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89" r:id="rId12"/>
    <p:sldId id="288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Kulim Park" panose="020B0604020202020204" charset="0"/>
      <p:regular r:id="rId19"/>
      <p:bold r:id="rId20"/>
      <p:italic r:id="rId21"/>
      <p:boldItalic r:id="rId22"/>
    </p:embeddedFont>
    <p:embeddedFont>
      <p:font typeface="Mystery Quest" panose="020B0604020202020204" charset="0"/>
      <p:regular r:id="rId23"/>
    </p:embeddedFont>
    <p:embeddedFont>
      <p:font typeface="Roboto Condensed Light" panose="02000000000000000000" pitchFamily="2" charset="0"/>
      <p:regular r:id="rId24"/>
      <p: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09DA142-ABF7-4E9F-A529-9379EE2EDC76}">
  <a:tblStyle styleId="{209DA142-ABF7-4E9F-A529-9379EE2EDC7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-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3" name="Google Shape;204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9" name="Google Shape;3019;gecaf3930a0_1_10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0" name="Google Shape;3020;gecaf3930a0_1_10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9" name="Google Shape;3019;gecaf3930a0_1_10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0" name="Google Shape;3020;gecaf3930a0_1_10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9971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6" name="Google Shape;4516;gecaf3930a0_1_15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7" name="Google Shape;4517;gecaf3930a0_1_15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6" name="Google Shape;2136;geca66a259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7" name="Google Shape;2137;geca66a259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geca66a259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3" name="Google Shape;2143;geca66a259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geca66a259e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4" name="Google Shape;2164;geca66a259e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0" name="Google Shape;2200;geca66a259e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1" name="Google Shape;2201;geca66a259e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8" name="Google Shape;2268;geca66a259e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9" name="Google Shape;2269;geca66a259e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gecaf3930a0_0_386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0" name="Google Shape;2290;gecaf3930a0_0_386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8" name="Google Shape;2418;geca66a259e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9" name="Google Shape;2419;geca66a259e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gecaf3930a0_1_7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2" name="Google Shape;2462;gecaf3930a0_1_7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06350" y="828413"/>
            <a:ext cx="7731300" cy="21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latin typeface="Mystery Quest"/>
                <a:ea typeface="Mystery Quest"/>
                <a:cs typeface="Mystery Quest"/>
                <a:sym typeface="Mystery Ques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134500" y="2939250"/>
            <a:ext cx="48750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2621665" y="3556749"/>
            <a:ext cx="3131524" cy="3085394"/>
            <a:chOff x="2621665" y="3556749"/>
            <a:chExt cx="3131524" cy="3085394"/>
          </a:xfrm>
        </p:grpSpPr>
        <p:sp>
          <p:nvSpPr>
            <p:cNvPr id="12" name="Google Shape;12;p2"/>
            <p:cNvSpPr/>
            <p:nvPr/>
          </p:nvSpPr>
          <p:spPr>
            <a:xfrm rot="2909657">
              <a:off x="3219996" y="3864770"/>
              <a:ext cx="1934863" cy="2469353"/>
            </a:xfrm>
            <a:custGeom>
              <a:avLst/>
              <a:gdLst/>
              <a:ahLst/>
              <a:cxnLst/>
              <a:rect l="l" t="t" r="r" b="b"/>
              <a:pathLst>
                <a:path w="17269" h="24242" extrusionOk="0">
                  <a:moveTo>
                    <a:pt x="14337" y="1"/>
                  </a:moveTo>
                  <a:cubicBezTo>
                    <a:pt x="14061" y="1"/>
                    <a:pt x="13760" y="88"/>
                    <a:pt x="13434" y="279"/>
                  </a:cubicBezTo>
                  <a:cubicBezTo>
                    <a:pt x="13434" y="279"/>
                    <a:pt x="2071" y="5432"/>
                    <a:pt x="1043" y="9043"/>
                  </a:cubicBezTo>
                  <a:cubicBezTo>
                    <a:pt x="1" y="12655"/>
                    <a:pt x="265" y="13183"/>
                    <a:pt x="265" y="17822"/>
                  </a:cubicBezTo>
                  <a:cubicBezTo>
                    <a:pt x="265" y="21780"/>
                    <a:pt x="2145" y="24242"/>
                    <a:pt x="3819" y="24242"/>
                  </a:cubicBezTo>
                  <a:cubicBezTo>
                    <a:pt x="4107" y="24242"/>
                    <a:pt x="4389" y="24169"/>
                    <a:pt x="4655" y="24018"/>
                  </a:cubicBezTo>
                  <a:cubicBezTo>
                    <a:pt x="6460" y="22990"/>
                    <a:pt x="8780" y="21184"/>
                    <a:pt x="11878" y="17044"/>
                  </a:cubicBezTo>
                  <a:cubicBezTo>
                    <a:pt x="14975" y="12904"/>
                    <a:pt x="16781" y="11113"/>
                    <a:pt x="17045" y="8530"/>
                  </a:cubicBezTo>
                  <a:cubicBezTo>
                    <a:pt x="17269" y="6219"/>
                    <a:pt x="16670" y="1"/>
                    <a:pt x="14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66963" y="3720401"/>
              <a:ext cx="1161892" cy="1264340"/>
            </a:xfrm>
            <a:custGeom>
              <a:avLst/>
              <a:gdLst/>
              <a:ahLst/>
              <a:cxnLst/>
              <a:rect l="l" t="t" r="r" b="b"/>
              <a:pathLst>
                <a:path w="16649" h="18117" extrusionOk="0">
                  <a:moveTo>
                    <a:pt x="8647" y="103"/>
                  </a:moveTo>
                  <a:cubicBezTo>
                    <a:pt x="8603" y="118"/>
                    <a:pt x="8559" y="162"/>
                    <a:pt x="8545" y="206"/>
                  </a:cubicBezTo>
                  <a:cubicBezTo>
                    <a:pt x="8530" y="265"/>
                    <a:pt x="8501" y="294"/>
                    <a:pt x="8471" y="294"/>
                  </a:cubicBezTo>
                  <a:cubicBezTo>
                    <a:pt x="8457" y="294"/>
                    <a:pt x="8442" y="265"/>
                    <a:pt x="8457" y="206"/>
                  </a:cubicBezTo>
                  <a:cubicBezTo>
                    <a:pt x="8486" y="133"/>
                    <a:pt x="8471" y="118"/>
                    <a:pt x="8192" y="118"/>
                  </a:cubicBezTo>
                  <a:cubicBezTo>
                    <a:pt x="8090" y="103"/>
                    <a:pt x="7972" y="133"/>
                    <a:pt x="7884" y="162"/>
                  </a:cubicBezTo>
                  <a:cubicBezTo>
                    <a:pt x="7855" y="191"/>
                    <a:pt x="7781" y="206"/>
                    <a:pt x="7664" y="191"/>
                  </a:cubicBezTo>
                  <a:cubicBezTo>
                    <a:pt x="7400" y="147"/>
                    <a:pt x="7311" y="191"/>
                    <a:pt x="7356" y="353"/>
                  </a:cubicBezTo>
                  <a:cubicBezTo>
                    <a:pt x="7370" y="441"/>
                    <a:pt x="7356" y="470"/>
                    <a:pt x="7311" y="470"/>
                  </a:cubicBezTo>
                  <a:cubicBezTo>
                    <a:pt x="7253" y="470"/>
                    <a:pt x="7238" y="441"/>
                    <a:pt x="7238" y="353"/>
                  </a:cubicBezTo>
                  <a:cubicBezTo>
                    <a:pt x="7238" y="221"/>
                    <a:pt x="7267" y="221"/>
                    <a:pt x="6563" y="265"/>
                  </a:cubicBezTo>
                  <a:cubicBezTo>
                    <a:pt x="5579" y="338"/>
                    <a:pt x="5403" y="367"/>
                    <a:pt x="5403" y="485"/>
                  </a:cubicBezTo>
                  <a:cubicBezTo>
                    <a:pt x="5403" y="558"/>
                    <a:pt x="5388" y="573"/>
                    <a:pt x="5344" y="529"/>
                  </a:cubicBezTo>
                  <a:cubicBezTo>
                    <a:pt x="5300" y="485"/>
                    <a:pt x="5271" y="500"/>
                    <a:pt x="5227" y="529"/>
                  </a:cubicBezTo>
                  <a:cubicBezTo>
                    <a:pt x="5183" y="558"/>
                    <a:pt x="5153" y="573"/>
                    <a:pt x="5153" y="529"/>
                  </a:cubicBezTo>
                  <a:cubicBezTo>
                    <a:pt x="5109" y="426"/>
                    <a:pt x="4551" y="617"/>
                    <a:pt x="4595" y="734"/>
                  </a:cubicBezTo>
                  <a:cubicBezTo>
                    <a:pt x="4610" y="779"/>
                    <a:pt x="4595" y="793"/>
                    <a:pt x="4551" y="734"/>
                  </a:cubicBezTo>
                  <a:cubicBezTo>
                    <a:pt x="4522" y="690"/>
                    <a:pt x="4258" y="676"/>
                    <a:pt x="4228" y="734"/>
                  </a:cubicBezTo>
                  <a:cubicBezTo>
                    <a:pt x="4170" y="764"/>
                    <a:pt x="4111" y="793"/>
                    <a:pt x="4052" y="793"/>
                  </a:cubicBezTo>
                  <a:cubicBezTo>
                    <a:pt x="3773" y="867"/>
                    <a:pt x="3494" y="955"/>
                    <a:pt x="3215" y="1072"/>
                  </a:cubicBezTo>
                  <a:cubicBezTo>
                    <a:pt x="3157" y="1101"/>
                    <a:pt x="3083" y="1131"/>
                    <a:pt x="3010" y="1146"/>
                  </a:cubicBezTo>
                  <a:cubicBezTo>
                    <a:pt x="2687" y="1278"/>
                    <a:pt x="2379" y="1424"/>
                    <a:pt x="2085" y="1586"/>
                  </a:cubicBezTo>
                  <a:cubicBezTo>
                    <a:pt x="2056" y="1615"/>
                    <a:pt x="2012" y="1645"/>
                    <a:pt x="1953" y="1659"/>
                  </a:cubicBezTo>
                  <a:cubicBezTo>
                    <a:pt x="1747" y="1703"/>
                    <a:pt x="1512" y="1865"/>
                    <a:pt x="1116" y="2217"/>
                  </a:cubicBezTo>
                  <a:cubicBezTo>
                    <a:pt x="925" y="2379"/>
                    <a:pt x="881" y="2452"/>
                    <a:pt x="881" y="2584"/>
                  </a:cubicBezTo>
                  <a:cubicBezTo>
                    <a:pt x="867" y="2702"/>
                    <a:pt x="867" y="2731"/>
                    <a:pt x="778" y="2716"/>
                  </a:cubicBezTo>
                  <a:cubicBezTo>
                    <a:pt x="705" y="2702"/>
                    <a:pt x="661" y="2760"/>
                    <a:pt x="529" y="3025"/>
                  </a:cubicBezTo>
                  <a:cubicBezTo>
                    <a:pt x="441" y="3216"/>
                    <a:pt x="353" y="3421"/>
                    <a:pt x="294" y="3627"/>
                  </a:cubicBezTo>
                  <a:cubicBezTo>
                    <a:pt x="235" y="3876"/>
                    <a:pt x="235" y="3891"/>
                    <a:pt x="294" y="3950"/>
                  </a:cubicBezTo>
                  <a:cubicBezTo>
                    <a:pt x="353" y="3994"/>
                    <a:pt x="367" y="4008"/>
                    <a:pt x="294" y="3994"/>
                  </a:cubicBezTo>
                  <a:cubicBezTo>
                    <a:pt x="221" y="3979"/>
                    <a:pt x="206" y="4008"/>
                    <a:pt x="177" y="4140"/>
                  </a:cubicBezTo>
                  <a:cubicBezTo>
                    <a:pt x="162" y="4214"/>
                    <a:pt x="118" y="4375"/>
                    <a:pt x="103" y="4493"/>
                  </a:cubicBezTo>
                  <a:cubicBezTo>
                    <a:pt x="74" y="4566"/>
                    <a:pt x="74" y="4654"/>
                    <a:pt x="74" y="4742"/>
                  </a:cubicBezTo>
                  <a:cubicBezTo>
                    <a:pt x="88" y="4786"/>
                    <a:pt x="74" y="4845"/>
                    <a:pt x="44" y="4874"/>
                  </a:cubicBezTo>
                  <a:cubicBezTo>
                    <a:pt x="0" y="4919"/>
                    <a:pt x="0" y="5080"/>
                    <a:pt x="15" y="5506"/>
                  </a:cubicBezTo>
                  <a:cubicBezTo>
                    <a:pt x="44" y="5990"/>
                    <a:pt x="59" y="7018"/>
                    <a:pt x="30" y="7708"/>
                  </a:cubicBezTo>
                  <a:cubicBezTo>
                    <a:pt x="30" y="7855"/>
                    <a:pt x="30" y="8001"/>
                    <a:pt x="59" y="8134"/>
                  </a:cubicBezTo>
                  <a:cubicBezTo>
                    <a:pt x="74" y="8222"/>
                    <a:pt x="74" y="8295"/>
                    <a:pt x="59" y="8383"/>
                  </a:cubicBezTo>
                  <a:cubicBezTo>
                    <a:pt x="30" y="8662"/>
                    <a:pt x="30" y="8941"/>
                    <a:pt x="74" y="9205"/>
                  </a:cubicBezTo>
                  <a:cubicBezTo>
                    <a:pt x="88" y="9323"/>
                    <a:pt x="118" y="9514"/>
                    <a:pt x="118" y="9602"/>
                  </a:cubicBezTo>
                  <a:cubicBezTo>
                    <a:pt x="177" y="10189"/>
                    <a:pt x="206" y="10365"/>
                    <a:pt x="235" y="10424"/>
                  </a:cubicBezTo>
                  <a:cubicBezTo>
                    <a:pt x="265" y="10453"/>
                    <a:pt x="265" y="10483"/>
                    <a:pt x="250" y="10527"/>
                  </a:cubicBezTo>
                  <a:cubicBezTo>
                    <a:pt x="250" y="10659"/>
                    <a:pt x="265" y="10791"/>
                    <a:pt x="294" y="10908"/>
                  </a:cubicBezTo>
                  <a:cubicBezTo>
                    <a:pt x="338" y="11099"/>
                    <a:pt x="382" y="11290"/>
                    <a:pt x="397" y="11349"/>
                  </a:cubicBezTo>
                  <a:cubicBezTo>
                    <a:pt x="426" y="11540"/>
                    <a:pt x="441" y="11598"/>
                    <a:pt x="470" y="11584"/>
                  </a:cubicBezTo>
                  <a:cubicBezTo>
                    <a:pt x="500" y="11584"/>
                    <a:pt x="529" y="11613"/>
                    <a:pt x="588" y="11657"/>
                  </a:cubicBezTo>
                  <a:cubicBezTo>
                    <a:pt x="661" y="11716"/>
                    <a:pt x="661" y="11848"/>
                    <a:pt x="588" y="11907"/>
                  </a:cubicBezTo>
                  <a:cubicBezTo>
                    <a:pt x="529" y="11936"/>
                    <a:pt x="617" y="12582"/>
                    <a:pt x="705" y="12699"/>
                  </a:cubicBezTo>
                  <a:cubicBezTo>
                    <a:pt x="749" y="12773"/>
                    <a:pt x="764" y="12817"/>
                    <a:pt x="720" y="12861"/>
                  </a:cubicBezTo>
                  <a:cubicBezTo>
                    <a:pt x="676" y="13081"/>
                    <a:pt x="705" y="13287"/>
                    <a:pt x="778" y="13492"/>
                  </a:cubicBezTo>
                  <a:cubicBezTo>
                    <a:pt x="822" y="13580"/>
                    <a:pt x="837" y="13683"/>
                    <a:pt x="852" y="13771"/>
                  </a:cubicBezTo>
                  <a:cubicBezTo>
                    <a:pt x="867" y="13933"/>
                    <a:pt x="896" y="14079"/>
                    <a:pt x="955" y="14241"/>
                  </a:cubicBezTo>
                  <a:cubicBezTo>
                    <a:pt x="984" y="14344"/>
                    <a:pt x="1013" y="14461"/>
                    <a:pt x="1028" y="14564"/>
                  </a:cubicBezTo>
                  <a:cubicBezTo>
                    <a:pt x="1043" y="14608"/>
                    <a:pt x="1057" y="14667"/>
                    <a:pt x="1072" y="14711"/>
                  </a:cubicBezTo>
                  <a:cubicBezTo>
                    <a:pt x="1101" y="14755"/>
                    <a:pt x="1160" y="14901"/>
                    <a:pt x="1219" y="15048"/>
                  </a:cubicBezTo>
                  <a:cubicBezTo>
                    <a:pt x="1557" y="15958"/>
                    <a:pt x="1968" y="16443"/>
                    <a:pt x="2672" y="16810"/>
                  </a:cubicBezTo>
                  <a:cubicBezTo>
                    <a:pt x="2907" y="16927"/>
                    <a:pt x="2937" y="16927"/>
                    <a:pt x="2966" y="16810"/>
                  </a:cubicBezTo>
                  <a:cubicBezTo>
                    <a:pt x="2981" y="16751"/>
                    <a:pt x="3010" y="16737"/>
                    <a:pt x="3025" y="16737"/>
                  </a:cubicBezTo>
                  <a:cubicBezTo>
                    <a:pt x="3054" y="16751"/>
                    <a:pt x="3069" y="16810"/>
                    <a:pt x="3054" y="16854"/>
                  </a:cubicBezTo>
                  <a:cubicBezTo>
                    <a:pt x="3039" y="16898"/>
                    <a:pt x="3054" y="16942"/>
                    <a:pt x="3171" y="16971"/>
                  </a:cubicBezTo>
                  <a:cubicBezTo>
                    <a:pt x="3230" y="16986"/>
                    <a:pt x="3304" y="17016"/>
                    <a:pt x="3348" y="17060"/>
                  </a:cubicBezTo>
                  <a:cubicBezTo>
                    <a:pt x="3377" y="17104"/>
                    <a:pt x="3406" y="17118"/>
                    <a:pt x="3450" y="17133"/>
                  </a:cubicBezTo>
                  <a:cubicBezTo>
                    <a:pt x="3494" y="17133"/>
                    <a:pt x="3538" y="17148"/>
                    <a:pt x="3568" y="17192"/>
                  </a:cubicBezTo>
                  <a:cubicBezTo>
                    <a:pt x="3729" y="17294"/>
                    <a:pt x="3920" y="17368"/>
                    <a:pt x="4111" y="17368"/>
                  </a:cubicBezTo>
                  <a:cubicBezTo>
                    <a:pt x="4155" y="17353"/>
                    <a:pt x="4184" y="17368"/>
                    <a:pt x="4184" y="17383"/>
                  </a:cubicBezTo>
                  <a:cubicBezTo>
                    <a:pt x="4184" y="17485"/>
                    <a:pt x="4918" y="17691"/>
                    <a:pt x="5109" y="17647"/>
                  </a:cubicBezTo>
                  <a:cubicBezTo>
                    <a:pt x="5168" y="17632"/>
                    <a:pt x="5241" y="17647"/>
                    <a:pt x="5285" y="17676"/>
                  </a:cubicBezTo>
                  <a:cubicBezTo>
                    <a:pt x="5344" y="17720"/>
                    <a:pt x="5931" y="17794"/>
                    <a:pt x="6254" y="17779"/>
                  </a:cubicBezTo>
                  <a:cubicBezTo>
                    <a:pt x="6372" y="17779"/>
                    <a:pt x="6460" y="17779"/>
                    <a:pt x="6460" y="17808"/>
                  </a:cubicBezTo>
                  <a:cubicBezTo>
                    <a:pt x="6695" y="17882"/>
                    <a:pt x="6944" y="17911"/>
                    <a:pt x="7194" y="17911"/>
                  </a:cubicBezTo>
                  <a:cubicBezTo>
                    <a:pt x="7297" y="17911"/>
                    <a:pt x="7502" y="17940"/>
                    <a:pt x="7664" y="17955"/>
                  </a:cubicBezTo>
                  <a:cubicBezTo>
                    <a:pt x="7825" y="17970"/>
                    <a:pt x="8148" y="17984"/>
                    <a:pt x="8398" y="17999"/>
                  </a:cubicBezTo>
                  <a:cubicBezTo>
                    <a:pt x="8633" y="18028"/>
                    <a:pt x="8970" y="18043"/>
                    <a:pt x="9132" y="18058"/>
                  </a:cubicBezTo>
                  <a:cubicBezTo>
                    <a:pt x="9660" y="18102"/>
                    <a:pt x="10394" y="18102"/>
                    <a:pt x="10453" y="18058"/>
                  </a:cubicBezTo>
                  <a:cubicBezTo>
                    <a:pt x="10512" y="17999"/>
                    <a:pt x="10512" y="18028"/>
                    <a:pt x="10527" y="18058"/>
                  </a:cubicBezTo>
                  <a:cubicBezTo>
                    <a:pt x="10571" y="18117"/>
                    <a:pt x="11363" y="18087"/>
                    <a:pt x="11584" y="18014"/>
                  </a:cubicBezTo>
                  <a:cubicBezTo>
                    <a:pt x="11642" y="17999"/>
                    <a:pt x="11701" y="17984"/>
                    <a:pt x="11774" y="17999"/>
                  </a:cubicBezTo>
                  <a:cubicBezTo>
                    <a:pt x="11789" y="18014"/>
                    <a:pt x="11848" y="17999"/>
                    <a:pt x="11892" y="17955"/>
                  </a:cubicBezTo>
                  <a:cubicBezTo>
                    <a:pt x="11965" y="17882"/>
                    <a:pt x="11995" y="17882"/>
                    <a:pt x="12141" y="17926"/>
                  </a:cubicBezTo>
                  <a:cubicBezTo>
                    <a:pt x="12215" y="17955"/>
                    <a:pt x="12303" y="17955"/>
                    <a:pt x="12376" y="17926"/>
                  </a:cubicBezTo>
                  <a:lnTo>
                    <a:pt x="12553" y="17838"/>
                  </a:lnTo>
                  <a:cubicBezTo>
                    <a:pt x="12611" y="17808"/>
                    <a:pt x="12685" y="17808"/>
                    <a:pt x="12743" y="17823"/>
                  </a:cubicBezTo>
                  <a:cubicBezTo>
                    <a:pt x="12817" y="17823"/>
                    <a:pt x="12890" y="17808"/>
                    <a:pt x="12949" y="17750"/>
                  </a:cubicBezTo>
                  <a:cubicBezTo>
                    <a:pt x="13066" y="17647"/>
                    <a:pt x="13169" y="17617"/>
                    <a:pt x="13110" y="17706"/>
                  </a:cubicBezTo>
                  <a:cubicBezTo>
                    <a:pt x="13066" y="17779"/>
                    <a:pt x="13184" y="17764"/>
                    <a:pt x="13331" y="17706"/>
                  </a:cubicBezTo>
                  <a:cubicBezTo>
                    <a:pt x="13448" y="17676"/>
                    <a:pt x="13492" y="17515"/>
                    <a:pt x="13389" y="17441"/>
                  </a:cubicBezTo>
                  <a:cubicBezTo>
                    <a:pt x="13360" y="17397"/>
                    <a:pt x="13360" y="17383"/>
                    <a:pt x="13389" y="17383"/>
                  </a:cubicBezTo>
                  <a:cubicBezTo>
                    <a:pt x="13433" y="17383"/>
                    <a:pt x="13463" y="17441"/>
                    <a:pt x="13477" y="17500"/>
                  </a:cubicBezTo>
                  <a:cubicBezTo>
                    <a:pt x="13492" y="17588"/>
                    <a:pt x="13536" y="17603"/>
                    <a:pt x="13698" y="17603"/>
                  </a:cubicBezTo>
                  <a:cubicBezTo>
                    <a:pt x="13830" y="17603"/>
                    <a:pt x="13889" y="17588"/>
                    <a:pt x="13889" y="17559"/>
                  </a:cubicBezTo>
                  <a:cubicBezTo>
                    <a:pt x="13889" y="17515"/>
                    <a:pt x="13918" y="17500"/>
                    <a:pt x="13977" y="17515"/>
                  </a:cubicBezTo>
                  <a:cubicBezTo>
                    <a:pt x="14035" y="17515"/>
                    <a:pt x="14094" y="17515"/>
                    <a:pt x="14138" y="17471"/>
                  </a:cubicBezTo>
                  <a:cubicBezTo>
                    <a:pt x="14197" y="17441"/>
                    <a:pt x="14256" y="17427"/>
                    <a:pt x="14314" y="17427"/>
                  </a:cubicBezTo>
                  <a:cubicBezTo>
                    <a:pt x="14564" y="17427"/>
                    <a:pt x="14843" y="17383"/>
                    <a:pt x="14857" y="17324"/>
                  </a:cubicBezTo>
                  <a:cubicBezTo>
                    <a:pt x="14872" y="17280"/>
                    <a:pt x="14916" y="17265"/>
                    <a:pt x="14960" y="17280"/>
                  </a:cubicBezTo>
                  <a:cubicBezTo>
                    <a:pt x="15004" y="17294"/>
                    <a:pt x="15048" y="17265"/>
                    <a:pt x="15092" y="17177"/>
                  </a:cubicBezTo>
                  <a:cubicBezTo>
                    <a:pt x="15136" y="17104"/>
                    <a:pt x="15180" y="17074"/>
                    <a:pt x="15254" y="17089"/>
                  </a:cubicBezTo>
                  <a:cubicBezTo>
                    <a:pt x="15342" y="17118"/>
                    <a:pt x="15386" y="17089"/>
                    <a:pt x="15459" y="17001"/>
                  </a:cubicBezTo>
                  <a:cubicBezTo>
                    <a:pt x="15503" y="16957"/>
                    <a:pt x="15547" y="16913"/>
                    <a:pt x="15606" y="16898"/>
                  </a:cubicBezTo>
                  <a:cubicBezTo>
                    <a:pt x="15650" y="16898"/>
                    <a:pt x="15812" y="16737"/>
                    <a:pt x="16091" y="16384"/>
                  </a:cubicBezTo>
                  <a:cubicBezTo>
                    <a:pt x="16149" y="16311"/>
                    <a:pt x="16193" y="16223"/>
                    <a:pt x="16223" y="16120"/>
                  </a:cubicBezTo>
                  <a:cubicBezTo>
                    <a:pt x="16252" y="16061"/>
                    <a:pt x="16282" y="16003"/>
                    <a:pt x="16326" y="15944"/>
                  </a:cubicBezTo>
                  <a:cubicBezTo>
                    <a:pt x="16384" y="15870"/>
                    <a:pt x="16428" y="15709"/>
                    <a:pt x="16458" y="15283"/>
                  </a:cubicBezTo>
                  <a:cubicBezTo>
                    <a:pt x="16458" y="15180"/>
                    <a:pt x="16472" y="15063"/>
                    <a:pt x="16502" y="14946"/>
                  </a:cubicBezTo>
                  <a:cubicBezTo>
                    <a:pt x="16516" y="14872"/>
                    <a:pt x="16516" y="14784"/>
                    <a:pt x="16487" y="14711"/>
                  </a:cubicBezTo>
                  <a:cubicBezTo>
                    <a:pt x="16443" y="14652"/>
                    <a:pt x="16443" y="14564"/>
                    <a:pt x="16487" y="14505"/>
                  </a:cubicBezTo>
                  <a:cubicBezTo>
                    <a:pt x="16546" y="13947"/>
                    <a:pt x="16575" y="13375"/>
                    <a:pt x="16575" y="12817"/>
                  </a:cubicBezTo>
                  <a:cubicBezTo>
                    <a:pt x="16590" y="11951"/>
                    <a:pt x="16605" y="11202"/>
                    <a:pt x="16619" y="11143"/>
                  </a:cubicBezTo>
                  <a:cubicBezTo>
                    <a:pt x="16619" y="11084"/>
                    <a:pt x="16619" y="11026"/>
                    <a:pt x="16575" y="10982"/>
                  </a:cubicBezTo>
                  <a:cubicBezTo>
                    <a:pt x="16546" y="10938"/>
                    <a:pt x="16546" y="10908"/>
                    <a:pt x="16605" y="10879"/>
                  </a:cubicBezTo>
                  <a:cubicBezTo>
                    <a:pt x="16649" y="10850"/>
                    <a:pt x="16649" y="10806"/>
                    <a:pt x="16605" y="10688"/>
                  </a:cubicBezTo>
                  <a:cubicBezTo>
                    <a:pt x="16575" y="10615"/>
                    <a:pt x="16560" y="10556"/>
                    <a:pt x="16605" y="10541"/>
                  </a:cubicBezTo>
                  <a:cubicBezTo>
                    <a:pt x="16634" y="10248"/>
                    <a:pt x="16649" y="9969"/>
                    <a:pt x="16619" y="9675"/>
                  </a:cubicBezTo>
                  <a:cubicBezTo>
                    <a:pt x="16605" y="8868"/>
                    <a:pt x="16590" y="8765"/>
                    <a:pt x="16531" y="8471"/>
                  </a:cubicBezTo>
                  <a:cubicBezTo>
                    <a:pt x="16516" y="8413"/>
                    <a:pt x="16502" y="8192"/>
                    <a:pt x="16487" y="8016"/>
                  </a:cubicBezTo>
                  <a:cubicBezTo>
                    <a:pt x="16472" y="7825"/>
                    <a:pt x="16443" y="7561"/>
                    <a:pt x="16414" y="7414"/>
                  </a:cubicBezTo>
                  <a:cubicBezTo>
                    <a:pt x="16399" y="7267"/>
                    <a:pt x="16355" y="7047"/>
                    <a:pt x="16340" y="6930"/>
                  </a:cubicBezTo>
                  <a:cubicBezTo>
                    <a:pt x="16311" y="6680"/>
                    <a:pt x="16252" y="6431"/>
                    <a:pt x="16193" y="6181"/>
                  </a:cubicBezTo>
                  <a:cubicBezTo>
                    <a:pt x="16120" y="5873"/>
                    <a:pt x="16047" y="5579"/>
                    <a:pt x="16047" y="5520"/>
                  </a:cubicBezTo>
                  <a:cubicBezTo>
                    <a:pt x="16032" y="5462"/>
                    <a:pt x="16032" y="5403"/>
                    <a:pt x="16017" y="5344"/>
                  </a:cubicBezTo>
                  <a:cubicBezTo>
                    <a:pt x="16017" y="5300"/>
                    <a:pt x="16003" y="5300"/>
                    <a:pt x="15959" y="5330"/>
                  </a:cubicBezTo>
                  <a:cubicBezTo>
                    <a:pt x="15915" y="5374"/>
                    <a:pt x="15900" y="5359"/>
                    <a:pt x="15900" y="5286"/>
                  </a:cubicBezTo>
                  <a:cubicBezTo>
                    <a:pt x="15900" y="5227"/>
                    <a:pt x="15900" y="5212"/>
                    <a:pt x="15915" y="5212"/>
                  </a:cubicBezTo>
                  <a:cubicBezTo>
                    <a:pt x="15944" y="5212"/>
                    <a:pt x="15959" y="5139"/>
                    <a:pt x="15944" y="5065"/>
                  </a:cubicBezTo>
                  <a:cubicBezTo>
                    <a:pt x="15944" y="5007"/>
                    <a:pt x="15944" y="4963"/>
                    <a:pt x="15929" y="4919"/>
                  </a:cubicBezTo>
                  <a:cubicBezTo>
                    <a:pt x="15915" y="4860"/>
                    <a:pt x="15900" y="4801"/>
                    <a:pt x="15900" y="4728"/>
                  </a:cubicBezTo>
                  <a:cubicBezTo>
                    <a:pt x="15841" y="4361"/>
                    <a:pt x="15724" y="3979"/>
                    <a:pt x="15577" y="3627"/>
                  </a:cubicBezTo>
                  <a:cubicBezTo>
                    <a:pt x="15533" y="3568"/>
                    <a:pt x="15503" y="3494"/>
                    <a:pt x="15489" y="3421"/>
                  </a:cubicBezTo>
                  <a:cubicBezTo>
                    <a:pt x="15459" y="3274"/>
                    <a:pt x="15401" y="3142"/>
                    <a:pt x="15342" y="3010"/>
                  </a:cubicBezTo>
                  <a:cubicBezTo>
                    <a:pt x="15239" y="2775"/>
                    <a:pt x="15180" y="2702"/>
                    <a:pt x="15136" y="2716"/>
                  </a:cubicBezTo>
                  <a:cubicBezTo>
                    <a:pt x="15078" y="2731"/>
                    <a:pt x="15078" y="2716"/>
                    <a:pt x="15092" y="2658"/>
                  </a:cubicBezTo>
                  <a:cubicBezTo>
                    <a:pt x="15136" y="2570"/>
                    <a:pt x="14857" y="2026"/>
                    <a:pt x="14784" y="2026"/>
                  </a:cubicBezTo>
                  <a:cubicBezTo>
                    <a:pt x="14755" y="2026"/>
                    <a:pt x="14711" y="1968"/>
                    <a:pt x="14681" y="1909"/>
                  </a:cubicBezTo>
                  <a:cubicBezTo>
                    <a:pt x="14358" y="1513"/>
                    <a:pt x="14006" y="1160"/>
                    <a:pt x="13624" y="823"/>
                  </a:cubicBezTo>
                  <a:cubicBezTo>
                    <a:pt x="13492" y="720"/>
                    <a:pt x="13360" y="632"/>
                    <a:pt x="13213" y="558"/>
                  </a:cubicBezTo>
                  <a:cubicBezTo>
                    <a:pt x="12553" y="265"/>
                    <a:pt x="11261" y="0"/>
                    <a:pt x="11084" y="162"/>
                  </a:cubicBezTo>
                  <a:cubicBezTo>
                    <a:pt x="11026" y="206"/>
                    <a:pt x="10996" y="206"/>
                    <a:pt x="10952" y="133"/>
                  </a:cubicBezTo>
                  <a:cubicBezTo>
                    <a:pt x="10879" y="30"/>
                    <a:pt x="10306" y="30"/>
                    <a:pt x="10306" y="133"/>
                  </a:cubicBezTo>
                  <a:cubicBezTo>
                    <a:pt x="10306" y="250"/>
                    <a:pt x="10262" y="221"/>
                    <a:pt x="10145" y="133"/>
                  </a:cubicBezTo>
                  <a:cubicBezTo>
                    <a:pt x="10086" y="89"/>
                    <a:pt x="9895" y="74"/>
                    <a:pt x="9396" y="74"/>
                  </a:cubicBezTo>
                  <a:cubicBezTo>
                    <a:pt x="9029" y="74"/>
                    <a:pt x="8691" y="89"/>
                    <a:pt x="8647" y="103"/>
                  </a:cubicBezTo>
                  <a:close/>
                  <a:moveTo>
                    <a:pt x="6049" y="617"/>
                  </a:moveTo>
                  <a:cubicBezTo>
                    <a:pt x="6064" y="632"/>
                    <a:pt x="6049" y="661"/>
                    <a:pt x="6034" y="661"/>
                  </a:cubicBezTo>
                  <a:cubicBezTo>
                    <a:pt x="6005" y="661"/>
                    <a:pt x="5975" y="632"/>
                    <a:pt x="5975" y="617"/>
                  </a:cubicBezTo>
                  <a:cubicBezTo>
                    <a:pt x="5975" y="588"/>
                    <a:pt x="5990" y="573"/>
                    <a:pt x="5990" y="573"/>
                  </a:cubicBezTo>
                  <a:cubicBezTo>
                    <a:pt x="6005" y="573"/>
                    <a:pt x="6034" y="588"/>
                    <a:pt x="6049" y="617"/>
                  </a:cubicBezTo>
                  <a:close/>
                  <a:moveTo>
                    <a:pt x="5241" y="837"/>
                  </a:moveTo>
                  <a:cubicBezTo>
                    <a:pt x="5212" y="867"/>
                    <a:pt x="5212" y="896"/>
                    <a:pt x="5197" y="940"/>
                  </a:cubicBezTo>
                  <a:cubicBezTo>
                    <a:pt x="5197" y="1028"/>
                    <a:pt x="5139" y="999"/>
                    <a:pt x="5139" y="911"/>
                  </a:cubicBezTo>
                  <a:cubicBezTo>
                    <a:pt x="5139" y="837"/>
                    <a:pt x="5153" y="793"/>
                    <a:pt x="5183" y="808"/>
                  </a:cubicBezTo>
                  <a:cubicBezTo>
                    <a:pt x="5197" y="837"/>
                    <a:pt x="5227" y="808"/>
                    <a:pt x="5227" y="793"/>
                  </a:cubicBezTo>
                  <a:cubicBezTo>
                    <a:pt x="5227" y="764"/>
                    <a:pt x="5227" y="734"/>
                    <a:pt x="5256" y="764"/>
                  </a:cubicBezTo>
                  <a:cubicBezTo>
                    <a:pt x="5256" y="779"/>
                    <a:pt x="5256" y="808"/>
                    <a:pt x="5256" y="837"/>
                  </a:cubicBezTo>
                  <a:close/>
                  <a:moveTo>
                    <a:pt x="13345" y="1043"/>
                  </a:moveTo>
                  <a:cubicBezTo>
                    <a:pt x="13345" y="1072"/>
                    <a:pt x="13316" y="1101"/>
                    <a:pt x="13272" y="1101"/>
                  </a:cubicBezTo>
                  <a:cubicBezTo>
                    <a:pt x="13228" y="1101"/>
                    <a:pt x="13228" y="1072"/>
                    <a:pt x="13228" y="1043"/>
                  </a:cubicBezTo>
                  <a:cubicBezTo>
                    <a:pt x="13243" y="999"/>
                    <a:pt x="13272" y="969"/>
                    <a:pt x="13301" y="969"/>
                  </a:cubicBezTo>
                  <a:cubicBezTo>
                    <a:pt x="13331" y="969"/>
                    <a:pt x="13345" y="999"/>
                    <a:pt x="13345" y="1043"/>
                  </a:cubicBezTo>
                  <a:close/>
                  <a:moveTo>
                    <a:pt x="6225" y="1292"/>
                  </a:moveTo>
                  <a:cubicBezTo>
                    <a:pt x="6181" y="1351"/>
                    <a:pt x="6122" y="1292"/>
                    <a:pt x="6152" y="1204"/>
                  </a:cubicBezTo>
                  <a:cubicBezTo>
                    <a:pt x="6166" y="1131"/>
                    <a:pt x="6181" y="1146"/>
                    <a:pt x="6210" y="1190"/>
                  </a:cubicBezTo>
                  <a:cubicBezTo>
                    <a:pt x="6225" y="1219"/>
                    <a:pt x="6225" y="1263"/>
                    <a:pt x="6225" y="1292"/>
                  </a:cubicBezTo>
                  <a:close/>
                  <a:moveTo>
                    <a:pt x="6974" y="1454"/>
                  </a:moveTo>
                  <a:cubicBezTo>
                    <a:pt x="6959" y="1498"/>
                    <a:pt x="6930" y="1469"/>
                    <a:pt x="6900" y="1410"/>
                  </a:cubicBezTo>
                  <a:cubicBezTo>
                    <a:pt x="6856" y="1336"/>
                    <a:pt x="6856" y="1278"/>
                    <a:pt x="6871" y="1263"/>
                  </a:cubicBezTo>
                  <a:cubicBezTo>
                    <a:pt x="6900" y="1204"/>
                    <a:pt x="7003" y="1380"/>
                    <a:pt x="6974" y="1454"/>
                  </a:cubicBezTo>
                  <a:close/>
                  <a:moveTo>
                    <a:pt x="8119" y="1542"/>
                  </a:moveTo>
                  <a:cubicBezTo>
                    <a:pt x="8163" y="1601"/>
                    <a:pt x="8207" y="1645"/>
                    <a:pt x="8266" y="1674"/>
                  </a:cubicBezTo>
                  <a:cubicBezTo>
                    <a:pt x="8324" y="1674"/>
                    <a:pt x="8310" y="1557"/>
                    <a:pt x="8251" y="1542"/>
                  </a:cubicBezTo>
                  <a:cubicBezTo>
                    <a:pt x="8222" y="1527"/>
                    <a:pt x="8207" y="1498"/>
                    <a:pt x="8236" y="1469"/>
                  </a:cubicBezTo>
                  <a:cubicBezTo>
                    <a:pt x="8280" y="1380"/>
                    <a:pt x="8339" y="1410"/>
                    <a:pt x="8339" y="1527"/>
                  </a:cubicBezTo>
                  <a:cubicBezTo>
                    <a:pt x="8339" y="1645"/>
                    <a:pt x="8354" y="1645"/>
                    <a:pt x="8457" y="1615"/>
                  </a:cubicBezTo>
                  <a:cubicBezTo>
                    <a:pt x="8515" y="1601"/>
                    <a:pt x="8589" y="1601"/>
                    <a:pt x="8633" y="1630"/>
                  </a:cubicBezTo>
                  <a:cubicBezTo>
                    <a:pt x="8677" y="1674"/>
                    <a:pt x="8706" y="1674"/>
                    <a:pt x="8750" y="1615"/>
                  </a:cubicBezTo>
                  <a:cubicBezTo>
                    <a:pt x="8809" y="1557"/>
                    <a:pt x="8824" y="1557"/>
                    <a:pt x="8912" y="1630"/>
                  </a:cubicBezTo>
                  <a:cubicBezTo>
                    <a:pt x="9014" y="1689"/>
                    <a:pt x="9029" y="1689"/>
                    <a:pt x="9117" y="1615"/>
                  </a:cubicBezTo>
                  <a:cubicBezTo>
                    <a:pt x="9161" y="1571"/>
                    <a:pt x="9191" y="1527"/>
                    <a:pt x="9205" y="1469"/>
                  </a:cubicBezTo>
                  <a:cubicBezTo>
                    <a:pt x="9205" y="1424"/>
                    <a:pt x="9220" y="1439"/>
                    <a:pt x="9235" y="1498"/>
                  </a:cubicBezTo>
                  <a:cubicBezTo>
                    <a:pt x="9249" y="1571"/>
                    <a:pt x="9323" y="1630"/>
                    <a:pt x="9396" y="1615"/>
                  </a:cubicBezTo>
                  <a:cubicBezTo>
                    <a:pt x="9470" y="1615"/>
                    <a:pt x="9514" y="1601"/>
                    <a:pt x="9514" y="1571"/>
                  </a:cubicBezTo>
                  <a:cubicBezTo>
                    <a:pt x="9514" y="1483"/>
                    <a:pt x="9660" y="1483"/>
                    <a:pt x="9734" y="1557"/>
                  </a:cubicBezTo>
                  <a:cubicBezTo>
                    <a:pt x="9807" y="1630"/>
                    <a:pt x="10908" y="1645"/>
                    <a:pt x="10952" y="1571"/>
                  </a:cubicBezTo>
                  <a:cubicBezTo>
                    <a:pt x="10967" y="1542"/>
                    <a:pt x="11011" y="1557"/>
                    <a:pt x="11070" y="1601"/>
                  </a:cubicBezTo>
                  <a:cubicBezTo>
                    <a:pt x="11173" y="1674"/>
                    <a:pt x="11290" y="1703"/>
                    <a:pt x="11407" y="1689"/>
                  </a:cubicBezTo>
                  <a:cubicBezTo>
                    <a:pt x="11540" y="1674"/>
                    <a:pt x="11657" y="1703"/>
                    <a:pt x="11774" y="1747"/>
                  </a:cubicBezTo>
                  <a:cubicBezTo>
                    <a:pt x="11819" y="1791"/>
                    <a:pt x="11877" y="1806"/>
                    <a:pt x="11892" y="1791"/>
                  </a:cubicBezTo>
                  <a:cubicBezTo>
                    <a:pt x="12009" y="1806"/>
                    <a:pt x="12127" y="1836"/>
                    <a:pt x="12230" y="1894"/>
                  </a:cubicBezTo>
                  <a:cubicBezTo>
                    <a:pt x="12362" y="1938"/>
                    <a:pt x="12509" y="1968"/>
                    <a:pt x="12641" y="1982"/>
                  </a:cubicBezTo>
                  <a:cubicBezTo>
                    <a:pt x="12714" y="1968"/>
                    <a:pt x="12743" y="1997"/>
                    <a:pt x="12773" y="2070"/>
                  </a:cubicBezTo>
                  <a:cubicBezTo>
                    <a:pt x="12802" y="2144"/>
                    <a:pt x="12832" y="2173"/>
                    <a:pt x="12861" y="2173"/>
                  </a:cubicBezTo>
                  <a:lnTo>
                    <a:pt x="12905" y="2173"/>
                  </a:lnTo>
                  <a:cubicBezTo>
                    <a:pt x="13110" y="2349"/>
                    <a:pt x="13287" y="2555"/>
                    <a:pt x="13463" y="2760"/>
                  </a:cubicBezTo>
                  <a:cubicBezTo>
                    <a:pt x="13668" y="3010"/>
                    <a:pt x="14123" y="4008"/>
                    <a:pt x="14256" y="4522"/>
                  </a:cubicBezTo>
                  <a:cubicBezTo>
                    <a:pt x="14285" y="4669"/>
                    <a:pt x="14358" y="5021"/>
                    <a:pt x="14417" y="5300"/>
                  </a:cubicBezTo>
                  <a:cubicBezTo>
                    <a:pt x="14593" y="6284"/>
                    <a:pt x="14623" y="6460"/>
                    <a:pt x="14652" y="6504"/>
                  </a:cubicBezTo>
                  <a:cubicBezTo>
                    <a:pt x="14681" y="6563"/>
                    <a:pt x="14696" y="6621"/>
                    <a:pt x="14696" y="6680"/>
                  </a:cubicBezTo>
                  <a:cubicBezTo>
                    <a:pt x="14696" y="6739"/>
                    <a:pt x="14740" y="6989"/>
                    <a:pt x="14784" y="7238"/>
                  </a:cubicBezTo>
                  <a:cubicBezTo>
                    <a:pt x="14843" y="7605"/>
                    <a:pt x="14902" y="7987"/>
                    <a:pt x="14931" y="8369"/>
                  </a:cubicBezTo>
                  <a:cubicBezTo>
                    <a:pt x="14931" y="8471"/>
                    <a:pt x="14946" y="8559"/>
                    <a:pt x="14990" y="8647"/>
                  </a:cubicBezTo>
                  <a:cubicBezTo>
                    <a:pt x="15019" y="8721"/>
                    <a:pt x="15034" y="8794"/>
                    <a:pt x="15004" y="8868"/>
                  </a:cubicBezTo>
                  <a:cubicBezTo>
                    <a:pt x="14990" y="9014"/>
                    <a:pt x="15004" y="9059"/>
                    <a:pt x="15063" y="9059"/>
                  </a:cubicBezTo>
                  <a:cubicBezTo>
                    <a:pt x="15180" y="9059"/>
                    <a:pt x="15195" y="9176"/>
                    <a:pt x="15092" y="9279"/>
                  </a:cubicBezTo>
                  <a:cubicBezTo>
                    <a:pt x="15019" y="9352"/>
                    <a:pt x="15004" y="9381"/>
                    <a:pt x="15048" y="9528"/>
                  </a:cubicBezTo>
                  <a:cubicBezTo>
                    <a:pt x="15063" y="9616"/>
                    <a:pt x="15063" y="9704"/>
                    <a:pt x="15048" y="9719"/>
                  </a:cubicBezTo>
                  <a:cubicBezTo>
                    <a:pt x="14990" y="9734"/>
                    <a:pt x="15048" y="10130"/>
                    <a:pt x="15107" y="10130"/>
                  </a:cubicBezTo>
                  <a:cubicBezTo>
                    <a:pt x="15151" y="10130"/>
                    <a:pt x="15180" y="10160"/>
                    <a:pt x="15166" y="10189"/>
                  </a:cubicBezTo>
                  <a:cubicBezTo>
                    <a:pt x="15180" y="10233"/>
                    <a:pt x="15136" y="10262"/>
                    <a:pt x="15107" y="10248"/>
                  </a:cubicBezTo>
                  <a:cubicBezTo>
                    <a:pt x="15048" y="10218"/>
                    <a:pt x="15048" y="10277"/>
                    <a:pt x="15034" y="10497"/>
                  </a:cubicBezTo>
                  <a:cubicBezTo>
                    <a:pt x="15034" y="10644"/>
                    <a:pt x="15034" y="10850"/>
                    <a:pt x="15034" y="10923"/>
                  </a:cubicBezTo>
                  <a:cubicBezTo>
                    <a:pt x="15019" y="11011"/>
                    <a:pt x="15034" y="11129"/>
                    <a:pt x="15034" y="11173"/>
                  </a:cubicBezTo>
                  <a:cubicBezTo>
                    <a:pt x="15034" y="11217"/>
                    <a:pt x="15034" y="11378"/>
                    <a:pt x="15019" y="11525"/>
                  </a:cubicBezTo>
                  <a:cubicBezTo>
                    <a:pt x="15004" y="11672"/>
                    <a:pt x="14990" y="12230"/>
                    <a:pt x="14990" y="12758"/>
                  </a:cubicBezTo>
                  <a:cubicBezTo>
                    <a:pt x="14990" y="14608"/>
                    <a:pt x="14990" y="14960"/>
                    <a:pt x="14946" y="15224"/>
                  </a:cubicBezTo>
                  <a:cubicBezTo>
                    <a:pt x="14916" y="15327"/>
                    <a:pt x="14916" y="15430"/>
                    <a:pt x="14916" y="15533"/>
                  </a:cubicBezTo>
                  <a:cubicBezTo>
                    <a:pt x="14946" y="15547"/>
                    <a:pt x="14916" y="15562"/>
                    <a:pt x="14902" y="15562"/>
                  </a:cubicBezTo>
                  <a:cubicBezTo>
                    <a:pt x="14887" y="15562"/>
                    <a:pt x="14857" y="15591"/>
                    <a:pt x="14857" y="15636"/>
                  </a:cubicBezTo>
                  <a:cubicBezTo>
                    <a:pt x="14857" y="15665"/>
                    <a:pt x="14828" y="15694"/>
                    <a:pt x="14799" y="15680"/>
                  </a:cubicBezTo>
                  <a:cubicBezTo>
                    <a:pt x="14711" y="15680"/>
                    <a:pt x="14623" y="15694"/>
                    <a:pt x="14549" y="15738"/>
                  </a:cubicBezTo>
                  <a:cubicBezTo>
                    <a:pt x="14461" y="15782"/>
                    <a:pt x="14358" y="15812"/>
                    <a:pt x="14256" y="15826"/>
                  </a:cubicBezTo>
                  <a:cubicBezTo>
                    <a:pt x="14123" y="15841"/>
                    <a:pt x="13991" y="15870"/>
                    <a:pt x="13874" y="15900"/>
                  </a:cubicBezTo>
                  <a:cubicBezTo>
                    <a:pt x="13742" y="15944"/>
                    <a:pt x="13610" y="15973"/>
                    <a:pt x="13477" y="15988"/>
                  </a:cubicBezTo>
                  <a:cubicBezTo>
                    <a:pt x="13404" y="16003"/>
                    <a:pt x="13331" y="16017"/>
                    <a:pt x="13272" y="16047"/>
                  </a:cubicBezTo>
                  <a:cubicBezTo>
                    <a:pt x="13199" y="16091"/>
                    <a:pt x="13110" y="16105"/>
                    <a:pt x="13022" y="16091"/>
                  </a:cubicBezTo>
                  <a:cubicBezTo>
                    <a:pt x="12934" y="16105"/>
                    <a:pt x="12846" y="16120"/>
                    <a:pt x="12758" y="16149"/>
                  </a:cubicBezTo>
                  <a:cubicBezTo>
                    <a:pt x="12597" y="16193"/>
                    <a:pt x="12435" y="16223"/>
                    <a:pt x="12274" y="16237"/>
                  </a:cubicBezTo>
                  <a:cubicBezTo>
                    <a:pt x="12083" y="16252"/>
                    <a:pt x="11907" y="16296"/>
                    <a:pt x="11730" y="16340"/>
                  </a:cubicBezTo>
                  <a:cubicBezTo>
                    <a:pt x="10938" y="16384"/>
                    <a:pt x="10130" y="16399"/>
                    <a:pt x="9323" y="16355"/>
                  </a:cubicBezTo>
                  <a:cubicBezTo>
                    <a:pt x="9147" y="16326"/>
                    <a:pt x="8956" y="16296"/>
                    <a:pt x="8780" y="16296"/>
                  </a:cubicBezTo>
                  <a:cubicBezTo>
                    <a:pt x="8574" y="16296"/>
                    <a:pt x="8368" y="16281"/>
                    <a:pt x="8163" y="16267"/>
                  </a:cubicBezTo>
                  <a:cubicBezTo>
                    <a:pt x="8104" y="16252"/>
                    <a:pt x="7855" y="16223"/>
                    <a:pt x="7605" y="16208"/>
                  </a:cubicBezTo>
                  <a:cubicBezTo>
                    <a:pt x="7356" y="16208"/>
                    <a:pt x="6959" y="16164"/>
                    <a:pt x="6695" y="16120"/>
                  </a:cubicBezTo>
                  <a:cubicBezTo>
                    <a:pt x="6431" y="16091"/>
                    <a:pt x="6064" y="16047"/>
                    <a:pt x="5858" y="16032"/>
                  </a:cubicBezTo>
                  <a:cubicBezTo>
                    <a:pt x="5653" y="16017"/>
                    <a:pt x="5462" y="15988"/>
                    <a:pt x="5256" y="15944"/>
                  </a:cubicBezTo>
                  <a:cubicBezTo>
                    <a:pt x="5153" y="15914"/>
                    <a:pt x="5036" y="15900"/>
                    <a:pt x="4933" y="15929"/>
                  </a:cubicBezTo>
                  <a:cubicBezTo>
                    <a:pt x="4874" y="15958"/>
                    <a:pt x="4860" y="15958"/>
                    <a:pt x="4874" y="15914"/>
                  </a:cubicBezTo>
                  <a:cubicBezTo>
                    <a:pt x="4874" y="15885"/>
                    <a:pt x="4816" y="15856"/>
                    <a:pt x="4713" y="15841"/>
                  </a:cubicBezTo>
                  <a:cubicBezTo>
                    <a:pt x="4625" y="15841"/>
                    <a:pt x="4537" y="15812"/>
                    <a:pt x="4463" y="15768"/>
                  </a:cubicBezTo>
                  <a:cubicBezTo>
                    <a:pt x="4419" y="15724"/>
                    <a:pt x="4346" y="15694"/>
                    <a:pt x="4287" y="15665"/>
                  </a:cubicBezTo>
                  <a:cubicBezTo>
                    <a:pt x="4199" y="15650"/>
                    <a:pt x="4111" y="15606"/>
                    <a:pt x="4023" y="15562"/>
                  </a:cubicBezTo>
                  <a:cubicBezTo>
                    <a:pt x="3979" y="15518"/>
                    <a:pt x="3905" y="15489"/>
                    <a:pt x="3832" y="15474"/>
                  </a:cubicBezTo>
                  <a:cubicBezTo>
                    <a:pt x="3773" y="15459"/>
                    <a:pt x="3700" y="15430"/>
                    <a:pt x="3656" y="15386"/>
                  </a:cubicBezTo>
                  <a:cubicBezTo>
                    <a:pt x="3583" y="15342"/>
                    <a:pt x="3494" y="15298"/>
                    <a:pt x="3465" y="15313"/>
                  </a:cubicBezTo>
                  <a:cubicBezTo>
                    <a:pt x="3421" y="15313"/>
                    <a:pt x="3392" y="15298"/>
                    <a:pt x="3362" y="15268"/>
                  </a:cubicBezTo>
                  <a:cubicBezTo>
                    <a:pt x="3304" y="15224"/>
                    <a:pt x="3289" y="15224"/>
                    <a:pt x="3201" y="15283"/>
                  </a:cubicBezTo>
                  <a:cubicBezTo>
                    <a:pt x="3069" y="15371"/>
                    <a:pt x="3025" y="15357"/>
                    <a:pt x="3083" y="15268"/>
                  </a:cubicBezTo>
                  <a:cubicBezTo>
                    <a:pt x="3127" y="15180"/>
                    <a:pt x="3069" y="15078"/>
                    <a:pt x="2966" y="15078"/>
                  </a:cubicBezTo>
                  <a:cubicBezTo>
                    <a:pt x="2937" y="15078"/>
                    <a:pt x="2892" y="15048"/>
                    <a:pt x="2892" y="15004"/>
                  </a:cubicBezTo>
                  <a:cubicBezTo>
                    <a:pt x="2848" y="14887"/>
                    <a:pt x="2731" y="14696"/>
                    <a:pt x="2731" y="14740"/>
                  </a:cubicBezTo>
                  <a:cubicBezTo>
                    <a:pt x="2731" y="14784"/>
                    <a:pt x="2702" y="14755"/>
                    <a:pt x="2687" y="14740"/>
                  </a:cubicBezTo>
                  <a:cubicBezTo>
                    <a:pt x="2658" y="14711"/>
                    <a:pt x="2643" y="14681"/>
                    <a:pt x="2687" y="14652"/>
                  </a:cubicBezTo>
                  <a:cubicBezTo>
                    <a:pt x="2716" y="14608"/>
                    <a:pt x="2716" y="14578"/>
                    <a:pt x="2687" y="14564"/>
                  </a:cubicBezTo>
                  <a:cubicBezTo>
                    <a:pt x="2614" y="14417"/>
                    <a:pt x="2555" y="14256"/>
                    <a:pt x="2511" y="14094"/>
                  </a:cubicBezTo>
                  <a:cubicBezTo>
                    <a:pt x="2393" y="13683"/>
                    <a:pt x="2379" y="13639"/>
                    <a:pt x="2291" y="13654"/>
                  </a:cubicBezTo>
                  <a:cubicBezTo>
                    <a:pt x="2217" y="13668"/>
                    <a:pt x="2202" y="13654"/>
                    <a:pt x="2188" y="13551"/>
                  </a:cubicBezTo>
                  <a:cubicBezTo>
                    <a:pt x="2188" y="13433"/>
                    <a:pt x="2202" y="13419"/>
                    <a:pt x="2247" y="13419"/>
                  </a:cubicBezTo>
                  <a:cubicBezTo>
                    <a:pt x="2379" y="13419"/>
                    <a:pt x="2305" y="13052"/>
                    <a:pt x="2158" y="12905"/>
                  </a:cubicBezTo>
                  <a:cubicBezTo>
                    <a:pt x="2070" y="12817"/>
                    <a:pt x="2070" y="12758"/>
                    <a:pt x="2144" y="12758"/>
                  </a:cubicBezTo>
                  <a:cubicBezTo>
                    <a:pt x="2173" y="12758"/>
                    <a:pt x="2173" y="12685"/>
                    <a:pt x="2173" y="12582"/>
                  </a:cubicBezTo>
                  <a:cubicBezTo>
                    <a:pt x="2158" y="12479"/>
                    <a:pt x="2129" y="12318"/>
                    <a:pt x="2114" y="12200"/>
                  </a:cubicBezTo>
                  <a:cubicBezTo>
                    <a:pt x="2100" y="12083"/>
                    <a:pt x="2070" y="11951"/>
                    <a:pt x="2026" y="11833"/>
                  </a:cubicBezTo>
                  <a:cubicBezTo>
                    <a:pt x="1997" y="11774"/>
                    <a:pt x="1982" y="11701"/>
                    <a:pt x="1982" y="11642"/>
                  </a:cubicBezTo>
                  <a:cubicBezTo>
                    <a:pt x="1997" y="11628"/>
                    <a:pt x="1982" y="11569"/>
                    <a:pt x="1968" y="11525"/>
                  </a:cubicBezTo>
                  <a:cubicBezTo>
                    <a:pt x="1821" y="11084"/>
                    <a:pt x="1718" y="10629"/>
                    <a:pt x="1674" y="10174"/>
                  </a:cubicBezTo>
                  <a:cubicBezTo>
                    <a:pt x="1659" y="10013"/>
                    <a:pt x="1615" y="9734"/>
                    <a:pt x="1586" y="9572"/>
                  </a:cubicBezTo>
                  <a:cubicBezTo>
                    <a:pt x="1483" y="9132"/>
                    <a:pt x="1424" y="8691"/>
                    <a:pt x="1424" y="8251"/>
                  </a:cubicBezTo>
                  <a:cubicBezTo>
                    <a:pt x="1410" y="7767"/>
                    <a:pt x="1380" y="7605"/>
                    <a:pt x="1351" y="7620"/>
                  </a:cubicBezTo>
                  <a:cubicBezTo>
                    <a:pt x="1307" y="7620"/>
                    <a:pt x="1263" y="7634"/>
                    <a:pt x="1234" y="7634"/>
                  </a:cubicBezTo>
                  <a:cubicBezTo>
                    <a:pt x="1204" y="7649"/>
                    <a:pt x="1175" y="7620"/>
                    <a:pt x="1160" y="7576"/>
                  </a:cubicBezTo>
                  <a:cubicBezTo>
                    <a:pt x="1160" y="7532"/>
                    <a:pt x="1160" y="7488"/>
                    <a:pt x="1234" y="7517"/>
                  </a:cubicBezTo>
                  <a:cubicBezTo>
                    <a:pt x="1278" y="7532"/>
                    <a:pt x="1336" y="7517"/>
                    <a:pt x="1380" y="7473"/>
                  </a:cubicBezTo>
                  <a:cubicBezTo>
                    <a:pt x="1468" y="7356"/>
                    <a:pt x="1380" y="6695"/>
                    <a:pt x="1278" y="6754"/>
                  </a:cubicBezTo>
                  <a:cubicBezTo>
                    <a:pt x="1263" y="6768"/>
                    <a:pt x="1278" y="6710"/>
                    <a:pt x="1307" y="6607"/>
                  </a:cubicBezTo>
                  <a:cubicBezTo>
                    <a:pt x="1380" y="6387"/>
                    <a:pt x="1395" y="6313"/>
                    <a:pt x="1380" y="5300"/>
                  </a:cubicBezTo>
                  <a:cubicBezTo>
                    <a:pt x="1366" y="4640"/>
                    <a:pt x="1380" y="4507"/>
                    <a:pt x="1439" y="4419"/>
                  </a:cubicBezTo>
                  <a:cubicBezTo>
                    <a:pt x="1483" y="4361"/>
                    <a:pt x="1498" y="4273"/>
                    <a:pt x="1483" y="4184"/>
                  </a:cubicBezTo>
                  <a:cubicBezTo>
                    <a:pt x="1468" y="4096"/>
                    <a:pt x="1483" y="4067"/>
                    <a:pt x="1542" y="4067"/>
                  </a:cubicBezTo>
                  <a:cubicBezTo>
                    <a:pt x="1586" y="4082"/>
                    <a:pt x="1630" y="4038"/>
                    <a:pt x="1659" y="3950"/>
                  </a:cubicBezTo>
                  <a:cubicBezTo>
                    <a:pt x="1689" y="3876"/>
                    <a:pt x="1718" y="3817"/>
                    <a:pt x="1777" y="3759"/>
                  </a:cubicBezTo>
                  <a:cubicBezTo>
                    <a:pt x="1821" y="3729"/>
                    <a:pt x="1835" y="3700"/>
                    <a:pt x="1806" y="3700"/>
                  </a:cubicBezTo>
                  <a:cubicBezTo>
                    <a:pt x="2012" y="3539"/>
                    <a:pt x="2247" y="3377"/>
                    <a:pt x="2481" y="3260"/>
                  </a:cubicBezTo>
                  <a:cubicBezTo>
                    <a:pt x="2599" y="3216"/>
                    <a:pt x="2716" y="3171"/>
                    <a:pt x="2834" y="3113"/>
                  </a:cubicBezTo>
                  <a:cubicBezTo>
                    <a:pt x="2981" y="3039"/>
                    <a:pt x="3127" y="2966"/>
                    <a:pt x="3289" y="2922"/>
                  </a:cubicBezTo>
                  <a:cubicBezTo>
                    <a:pt x="3362" y="2907"/>
                    <a:pt x="3421" y="2878"/>
                    <a:pt x="3480" y="2834"/>
                  </a:cubicBezTo>
                  <a:cubicBezTo>
                    <a:pt x="3509" y="2790"/>
                    <a:pt x="3568" y="2775"/>
                    <a:pt x="3627" y="2775"/>
                  </a:cubicBezTo>
                  <a:cubicBezTo>
                    <a:pt x="3715" y="2760"/>
                    <a:pt x="3803" y="2731"/>
                    <a:pt x="3891" y="2687"/>
                  </a:cubicBezTo>
                  <a:cubicBezTo>
                    <a:pt x="3994" y="2643"/>
                    <a:pt x="4096" y="2599"/>
                    <a:pt x="4214" y="2570"/>
                  </a:cubicBezTo>
                  <a:cubicBezTo>
                    <a:pt x="4302" y="2555"/>
                    <a:pt x="4331" y="2526"/>
                    <a:pt x="4317" y="2467"/>
                  </a:cubicBezTo>
                  <a:cubicBezTo>
                    <a:pt x="4302" y="2423"/>
                    <a:pt x="4317" y="2364"/>
                    <a:pt x="4361" y="2335"/>
                  </a:cubicBezTo>
                  <a:cubicBezTo>
                    <a:pt x="4405" y="2291"/>
                    <a:pt x="4419" y="2291"/>
                    <a:pt x="4419" y="2364"/>
                  </a:cubicBezTo>
                  <a:cubicBezTo>
                    <a:pt x="4419" y="2496"/>
                    <a:pt x="4566" y="2481"/>
                    <a:pt x="4830" y="2349"/>
                  </a:cubicBezTo>
                  <a:cubicBezTo>
                    <a:pt x="4889" y="2305"/>
                    <a:pt x="4963" y="2276"/>
                    <a:pt x="5051" y="2261"/>
                  </a:cubicBezTo>
                  <a:cubicBezTo>
                    <a:pt x="5109" y="2261"/>
                    <a:pt x="5183" y="2247"/>
                    <a:pt x="5227" y="2217"/>
                  </a:cubicBezTo>
                  <a:cubicBezTo>
                    <a:pt x="5344" y="2173"/>
                    <a:pt x="5476" y="2144"/>
                    <a:pt x="5594" y="2129"/>
                  </a:cubicBezTo>
                  <a:cubicBezTo>
                    <a:pt x="5726" y="2100"/>
                    <a:pt x="5843" y="2085"/>
                    <a:pt x="5961" y="2041"/>
                  </a:cubicBezTo>
                  <a:lnTo>
                    <a:pt x="6196" y="1938"/>
                  </a:lnTo>
                  <a:cubicBezTo>
                    <a:pt x="6254" y="1924"/>
                    <a:pt x="6313" y="1909"/>
                    <a:pt x="6372" y="1924"/>
                  </a:cubicBezTo>
                  <a:cubicBezTo>
                    <a:pt x="6416" y="1924"/>
                    <a:pt x="6445" y="1924"/>
                    <a:pt x="6431" y="1880"/>
                  </a:cubicBezTo>
                  <a:cubicBezTo>
                    <a:pt x="6357" y="1791"/>
                    <a:pt x="6445" y="1747"/>
                    <a:pt x="6548" y="1806"/>
                  </a:cubicBezTo>
                  <a:cubicBezTo>
                    <a:pt x="6651" y="1880"/>
                    <a:pt x="6666" y="1880"/>
                    <a:pt x="6710" y="1806"/>
                  </a:cubicBezTo>
                  <a:cubicBezTo>
                    <a:pt x="6754" y="1747"/>
                    <a:pt x="6783" y="1762"/>
                    <a:pt x="6827" y="1791"/>
                  </a:cubicBezTo>
                  <a:cubicBezTo>
                    <a:pt x="6886" y="1850"/>
                    <a:pt x="7121" y="1791"/>
                    <a:pt x="7194" y="1703"/>
                  </a:cubicBezTo>
                  <a:cubicBezTo>
                    <a:pt x="7238" y="1645"/>
                    <a:pt x="7253" y="1645"/>
                    <a:pt x="7282" y="1689"/>
                  </a:cubicBezTo>
                  <a:cubicBezTo>
                    <a:pt x="7297" y="1718"/>
                    <a:pt x="7326" y="1747"/>
                    <a:pt x="7356" y="1747"/>
                  </a:cubicBezTo>
                  <a:cubicBezTo>
                    <a:pt x="7385" y="1747"/>
                    <a:pt x="7414" y="1718"/>
                    <a:pt x="7429" y="1689"/>
                  </a:cubicBezTo>
                  <a:cubicBezTo>
                    <a:pt x="7458" y="1645"/>
                    <a:pt x="7473" y="1645"/>
                    <a:pt x="7502" y="1689"/>
                  </a:cubicBezTo>
                  <a:cubicBezTo>
                    <a:pt x="7561" y="1777"/>
                    <a:pt x="7693" y="1703"/>
                    <a:pt x="7737" y="1571"/>
                  </a:cubicBezTo>
                  <a:lnTo>
                    <a:pt x="7767" y="1454"/>
                  </a:lnTo>
                  <a:lnTo>
                    <a:pt x="7767" y="1586"/>
                  </a:lnTo>
                  <a:cubicBezTo>
                    <a:pt x="7767" y="1718"/>
                    <a:pt x="7869" y="1733"/>
                    <a:pt x="7987" y="1615"/>
                  </a:cubicBezTo>
                  <a:cubicBezTo>
                    <a:pt x="8046" y="1571"/>
                    <a:pt x="8046" y="1557"/>
                    <a:pt x="7972" y="1498"/>
                  </a:cubicBezTo>
                  <a:cubicBezTo>
                    <a:pt x="7899" y="1439"/>
                    <a:pt x="7899" y="1439"/>
                    <a:pt x="7957" y="1424"/>
                  </a:cubicBezTo>
                  <a:cubicBezTo>
                    <a:pt x="8016" y="1454"/>
                    <a:pt x="8075" y="1498"/>
                    <a:pt x="8119" y="1542"/>
                  </a:cubicBezTo>
                  <a:close/>
                  <a:moveTo>
                    <a:pt x="7385" y="1498"/>
                  </a:moveTo>
                  <a:cubicBezTo>
                    <a:pt x="7400" y="1527"/>
                    <a:pt x="7385" y="1542"/>
                    <a:pt x="7370" y="1542"/>
                  </a:cubicBezTo>
                  <a:cubicBezTo>
                    <a:pt x="7341" y="1542"/>
                    <a:pt x="7326" y="1527"/>
                    <a:pt x="7326" y="1498"/>
                  </a:cubicBezTo>
                  <a:cubicBezTo>
                    <a:pt x="7326" y="1469"/>
                    <a:pt x="7326" y="1454"/>
                    <a:pt x="7341" y="1454"/>
                  </a:cubicBezTo>
                  <a:cubicBezTo>
                    <a:pt x="7356" y="1454"/>
                    <a:pt x="7370" y="1483"/>
                    <a:pt x="7385" y="1498"/>
                  </a:cubicBezTo>
                  <a:close/>
                  <a:moveTo>
                    <a:pt x="6489" y="1542"/>
                  </a:moveTo>
                  <a:cubicBezTo>
                    <a:pt x="6504" y="1571"/>
                    <a:pt x="6489" y="1586"/>
                    <a:pt x="6460" y="1586"/>
                  </a:cubicBezTo>
                  <a:cubicBezTo>
                    <a:pt x="6416" y="1586"/>
                    <a:pt x="6387" y="1571"/>
                    <a:pt x="6387" y="1542"/>
                  </a:cubicBezTo>
                  <a:cubicBezTo>
                    <a:pt x="6387" y="1527"/>
                    <a:pt x="6401" y="1498"/>
                    <a:pt x="6416" y="1498"/>
                  </a:cubicBezTo>
                  <a:cubicBezTo>
                    <a:pt x="6445" y="1513"/>
                    <a:pt x="6475" y="1527"/>
                    <a:pt x="6489" y="1542"/>
                  </a:cubicBezTo>
                  <a:close/>
                  <a:moveTo>
                    <a:pt x="2819" y="1733"/>
                  </a:moveTo>
                  <a:cubicBezTo>
                    <a:pt x="2804" y="1762"/>
                    <a:pt x="2790" y="1777"/>
                    <a:pt x="2760" y="1777"/>
                  </a:cubicBezTo>
                  <a:cubicBezTo>
                    <a:pt x="2746" y="1777"/>
                    <a:pt x="2731" y="1747"/>
                    <a:pt x="2746" y="1733"/>
                  </a:cubicBezTo>
                  <a:cubicBezTo>
                    <a:pt x="2760" y="1703"/>
                    <a:pt x="2790" y="1689"/>
                    <a:pt x="2790" y="1689"/>
                  </a:cubicBezTo>
                  <a:cubicBezTo>
                    <a:pt x="2804" y="1689"/>
                    <a:pt x="2819" y="1703"/>
                    <a:pt x="2819" y="1733"/>
                  </a:cubicBezTo>
                  <a:close/>
                  <a:moveTo>
                    <a:pt x="2379" y="1982"/>
                  </a:moveTo>
                  <a:cubicBezTo>
                    <a:pt x="2349" y="2188"/>
                    <a:pt x="2291" y="2261"/>
                    <a:pt x="2261" y="2144"/>
                  </a:cubicBezTo>
                  <a:cubicBezTo>
                    <a:pt x="2232" y="2085"/>
                    <a:pt x="2188" y="2026"/>
                    <a:pt x="2114" y="1997"/>
                  </a:cubicBezTo>
                  <a:cubicBezTo>
                    <a:pt x="2056" y="1968"/>
                    <a:pt x="2012" y="1924"/>
                    <a:pt x="2012" y="1894"/>
                  </a:cubicBezTo>
                  <a:cubicBezTo>
                    <a:pt x="2012" y="1836"/>
                    <a:pt x="2085" y="1865"/>
                    <a:pt x="2129" y="1938"/>
                  </a:cubicBezTo>
                  <a:cubicBezTo>
                    <a:pt x="2173" y="1997"/>
                    <a:pt x="2188" y="1997"/>
                    <a:pt x="2261" y="1909"/>
                  </a:cubicBezTo>
                  <a:cubicBezTo>
                    <a:pt x="2379" y="1777"/>
                    <a:pt x="2423" y="1806"/>
                    <a:pt x="2379" y="1982"/>
                  </a:cubicBezTo>
                  <a:close/>
                  <a:moveTo>
                    <a:pt x="12978" y="1865"/>
                  </a:moveTo>
                  <a:cubicBezTo>
                    <a:pt x="12978" y="1894"/>
                    <a:pt x="12949" y="1894"/>
                    <a:pt x="12920" y="1880"/>
                  </a:cubicBezTo>
                  <a:cubicBezTo>
                    <a:pt x="12876" y="1865"/>
                    <a:pt x="12846" y="1850"/>
                    <a:pt x="12846" y="1836"/>
                  </a:cubicBezTo>
                  <a:cubicBezTo>
                    <a:pt x="12846" y="1836"/>
                    <a:pt x="12876" y="1821"/>
                    <a:pt x="12920" y="1821"/>
                  </a:cubicBezTo>
                  <a:cubicBezTo>
                    <a:pt x="12949" y="1821"/>
                    <a:pt x="12978" y="1836"/>
                    <a:pt x="12978" y="1865"/>
                  </a:cubicBezTo>
                  <a:close/>
                  <a:moveTo>
                    <a:pt x="4258" y="2114"/>
                  </a:moveTo>
                  <a:cubicBezTo>
                    <a:pt x="4228" y="2393"/>
                    <a:pt x="4155" y="2481"/>
                    <a:pt x="4155" y="2247"/>
                  </a:cubicBezTo>
                  <a:cubicBezTo>
                    <a:pt x="4155" y="2159"/>
                    <a:pt x="4170" y="2085"/>
                    <a:pt x="4199" y="2085"/>
                  </a:cubicBezTo>
                  <a:cubicBezTo>
                    <a:pt x="4214" y="2085"/>
                    <a:pt x="4243" y="2041"/>
                    <a:pt x="4243" y="1997"/>
                  </a:cubicBezTo>
                  <a:cubicBezTo>
                    <a:pt x="4243" y="1953"/>
                    <a:pt x="4258" y="1909"/>
                    <a:pt x="4273" y="1909"/>
                  </a:cubicBezTo>
                  <a:cubicBezTo>
                    <a:pt x="4273" y="1909"/>
                    <a:pt x="4287" y="1997"/>
                    <a:pt x="4258" y="2114"/>
                  </a:cubicBezTo>
                  <a:close/>
                  <a:moveTo>
                    <a:pt x="13022" y="2085"/>
                  </a:moveTo>
                  <a:cubicBezTo>
                    <a:pt x="13022" y="2114"/>
                    <a:pt x="13008" y="2129"/>
                    <a:pt x="12978" y="2129"/>
                  </a:cubicBezTo>
                  <a:cubicBezTo>
                    <a:pt x="12964" y="2129"/>
                    <a:pt x="12949" y="2114"/>
                    <a:pt x="12964" y="2085"/>
                  </a:cubicBezTo>
                  <a:cubicBezTo>
                    <a:pt x="12964" y="2070"/>
                    <a:pt x="12993" y="2056"/>
                    <a:pt x="13008" y="2041"/>
                  </a:cubicBezTo>
                  <a:cubicBezTo>
                    <a:pt x="13022" y="2041"/>
                    <a:pt x="13022" y="2056"/>
                    <a:pt x="13022" y="2085"/>
                  </a:cubicBezTo>
                  <a:close/>
                  <a:moveTo>
                    <a:pt x="1380" y="2393"/>
                  </a:moveTo>
                  <a:cubicBezTo>
                    <a:pt x="1380" y="2423"/>
                    <a:pt x="1366" y="2452"/>
                    <a:pt x="1336" y="2452"/>
                  </a:cubicBezTo>
                  <a:cubicBezTo>
                    <a:pt x="1322" y="2437"/>
                    <a:pt x="1292" y="2423"/>
                    <a:pt x="1292" y="2393"/>
                  </a:cubicBezTo>
                  <a:cubicBezTo>
                    <a:pt x="1292" y="2379"/>
                    <a:pt x="1322" y="2349"/>
                    <a:pt x="1336" y="2349"/>
                  </a:cubicBezTo>
                  <a:cubicBezTo>
                    <a:pt x="1366" y="2349"/>
                    <a:pt x="1380" y="2379"/>
                    <a:pt x="1380" y="2393"/>
                  </a:cubicBezTo>
                  <a:close/>
                  <a:moveTo>
                    <a:pt x="2364" y="2599"/>
                  </a:moveTo>
                  <a:cubicBezTo>
                    <a:pt x="2364" y="2658"/>
                    <a:pt x="2349" y="2672"/>
                    <a:pt x="2305" y="2628"/>
                  </a:cubicBezTo>
                  <a:cubicBezTo>
                    <a:pt x="2261" y="2599"/>
                    <a:pt x="2247" y="2570"/>
                    <a:pt x="2232" y="2540"/>
                  </a:cubicBezTo>
                  <a:cubicBezTo>
                    <a:pt x="2232" y="2526"/>
                    <a:pt x="2261" y="2496"/>
                    <a:pt x="2305" y="2496"/>
                  </a:cubicBezTo>
                  <a:cubicBezTo>
                    <a:pt x="2335" y="2496"/>
                    <a:pt x="2364" y="2540"/>
                    <a:pt x="2364" y="2584"/>
                  </a:cubicBezTo>
                  <a:close/>
                  <a:moveTo>
                    <a:pt x="14769" y="2643"/>
                  </a:moveTo>
                  <a:cubicBezTo>
                    <a:pt x="14755" y="2658"/>
                    <a:pt x="14725" y="2672"/>
                    <a:pt x="14696" y="2687"/>
                  </a:cubicBezTo>
                  <a:cubicBezTo>
                    <a:pt x="14667" y="2702"/>
                    <a:pt x="14637" y="2702"/>
                    <a:pt x="14652" y="2672"/>
                  </a:cubicBezTo>
                  <a:cubicBezTo>
                    <a:pt x="14667" y="2643"/>
                    <a:pt x="14769" y="2599"/>
                    <a:pt x="14769" y="2643"/>
                  </a:cubicBezTo>
                  <a:close/>
                  <a:moveTo>
                    <a:pt x="15386" y="3480"/>
                  </a:moveTo>
                  <a:cubicBezTo>
                    <a:pt x="15386" y="3509"/>
                    <a:pt x="15371" y="3509"/>
                    <a:pt x="15342" y="3494"/>
                  </a:cubicBezTo>
                  <a:cubicBezTo>
                    <a:pt x="15313" y="3465"/>
                    <a:pt x="15298" y="3406"/>
                    <a:pt x="15313" y="3362"/>
                  </a:cubicBezTo>
                  <a:cubicBezTo>
                    <a:pt x="15313" y="3274"/>
                    <a:pt x="15313" y="3274"/>
                    <a:pt x="15342" y="3362"/>
                  </a:cubicBezTo>
                  <a:cubicBezTo>
                    <a:pt x="15371" y="3406"/>
                    <a:pt x="15386" y="3436"/>
                    <a:pt x="15386" y="3480"/>
                  </a:cubicBezTo>
                  <a:close/>
                  <a:moveTo>
                    <a:pt x="852" y="3406"/>
                  </a:moveTo>
                  <a:cubicBezTo>
                    <a:pt x="822" y="3450"/>
                    <a:pt x="778" y="3465"/>
                    <a:pt x="764" y="3450"/>
                  </a:cubicBezTo>
                  <a:cubicBezTo>
                    <a:pt x="749" y="3436"/>
                    <a:pt x="764" y="3406"/>
                    <a:pt x="808" y="3377"/>
                  </a:cubicBezTo>
                  <a:cubicBezTo>
                    <a:pt x="896" y="3318"/>
                    <a:pt x="911" y="3318"/>
                    <a:pt x="852" y="3406"/>
                  </a:cubicBezTo>
                  <a:close/>
                  <a:moveTo>
                    <a:pt x="14711" y="3362"/>
                  </a:moveTo>
                  <a:cubicBezTo>
                    <a:pt x="14681" y="3377"/>
                    <a:pt x="14652" y="3377"/>
                    <a:pt x="14623" y="3362"/>
                  </a:cubicBezTo>
                  <a:cubicBezTo>
                    <a:pt x="14593" y="3348"/>
                    <a:pt x="14608" y="3333"/>
                    <a:pt x="14652" y="3333"/>
                  </a:cubicBezTo>
                  <a:cubicBezTo>
                    <a:pt x="14696" y="3333"/>
                    <a:pt x="14725" y="3348"/>
                    <a:pt x="14711" y="3362"/>
                  </a:cubicBezTo>
                  <a:close/>
                  <a:moveTo>
                    <a:pt x="15078" y="3509"/>
                  </a:moveTo>
                  <a:cubicBezTo>
                    <a:pt x="15078" y="3539"/>
                    <a:pt x="15063" y="3553"/>
                    <a:pt x="15063" y="3553"/>
                  </a:cubicBezTo>
                  <a:cubicBezTo>
                    <a:pt x="15048" y="3553"/>
                    <a:pt x="15019" y="3539"/>
                    <a:pt x="15004" y="3509"/>
                  </a:cubicBezTo>
                  <a:cubicBezTo>
                    <a:pt x="15004" y="3494"/>
                    <a:pt x="15004" y="3465"/>
                    <a:pt x="15034" y="3465"/>
                  </a:cubicBezTo>
                  <a:cubicBezTo>
                    <a:pt x="15048" y="3465"/>
                    <a:pt x="15078" y="3480"/>
                    <a:pt x="15078" y="3509"/>
                  </a:cubicBezTo>
                  <a:close/>
                  <a:moveTo>
                    <a:pt x="15342" y="3847"/>
                  </a:moveTo>
                  <a:cubicBezTo>
                    <a:pt x="15342" y="3935"/>
                    <a:pt x="15342" y="3935"/>
                    <a:pt x="15269" y="3861"/>
                  </a:cubicBezTo>
                  <a:cubicBezTo>
                    <a:pt x="15195" y="3803"/>
                    <a:pt x="15210" y="3773"/>
                    <a:pt x="15239" y="3744"/>
                  </a:cubicBezTo>
                  <a:cubicBezTo>
                    <a:pt x="15283" y="3671"/>
                    <a:pt x="15342" y="3729"/>
                    <a:pt x="15342" y="3832"/>
                  </a:cubicBezTo>
                  <a:close/>
                  <a:moveTo>
                    <a:pt x="1087" y="4126"/>
                  </a:moveTo>
                  <a:cubicBezTo>
                    <a:pt x="1043" y="4140"/>
                    <a:pt x="1013" y="4140"/>
                    <a:pt x="969" y="4126"/>
                  </a:cubicBezTo>
                  <a:cubicBezTo>
                    <a:pt x="940" y="4111"/>
                    <a:pt x="969" y="4096"/>
                    <a:pt x="1028" y="4096"/>
                  </a:cubicBezTo>
                  <a:cubicBezTo>
                    <a:pt x="1072" y="4096"/>
                    <a:pt x="1116" y="4111"/>
                    <a:pt x="1087" y="4126"/>
                  </a:cubicBezTo>
                  <a:close/>
                  <a:moveTo>
                    <a:pt x="1219" y="4229"/>
                  </a:moveTo>
                  <a:cubicBezTo>
                    <a:pt x="1234" y="4243"/>
                    <a:pt x="1219" y="4273"/>
                    <a:pt x="1204" y="4273"/>
                  </a:cubicBezTo>
                  <a:cubicBezTo>
                    <a:pt x="1190" y="4273"/>
                    <a:pt x="1160" y="4258"/>
                    <a:pt x="1160" y="4229"/>
                  </a:cubicBezTo>
                  <a:cubicBezTo>
                    <a:pt x="1160" y="4199"/>
                    <a:pt x="1160" y="4184"/>
                    <a:pt x="1175" y="4184"/>
                  </a:cubicBezTo>
                  <a:cubicBezTo>
                    <a:pt x="1190" y="4184"/>
                    <a:pt x="1219" y="4199"/>
                    <a:pt x="1234" y="4229"/>
                  </a:cubicBezTo>
                  <a:close/>
                  <a:moveTo>
                    <a:pt x="15357" y="4992"/>
                  </a:moveTo>
                  <a:cubicBezTo>
                    <a:pt x="15357" y="5065"/>
                    <a:pt x="15342" y="5080"/>
                    <a:pt x="15298" y="5051"/>
                  </a:cubicBezTo>
                  <a:cubicBezTo>
                    <a:pt x="15283" y="5021"/>
                    <a:pt x="15269" y="4977"/>
                    <a:pt x="15283" y="4948"/>
                  </a:cubicBezTo>
                  <a:cubicBezTo>
                    <a:pt x="15327" y="4874"/>
                    <a:pt x="15342" y="4889"/>
                    <a:pt x="15342" y="4992"/>
                  </a:cubicBezTo>
                  <a:close/>
                  <a:moveTo>
                    <a:pt x="15107" y="5829"/>
                  </a:moveTo>
                  <a:cubicBezTo>
                    <a:pt x="15151" y="5843"/>
                    <a:pt x="15166" y="5902"/>
                    <a:pt x="15151" y="5976"/>
                  </a:cubicBezTo>
                  <a:cubicBezTo>
                    <a:pt x="15122" y="6049"/>
                    <a:pt x="15107" y="6093"/>
                    <a:pt x="15034" y="6049"/>
                  </a:cubicBezTo>
                  <a:cubicBezTo>
                    <a:pt x="14960" y="6005"/>
                    <a:pt x="14946" y="6020"/>
                    <a:pt x="14946" y="6049"/>
                  </a:cubicBezTo>
                  <a:cubicBezTo>
                    <a:pt x="14946" y="6078"/>
                    <a:pt x="14916" y="6049"/>
                    <a:pt x="14902" y="6005"/>
                  </a:cubicBezTo>
                  <a:cubicBezTo>
                    <a:pt x="14813" y="5858"/>
                    <a:pt x="14975" y="5741"/>
                    <a:pt x="15107" y="5829"/>
                  </a:cubicBezTo>
                  <a:close/>
                  <a:moveTo>
                    <a:pt x="16003" y="6284"/>
                  </a:moveTo>
                  <a:cubicBezTo>
                    <a:pt x="15988" y="6328"/>
                    <a:pt x="15973" y="6313"/>
                    <a:pt x="15973" y="6254"/>
                  </a:cubicBezTo>
                  <a:cubicBezTo>
                    <a:pt x="15973" y="6210"/>
                    <a:pt x="15973" y="6181"/>
                    <a:pt x="16003" y="6196"/>
                  </a:cubicBezTo>
                  <a:cubicBezTo>
                    <a:pt x="16017" y="6225"/>
                    <a:pt x="16017" y="6254"/>
                    <a:pt x="16003" y="6284"/>
                  </a:cubicBezTo>
                  <a:close/>
                  <a:moveTo>
                    <a:pt x="16149" y="6460"/>
                  </a:moveTo>
                  <a:cubicBezTo>
                    <a:pt x="16149" y="6475"/>
                    <a:pt x="16135" y="6504"/>
                    <a:pt x="16105" y="6504"/>
                  </a:cubicBezTo>
                  <a:cubicBezTo>
                    <a:pt x="16076" y="6504"/>
                    <a:pt x="16061" y="6475"/>
                    <a:pt x="16061" y="6460"/>
                  </a:cubicBezTo>
                  <a:cubicBezTo>
                    <a:pt x="16061" y="6431"/>
                    <a:pt x="16076" y="6416"/>
                    <a:pt x="16105" y="6416"/>
                  </a:cubicBezTo>
                  <a:cubicBezTo>
                    <a:pt x="16135" y="6401"/>
                    <a:pt x="16149" y="6431"/>
                    <a:pt x="16149" y="6460"/>
                  </a:cubicBezTo>
                  <a:close/>
                  <a:moveTo>
                    <a:pt x="15621" y="6666"/>
                  </a:moveTo>
                  <a:cubicBezTo>
                    <a:pt x="15621" y="6754"/>
                    <a:pt x="15606" y="6768"/>
                    <a:pt x="15562" y="6739"/>
                  </a:cubicBezTo>
                  <a:cubicBezTo>
                    <a:pt x="15518" y="6695"/>
                    <a:pt x="15459" y="6680"/>
                    <a:pt x="15415" y="6666"/>
                  </a:cubicBezTo>
                  <a:cubicBezTo>
                    <a:pt x="15327" y="6651"/>
                    <a:pt x="15327" y="6651"/>
                    <a:pt x="15430" y="6592"/>
                  </a:cubicBezTo>
                  <a:cubicBezTo>
                    <a:pt x="15606" y="6533"/>
                    <a:pt x="15621" y="6533"/>
                    <a:pt x="15621" y="6666"/>
                  </a:cubicBezTo>
                  <a:close/>
                  <a:moveTo>
                    <a:pt x="1116" y="7253"/>
                  </a:moveTo>
                  <a:cubicBezTo>
                    <a:pt x="1116" y="7282"/>
                    <a:pt x="1087" y="7297"/>
                    <a:pt x="1043" y="7297"/>
                  </a:cubicBezTo>
                  <a:cubicBezTo>
                    <a:pt x="1013" y="7297"/>
                    <a:pt x="999" y="7282"/>
                    <a:pt x="1013" y="7253"/>
                  </a:cubicBezTo>
                  <a:cubicBezTo>
                    <a:pt x="1013" y="7238"/>
                    <a:pt x="1043" y="7209"/>
                    <a:pt x="1072" y="7209"/>
                  </a:cubicBezTo>
                  <a:cubicBezTo>
                    <a:pt x="1101" y="7209"/>
                    <a:pt x="1116" y="7238"/>
                    <a:pt x="1116" y="7253"/>
                  </a:cubicBezTo>
                  <a:close/>
                  <a:moveTo>
                    <a:pt x="16311" y="7400"/>
                  </a:moveTo>
                  <a:cubicBezTo>
                    <a:pt x="16311" y="7444"/>
                    <a:pt x="16296" y="7488"/>
                    <a:pt x="16252" y="7517"/>
                  </a:cubicBezTo>
                  <a:cubicBezTo>
                    <a:pt x="16208" y="7532"/>
                    <a:pt x="16193" y="7488"/>
                    <a:pt x="16193" y="7400"/>
                  </a:cubicBezTo>
                  <a:cubicBezTo>
                    <a:pt x="16193" y="7297"/>
                    <a:pt x="16208" y="7253"/>
                    <a:pt x="16252" y="7267"/>
                  </a:cubicBezTo>
                  <a:cubicBezTo>
                    <a:pt x="16296" y="7297"/>
                    <a:pt x="16311" y="7341"/>
                    <a:pt x="16311" y="7400"/>
                  </a:cubicBezTo>
                  <a:close/>
                  <a:moveTo>
                    <a:pt x="15474" y="7987"/>
                  </a:moveTo>
                  <a:cubicBezTo>
                    <a:pt x="15459" y="8016"/>
                    <a:pt x="15445" y="8001"/>
                    <a:pt x="15445" y="7957"/>
                  </a:cubicBezTo>
                  <a:cubicBezTo>
                    <a:pt x="15445" y="7899"/>
                    <a:pt x="15459" y="7884"/>
                    <a:pt x="15459" y="7899"/>
                  </a:cubicBezTo>
                  <a:cubicBezTo>
                    <a:pt x="15474" y="7928"/>
                    <a:pt x="15489" y="7957"/>
                    <a:pt x="15474" y="7987"/>
                  </a:cubicBezTo>
                  <a:close/>
                  <a:moveTo>
                    <a:pt x="16384" y="8486"/>
                  </a:moveTo>
                  <a:cubicBezTo>
                    <a:pt x="16370" y="8515"/>
                    <a:pt x="16355" y="8559"/>
                    <a:pt x="16340" y="8559"/>
                  </a:cubicBezTo>
                  <a:cubicBezTo>
                    <a:pt x="16326" y="8559"/>
                    <a:pt x="16326" y="8515"/>
                    <a:pt x="16326" y="8486"/>
                  </a:cubicBezTo>
                  <a:cubicBezTo>
                    <a:pt x="16326" y="8457"/>
                    <a:pt x="16340" y="8413"/>
                    <a:pt x="16370" y="8413"/>
                  </a:cubicBezTo>
                  <a:cubicBezTo>
                    <a:pt x="16399" y="8413"/>
                    <a:pt x="16399" y="8457"/>
                    <a:pt x="16399" y="8486"/>
                  </a:cubicBezTo>
                  <a:close/>
                  <a:moveTo>
                    <a:pt x="705" y="8603"/>
                  </a:moveTo>
                  <a:cubicBezTo>
                    <a:pt x="705" y="8618"/>
                    <a:pt x="690" y="8647"/>
                    <a:pt x="661" y="8647"/>
                  </a:cubicBezTo>
                  <a:cubicBezTo>
                    <a:pt x="632" y="8647"/>
                    <a:pt x="632" y="8618"/>
                    <a:pt x="646" y="8603"/>
                  </a:cubicBezTo>
                  <a:cubicBezTo>
                    <a:pt x="661" y="8574"/>
                    <a:pt x="676" y="8559"/>
                    <a:pt x="690" y="8559"/>
                  </a:cubicBezTo>
                  <a:cubicBezTo>
                    <a:pt x="705" y="8559"/>
                    <a:pt x="720" y="8574"/>
                    <a:pt x="720" y="8589"/>
                  </a:cubicBezTo>
                  <a:close/>
                  <a:moveTo>
                    <a:pt x="15518" y="8677"/>
                  </a:moveTo>
                  <a:cubicBezTo>
                    <a:pt x="15518" y="8706"/>
                    <a:pt x="15503" y="8736"/>
                    <a:pt x="15474" y="8750"/>
                  </a:cubicBezTo>
                  <a:cubicBezTo>
                    <a:pt x="15459" y="8765"/>
                    <a:pt x="15445" y="8824"/>
                    <a:pt x="15459" y="8868"/>
                  </a:cubicBezTo>
                  <a:cubicBezTo>
                    <a:pt x="15489" y="8970"/>
                    <a:pt x="15459" y="8970"/>
                    <a:pt x="15357" y="8868"/>
                  </a:cubicBezTo>
                  <a:cubicBezTo>
                    <a:pt x="15239" y="8765"/>
                    <a:pt x="15269" y="8794"/>
                    <a:pt x="15357" y="8721"/>
                  </a:cubicBezTo>
                  <a:cubicBezTo>
                    <a:pt x="15445" y="8647"/>
                    <a:pt x="15533" y="8618"/>
                    <a:pt x="15533" y="8677"/>
                  </a:cubicBezTo>
                  <a:close/>
                  <a:moveTo>
                    <a:pt x="1175" y="8868"/>
                  </a:moveTo>
                  <a:cubicBezTo>
                    <a:pt x="1190" y="8897"/>
                    <a:pt x="1175" y="8912"/>
                    <a:pt x="1131" y="8912"/>
                  </a:cubicBezTo>
                  <a:cubicBezTo>
                    <a:pt x="1101" y="8912"/>
                    <a:pt x="1057" y="8897"/>
                    <a:pt x="1057" y="8868"/>
                  </a:cubicBezTo>
                  <a:cubicBezTo>
                    <a:pt x="1057" y="8838"/>
                    <a:pt x="1087" y="8824"/>
                    <a:pt x="1101" y="8824"/>
                  </a:cubicBezTo>
                  <a:cubicBezTo>
                    <a:pt x="1131" y="8824"/>
                    <a:pt x="1175" y="8838"/>
                    <a:pt x="1190" y="8868"/>
                  </a:cubicBezTo>
                  <a:close/>
                  <a:moveTo>
                    <a:pt x="867" y="9132"/>
                  </a:moveTo>
                  <a:cubicBezTo>
                    <a:pt x="852" y="9161"/>
                    <a:pt x="822" y="9176"/>
                    <a:pt x="793" y="9176"/>
                  </a:cubicBezTo>
                  <a:cubicBezTo>
                    <a:pt x="764" y="9176"/>
                    <a:pt x="749" y="9161"/>
                    <a:pt x="749" y="9132"/>
                  </a:cubicBezTo>
                  <a:cubicBezTo>
                    <a:pt x="749" y="9103"/>
                    <a:pt x="778" y="9088"/>
                    <a:pt x="822" y="9088"/>
                  </a:cubicBezTo>
                  <a:cubicBezTo>
                    <a:pt x="867" y="9088"/>
                    <a:pt x="881" y="9103"/>
                    <a:pt x="867" y="9147"/>
                  </a:cubicBezTo>
                  <a:close/>
                  <a:moveTo>
                    <a:pt x="15401" y="9631"/>
                  </a:moveTo>
                  <a:cubicBezTo>
                    <a:pt x="15327" y="9704"/>
                    <a:pt x="15166" y="9719"/>
                    <a:pt x="15166" y="9646"/>
                  </a:cubicBezTo>
                  <a:cubicBezTo>
                    <a:pt x="15166" y="9602"/>
                    <a:pt x="15210" y="9587"/>
                    <a:pt x="15313" y="9587"/>
                  </a:cubicBezTo>
                  <a:cubicBezTo>
                    <a:pt x="15401" y="9587"/>
                    <a:pt x="15445" y="9587"/>
                    <a:pt x="15415" y="9631"/>
                  </a:cubicBezTo>
                  <a:close/>
                  <a:moveTo>
                    <a:pt x="15959" y="10350"/>
                  </a:moveTo>
                  <a:cubicBezTo>
                    <a:pt x="15959" y="10424"/>
                    <a:pt x="15959" y="10424"/>
                    <a:pt x="15915" y="10380"/>
                  </a:cubicBezTo>
                  <a:cubicBezTo>
                    <a:pt x="15885" y="10365"/>
                    <a:pt x="15841" y="10350"/>
                    <a:pt x="15812" y="10380"/>
                  </a:cubicBezTo>
                  <a:cubicBezTo>
                    <a:pt x="15797" y="10394"/>
                    <a:pt x="15797" y="10365"/>
                    <a:pt x="15841" y="10306"/>
                  </a:cubicBezTo>
                  <a:cubicBezTo>
                    <a:pt x="15915" y="10189"/>
                    <a:pt x="15973" y="10218"/>
                    <a:pt x="15973" y="10350"/>
                  </a:cubicBezTo>
                  <a:close/>
                  <a:moveTo>
                    <a:pt x="16282" y="10439"/>
                  </a:moveTo>
                  <a:cubicBezTo>
                    <a:pt x="16223" y="10497"/>
                    <a:pt x="16164" y="10453"/>
                    <a:pt x="16208" y="10380"/>
                  </a:cubicBezTo>
                  <a:cubicBezTo>
                    <a:pt x="16223" y="10365"/>
                    <a:pt x="16267" y="10350"/>
                    <a:pt x="16282" y="10365"/>
                  </a:cubicBezTo>
                  <a:cubicBezTo>
                    <a:pt x="16326" y="10380"/>
                    <a:pt x="16326" y="10409"/>
                    <a:pt x="16296" y="10439"/>
                  </a:cubicBezTo>
                  <a:close/>
                  <a:moveTo>
                    <a:pt x="16193" y="10747"/>
                  </a:moveTo>
                  <a:cubicBezTo>
                    <a:pt x="16193" y="10761"/>
                    <a:pt x="16179" y="10791"/>
                    <a:pt x="16164" y="10791"/>
                  </a:cubicBezTo>
                  <a:cubicBezTo>
                    <a:pt x="16164" y="10791"/>
                    <a:pt x="16135" y="10761"/>
                    <a:pt x="16120" y="10747"/>
                  </a:cubicBezTo>
                  <a:cubicBezTo>
                    <a:pt x="16105" y="10717"/>
                    <a:pt x="16120" y="10688"/>
                    <a:pt x="16135" y="10688"/>
                  </a:cubicBezTo>
                  <a:cubicBezTo>
                    <a:pt x="16164" y="10688"/>
                    <a:pt x="16193" y="10703"/>
                    <a:pt x="16193" y="10732"/>
                  </a:cubicBezTo>
                  <a:close/>
                  <a:moveTo>
                    <a:pt x="15224" y="11011"/>
                  </a:moveTo>
                  <a:cubicBezTo>
                    <a:pt x="15239" y="11026"/>
                    <a:pt x="15224" y="11055"/>
                    <a:pt x="15210" y="11055"/>
                  </a:cubicBezTo>
                  <a:cubicBezTo>
                    <a:pt x="15180" y="11055"/>
                    <a:pt x="15166" y="11026"/>
                    <a:pt x="15166" y="11011"/>
                  </a:cubicBezTo>
                  <a:cubicBezTo>
                    <a:pt x="15166" y="10982"/>
                    <a:pt x="15166" y="10967"/>
                    <a:pt x="15180" y="10967"/>
                  </a:cubicBezTo>
                  <a:cubicBezTo>
                    <a:pt x="15195" y="10967"/>
                    <a:pt x="15224" y="10982"/>
                    <a:pt x="15239" y="11011"/>
                  </a:cubicBezTo>
                  <a:close/>
                  <a:moveTo>
                    <a:pt x="1835" y="11496"/>
                  </a:moveTo>
                  <a:cubicBezTo>
                    <a:pt x="1835" y="11525"/>
                    <a:pt x="1806" y="11540"/>
                    <a:pt x="1791" y="11540"/>
                  </a:cubicBezTo>
                  <a:cubicBezTo>
                    <a:pt x="1762" y="11540"/>
                    <a:pt x="1747" y="11525"/>
                    <a:pt x="1747" y="11496"/>
                  </a:cubicBezTo>
                  <a:cubicBezTo>
                    <a:pt x="1747" y="11481"/>
                    <a:pt x="1762" y="11451"/>
                    <a:pt x="1791" y="11451"/>
                  </a:cubicBezTo>
                  <a:cubicBezTo>
                    <a:pt x="1806" y="11451"/>
                    <a:pt x="1835" y="11466"/>
                    <a:pt x="1835" y="11496"/>
                  </a:cubicBezTo>
                  <a:close/>
                  <a:moveTo>
                    <a:pt x="15415" y="11657"/>
                  </a:moveTo>
                  <a:cubicBezTo>
                    <a:pt x="15401" y="11686"/>
                    <a:pt x="15371" y="11716"/>
                    <a:pt x="15342" y="11701"/>
                  </a:cubicBezTo>
                  <a:cubicBezTo>
                    <a:pt x="15327" y="11672"/>
                    <a:pt x="15327" y="11642"/>
                    <a:pt x="15327" y="11613"/>
                  </a:cubicBezTo>
                  <a:cubicBezTo>
                    <a:pt x="15357" y="11569"/>
                    <a:pt x="15371" y="11554"/>
                    <a:pt x="15401" y="11569"/>
                  </a:cubicBezTo>
                  <a:cubicBezTo>
                    <a:pt x="15415" y="11584"/>
                    <a:pt x="15430" y="11628"/>
                    <a:pt x="15415" y="11657"/>
                  </a:cubicBezTo>
                  <a:close/>
                  <a:moveTo>
                    <a:pt x="15709" y="11921"/>
                  </a:moveTo>
                  <a:cubicBezTo>
                    <a:pt x="15709" y="11965"/>
                    <a:pt x="15621" y="11980"/>
                    <a:pt x="15592" y="11951"/>
                  </a:cubicBezTo>
                  <a:cubicBezTo>
                    <a:pt x="15577" y="11907"/>
                    <a:pt x="15592" y="11907"/>
                    <a:pt x="15636" y="11907"/>
                  </a:cubicBezTo>
                  <a:cubicBezTo>
                    <a:pt x="15680" y="11907"/>
                    <a:pt x="15709" y="11907"/>
                    <a:pt x="15709" y="11921"/>
                  </a:cubicBezTo>
                  <a:close/>
                  <a:moveTo>
                    <a:pt x="15782" y="12288"/>
                  </a:moveTo>
                  <a:cubicBezTo>
                    <a:pt x="15782" y="12347"/>
                    <a:pt x="15782" y="12347"/>
                    <a:pt x="15768" y="12303"/>
                  </a:cubicBezTo>
                  <a:cubicBezTo>
                    <a:pt x="15753" y="12259"/>
                    <a:pt x="15709" y="12215"/>
                    <a:pt x="15680" y="12200"/>
                  </a:cubicBezTo>
                  <a:cubicBezTo>
                    <a:pt x="15621" y="12186"/>
                    <a:pt x="15621" y="12186"/>
                    <a:pt x="15680" y="12186"/>
                  </a:cubicBezTo>
                  <a:cubicBezTo>
                    <a:pt x="15738" y="12186"/>
                    <a:pt x="15768" y="12230"/>
                    <a:pt x="15782" y="12274"/>
                  </a:cubicBezTo>
                  <a:close/>
                  <a:moveTo>
                    <a:pt x="1835" y="12347"/>
                  </a:moveTo>
                  <a:cubicBezTo>
                    <a:pt x="1791" y="12435"/>
                    <a:pt x="1703" y="12479"/>
                    <a:pt x="1703" y="12406"/>
                  </a:cubicBezTo>
                  <a:cubicBezTo>
                    <a:pt x="1718" y="12332"/>
                    <a:pt x="1777" y="12288"/>
                    <a:pt x="1850" y="12259"/>
                  </a:cubicBezTo>
                  <a:cubicBezTo>
                    <a:pt x="1865" y="12259"/>
                    <a:pt x="1850" y="12303"/>
                    <a:pt x="1835" y="12347"/>
                  </a:cubicBezTo>
                  <a:close/>
                  <a:moveTo>
                    <a:pt x="15313" y="12553"/>
                  </a:moveTo>
                  <a:cubicBezTo>
                    <a:pt x="15283" y="12567"/>
                    <a:pt x="15239" y="12597"/>
                    <a:pt x="15210" y="12641"/>
                  </a:cubicBezTo>
                  <a:cubicBezTo>
                    <a:pt x="15195" y="12670"/>
                    <a:pt x="15180" y="12655"/>
                    <a:pt x="15180" y="12611"/>
                  </a:cubicBezTo>
                  <a:cubicBezTo>
                    <a:pt x="15180" y="12553"/>
                    <a:pt x="15195" y="12523"/>
                    <a:pt x="15224" y="12523"/>
                  </a:cubicBezTo>
                  <a:cubicBezTo>
                    <a:pt x="15254" y="12523"/>
                    <a:pt x="15254" y="12508"/>
                    <a:pt x="15239" y="12479"/>
                  </a:cubicBezTo>
                  <a:cubicBezTo>
                    <a:pt x="15195" y="12391"/>
                    <a:pt x="15269" y="12347"/>
                    <a:pt x="15327" y="12420"/>
                  </a:cubicBezTo>
                  <a:cubicBezTo>
                    <a:pt x="15386" y="12508"/>
                    <a:pt x="15371" y="12508"/>
                    <a:pt x="15313" y="12538"/>
                  </a:cubicBezTo>
                  <a:close/>
                  <a:moveTo>
                    <a:pt x="2056" y="12641"/>
                  </a:moveTo>
                  <a:cubicBezTo>
                    <a:pt x="2056" y="12655"/>
                    <a:pt x="2012" y="12641"/>
                    <a:pt x="1968" y="12626"/>
                  </a:cubicBezTo>
                  <a:cubicBezTo>
                    <a:pt x="1924" y="12597"/>
                    <a:pt x="1894" y="12553"/>
                    <a:pt x="1909" y="12523"/>
                  </a:cubicBezTo>
                  <a:cubicBezTo>
                    <a:pt x="1909" y="12494"/>
                    <a:pt x="2056" y="12567"/>
                    <a:pt x="2056" y="12626"/>
                  </a:cubicBezTo>
                  <a:close/>
                  <a:moveTo>
                    <a:pt x="16193" y="12670"/>
                  </a:moveTo>
                  <a:cubicBezTo>
                    <a:pt x="16179" y="12714"/>
                    <a:pt x="16164" y="12699"/>
                    <a:pt x="16164" y="12641"/>
                  </a:cubicBezTo>
                  <a:cubicBezTo>
                    <a:pt x="16164" y="12597"/>
                    <a:pt x="16179" y="12567"/>
                    <a:pt x="16179" y="12597"/>
                  </a:cubicBezTo>
                  <a:cubicBezTo>
                    <a:pt x="16193" y="12611"/>
                    <a:pt x="16193" y="12641"/>
                    <a:pt x="16179" y="12670"/>
                  </a:cubicBezTo>
                  <a:close/>
                  <a:moveTo>
                    <a:pt x="15577" y="12714"/>
                  </a:moveTo>
                  <a:cubicBezTo>
                    <a:pt x="15533" y="12758"/>
                    <a:pt x="15503" y="12773"/>
                    <a:pt x="15489" y="12743"/>
                  </a:cubicBezTo>
                  <a:cubicBezTo>
                    <a:pt x="15489" y="12729"/>
                    <a:pt x="15503" y="12685"/>
                    <a:pt x="15533" y="12655"/>
                  </a:cubicBezTo>
                  <a:cubicBezTo>
                    <a:pt x="15621" y="12597"/>
                    <a:pt x="15621" y="12611"/>
                    <a:pt x="15562" y="12699"/>
                  </a:cubicBezTo>
                  <a:close/>
                  <a:moveTo>
                    <a:pt x="15430" y="13448"/>
                  </a:moveTo>
                  <a:cubicBezTo>
                    <a:pt x="15474" y="13566"/>
                    <a:pt x="15430" y="13595"/>
                    <a:pt x="15371" y="13492"/>
                  </a:cubicBezTo>
                  <a:cubicBezTo>
                    <a:pt x="15342" y="13433"/>
                    <a:pt x="15342" y="13375"/>
                    <a:pt x="15371" y="13375"/>
                  </a:cubicBezTo>
                  <a:cubicBezTo>
                    <a:pt x="15401" y="13375"/>
                    <a:pt x="15401" y="13404"/>
                    <a:pt x="15415" y="13433"/>
                  </a:cubicBezTo>
                  <a:close/>
                  <a:moveTo>
                    <a:pt x="15665" y="13463"/>
                  </a:moveTo>
                  <a:cubicBezTo>
                    <a:pt x="15665" y="13492"/>
                    <a:pt x="15636" y="13492"/>
                    <a:pt x="15606" y="13477"/>
                  </a:cubicBezTo>
                  <a:cubicBezTo>
                    <a:pt x="15562" y="13477"/>
                    <a:pt x="15533" y="13448"/>
                    <a:pt x="15533" y="13433"/>
                  </a:cubicBezTo>
                  <a:cubicBezTo>
                    <a:pt x="15533" y="13433"/>
                    <a:pt x="15562" y="13419"/>
                    <a:pt x="15606" y="13419"/>
                  </a:cubicBezTo>
                  <a:cubicBezTo>
                    <a:pt x="15636" y="13419"/>
                    <a:pt x="15665" y="13433"/>
                    <a:pt x="15665" y="13463"/>
                  </a:cubicBezTo>
                  <a:close/>
                  <a:moveTo>
                    <a:pt x="15298" y="13727"/>
                  </a:moveTo>
                  <a:cubicBezTo>
                    <a:pt x="15298" y="13756"/>
                    <a:pt x="15269" y="13786"/>
                    <a:pt x="15224" y="13800"/>
                  </a:cubicBezTo>
                  <a:cubicBezTo>
                    <a:pt x="15180" y="13815"/>
                    <a:pt x="15166" y="13815"/>
                    <a:pt x="15210" y="13756"/>
                  </a:cubicBezTo>
                  <a:cubicBezTo>
                    <a:pt x="15254" y="13698"/>
                    <a:pt x="15298" y="13668"/>
                    <a:pt x="15298" y="13727"/>
                  </a:cubicBezTo>
                  <a:close/>
                  <a:moveTo>
                    <a:pt x="2202" y="13918"/>
                  </a:moveTo>
                  <a:cubicBezTo>
                    <a:pt x="2247" y="13991"/>
                    <a:pt x="2173" y="14050"/>
                    <a:pt x="2114" y="13991"/>
                  </a:cubicBezTo>
                  <a:cubicBezTo>
                    <a:pt x="2070" y="13977"/>
                    <a:pt x="2056" y="13933"/>
                    <a:pt x="2070" y="13903"/>
                  </a:cubicBezTo>
                  <a:cubicBezTo>
                    <a:pt x="2100" y="13844"/>
                    <a:pt x="2188" y="13844"/>
                    <a:pt x="2217" y="13918"/>
                  </a:cubicBezTo>
                  <a:close/>
                  <a:moveTo>
                    <a:pt x="1689" y="14211"/>
                  </a:moveTo>
                  <a:cubicBezTo>
                    <a:pt x="1689" y="14211"/>
                    <a:pt x="1659" y="14226"/>
                    <a:pt x="1615" y="14226"/>
                  </a:cubicBezTo>
                  <a:cubicBezTo>
                    <a:pt x="1586" y="14226"/>
                    <a:pt x="1557" y="14211"/>
                    <a:pt x="1557" y="14182"/>
                  </a:cubicBezTo>
                  <a:cubicBezTo>
                    <a:pt x="1557" y="14153"/>
                    <a:pt x="1586" y="14153"/>
                    <a:pt x="1615" y="14167"/>
                  </a:cubicBezTo>
                  <a:cubicBezTo>
                    <a:pt x="1659" y="14182"/>
                    <a:pt x="1703" y="14197"/>
                    <a:pt x="1703" y="14197"/>
                  </a:cubicBezTo>
                  <a:close/>
                  <a:moveTo>
                    <a:pt x="2525" y="14476"/>
                  </a:moveTo>
                  <a:cubicBezTo>
                    <a:pt x="2496" y="14505"/>
                    <a:pt x="2452" y="14534"/>
                    <a:pt x="2393" y="14534"/>
                  </a:cubicBezTo>
                  <a:lnTo>
                    <a:pt x="2305" y="14534"/>
                  </a:lnTo>
                  <a:lnTo>
                    <a:pt x="2408" y="14417"/>
                  </a:lnTo>
                  <a:cubicBezTo>
                    <a:pt x="2525" y="14314"/>
                    <a:pt x="2584" y="14329"/>
                    <a:pt x="2525" y="14461"/>
                  </a:cubicBezTo>
                  <a:close/>
                  <a:moveTo>
                    <a:pt x="1601" y="14505"/>
                  </a:moveTo>
                  <a:cubicBezTo>
                    <a:pt x="1601" y="14534"/>
                    <a:pt x="1601" y="14534"/>
                    <a:pt x="1571" y="14505"/>
                  </a:cubicBezTo>
                  <a:cubicBezTo>
                    <a:pt x="1557" y="14461"/>
                    <a:pt x="1527" y="14446"/>
                    <a:pt x="1483" y="14446"/>
                  </a:cubicBezTo>
                  <a:cubicBezTo>
                    <a:pt x="1454" y="14446"/>
                    <a:pt x="1439" y="14432"/>
                    <a:pt x="1454" y="14402"/>
                  </a:cubicBezTo>
                  <a:cubicBezTo>
                    <a:pt x="1483" y="14344"/>
                    <a:pt x="1615" y="14432"/>
                    <a:pt x="1601" y="14505"/>
                  </a:cubicBezTo>
                  <a:close/>
                  <a:moveTo>
                    <a:pt x="15474" y="15386"/>
                  </a:moveTo>
                  <a:cubicBezTo>
                    <a:pt x="15430" y="15445"/>
                    <a:pt x="15371" y="15401"/>
                    <a:pt x="15415" y="15342"/>
                  </a:cubicBezTo>
                  <a:cubicBezTo>
                    <a:pt x="15430" y="15313"/>
                    <a:pt x="15459" y="15298"/>
                    <a:pt x="15489" y="15313"/>
                  </a:cubicBezTo>
                  <a:cubicBezTo>
                    <a:pt x="15518" y="15342"/>
                    <a:pt x="15518" y="15357"/>
                    <a:pt x="15474" y="15386"/>
                  </a:cubicBezTo>
                  <a:close/>
                  <a:moveTo>
                    <a:pt x="2496" y="15724"/>
                  </a:moveTo>
                  <a:cubicBezTo>
                    <a:pt x="2496" y="15753"/>
                    <a:pt x="2481" y="15782"/>
                    <a:pt x="2452" y="15782"/>
                  </a:cubicBezTo>
                  <a:cubicBezTo>
                    <a:pt x="2437" y="15782"/>
                    <a:pt x="2408" y="15738"/>
                    <a:pt x="2423" y="15694"/>
                  </a:cubicBezTo>
                  <a:cubicBezTo>
                    <a:pt x="2423" y="15591"/>
                    <a:pt x="2496" y="15621"/>
                    <a:pt x="2496" y="15724"/>
                  </a:cubicBezTo>
                  <a:close/>
                  <a:moveTo>
                    <a:pt x="15621" y="15724"/>
                  </a:moveTo>
                  <a:cubicBezTo>
                    <a:pt x="15636" y="15782"/>
                    <a:pt x="15621" y="15812"/>
                    <a:pt x="15577" y="15797"/>
                  </a:cubicBezTo>
                  <a:cubicBezTo>
                    <a:pt x="15518" y="15797"/>
                    <a:pt x="15503" y="15782"/>
                    <a:pt x="15518" y="15768"/>
                  </a:cubicBezTo>
                  <a:cubicBezTo>
                    <a:pt x="15518" y="15738"/>
                    <a:pt x="15518" y="15709"/>
                    <a:pt x="15518" y="15694"/>
                  </a:cubicBezTo>
                  <a:cubicBezTo>
                    <a:pt x="15533" y="15606"/>
                    <a:pt x="15606" y="15636"/>
                    <a:pt x="15636" y="15738"/>
                  </a:cubicBezTo>
                  <a:close/>
                  <a:moveTo>
                    <a:pt x="15210" y="15958"/>
                  </a:moveTo>
                  <a:cubicBezTo>
                    <a:pt x="15210" y="15988"/>
                    <a:pt x="15195" y="16003"/>
                    <a:pt x="15195" y="16003"/>
                  </a:cubicBezTo>
                  <a:cubicBezTo>
                    <a:pt x="15180" y="16003"/>
                    <a:pt x="15151" y="15988"/>
                    <a:pt x="15136" y="15958"/>
                  </a:cubicBezTo>
                  <a:cubicBezTo>
                    <a:pt x="15122" y="15929"/>
                    <a:pt x="15136" y="15914"/>
                    <a:pt x="15166" y="15914"/>
                  </a:cubicBezTo>
                  <a:cubicBezTo>
                    <a:pt x="15195" y="15914"/>
                    <a:pt x="15210" y="15929"/>
                    <a:pt x="15210" y="15958"/>
                  </a:cubicBezTo>
                  <a:close/>
                  <a:moveTo>
                    <a:pt x="5212" y="16047"/>
                  </a:moveTo>
                  <a:cubicBezTo>
                    <a:pt x="5212" y="16076"/>
                    <a:pt x="5197" y="16091"/>
                    <a:pt x="5168" y="16091"/>
                  </a:cubicBezTo>
                  <a:cubicBezTo>
                    <a:pt x="5153" y="16091"/>
                    <a:pt x="5124" y="16076"/>
                    <a:pt x="5109" y="16047"/>
                  </a:cubicBezTo>
                  <a:cubicBezTo>
                    <a:pt x="5095" y="16017"/>
                    <a:pt x="5109" y="16003"/>
                    <a:pt x="5139" y="16003"/>
                  </a:cubicBezTo>
                  <a:cubicBezTo>
                    <a:pt x="5183" y="16003"/>
                    <a:pt x="5227" y="16017"/>
                    <a:pt x="5227" y="16047"/>
                  </a:cubicBezTo>
                  <a:close/>
                  <a:moveTo>
                    <a:pt x="14270" y="16399"/>
                  </a:moveTo>
                  <a:cubicBezTo>
                    <a:pt x="14270" y="16428"/>
                    <a:pt x="14256" y="16443"/>
                    <a:pt x="14226" y="16443"/>
                  </a:cubicBezTo>
                  <a:cubicBezTo>
                    <a:pt x="14197" y="16443"/>
                    <a:pt x="14182" y="16428"/>
                    <a:pt x="14167" y="16399"/>
                  </a:cubicBezTo>
                  <a:cubicBezTo>
                    <a:pt x="14153" y="16384"/>
                    <a:pt x="14167" y="16355"/>
                    <a:pt x="14197" y="16355"/>
                  </a:cubicBezTo>
                  <a:cubicBezTo>
                    <a:pt x="14241" y="16355"/>
                    <a:pt x="14270" y="16384"/>
                    <a:pt x="14270" y="16399"/>
                  </a:cubicBezTo>
                  <a:close/>
                  <a:moveTo>
                    <a:pt x="14681" y="16384"/>
                  </a:moveTo>
                  <a:cubicBezTo>
                    <a:pt x="14652" y="16399"/>
                    <a:pt x="14637" y="16428"/>
                    <a:pt x="14608" y="16443"/>
                  </a:cubicBezTo>
                  <a:cubicBezTo>
                    <a:pt x="14549" y="16502"/>
                    <a:pt x="14534" y="16502"/>
                    <a:pt x="14534" y="16428"/>
                  </a:cubicBezTo>
                  <a:cubicBezTo>
                    <a:pt x="14534" y="16399"/>
                    <a:pt x="14564" y="16355"/>
                    <a:pt x="14608" y="16355"/>
                  </a:cubicBezTo>
                  <a:cubicBezTo>
                    <a:pt x="14652" y="16355"/>
                    <a:pt x="14681" y="16370"/>
                    <a:pt x="14681" y="16384"/>
                  </a:cubicBezTo>
                  <a:close/>
                  <a:moveTo>
                    <a:pt x="9367" y="16443"/>
                  </a:moveTo>
                  <a:cubicBezTo>
                    <a:pt x="9367" y="16472"/>
                    <a:pt x="9337" y="16502"/>
                    <a:pt x="9308" y="16502"/>
                  </a:cubicBezTo>
                  <a:cubicBezTo>
                    <a:pt x="9293" y="16502"/>
                    <a:pt x="9279" y="16472"/>
                    <a:pt x="9293" y="16443"/>
                  </a:cubicBezTo>
                  <a:cubicBezTo>
                    <a:pt x="9308" y="16428"/>
                    <a:pt x="9337" y="16399"/>
                    <a:pt x="9352" y="16399"/>
                  </a:cubicBezTo>
                  <a:cubicBezTo>
                    <a:pt x="9352" y="16399"/>
                    <a:pt x="9367" y="16428"/>
                    <a:pt x="9367" y="16443"/>
                  </a:cubicBezTo>
                  <a:close/>
                  <a:moveTo>
                    <a:pt x="10277" y="16560"/>
                  </a:moveTo>
                  <a:cubicBezTo>
                    <a:pt x="10248" y="16634"/>
                    <a:pt x="10174" y="16648"/>
                    <a:pt x="10174" y="16590"/>
                  </a:cubicBezTo>
                  <a:cubicBezTo>
                    <a:pt x="10174" y="16546"/>
                    <a:pt x="10204" y="16531"/>
                    <a:pt x="10292" y="16502"/>
                  </a:cubicBezTo>
                  <a:cubicBezTo>
                    <a:pt x="10292" y="16502"/>
                    <a:pt x="10292" y="16531"/>
                    <a:pt x="10277" y="16560"/>
                  </a:cubicBezTo>
                  <a:close/>
                  <a:moveTo>
                    <a:pt x="8736" y="16648"/>
                  </a:moveTo>
                  <a:cubicBezTo>
                    <a:pt x="8706" y="16663"/>
                    <a:pt x="8677" y="16663"/>
                    <a:pt x="8647" y="16648"/>
                  </a:cubicBezTo>
                  <a:cubicBezTo>
                    <a:pt x="8618" y="16634"/>
                    <a:pt x="8633" y="16634"/>
                    <a:pt x="8677" y="16634"/>
                  </a:cubicBezTo>
                  <a:cubicBezTo>
                    <a:pt x="8721" y="16634"/>
                    <a:pt x="8750" y="16648"/>
                    <a:pt x="8736" y="16648"/>
                  </a:cubicBezTo>
                  <a:close/>
                  <a:moveTo>
                    <a:pt x="13756" y="16722"/>
                  </a:moveTo>
                  <a:cubicBezTo>
                    <a:pt x="13727" y="16751"/>
                    <a:pt x="13698" y="16766"/>
                    <a:pt x="13698" y="16737"/>
                  </a:cubicBezTo>
                  <a:cubicBezTo>
                    <a:pt x="13698" y="16678"/>
                    <a:pt x="13756" y="16619"/>
                    <a:pt x="13786" y="16648"/>
                  </a:cubicBezTo>
                  <a:cubicBezTo>
                    <a:pt x="13815" y="16678"/>
                    <a:pt x="13771" y="16693"/>
                    <a:pt x="13756" y="16722"/>
                  </a:cubicBezTo>
                  <a:close/>
                  <a:moveTo>
                    <a:pt x="9734" y="16722"/>
                  </a:moveTo>
                  <a:cubicBezTo>
                    <a:pt x="9734" y="16737"/>
                    <a:pt x="9734" y="16766"/>
                    <a:pt x="9719" y="16766"/>
                  </a:cubicBezTo>
                  <a:cubicBezTo>
                    <a:pt x="9690" y="16766"/>
                    <a:pt x="9675" y="16737"/>
                    <a:pt x="9660" y="16722"/>
                  </a:cubicBezTo>
                  <a:cubicBezTo>
                    <a:pt x="9646" y="16693"/>
                    <a:pt x="9660" y="16678"/>
                    <a:pt x="9675" y="16678"/>
                  </a:cubicBezTo>
                  <a:cubicBezTo>
                    <a:pt x="9704" y="16678"/>
                    <a:pt x="9719" y="16693"/>
                    <a:pt x="9734" y="16722"/>
                  </a:cubicBezTo>
                  <a:close/>
                  <a:moveTo>
                    <a:pt x="11407" y="16898"/>
                  </a:moveTo>
                  <a:cubicBezTo>
                    <a:pt x="11393" y="16942"/>
                    <a:pt x="11393" y="16927"/>
                    <a:pt x="11393" y="16869"/>
                  </a:cubicBezTo>
                  <a:cubicBezTo>
                    <a:pt x="11393" y="16825"/>
                    <a:pt x="11393" y="16795"/>
                    <a:pt x="11407" y="16810"/>
                  </a:cubicBezTo>
                  <a:cubicBezTo>
                    <a:pt x="11422" y="16839"/>
                    <a:pt x="11422" y="16869"/>
                    <a:pt x="11407" y="16898"/>
                  </a:cubicBezTo>
                  <a:close/>
                  <a:moveTo>
                    <a:pt x="8354" y="16942"/>
                  </a:moveTo>
                  <a:cubicBezTo>
                    <a:pt x="8354" y="16957"/>
                    <a:pt x="8354" y="16986"/>
                    <a:pt x="8324" y="16986"/>
                  </a:cubicBezTo>
                  <a:cubicBezTo>
                    <a:pt x="8310" y="16986"/>
                    <a:pt x="8295" y="16957"/>
                    <a:pt x="8280" y="16942"/>
                  </a:cubicBezTo>
                  <a:cubicBezTo>
                    <a:pt x="8266" y="16913"/>
                    <a:pt x="8280" y="16883"/>
                    <a:pt x="8295" y="16883"/>
                  </a:cubicBezTo>
                  <a:cubicBezTo>
                    <a:pt x="8324" y="16883"/>
                    <a:pt x="8354" y="16913"/>
                    <a:pt x="8339" y="16942"/>
                  </a:cubicBezTo>
                  <a:close/>
                  <a:moveTo>
                    <a:pt x="6343" y="17045"/>
                  </a:moveTo>
                  <a:cubicBezTo>
                    <a:pt x="6343" y="17089"/>
                    <a:pt x="6313" y="17118"/>
                    <a:pt x="6298" y="17118"/>
                  </a:cubicBezTo>
                  <a:cubicBezTo>
                    <a:pt x="6269" y="17118"/>
                    <a:pt x="6254" y="17074"/>
                    <a:pt x="6254" y="17016"/>
                  </a:cubicBezTo>
                  <a:cubicBezTo>
                    <a:pt x="6254" y="16971"/>
                    <a:pt x="6269" y="16942"/>
                    <a:pt x="6298" y="16957"/>
                  </a:cubicBezTo>
                  <a:cubicBezTo>
                    <a:pt x="6328" y="16986"/>
                    <a:pt x="6343" y="17016"/>
                    <a:pt x="6343" y="17060"/>
                  </a:cubicBezTo>
                  <a:close/>
                  <a:moveTo>
                    <a:pt x="11730" y="17764"/>
                  </a:moveTo>
                  <a:cubicBezTo>
                    <a:pt x="11716" y="17779"/>
                    <a:pt x="11686" y="17764"/>
                    <a:pt x="11672" y="17720"/>
                  </a:cubicBezTo>
                  <a:cubicBezTo>
                    <a:pt x="11657" y="17661"/>
                    <a:pt x="11657" y="17647"/>
                    <a:pt x="11701" y="17691"/>
                  </a:cubicBezTo>
                  <a:cubicBezTo>
                    <a:pt x="11745" y="17735"/>
                    <a:pt x="11745" y="17750"/>
                    <a:pt x="11730" y="17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-5656963">
            <a:off x="196039" y="-727847"/>
            <a:ext cx="1231257" cy="2269179"/>
            <a:chOff x="8566812" y="1422562"/>
            <a:chExt cx="426474" cy="785982"/>
          </a:xfrm>
        </p:grpSpPr>
        <p:sp>
          <p:nvSpPr>
            <p:cNvPr id="15" name="Google Shape;15;p2"/>
            <p:cNvSpPr/>
            <p:nvPr/>
          </p:nvSpPr>
          <p:spPr>
            <a:xfrm>
              <a:off x="8909530" y="1422562"/>
              <a:ext cx="30284" cy="71179"/>
            </a:xfrm>
            <a:custGeom>
              <a:avLst/>
              <a:gdLst/>
              <a:ahLst/>
              <a:cxnLst/>
              <a:rect l="l" t="t" r="r" b="b"/>
              <a:pathLst>
                <a:path w="956" h="2247" extrusionOk="0">
                  <a:moveTo>
                    <a:pt x="412" y="59"/>
                  </a:moveTo>
                  <a:lnTo>
                    <a:pt x="265" y="118"/>
                  </a:lnTo>
                  <a:cubicBezTo>
                    <a:pt x="221" y="177"/>
                    <a:pt x="177" y="235"/>
                    <a:pt x="148" y="309"/>
                  </a:cubicBezTo>
                  <a:cubicBezTo>
                    <a:pt x="45" y="514"/>
                    <a:pt x="16" y="735"/>
                    <a:pt x="16" y="955"/>
                  </a:cubicBezTo>
                  <a:cubicBezTo>
                    <a:pt x="1" y="1234"/>
                    <a:pt x="16" y="1527"/>
                    <a:pt x="60" y="1821"/>
                  </a:cubicBezTo>
                  <a:cubicBezTo>
                    <a:pt x="74" y="1821"/>
                    <a:pt x="74" y="1821"/>
                    <a:pt x="74" y="1836"/>
                  </a:cubicBezTo>
                  <a:cubicBezTo>
                    <a:pt x="74" y="1850"/>
                    <a:pt x="104" y="1850"/>
                    <a:pt x="133" y="1850"/>
                  </a:cubicBezTo>
                  <a:cubicBezTo>
                    <a:pt x="192" y="1836"/>
                    <a:pt x="236" y="1865"/>
                    <a:pt x="236" y="1924"/>
                  </a:cubicBezTo>
                  <a:cubicBezTo>
                    <a:pt x="236" y="1968"/>
                    <a:pt x="118" y="1968"/>
                    <a:pt x="74" y="1924"/>
                  </a:cubicBezTo>
                  <a:cubicBezTo>
                    <a:pt x="16" y="1850"/>
                    <a:pt x="16" y="1909"/>
                    <a:pt x="74" y="2012"/>
                  </a:cubicBezTo>
                  <a:cubicBezTo>
                    <a:pt x="133" y="2115"/>
                    <a:pt x="353" y="2247"/>
                    <a:pt x="368" y="2203"/>
                  </a:cubicBezTo>
                  <a:cubicBezTo>
                    <a:pt x="383" y="2173"/>
                    <a:pt x="397" y="2159"/>
                    <a:pt x="412" y="2173"/>
                  </a:cubicBezTo>
                  <a:cubicBezTo>
                    <a:pt x="441" y="2173"/>
                    <a:pt x="456" y="2159"/>
                    <a:pt x="456" y="2144"/>
                  </a:cubicBezTo>
                  <a:cubicBezTo>
                    <a:pt x="471" y="2100"/>
                    <a:pt x="500" y="2071"/>
                    <a:pt x="529" y="2056"/>
                  </a:cubicBezTo>
                  <a:cubicBezTo>
                    <a:pt x="559" y="2026"/>
                    <a:pt x="588" y="1982"/>
                    <a:pt x="573" y="1953"/>
                  </a:cubicBezTo>
                  <a:cubicBezTo>
                    <a:pt x="573" y="1924"/>
                    <a:pt x="573" y="1894"/>
                    <a:pt x="603" y="1880"/>
                  </a:cubicBezTo>
                  <a:cubicBezTo>
                    <a:pt x="632" y="1836"/>
                    <a:pt x="632" y="1836"/>
                    <a:pt x="662" y="1880"/>
                  </a:cubicBezTo>
                  <a:cubicBezTo>
                    <a:pt x="676" y="1924"/>
                    <a:pt x="691" y="1924"/>
                    <a:pt x="720" y="1836"/>
                  </a:cubicBezTo>
                  <a:cubicBezTo>
                    <a:pt x="750" y="1777"/>
                    <a:pt x="750" y="1718"/>
                    <a:pt x="764" y="1659"/>
                  </a:cubicBezTo>
                  <a:cubicBezTo>
                    <a:pt x="750" y="1630"/>
                    <a:pt x="764" y="1601"/>
                    <a:pt x="794" y="1571"/>
                  </a:cubicBezTo>
                  <a:cubicBezTo>
                    <a:pt x="808" y="1557"/>
                    <a:pt x="808" y="1527"/>
                    <a:pt x="794" y="1513"/>
                  </a:cubicBezTo>
                  <a:cubicBezTo>
                    <a:pt x="794" y="1498"/>
                    <a:pt x="794" y="1469"/>
                    <a:pt x="808" y="1469"/>
                  </a:cubicBezTo>
                  <a:cubicBezTo>
                    <a:pt x="867" y="1469"/>
                    <a:pt x="926" y="1175"/>
                    <a:pt x="926" y="1013"/>
                  </a:cubicBezTo>
                  <a:cubicBezTo>
                    <a:pt x="911" y="955"/>
                    <a:pt x="926" y="896"/>
                    <a:pt x="940" y="837"/>
                  </a:cubicBezTo>
                  <a:cubicBezTo>
                    <a:pt x="955" y="764"/>
                    <a:pt x="955" y="676"/>
                    <a:pt x="955" y="588"/>
                  </a:cubicBezTo>
                  <a:cubicBezTo>
                    <a:pt x="955" y="338"/>
                    <a:pt x="926" y="265"/>
                    <a:pt x="794" y="206"/>
                  </a:cubicBezTo>
                  <a:cubicBezTo>
                    <a:pt x="764" y="177"/>
                    <a:pt x="735" y="147"/>
                    <a:pt x="735" y="133"/>
                  </a:cubicBezTo>
                  <a:cubicBezTo>
                    <a:pt x="735" y="74"/>
                    <a:pt x="617" y="1"/>
                    <a:pt x="544" y="1"/>
                  </a:cubicBezTo>
                  <a:cubicBezTo>
                    <a:pt x="500" y="15"/>
                    <a:pt x="441" y="30"/>
                    <a:pt x="397" y="45"/>
                  </a:cubicBezTo>
                  <a:close/>
                  <a:moveTo>
                    <a:pt x="250" y="323"/>
                  </a:moveTo>
                  <a:cubicBezTo>
                    <a:pt x="221" y="338"/>
                    <a:pt x="221" y="338"/>
                    <a:pt x="221" y="309"/>
                  </a:cubicBezTo>
                  <a:cubicBezTo>
                    <a:pt x="221" y="279"/>
                    <a:pt x="250" y="221"/>
                    <a:pt x="265" y="265"/>
                  </a:cubicBezTo>
                  <a:cubicBezTo>
                    <a:pt x="265" y="279"/>
                    <a:pt x="265" y="309"/>
                    <a:pt x="250" y="323"/>
                  </a:cubicBezTo>
                  <a:close/>
                  <a:moveTo>
                    <a:pt x="735" y="265"/>
                  </a:moveTo>
                  <a:cubicBezTo>
                    <a:pt x="735" y="265"/>
                    <a:pt x="735" y="279"/>
                    <a:pt x="720" y="279"/>
                  </a:cubicBezTo>
                  <a:cubicBezTo>
                    <a:pt x="706" y="279"/>
                    <a:pt x="691" y="279"/>
                    <a:pt x="691" y="265"/>
                  </a:cubicBezTo>
                  <a:cubicBezTo>
                    <a:pt x="691" y="235"/>
                    <a:pt x="691" y="235"/>
                    <a:pt x="706" y="235"/>
                  </a:cubicBezTo>
                  <a:cubicBezTo>
                    <a:pt x="720" y="235"/>
                    <a:pt x="720" y="250"/>
                    <a:pt x="735" y="265"/>
                  </a:cubicBezTo>
                  <a:close/>
                  <a:moveTo>
                    <a:pt x="559" y="1542"/>
                  </a:moveTo>
                  <a:cubicBezTo>
                    <a:pt x="544" y="1557"/>
                    <a:pt x="529" y="1571"/>
                    <a:pt x="515" y="1571"/>
                  </a:cubicBezTo>
                  <a:cubicBezTo>
                    <a:pt x="500" y="1571"/>
                    <a:pt x="500" y="1557"/>
                    <a:pt x="500" y="1542"/>
                  </a:cubicBezTo>
                  <a:cubicBezTo>
                    <a:pt x="515" y="1527"/>
                    <a:pt x="529" y="1513"/>
                    <a:pt x="559" y="1513"/>
                  </a:cubicBezTo>
                  <a:cubicBezTo>
                    <a:pt x="573" y="1513"/>
                    <a:pt x="573" y="1527"/>
                    <a:pt x="559" y="15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752347" y="1432794"/>
              <a:ext cx="40040" cy="93512"/>
            </a:xfrm>
            <a:custGeom>
              <a:avLst/>
              <a:gdLst/>
              <a:ahLst/>
              <a:cxnLst/>
              <a:rect l="l" t="t" r="r" b="b"/>
              <a:pathLst>
                <a:path w="1264" h="2952" extrusionOk="0">
                  <a:moveTo>
                    <a:pt x="500" y="74"/>
                  </a:moveTo>
                  <a:cubicBezTo>
                    <a:pt x="500" y="89"/>
                    <a:pt x="456" y="103"/>
                    <a:pt x="397" y="103"/>
                  </a:cubicBezTo>
                  <a:cubicBezTo>
                    <a:pt x="353" y="103"/>
                    <a:pt x="309" y="118"/>
                    <a:pt x="294" y="147"/>
                  </a:cubicBezTo>
                  <a:cubicBezTo>
                    <a:pt x="280" y="191"/>
                    <a:pt x="250" y="235"/>
                    <a:pt x="221" y="279"/>
                  </a:cubicBezTo>
                  <a:cubicBezTo>
                    <a:pt x="177" y="309"/>
                    <a:pt x="162" y="353"/>
                    <a:pt x="148" y="397"/>
                  </a:cubicBezTo>
                  <a:cubicBezTo>
                    <a:pt x="148" y="456"/>
                    <a:pt x="118" y="514"/>
                    <a:pt x="89" y="558"/>
                  </a:cubicBezTo>
                  <a:cubicBezTo>
                    <a:pt x="30" y="646"/>
                    <a:pt x="1" y="735"/>
                    <a:pt x="15" y="837"/>
                  </a:cubicBezTo>
                  <a:cubicBezTo>
                    <a:pt x="15" y="881"/>
                    <a:pt x="15" y="940"/>
                    <a:pt x="30" y="999"/>
                  </a:cubicBezTo>
                  <a:cubicBezTo>
                    <a:pt x="59" y="984"/>
                    <a:pt x="89" y="969"/>
                    <a:pt x="118" y="955"/>
                  </a:cubicBezTo>
                  <a:cubicBezTo>
                    <a:pt x="148" y="925"/>
                    <a:pt x="177" y="911"/>
                    <a:pt x="177" y="925"/>
                  </a:cubicBezTo>
                  <a:cubicBezTo>
                    <a:pt x="177" y="940"/>
                    <a:pt x="148" y="969"/>
                    <a:pt x="103" y="999"/>
                  </a:cubicBezTo>
                  <a:cubicBezTo>
                    <a:pt x="74" y="1013"/>
                    <a:pt x="30" y="1102"/>
                    <a:pt x="89" y="1072"/>
                  </a:cubicBezTo>
                  <a:cubicBezTo>
                    <a:pt x="103" y="1072"/>
                    <a:pt x="103" y="1058"/>
                    <a:pt x="103" y="1043"/>
                  </a:cubicBezTo>
                  <a:cubicBezTo>
                    <a:pt x="103" y="1028"/>
                    <a:pt x="118" y="1028"/>
                    <a:pt x="133" y="1058"/>
                  </a:cubicBezTo>
                  <a:cubicBezTo>
                    <a:pt x="162" y="1072"/>
                    <a:pt x="177" y="1087"/>
                    <a:pt x="133" y="1116"/>
                  </a:cubicBezTo>
                  <a:cubicBezTo>
                    <a:pt x="103" y="1146"/>
                    <a:pt x="89" y="1146"/>
                    <a:pt x="74" y="1116"/>
                  </a:cubicBezTo>
                  <a:cubicBezTo>
                    <a:pt x="30" y="1058"/>
                    <a:pt x="15" y="1160"/>
                    <a:pt x="30" y="1336"/>
                  </a:cubicBezTo>
                  <a:cubicBezTo>
                    <a:pt x="45" y="1439"/>
                    <a:pt x="59" y="1542"/>
                    <a:pt x="45" y="1630"/>
                  </a:cubicBezTo>
                  <a:cubicBezTo>
                    <a:pt x="45" y="1733"/>
                    <a:pt x="45" y="1733"/>
                    <a:pt x="103" y="1718"/>
                  </a:cubicBezTo>
                  <a:cubicBezTo>
                    <a:pt x="162" y="1703"/>
                    <a:pt x="162" y="1718"/>
                    <a:pt x="162" y="1718"/>
                  </a:cubicBezTo>
                  <a:cubicBezTo>
                    <a:pt x="162" y="1718"/>
                    <a:pt x="162" y="1777"/>
                    <a:pt x="162" y="1806"/>
                  </a:cubicBezTo>
                  <a:cubicBezTo>
                    <a:pt x="162" y="1880"/>
                    <a:pt x="162" y="1880"/>
                    <a:pt x="103" y="1821"/>
                  </a:cubicBezTo>
                  <a:cubicBezTo>
                    <a:pt x="45" y="1762"/>
                    <a:pt x="59" y="1792"/>
                    <a:pt x="74" y="2100"/>
                  </a:cubicBezTo>
                  <a:cubicBezTo>
                    <a:pt x="74" y="2217"/>
                    <a:pt x="89" y="2349"/>
                    <a:pt x="133" y="2452"/>
                  </a:cubicBezTo>
                  <a:cubicBezTo>
                    <a:pt x="148" y="2467"/>
                    <a:pt x="148" y="2482"/>
                    <a:pt x="133" y="2496"/>
                  </a:cubicBezTo>
                  <a:cubicBezTo>
                    <a:pt x="133" y="2511"/>
                    <a:pt x="133" y="2540"/>
                    <a:pt x="162" y="2570"/>
                  </a:cubicBezTo>
                  <a:cubicBezTo>
                    <a:pt x="192" y="2599"/>
                    <a:pt x="206" y="2628"/>
                    <a:pt x="177" y="2643"/>
                  </a:cubicBezTo>
                  <a:cubicBezTo>
                    <a:pt x="148" y="2658"/>
                    <a:pt x="148" y="2672"/>
                    <a:pt x="177" y="2731"/>
                  </a:cubicBezTo>
                  <a:cubicBezTo>
                    <a:pt x="206" y="2775"/>
                    <a:pt x="236" y="2790"/>
                    <a:pt x="250" y="2790"/>
                  </a:cubicBezTo>
                  <a:cubicBezTo>
                    <a:pt x="280" y="2805"/>
                    <a:pt x="324" y="2819"/>
                    <a:pt x="338" y="2849"/>
                  </a:cubicBezTo>
                  <a:cubicBezTo>
                    <a:pt x="368" y="2893"/>
                    <a:pt x="412" y="2907"/>
                    <a:pt x="441" y="2907"/>
                  </a:cubicBezTo>
                  <a:cubicBezTo>
                    <a:pt x="471" y="2893"/>
                    <a:pt x="485" y="2907"/>
                    <a:pt x="471" y="2922"/>
                  </a:cubicBezTo>
                  <a:cubicBezTo>
                    <a:pt x="456" y="2937"/>
                    <a:pt x="471" y="2951"/>
                    <a:pt x="515" y="2937"/>
                  </a:cubicBezTo>
                  <a:cubicBezTo>
                    <a:pt x="559" y="2937"/>
                    <a:pt x="617" y="2922"/>
                    <a:pt x="661" y="2922"/>
                  </a:cubicBezTo>
                  <a:cubicBezTo>
                    <a:pt x="749" y="2922"/>
                    <a:pt x="808" y="2878"/>
                    <a:pt x="867" y="2819"/>
                  </a:cubicBezTo>
                  <a:cubicBezTo>
                    <a:pt x="999" y="2702"/>
                    <a:pt x="1102" y="2555"/>
                    <a:pt x="1161" y="2379"/>
                  </a:cubicBezTo>
                  <a:cubicBezTo>
                    <a:pt x="1219" y="2232"/>
                    <a:pt x="1234" y="2188"/>
                    <a:pt x="1205" y="2159"/>
                  </a:cubicBezTo>
                  <a:cubicBezTo>
                    <a:pt x="1175" y="2129"/>
                    <a:pt x="1161" y="2085"/>
                    <a:pt x="1146" y="2056"/>
                  </a:cubicBezTo>
                  <a:cubicBezTo>
                    <a:pt x="1146" y="1997"/>
                    <a:pt x="1146" y="1982"/>
                    <a:pt x="1175" y="2012"/>
                  </a:cubicBezTo>
                  <a:cubicBezTo>
                    <a:pt x="1190" y="2026"/>
                    <a:pt x="1205" y="2026"/>
                    <a:pt x="1234" y="2026"/>
                  </a:cubicBezTo>
                  <a:cubicBezTo>
                    <a:pt x="1263" y="1997"/>
                    <a:pt x="1263" y="1836"/>
                    <a:pt x="1234" y="1792"/>
                  </a:cubicBezTo>
                  <a:cubicBezTo>
                    <a:pt x="1190" y="1748"/>
                    <a:pt x="1205" y="1748"/>
                    <a:pt x="1234" y="1733"/>
                  </a:cubicBezTo>
                  <a:cubicBezTo>
                    <a:pt x="1249" y="1718"/>
                    <a:pt x="1249" y="1703"/>
                    <a:pt x="1234" y="1703"/>
                  </a:cubicBezTo>
                  <a:cubicBezTo>
                    <a:pt x="1219" y="1703"/>
                    <a:pt x="1205" y="1674"/>
                    <a:pt x="1190" y="1645"/>
                  </a:cubicBezTo>
                  <a:cubicBezTo>
                    <a:pt x="1175" y="1615"/>
                    <a:pt x="1190" y="1601"/>
                    <a:pt x="1219" y="1630"/>
                  </a:cubicBezTo>
                  <a:cubicBezTo>
                    <a:pt x="1249" y="1645"/>
                    <a:pt x="1263" y="1483"/>
                    <a:pt x="1205" y="1072"/>
                  </a:cubicBezTo>
                  <a:cubicBezTo>
                    <a:pt x="1072" y="382"/>
                    <a:pt x="1043" y="250"/>
                    <a:pt x="926" y="250"/>
                  </a:cubicBezTo>
                  <a:cubicBezTo>
                    <a:pt x="882" y="250"/>
                    <a:pt x="867" y="250"/>
                    <a:pt x="882" y="235"/>
                  </a:cubicBezTo>
                  <a:cubicBezTo>
                    <a:pt x="896" y="221"/>
                    <a:pt x="882" y="191"/>
                    <a:pt x="838" y="162"/>
                  </a:cubicBezTo>
                  <a:cubicBezTo>
                    <a:pt x="808" y="147"/>
                    <a:pt x="793" y="118"/>
                    <a:pt x="779" y="74"/>
                  </a:cubicBezTo>
                  <a:cubicBezTo>
                    <a:pt x="764" y="59"/>
                    <a:pt x="749" y="30"/>
                    <a:pt x="720" y="30"/>
                  </a:cubicBezTo>
                  <a:cubicBezTo>
                    <a:pt x="705" y="30"/>
                    <a:pt x="705" y="45"/>
                    <a:pt x="705" y="74"/>
                  </a:cubicBezTo>
                  <a:cubicBezTo>
                    <a:pt x="720" y="103"/>
                    <a:pt x="705" y="118"/>
                    <a:pt x="705" y="118"/>
                  </a:cubicBezTo>
                  <a:cubicBezTo>
                    <a:pt x="691" y="118"/>
                    <a:pt x="676" y="89"/>
                    <a:pt x="661" y="59"/>
                  </a:cubicBezTo>
                  <a:cubicBezTo>
                    <a:pt x="632" y="0"/>
                    <a:pt x="515" y="0"/>
                    <a:pt x="500" y="59"/>
                  </a:cubicBezTo>
                  <a:close/>
                  <a:moveTo>
                    <a:pt x="441" y="250"/>
                  </a:moveTo>
                  <a:cubicBezTo>
                    <a:pt x="441" y="265"/>
                    <a:pt x="412" y="265"/>
                    <a:pt x="397" y="279"/>
                  </a:cubicBezTo>
                  <a:cubicBezTo>
                    <a:pt x="382" y="279"/>
                    <a:pt x="382" y="265"/>
                    <a:pt x="382" y="250"/>
                  </a:cubicBezTo>
                  <a:cubicBezTo>
                    <a:pt x="397" y="235"/>
                    <a:pt x="412" y="221"/>
                    <a:pt x="441" y="221"/>
                  </a:cubicBezTo>
                  <a:cubicBezTo>
                    <a:pt x="456" y="221"/>
                    <a:pt x="456" y="235"/>
                    <a:pt x="441" y="250"/>
                  </a:cubicBezTo>
                  <a:close/>
                  <a:moveTo>
                    <a:pt x="867" y="368"/>
                  </a:moveTo>
                  <a:cubicBezTo>
                    <a:pt x="852" y="382"/>
                    <a:pt x="838" y="397"/>
                    <a:pt x="808" y="412"/>
                  </a:cubicBezTo>
                  <a:cubicBezTo>
                    <a:pt x="779" y="412"/>
                    <a:pt x="764" y="397"/>
                    <a:pt x="764" y="338"/>
                  </a:cubicBezTo>
                  <a:cubicBezTo>
                    <a:pt x="764" y="294"/>
                    <a:pt x="764" y="279"/>
                    <a:pt x="823" y="294"/>
                  </a:cubicBezTo>
                  <a:cubicBezTo>
                    <a:pt x="882" y="323"/>
                    <a:pt x="882" y="353"/>
                    <a:pt x="867" y="368"/>
                  </a:cubicBezTo>
                  <a:close/>
                  <a:moveTo>
                    <a:pt x="1043" y="412"/>
                  </a:moveTo>
                  <a:cubicBezTo>
                    <a:pt x="1043" y="426"/>
                    <a:pt x="1043" y="441"/>
                    <a:pt x="1028" y="441"/>
                  </a:cubicBezTo>
                  <a:cubicBezTo>
                    <a:pt x="999" y="441"/>
                    <a:pt x="999" y="426"/>
                    <a:pt x="999" y="412"/>
                  </a:cubicBezTo>
                  <a:cubicBezTo>
                    <a:pt x="999" y="397"/>
                    <a:pt x="999" y="382"/>
                    <a:pt x="1028" y="382"/>
                  </a:cubicBezTo>
                  <a:cubicBezTo>
                    <a:pt x="1028" y="382"/>
                    <a:pt x="1043" y="397"/>
                    <a:pt x="1043" y="412"/>
                  </a:cubicBezTo>
                  <a:close/>
                  <a:moveTo>
                    <a:pt x="984" y="646"/>
                  </a:moveTo>
                  <a:cubicBezTo>
                    <a:pt x="970" y="676"/>
                    <a:pt x="955" y="690"/>
                    <a:pt x="955" y="690"/>
                  </a:cubicBezTo>
                  <a:cubicBezTo>
                    <a:pt x="940" y="676"/>
                    <a:pt x="955" y="646"/>
                    <a:pt x="955" y="617"/>
                  </a:cubicBezTo>
                  <a:cubicBezTo>
                    <a:pt x="955" y="602"/>
                    <a:pt x="984" y="588"/>
                    <a:pt x="984" y="588"/>
                  </a:cubicBezTo>
                  <a:cubicBezTo>
                    <a:pt x="984" y="602"/>
                    <a:pt x="984" y="632"/>
                    <a:pt x="970" y="646"/>
                  </a:cubicBezTo>
                  <a:close/>
                  <a:moveTo>
                    <a:pt x="735" y="1102"/>
                  </a:moveTo>
                  <a:cubicBezTo>
                    <a:pt x="735" y="1116"/>
                    <a:pt x="735" y="1131"/>
                    <a:pt x="705" y="1131"/>
                  </a:cubicBezTo>
                  <a:cubicBezTo>
                    <a:pt x="676" y="1131"/>
                    <a:pt x="661" y="1116"/>
                    <a:pt x="661" y="1102"/>
                  </a:cubicBezTo>
                  <a:cubicBezTo>
                    <a:pt x="661" y="1087"/>
                    <a:pt x="676" y="1072"/>
                    <a:pt x="691" y="1072"/>
                  </a:cubicBezTo>
                  <a:cubicBezTo>
                    <a:pt x="705" y="1087"/>
                    <a:pt x="720" y="1087"/>
                    <a:pt x="720" y="1102"/>
                  </a:cubicBezTo>
                  <a:close/>
                  <a:moveTo>
                    <a:pt x="1131" y="1351"/>
                  </a:moveTo>
                  <a:cubicBezTo>
                    <a:pt x="1116" y="1366"/>
                    <a:pt x="1102" y="1395"/>
                    <a:pt x="1116" y="1425"/>
                  </a:cubicBezTo>
                  <a:cubicBezTo>
                    <a:pt x="1116" y="1439"/>
                    <a:pt x="1116" y="1469"/>
                    <a:pt x="1102" y="1483"/>
                  </a:cubicBezTo>
                  <a:cubicBezTo>
                    <a:pt x="1087" y="1483"/>
                    <a:pt x="1072" y="1513"/>
                    <a:pt x="1087" y="1542"/>
                  </a:cubicBezTo>
                  <a:cubicBezTo>
                    <a:pt x="1102" y="1571"/>
                    <a:pt x="1087" y="1571"/>
                    <a:pt x="1072" y="1542"/>
                  </a:cubicBezTo>
                  <a:cubicBezTo>
                    <a:pt x="1043" y="1513"/>
                    <a:pt x="1014" y="1469"/>
                    <a:pt x="970" y="1425"/>
                  </a:cubicBezTo>
                  <a:cubicBezTo>
                    <a:pt x="940" y="1395"/>
                    <a:pt x="926" y="1366"/>
                    <a:pt x="911" y="1322"/>
                  </a:cubicBezTo>
                  <a:cubicBezTo>
                    <a:pt x="911" y="1307"/>
                    <a:pt x="926" y="1322"/>
                    <a:pt x="940" y="1336"/>
                  </a:cubicBezTo>
                  <a:cubicBezTo>
                    <a:pt x="970" y="1366"/>
                    <a:pt x="984" y="1380"/>
                    <a:pt x="1043" y="1336"/>
                  </a:cubicBezTo>
                  <a:cubicBezTo>
                    <a:pt x="1116" y="1307"/>
                    <a:pt x="1131" y="1292"/>
                    <a:pt x="1146" y="1322"/>
                  </a:cubicBezTo>
                  <a:cubicBezTo>
                    <a:pt x="1161" y="1336"/>
                    <a:pt x="1161" y="1351"/>
                    <a:pt x="1131" y="1366"/>
                  </a:cubicBezTo>
                  <a:close/>
                  <a:moveTo>
                    <a:pt x="1102" y="1748"/>
                  </a:moveTo>
                  <a:cubicBezTo>
                    <a:pt x="1102" y="1777"/>
                    <a:pt x="1087" y="1792"/>
                    <a:pt x="1058" y="1777"/>
                  </a:cubicBezTo>
                  <a:cubicBezTo>
                    <a:pt x="1043" y="1777"/>
                    <a:pt x="1028" y="1762"/>
                    <a:pt x="1028" y="1733"/>
                  </a:cubicBezTo>
                  <a:cubicBezTo>
                    <a:pt x="1028" y="1718"/>
                    <a:pt x="1043" y="1689"/>
                    <a:pt x="1058" y="1703"/>
                  </a:cubicBezTo>
                  <a:cubicBezTo>
                    <a:pt x="1087" y="1703"/>
                    <a:pt x="1102" y="1718"/>
                    <a:pt x="1102" y="1748"/>
                  </a:cubicBezTo>
                  <a:close/>
                  <a:moveTo>
                    <a:pt x="294" y="1748"/>
                  </a:moveTo>
                  <a:cubicBezTo>
                    <a:pt x="294" y="1762"/>
                    <a:pt x="280" y="1777"/>
                    <a:pt x="265" y="1777"/>
                  </a:cubicBezTo>
                  <a:cubicBezTo>
                    <a:pt x="250" y="1777"/>
                    <a:pt x="250" y="1762"/>
                    <a:pt x="265" y="1748"/>
                  </a:cubicBezTo>
                  <a:cubicBezTo>
                    <a:pt x="265" y="1733"/>
                    <a:pt x="280" y="1718"/>
                    <a:pt x="294" y="1718"/>
                  </a:cubicBezTo>
                  <a:cubicBezTo>
                    <a:pt x="294" y="1718"/>
                    <a:pt x="294" y="1733"/>
                    <a:pt x="294" y="1748"/>
                  </a:cubicBezTo>
                  <a:close/>
                  <a:moveTo>
                    <a:pt x="471" y="2115"/>
                  </a:moveTo>
                  <a:cubicBezTo>
                    <a:pt x="471" y="2129"/>
                    <a:pt x="471" y="2144"/>
                    <a:pt x="456" y="2144"/>
                  </a:cubicBezTo>
                  <a:cubicBezTo>
                    <a:pt x="441" y="2144"/>
                    <a:pt x="426" y="2129"/>
                    <a:pt x="426" y="2115"/>
                  </a:cubicBezTo>
                  <a:cubicBezTo>
                    <a:pt x="412" y="2100"/>
                    <a:pt x="426" y="2085"/>
                    <a:pt x="441" y="2085"/>
                  </a:cubicBezTo>
                  <a:cubicBezTo>
                    <a:pt x="441" y="2085"/>
                    <a:pt x="456" y="2100"/>
                    <a:pt x="456" y="2100"/>
                  </a:cubicBezTo>
                  <a:close/>
                  <a:moveTo>
                    <a:pt x="500" y="2335"/>
                  </a:moveTo>
                  <a:cubicBezTo>
                    <a:pt x="485" y="2364"/>
                    <a:pt x="471" y="2364"/>
                    <a:pt x="471" y="2335"/>
                  </a:cubicBezTo>
                  <a:cubicBezTo>
                    <a:pt x="471" y="2320"/>
                    <a:pt x="500" y="2261"/>
                    <a:pt x="515" y="2291"/>
                  </a:cubicBezTo>
                  <a:cubicBezTo>
                    <a:pt x="544" y="2305"/>
                    <a:pt x="515" y="2320"/>
                    <a:pt x="485" y="2335"/>
                  </a:cubicBezTo>
                  <a:close/>
                  <a:moveTo>
                    <a:pt x="559" y="2526"/>
                  </a:moveTo>
                  <a:cubicBezTo>
                    <a:pt x="500" y="2570"/>
                    <a:pt x="471" y="2555"/>
                    <a:pt x="515" y="2496"/>
                  </a:cubicBezTo>
                  <a:cubicBezTo>
                    <a:pt x="544" y="2467"/>
                    <a:pt x="573" y="2467"/>
                    <a:pt x="588" y="2467"/>
                  </a:cubicBezTo>
                  <a:cubicBezTo>
                    <a:pt x="603" y="2482"/>
                    <a:pt x="588" y="2496"/>
                    <a:pt x="559" y="2526"/>
                  </a:cubicBezTo>
                  <a:close/>
                  <a:moveTo>
                    <a:pt x="823" y="2731"/>
                  </a:moveTo>
                  <a:cubicBezTo>
                    <a:pt x="823" y="2790"/>
                    <a:pt x="808" y="2805"/>
                    <a:pt x="779" y="2790"/>
                  </a:cubicBezTo>
                  <a:cubicBezTo>
                    <a:pt x="749" y="2790"/>
                    <a:pt x="735" y="2775"/>
                    <a:pt x="779" y="2702"/>
                  </a:cubicBezTo>
                  <a:cubicBezTo>
                    <a:pt x="823" y="2628"/>
                    <a:pt x="823" y="2628"/>
                    <a:pt x="823" y="2731"/>
                  </a:cubicBezTo>
                  <a:close/>
                  <a:moveTo>
                    <a:pt x="485" y="2805"/>
                  </a:moveTo>
                  <a:cubicBezTo>
                    <a:pt x="456" y="2849"/>
                    <a:pt x="426" y="2834"/>
                    <a:pt x="456" y="2775"/>
                  </a:cubicBezTo>
                  <a:cubicBezTo>
                    <a:pt x="456" y="2746"/>
                    <a:pt x="485" y="2731"/>
                    <a:pt x="500" y="2746"/>
                  </a:cubicBezTo>
                  <a:cubicBezTo>
                    <a:pt x="500" y="2760"/>
                    <a:pt x="515" y="2760"/>
                    <a:pt x="485" y="27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822576" y="1436975"/>
              <a:ext cx="32121" cy="90249"/>
            </a:xfrm>
            <a:custGeom>
              <a:avLst/>
              <a:gdLst/>
              <a:ahLst/>
              <a:cxnLst/>
              <a:rect l="l" t="t" r="r" b="b"/>
              <a:pathLst>
                <a:path w="1014" h="2849" extrusionOk="0">
                  <a:moveTo>
                    <a:pt x="470" y="15"/>
                  </a:moveTo>
                  <a:cubicBezTo>
                    <a:pt x="426" y="30"/>
                    <a:pt x="397" y="59"/>
                    <a:pt x="382" y="89"/>
                  </a:cubicBezTo>
                  <a:cubicBezTo>
                    <a:pt x="368" y="133"/>
                    <a:pt x="353" y="147"/>
                    <a:pt x="294" y="133"/>
                  </a:cubicBezTo>
                  <a:cubicBezTo>
                    <a:pt x="162" y="103"/>
                    <a:pt x="59" y="294"/>
                    <a:pt x="30" y="647"/>
                  </a:cubicBezTo>
                  <a:cubicBezTo>
                    <a:pt x="1" y="970"/>
                    <a:pt x="15" y="1293"/>
                    <a:pt x="45" y="1616"/>
                  </a:cubicBezTo>
                  <a:cubicBezTo>
                    <a:pt x="59" y="1762"/>
                    <a:pt x="59" y="1924"/>
                    <a:pt x="59" y="2085"/>
                  </a:cubicBezTo>
                  <a:cubicBezTo>
                    <a:pt x="30" y="2173"/>
                    <a:pt x="45" y="2276"/>
                    <a:pt x="74" y="2379"/>
                  </a:cubicBezTo>
                  <a:cubicBezTo>
                    <a:pt x="89" y="2408"/>
                    <a:pt x="103" y="2452"/>
                    <a:pt x="89" y="2482"/>
                  </a:cubicBezTo>
                  <a:cubicBezTo>
                    <a:pt x="74" y="2526"/>
                    <a:pt x="162" y="2643"/>
                    <a:pt x="206" y="2643"/>
                  </a:cubicBezTo>
                  <a:cubicBezTo>
                    <a:pt x="221" y="2643"/>
                    <a:pt x="235" y="2658"/>
                    <a:pt x="221" y="2673"/>
                  </a:cubicBezTo>
                  <a:cubicBezTo>
                    <a:pt x="221" y="2702"/>
                    <a:pt x="235" y="2731"/>
                    <a:pt x="250" y="2761"/>
                  </a:cubicBezTo>
                  <a:cubicBezTo>
                    <a:pt x="294" y="2819"/>
                    <a:pt x="294" y="2819"/>
                    <a:pt x="353" y="2761"/>
                  </a:cubicBezTo>
                  <a:cubicBezTo>
                    <a:pt x="412" y="2702"/>
                    <a:pt x="412" y="2717"/>
                    <a:pt x="412" y="2746"/>
                  </a:cubicBezTo>
                  <a:cubicBezTo>
                    <a:pt x="397" y="2761"/>
                    <a:pt x="382" y="2790"/>
                    <a:pt x="368" y="2790"/>
                  </a:cubicBezTo>
                  <a:cubicBezTo>
                    <a:pt x="338" y="2805"/>
                    <a:pt x="324" y="2819"/>
                    <a:pt x="324" y="2834"/>
                  </a:cubicBezTo>
                  <a:cubicBezTo>
                    <a:pt x="324" y="2849"/>
                    <a:pt x="338" y="2849"/>
                    <a:pt x="368" y="2834"/>
                  </a:cubicBezTo>
                  <a:cubicBezTo>
                    <a:pt x="412" y="2819"/>
                    <a:pt x="456" y="2819"/>
                    <a:pt x="485" y="2819"/>
                  </a:cubicBezTo>
                  <a:cubicBezTo>
                    <a:pt x="632" y="2775"/>
                    <a:pt x="749" y="2673"/>
                    <a:pt x="823" y="2555"/>
                  </a:cubicBezTo>
                  <a:cubicBezTo>
                    <a:pt x="823" y="2540"/>
                    <a:pt x="837" y="2511"/>
                    <a:pt x="867" y="2496"/>
                  </a:cubicBezTo>
                  <a:cubicBezTo>
                    <a:pt x="940" y="2452"/>
                    <a:pt x="969" y="2217"/>
                    <a:pt x="999" y="1204"/>
                  </a:cubicBezTo>
                  <a:cubicBezTo>
                    <a:pt x="999" y="984"/>
                    <a:pt x="999" y="911"/>
                    <a:pt x="984" y="926"/>
                  </a:cubicBezTo>
                  <a:cubicBezTo>
                    <a:pt x="955" y="940"/>
                    <a:pt x="955" y="926"/>
                    <a:pt x="969" y="896"/>
                  </a:cubicBezTo>
                  <a:cubicBezTo>
                    <a:pt x="999" y="808"/>
                    <a:pt x="999" y="705"/>
                    <a:pt x="1014" y="617"/>
                  </a:cubicBezTo>
                  <a:cubicBezTo>
                    <a:pt x="1014" y="412"/>
                    <a:pt x="1014" y="382"/>
                    <a:pt x="955" y="324"/>
                  </a:cubicBezTo>
                  <a:cubicBezTo>
                    <a:pt x="896" y="250"/>
                    <a:pt x="881" y="250"/>
                    <a:pt x="867" y="280"/>
                  </a:cubicBezTo>
                  <a:cubicBezTo>
                    <a:pt x="867" y="309"/>
                    <a:pt x="852" y="294"/>
                    <a:pt x="852" y="265"/>
                  </a:cubicBezTo>
                  <a:cubicBezTo>
                    <a:pt x="852" y="206"/>
                    <a:pt x="749" y="103"/>
                    <a:pt x="632" y="45"/>
                  </a:cubicBezTo>
                  <a:cubicBezTo>
                    <a:pt x="602" y="30"/>
                    <a:pt x="573" y="15"/>
                    <a:pt x="544" y="1"/>
                  </a:cubicBezTo>
                  <a:cubicBezTo>
                    <a:pt x="514" y="1"/>
                    <a:pt x="485" y="15"/>
                    <a:pt x="470" y="15"/>
                  </a:cubicBezTo>
                  <a:close/>
                  <a:moveTo>
                    <a:pt x="632" y="382"/>
                  </a:moveTo>
                  <a:cubicBezTo>
                    <a:pt x="632" y="397"/>
                    <a:pt x="602" y="412"/>
                    <a:pt x="588" y="412"/>
                  </a:cubicBezTo>
                  <a:cubicBezTo>
                    <a:pt x="558" y="412"/>
                    <a:pt x="544" y="412"/>
                    <a:pt x="588" y="382"/>
                  </a:cubicBezTo>
                  <a:cubicBezTo>
                    <a:pt x="632" y="368"/>
                    <a:pt x="632" y="353"/>
                    <a:pt x="632" y="397"/>
                  </a:cubicBezTo>
                  <a:close/>
                  <a:moveTo>
                    <a:pt x="382" y="705"/>
                  </a:moveTo>
                  <a:cubicBezTo>
                    <a:pt x="382" y="720"/>
                    <a:pt x="353" y="735"/>
                    <a:pt x="338" y="735"/>
                  </a:cubicBezTo>
                  <a:cubicBezTo>
                    <a:pt x="309" y="735"/>
                    <a:pt x="294" y="735"/>
                    <a:pt x="338" y="705"/>
                  </a:cubicBezTo>
                  <a:cubicBezTo>
                    <a:pt x="382" y="676"/>
                    <a:pt x="382" y="661"/>
                    <a:pt x="382" y="705"/>
                  </a:cubicBezTo>
                  <a:close/>
                  <a:moveTo>
                    <a:pt x="793" y="823"/>
                  </a:moveTo>
                  <a:cubicBezTo>
                    <a:pt x="793" y="837"/>
                    <a:pt x="764" y="837"/>
                    <a:pt x="764" y="793"/>
                  </a:cubicBezTo>
                  <a:cubicBezTo>
                    <a:pt x="764" y="764"/>
                    <a:pt x="764" y="749"/>
                    <a:pt x="779" y="764"/>
                  </a:cubicBezTo>
                  <a:cubicBezTo>
                    <a:pt x="793" y="779"/>
                    <a:pt x="793" y="793"/>
                    <a:pt x="793" y="808"/>
                  </a:cubicBezTo>
                  <a:close/>
                  <a:moveTo>
                    <a:pt x="573" y="1498"/>
                  </a:moveTo>
                  <a:cubicBezTo>
                    <a:pt x="500" y="1513"/>
                    <a:pt x="470" y="1498"/>
                    <a:pt x="500" y="1454"/>
                  </a:cubicBezTo>
                  <a:cubicBezTo>
                    <a:pt x="529" y="1410"/>
                    <a:pt x="544" y="1439"/>
                    <a:pt x="588" y="1454"/>
                  </a:cubicBezTo>
                  <a:lnTo>
                    <a:pt x="647" y="1483"/>
                  </a:lnTo>
                  <a:close/>
                  <a:moveTo>
                    <a:pt x="867" y="1469"/>
                  </a:moveTo>
                  <a:cubicBezTo>
                    <a:pt x="852" y="1483"/>
                    <a:pt x="837" y="1498"/>
                    <a:pt x="823" y="1498"/>
                  </a:cubicBezTo>
                  <a:cubicBezTo>
                    <a:pt x="808" y="1498"/>
                    <a:pt x="808" y="1483"/>
                    <a:pt x="823" y="1469"/>
                  </a:cubicBezTo>
                  <a:cubicBezTo>
                    <a:pt x="823" y="1439"/>
                    <a:pt x="896" y="1439"/>
                    <a:pt x="867" y="14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590063" y="1462570"/>
              <a:ext cx="2819" cy="950"/>
            </a:xfrm>
            <a:custGeom>
              <a:avLst/>
              <a:gdLst/>
              <a:ahLst/>
              <a:cxnLst/>
              <a:rect l="l" t="t" r="r" b="b"/>
              <a:pathLst>
                <a:path w="89" h="30" extrusionOk="0">
                  <a:moveTo>
                    <a:pt x="29" y="15"/>
                  </a:moveTo>
                  <a:cubicBezTo>
                    <a:pt x="44" y="29"/>
                    <a:pt x="59" y="29"/>
                    <a:pt x="73" y="15"/>
                  </a:cubicBezTo>
                  <a:cubicBezTo>
                    <a:pt x="88" y="15"/>
                    <a:pt x="73" y="0"/>
                    <a:pt x="44" y="0"/>
                  </a:cubicBezTo>
                  <a:cubicBezTo>
                    <a:pt x="0" y="15"/>
                    <a:pt x="0" y="15"/>
                    <a:pt x="29" y="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566812" y="1462570"/>
              <a:ext cx="40009" cy="69786"/>
            </a:xfrm>
            <a:custGeom>
              <a:avLst/>
              <a:gdLst/>
              <a:ahLst/>
              <a:cxnLst/>
              <a:rect l="l" t="t" r="r" b="b"/>
              <a:pathLst>
                <a:path w="1263" h="2203" extrusionOk="0">
                  <a:moveTo>
                    <a:pt x="822" y="73"/>
                  </a:moveTo>
                  <a:cubicBezTo>
                    <a:pt x="807" y="147"/>
                    <a:pt x="793" y="147"/>
                    <a:pt x="749" y="73"/>
                  </a:cubicBezTo>
                  <a:cubicBezTo>
                    <a:pt x="705" y="15"/>
                    <a:pt x="705" y="29"/>
                    <a:pt x="646" y="59"/>
                  </a:cubicBezTo>
                  <a:cubicBezTo>
                    <a:pt x="631" y="88"/>
                    <a:pt x="602" y="88"/>
                    <a:pt x="573" y="88"/>
                  </a:cubicBezTo>
                  <a:cubicBezTo>
                    <a:pt x="543" y="59"/>
                    <a:pt x="426" y="132"/>
                    <a:pt x="308" y="220"/>
                  </a:cubicBezTo>
                  <a:cubicBezTo>
                    <a:pt x="220" y="294"/>
                    <a:pt x="220" y="294"/>
                    <a:pt x="279" y="323"/>
                  </a:cubicBezTo>
                  <a:cubicBezTo>
                    <a:pt x="323" y="367"/>
                    <a:pt x="308" y="367"/>
                    <a:pt x="294" y="382"/>
                  </a:cubicBezTo>
                  <a:cubicBezTo>
                    <a:pt x="279" y="396"/>
                    <a:pt x="250" y="396"/>
                    <a:pt x="235" y="382"/>
                  </a:cubicBezTo>
                  <a:cubicBezTo>
                    <a:pt x="206" y="367"/>
                    <a:pt x="162" y="455"/>
                    <a:pt x="132" y="587"/>
                  </a:cubicBezTo>
                  <a:cubicBezTo>
                    <a:pt x="132" y="646"/>
                    <a:pt x="117" y="734"/>
                    <a:pt x="103" y="793"/>
                  </a:cubicBezTo>
                  <a:cubicBezTo>
                    <a:pt x="59" y="969"/>
                    <a:pt x="29" y="1145"/>
                    <a:pt x="15" y="1336"/>
                  </a:cubicBezTo>
                  <a:cubicBezTo>
                    <a:pt x="15" y="1409"/>
                    <a:pt x="15" y="1498"/>
                    <a:pt x="0" y="1527"/>
                  </a:cubicBezTo>
                  <a:cubicBezTo>
                    <a:pt x="0" y="1630"/>
                    <a:pt x="29" y="1747"/>
                    <a:pt x="73" y="1850"/>
                  </a:cubicBezTo>
                  <a:cubicBezTo>
                    <a:pt x="88" y="1850"/>
                    <a:pt x="103" y="1835"/>
                    <a:pt x="103" y="1791"/>
                  </a:cubicBezTo>
                  <a:cubicBezTo>
                    <a:pt x="103" y="1762"/>
                    <a:pt x="103" y="1747"/>
                    <a:pt x="132" y="1762"/>
                  </a:cubicBezTo>
                  <a:cubicBezTo>
                    <a:pt x="147" y="1762"/>
                    <a:pt x="147" y="1806"/>
                    <a:pt x="132" y="1865"/>
                  </a:cubicBezTo>
                  <a:cubicBezTo>
                    <a:pt x="132" y="1909"/>
                    <a:pt x="132" y="1938"/>
                    <a:pt x="162" y="1953"/>
                  </a:cubicBezTo>
                  <a:cubicBezTo>
                    <a:pt x="191" y="1967"/>
                    <a:pt x="206" y="1982"/>
                    <a:pt x="206" y="2011"/>
                  </a:cubicBezTo>
                  <a:cubicBezTo>
                    <a:pt x="206" y="2055"/>
                    <a:pt x="294" y="2129"/>
                    <a:pt x="382" y="2143"/>
                  </a:cubicBezTo>
                  <a:cubicBezTo>
                    <a:pt x="631" y="2202"/>
                    <a:pt x="1116" y="1674"/>
                    <a:pt x="1175" y="1292"/>
                  </a:cubicBezTo>
                  <a:cubicBezTo>
                    <a:pt x="1175" y="1233"/>
                    <a:pt x="1189" y="1175"/>
                    <a:pt x="1204" y="1130"/>
                  </a:cubicBezTo>
                  <a:cubicBezTo>
                    <a:pt x="1263" y="881"/>
                    <a:pt x="1263" y="617"/>
                    <a:pt x="1233" y="352"/>
                  </a:cubicBezTo>
                  <a:cubicBezTo>
                    <a:pt x="1160" y="250"/>
                    <a:pt x="1072" y="147"/>
                    <a:pt x="954" y="73"/>
                  </a:cubicBezTo>
                  <a:cubicBezTo>
                    <a:pt x="940" y="73"/>
                    <a:pt x="925" y="73"/>
                    <a:pt x="925" y="59"/>
                  </a:cubicBezTo>
                  <a:cubicBezTo>
                    <a:pt x="925" y="0"/>
                    <a:pt x="837" y="29"/>
                    <a:pt x="822" y="73"/>
                  </a:cubicBezTo>
                  <a:close/>
                  <a:moveTo>
                    <a:pt x="338" y="543"/>
                  </a:moveTo>
                  <a:cubicBezTo>
                    <a:pt x="264" y="587"/>
                    <a:pt x="220" y="587"/>
                    <a:pt x="264" y="543"/>
                  </a:cubicBezTo>
                  <a:cubicBezTo>
                    <a:pt x="294" y="529"/>
                    <a:pt x="323" y="529"/>
                    <a:pt x="352" y="529"/>
                  </a:cubicBezTo>
                  <a:cubicBezTo>
                    <a:pt x="382" y="529"/>
                    <a:pt x="367" y="543"/>
                    <a:pt x="338" y="558"/>
                  </a:cubicBezTo>
                  <a:close/>
                  <a:moveTo>
                    <a:pt x="1145" y="1042"/>
                  </a:moveTo>
                  <a:cubicBezTo>
                    <a:pt x="1101" y="1057"/>
                    <a:pt x="1086" y="1028"/>
                    <a:pt x="1116" y="969"/>
                  </a:cubicBezTo>
                  <a:cubicBezTo>
                    <a:pt x="1130" y="925"/>
                    <a:pt x="1130" y="925"/>
                    <a:pt x="1160" y="969"/>
                  </a:cubicBezTo>
                  <a:cubicBezTo>
                    <a:pt x="1175" y="1013"/>
                    <a:pt x="1160" y="1042"/>
                    <a:pt x="1145" y="1057"/>
                  </a:cubicBezTo>
                  <a:close/>
                  <a:moveTo>
                    <a:pt x="793" y="1380"/>
                  </a:moveTo>
                  <a:cubicBezTo>
                    <a:pt x="778" y="1409"/>
                    <a:pt x="763" y="1439"/>
                    <a:pt x="734" y="1468"/>
                  </a:cubicBezTo>
                  <a:lnTo>
                    <a:pt x="690" y="1542"/>
                  </a:lnTo>
                  <a:lnTo>
                    <a:pt x="719" y="1453"/>
                  </a:lnTo>
                  <a:cubicBezTo>
                    <a:pt x="749" y="1365"/>
                    <a:pt x="793" y="1336"/>
                    <a:pt x="793" y="1395"/>
                  </a:cubicBezTo>
                  <a:close/>
                  <a:moveTo>
                    <a:pt x="103" y="1542"/>
                  </a:moveTo>
                  <a:cubicBezTo>
                    <a:pt x="88" y="1556"/>
                    <a:pt x="88" y="1571"/>
                    <a:pt x="73" y="1571"/>
                  </a:cubicBezTo>
                  <a:cubicBezTo>
                    <a:pt x="59" y="1571"/>
                    <a:pt x="44" y="1556"/>
                    <a:pt x="59" y="1542"/>
                  </a:cubicBezTo>
                  <a:cubicBezTo>
                    <a:pt x="59" y="1527"/>
                    <a:pt x="73" y="1512"/>
                    <a:pt x="88" y="1512"/>
                  </a:cubicBezTo>
                  <a:cubicBezTo>
                    <a:pt x="103" y="1512"/>
                    <a:pt x="103" y="1542"/>
                    <a:pt x="103" y="1556"/>
                  </a:cubicBezTo>
                  <a:close/>
                  <a:moveTo>
                    <a:pt x="279" y="1835"/>
                  </a:moveTo>
                  <a:cubicBezTo>
                    <a:pt x="308" y="1865"/>
                    <a:pt x="338" y="1879"/>
                    <a:pt x="323" y="1894"/>
                  </a:cubicBezTo>
                  <a:cubicBezTo>
                    <a:pt x="308" y="1894"/>
                    <a:pt x="191" y="1850"/>
                    <a:pt x="191" y="1820"/>
                  </a:cubicBezTo>
                  <a:cubicBezTo>
                    <a:pt x="191" y="1791"/>
                    <a:pt x="206" y="1791"/>
                    <a:pt x="279" y="18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659817" y="1483478"/>
              <a:ext cx="40959" cy="90249"/>
            </a:xfrm>
            <a:custGeom>
              <a:avLst/>
              <a:gdLst/>
              <a:ahLst/>
              <a:cxnLst/>
              <a:rect l="l" t="t" r="r" b="b"/>
              <a:pathLst>
                <a:path w="1293" h="2849" extrusionOk="0">
                  <a:moveTo>
                    <a:pt x="690" y="15"/>
                  </a:moveTo>
                  <a:cubicBezTo>
                    <a:pt x="632" y="45"/>
                    <a:pt x="587" y="45"/>
                    <a:pt x="543" y="59"/>
                  </a:cubicBezTo>
                  <a:cubicBezTo>
                    <a:pt x="441" y="59"/>
                    <a:pt x="367" y="103"/>
                    <a:pt x="323" y="192"/>
                  </a:cubicBezTo>
                  <a:cubicBezTo>
                    <a:pt x="279" y="250"/>
                    <a:pt x="235" y="324"/>
                    <a:pt x="206" y="382"/>
                  </a:cubicBezTo>
                  <a:cubicBezTo>
                    <a:pt x="191" y="441"/>
                    <a:pt x="147" y="470"/>
                    <a:pt x="147" y="470"/>
                  </a:cubicBezTo>
                  <a:cubicBezTo>
                    <a:pt x="132" y="456"/>
                    <a:pt x="88" y="485"/>
                    <a:pt x="59" y="529"/>
                  </a:cubicBezTo>
                  <a:cubicBezTo>
                    <a:pt x="30" y="573"/>
                    <a:pt x="15" y="661"/>
                    <a:pt x="15" y="1028"/>
                  </a:cubicBezTo>
                  <a:cubicBezTo>
                    <a:pt x="0" y="1351"/>
                    <a:pt x="30" y="1674"/>
                    <a:pt x="74" y="1997"/>
                  </a:cubicBezTo>
                  <a:cubicBezTo>
                    <a:pt x="103" y="2173"/>
                    <a:pt x="147" y="2350"/>
                    <a:pt x="220" y="2526"/>
                  </a:cubicBezTo>
                  <a:cubicBezTo>
                    <a:pt x="264" y="2585"/>
                    <a:pt x="309" y="2643"/>
                    <a:pt x="367" y="2687"/>
                  </a:cubicBezTo>
                  <a:cubicBezTo>
                    <a:pt x="529" y="2805"/>
                    <a:pt x="705" y="2849"/>
                    <a:pt x="778" y="2790"/>
                  </a:cubicBezTo>
                  <a:cubicBezTo>
                    <a:pt x="793" y="2775"/>
                    <a:pt x="822" y="2761"/>
                    <a:pt x="837" y="2761"/>
                  </a:cubicBezTo>
                  <a:cubicBezTo>
                    <a:pt x="881" y="2731"/>
                    <a:pt x="910" y="2702"/>
                    <a:pt x="940" y="2658"/>
                  </a:cubicBezTo>
                  <a:cubicBezTo>
                    <a:pt x="1204" y="2350"/>
                    <a:pt x="1248" y="2203"/>
                    <a:pt x="1263" y="1542"/>
                  </a:cubicBezTo>
                  <a:cubicBezTo>
                    <a:pt x="1292" y="1307"/>
                    <a:pt x="1277" y="1058"/>
                    <a:pt x="1219" y="808"/>
                  </a:cubicBezTo>
                  <a:cubicBezTo>
                    <a:pt x="1131" y="368"/>
                    <a:pt x="1057" y="265"/>
                    <a:pt x="866" y="192"/>
                  </a:cubicBezTo>
                  <a:cubicBezTo>
                    <a:pt x="822" y="177"/>
                    <a:pt x="778" y="148"/>
                    <a:pt x="778" y="103"/>
                  </a:cubicBezTo>
                  <a:cubicBezTo>
                    <a:pt x="778" y="59"/>
                    <a:pt x="705" y="1"/>
                    <a:pt x="690" y="15"/>
                  </a:cubicBezTo>
                  <a:close/>
                  <a:moveTo>
                    <a:pt x="162" y="1028"/>
                  </a:moveTo>
                  <a:cubicBezTo>
                    <a:pt x="162" y="1043"/>
                    <a:pt x="162" y="1058"/>
                    <a:pt x="147" y="1058"/>
                  </a:cubicBezTo>
                  <a:cubicBezTo>
                    <a:pt x="147" y="1058"/>
                    <a:pt x="132" y="1043"/>
                    <a:pt x="118" y="1028"/>
                  </a:cubicBezTo>
                  <a:cubicBezTo>
                    <a:pt x="118" y="1014"/>
                    <a:pt x="118" y="999"/>
                    <a:pt x="132" y="999"/>
                  </a:cubicBezTo>
                  <a:cubicBezTo>
                    <a:pt x="147" y="1014"/>
                    <a:pt x="162" y="1014"/>
                    <a:pt x="162" y="1028"/>
                  </a:cubicBezTo>
                  <a:close/>
                  <a:moveTo>
                    <a:pt x="1175" y="1131"/>
                  </a:moveTo>
                  <a:cubicBezTo>
                    <a:pt x="1160" y="1160"/>
                    <a:pt x="1131" y="1116"/>
                    <a:pt x="1160" y="1087"/>
                  </a:cubicBezTo>
                  <a:cubicBezTo>
                    <a:pt x="1175" y="1043"/>
                    <a:pt x="1175" y="1058"/>
                    <a:pt x="1189" y="1087"/>
                  </a:cubicBezTo>
                  <a:cubicBezTo>
                    <a:pt x="1189" y="1102"/>
                    <a:pt x="1189" y="1116"/>
                    <a:pt x="1175" y="11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873735" y="1515567"/>
              <a:ext cx="38171" cy="82361"/>
            </a:xfrm>
            <a:custGeom>
              <a:avLst/>
              <a:gdLst/>
              <a:ahLst/>
              <a:cxnLst/>
              <a:rect l="l" t="t" r="r" b="b"/>
              <a:pathLst>
                <a:path w="1205" h="2600" extrusionOk="0">
                  <a:moveTo>
                    <a:pt x="705" y="74"/>
                  </a:moveTo>
                  <a:cubicBezTo>
                    <a:pt x="705" y="89"/>
                    <a:pt x="720" y="103"/>
                    <a:pt x="764" y="89"/>
                  </a:cubicBezTo>
                  <a:cubicBezTo>
                    <a:pt x="793" y="89"/>
                    <a:pt x="808" y="89"/>
                    <a:pt x="793" y="118"/>
                  </a:cubicBezTo>
                  <a:cubicBezTo>
                    <a:pt x="793" y="147"/>
                    <a:pt x="749" y="177"/>
                    <a:pt x="690" y="103"/>
                  </a:cubicBezTo>
                  <a:cubicBezTo>
                    <a:pt x="632" y="30"/>
                    <a:pt x="573" y="30"/>
                    <a:pt x="558" y="89"/>
                  </a:cubicBezTo>
                  <a:cubicBezTo>
                    <a:pt x="558" y="103"/>
                    <a:pt x="514" y="118"/>
                    <a:pt x="485" y="118"/>
                  </a:cubicBezTo>
                  <a:cubicBezTo>
                    <a:pt x="441" y="103"/>
                    <a:pt x="397" y="118"/>
                    <a:pt x="367" y="162"/>
                  </a:cubicBezTo>
                  <a:cubicBezTo>
                    <a:pt x="338" y="192"/>
                    <a:pt x="323" y="221"/>
                    <a:pt x="323" y="221"/>
                  </a:cubicBezTo>
                  <a:cubicBezTo>
                    <a:pt x="338" y="221"/>
                    <a:pt x="323" y="236"/>
                    <a:pt x="294" y="280"/>
                  </a:cubicBezTo>
                  <a:cubicBezTo>
                    <a:pt x="235" y="338"/>
                    <a:pt x="221" y="441"/>
                    <a:pt x="265" y="441"/>
                  </a:cubicBezTo>
                  <a:cubicBezTo>
                    <a:pt x="279" y="441"/>
                    <a:pt x="279" y="470"/>
                    <a:pt x="250" y="500"/>
                  </a:cubicBezTo>
                  <a:cubicBezTo>
                    <a:pt x="221" y="588"/>
                    <a:pt x="191" y="691"/>
                    <a:pt x="177" y="779"/>
                  </a:cubicBezTo>
                  <a:cubicBezTo>
                    <a:pt x="162" y="896"/>
                    <a:pt x="133" y="1131"/>
                    <a:pt x="103" y="1263"/>
                  </a:cubicBezTo>
                  <a:cubicBezTo>
                    <a:pt x="0" y="1924"/>
                    <a:pt x="30" y="2129"/>
                    <a:pt x="279" y="2364"/>
                  </a:cubicBezTo>
                  <a:cubicBezTo>
                    <a:pt x="426" y="2511"/>
                    <a:pt x="529" y="2570"/>
                    <a:pt x="588" y="2540"/>
                  </a:cubicBezTo>
                  <a:cubicBezTo>
                    <a:pt x="602" y="2540"/>
                    <a:pt x="617" y="2540"/>
                    <a:pt x="617" y="2540"/>
                  </a:cubicBezTo>
                  <a:cubicBezTo>
                    <a:pt x="617" y="2599"/>
                    <a:pt x="676" y="2570"/>
                    <a:pt x="690" y="2496"/>
                  </a:cubicBezTo>
                  <a:cubicBezTo>
                    <a:pt x="705" y="2438"/>
                    <a:pt x="720" y="2438"/>
                    <a:pt x="749" y="2438"/>
                  </a:cubicBezTo>
                  <a:cubicBezTo>
                    <a:pt x="837" y="2452"/>
                    <a:pt x="867" y="2438"/>
                    <a:pt x="867" y="2394"/>
                  </a:cubicBezTo>
                  <a:cubicBezTo>
                    <a:pt x="881" y="2364"/>
                    <a:pt x="896" y="2350"/>
                    <a:pt x="911" y="2320"/>
                  </a:cubicBezTo>
                  <a:cubicBezTo>
                    <a:pt x="984" y="2247"/>
                    <a:pt x="1028" y="2159"/>
                    <a:pt x="1043" y="2071"/>
                  </a:cubicBezTo>
                  <a:cubicBezTo>
                    <a:pt x="1043" y="2041"/>
                    <a:pt x="1057" y="2027"/>
                    <a:pt x="1072" y="2041"/>
                  </a:cubicBezTo>
                  <a:cubicBezTo>
                    <a:pt x="1116" y="2071"/>
                    <a:pt x="1102" y="1953"/>
                    <a:pt x="1043" y="1895"/>
                  </a:cubicBezTo>
                  <a:cubicBezTo>
                    <a:pt x="984" y="1850"/>
                    <a:pt x="984" y="1836"/>
                    <a:pt x="999" y="1836"/>
                  </a:cubicBezTo>
                  <a:cubicBezTo>
                    <a:pt x="999" y="1821"/>
                    <a:pt x="1028" y="1836"/>
                    <a:pt x="1043" y="1865"/>
                  </a:cubicBezTo>
                  <a:cubicBezTo>
                    <a:pt x="1102" y="1939"/>
                    <a:pt x="1131" y="1909"/>
                    <a:pt x="1146" y="1733"/>
                  </a:cubicBezTo>
                  <a:cubicBezTo>
                    <a:pt x="1175" y="1630"/>
                    <a:pt x="1160" y="1586"/>
                    <a:pt x="1146" y="1572"/>
                  </a:cubicBezTo>
                  <a:cubicBezTo>
                    <a:pt x="1116" y="1557"/>
                    <a:pt x="1116" y="1542"/>
                    <a:pt x="1146" y="1527"/>
                  </a:cubicBezTo>
                  <a:cubicBezTo>
                    <a:pt x="1160" y="1498"/>
                    <a:pt x="1175" y="1395"/>
                    <a:pt x="1190" y="1102"/>
                  </a:cubicBezTo>
                  <a:cubicBezTo>
                    <a:pt x="1190" y="896"/>
                    <a:pt x="1204" y="705"/>
                    <a:pt x="1204" y="691"/>
                  </a:cubicBezTo>
                  <a:cubicBezTo>
                    <a:pt x="1204" y="676"/>
                    <a:pt x="1204" y="661"/>
                    <a:pt x="1204" y="647"/>
                  </a:cubicBezTo>
                  <a:cubicBezTo>
                    <a:pt x="1204" y="603"/>
                    <a:pt x="1204" y="573"/>
                    <a:pt x="1204" y="529"/>
                  </a:cubicBezTo>
                  <a:cubicBezTo>
                    <a:pt x="1204" y="500"/>
                    <a:pt x="1204" y="456"/>
                    <a:pt x="1175" y="426"/>
                  </a:cubicBezTo>
                  <a:cubicBezTo>
                    <a:pt x="1160" y="426"/>
                    <a:pt x="1146" y="382"/>
                    <a:pt x="1146" y="338"/>
                  </a:cubicBezTo>
                  <a:cubicBezTo>
                    <a:pt x="1146" y="294"/>
                    <a:pt x="1131" y="265"/>
                    <a:pt x="1087" y="250"/>
                  </a:cubicBezTo>
                  <a:cubicBezTo>
                    <a:pt x="1028" y="236"/>
                    <a:pt x="984" y="192"/>
                    <a:pt x="940" y="147"/>
                  </a:cubicBezTo>
                  <a:cubicBezTo>
                    <a:pt x="837" y="59"/>
                    <a:pt x="705" y="1"/>
                    <a:pt x="705" y="74"/>
                  </a:cubicBezTo>
                  <a:close/>
                  <a:moveTo>
                    <a:pt x="602" y="382"/>
                  </a:moveTo>
                  <a:cubicBezTo>
                    <a:pt x="602" y="397"/>
                    <a:pt x="588" y="412"/>
                    <a:pt x="573" y="412"/>
                  </a:cubicBezTo>
                  <a:cubicBezTo>
                    <a:pt x="558" y="412"/>
                    <a:pt x="544" y="397"/>
                    <a:pt x="544" y="382"/>
                  </a:cubicBezTo>
                  <a:cubicBezTo>
                    <a:pt x="544" y="368"/>
                    <a:pt x="558" y="353"/>
                    <a:pt x="573" y="353"/>
                  </a:cubicBezTo>
                  <a:cubicBezTo>
                    <a:pt x="588" y="353"/>
                    <a:pt x="602" y="368"/>
                    <a:pt x="602" y="382"/>
                  </a:cubicBezTo>
                  <a:close/>
                  <a:moveTo>
                    <a:pt x="1131" y="456"/>
                  </a:moveTo>
                  <a:cubicBezTo>
                    <a:pt x="1116" y="500"/>
                    <a:pt x="1072" y="515"/>
                    <a:pt x="1072" y="470"/>
                  </a:cubicBezTo>
                  <a:cubicBezTo>
                    <a:pt x="1072" y="441"/>
                    <a:pt x="1087" y="412"/>
                    <a:pt x="1131" y="412"/>
                  </a:cubicBezTo>
                  <a:cubicBezTo>
                    <a:pt x="1146" y="412"/>
                    <a:pt x="1146" y="426"/>
                    <a:pt x="1131" y="456"/>
                  </a:cubicBezTo>
                  <a:close/>
                  <a:moveTo>
                    <a:pt x="602" y="485"/>
                  </a:moveTo>
                  <a:cubicBezTo>
                    <a:pt x="602" y="529"/>
                    <a:pt x="588" y="544"/>
                    <a:pt x="573" y="544"/>
                  </a:cubicBezTo>
                  <a:cubicBezTo>
                    <a:pt x="558" y="544"/>
                    <a:pt x="558" y="529"/>
                    <a:pt x="558" y="485"/>
                  </a:cubicBezTo>
                  <a:cubicBezTo>
                    <a:pt x="558" y="456"/>
                    <a:pt x="573" y="441"/>
                    <a:pt x="588" y="441"/>
                  </a:cubicBezTo>
                  <a:cubicBezTo>
                    <a:pt x="602" y="441"/>
                    <a:pt x="617" y="456"/>
                    <a:pt x="602" y="485"/>
                  </a:cubicBezTo>
                  <a:close/>
                  <a:moveTo>
                    <a:pt x="1160" y="984"/>
                  </a:moveTo>
                  <a:cubicBezTo>
                    <a:pt x="1160" y="999"/>
                    <a:pt x="1146" y="1014"/>
                    <a:pt x="1131" y="999"/>
                  </a:cubicBezTo>
                  <a:cubicBezTo>
                    <a:pt x="1116" y="999"/>
                    <a:pt x="1102" y="984"/>
                    <a:pt x="1102" y="955"/>
                  </a:cubicBezTo>
                  <a:cubicBezTo>
                    <a:pt x="1102" y="940"/>
                    <a:pt x="1116" y="940"/>
                    <a:pt x="1131" y="940"/>
                  </a:cubicBezTo>
                  <a:cubicBezTo>
                    <a:pt x="1146" y="940"/>
                    <a:pt x="1146" y="955"/>
                    <a:pt x="1146" y="970"/>
                  </a:cubicBezTo>
                  <a:close/>
                  <a:moveTo>
                    <a:pt x="500" y="1249"/>
                  </a:moveTo>
                  <a:cubicBezTo>
                    <a:pt x="529" y="1322"/>
                    <a:pt x="470" y="1322"/>
                    <a:pt x="441" y="1263"/>
                  </a:cubicBezTo>
                  <a:cubicBezTo>
                    <a:pt x="397" y="1205"/>
                    <a:pt x="412" y="1219"/>
                    <a:pt x="441" y="1219"/>
                  </a:cubicBezTo>
                  <a:cubicBezTo>
                    <a:pt x="456" y="1219"/>
                    <a:pt x="485" y="1234"/>
                    <a:pt x="500" y="1249"/>
                  </a:cubicBezTo>
                  <a:close/>
                  <a:moveTo>
                    <a:pt x="881" y="1895"/>
                  </a:moveTo>
                  <a:cubicBezTo>
                    <a:pt x="881" y="1895"/>
                    <a:pt x="852" y="1909"/>
                    <a:pt x="837" y="1924"/>
                  </a:cubicBezTo>
                  <a:cubicBezTo>
                    <a:pt x="808" y="1924"/>
                    <a:pt x="793" y="1924"/>
                    <a:pt x="793" y="1909"/>
                  </a:cubicBezTo>
                  <a:cubicBezTo>
                    <a:pt x="793" y="1895"/>
                    <a:pt x="808" y="1880"/>
                    <a:pt x="837" y="1880"/>
                  </a:cubicBezTo>
                  <a:cubicBezTo>
                    <a:pt x="852" y="1880"/>
                    <a:pt x="867" y="1895"/>
                    <a:pt x="867" y="1895"/>
                  </a:cubicBezTo>
                  <a:close/>
                  <a:moveTo>
                    <a:pt x="426" y="2232"/>
                  </a:moveTo>
                  <a:cubicBezTo>
                    <a:pt x="426" y="2262"/>
                    <a:pt x="426" y="2276"/>
                    <a:pt x="397" y="2262"/>
                  </a:cubicBezTo>
                  <a:cubicBezTo>
                    <a:pt x="382" y="2247"/>
                    <a:pt x="367" y="2232"/>
                    <a:pt x="353" y="2217"/>
                  </a:cubicBezTo>
                  <a:cubicBezTo>
                    <a:pt x="353" y="2188"/>
                    <a:pt x="353" y="2188"/>
                    <a:pt x="382" y="2188"/>
                  </a:cubicBezTo>
                  <a:cubicBezTo>
                    <a:pt x="397" y="2203"/>
                    <a:pt x="412" y="2217"/>
                    <a:pt x="426" y="22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37914" y="1520224"/>
              <a:ext cx="32596" cy="58635"/>
            </a:xfrm>
            <a:custGeom>
              <a:avLst/>
              <a:gdLst/>
              <a:ahLst/>
              <a:cxnLst/>
              <a:rect l="l" t="t" r="r" b="b"/>
              <a:pathLst>
                <a:path w="1029" h="1851" extrusionOk="0">
                  <a:moveTo>
                    <a:pt x="250" y="118"/>
                  </a:moveTo>
                  <a:lnTo>
                    <a:pt x="162" y="191"/>
                  </a:lnTo>
                  <a:lnTo>
                    <a:pt x="265" y="191"/>
                  </a:lnTo>
                  <a:cubicBezTo>
                    <a:pt x="309" y="191"/>
                    <a:pt x="353" y="221"/>
                    <a:pt x="353" y="250"/>
                  </a:cubicBezTo>
                  <a:cubicBezTo>
                    <a:pt x="353" y="265"/>
                    <a:pt x="338" y="279"/>
                    <a:pt x="323" y="279"/>
                  </a:cubicBezTo>
                  <a:cubicBezTo>
                    <a:pt x="294" y="279"/>
                    <a:pt x="177" y="397"/>
                    <a:pt x="177" y="441"/>
                  </a:cubicBezTo>
                  <a:cubicBezTo>
                    <a:pt x="177" y="456"/>
                    <a:pt x="177" y="470"/>
                    <a:pt x="147" y="485"/>
                  </a:cubicBezTo>
                  <a:cubicBezTo>
                    <a:pt x="147" y="485"/>
                    <a:pt x="118" y="558"/>
                    <a:pt x="118" y="661"/>
                  </a:cubicBezTo>
                  <a:cubicBezTo>
                    <a:pt x="103" y="749"/>
                    <a:pt x="89" y="837"/>
                    <a:pt x="74" y="925"/>
                  </a:cubicBezTo>
                  <a:cubicBezTo>
                    <a:pt x="30" y="1058"/>
                    <a:pt x="30" y="1072"/>
                    <a:pt x="89" y="1043"/>
                  </a:cubicBezTo>
                  <a:cubicBezTo>
                    <a:pt x="118" y="1043"/>
                    <a:pt x="147" y="1058"/>
                    <a:pt x="162" y="1072"/>
                  </a:cubicBezTo>
                  <a:cubicBezTo>
                    <a:pt x="206" y="1116"/>
                    <a:pt x="206" y="1116"/>
                    <a:pt x="162" y="1116"/>
                  </a:cubicBezTo>
                  <a:cubicBezTo>
                    <a:pt x="133" y="1116"/>
                    <a:pt x="103" y="1116"/>
                    <a:pt x="74" y="1116"/>
                  </a:cubicBezTo>
                  <a:cubicBezTo>
                    <a:pt x="15" y="1116"/>
                    <a:pt x="15" y="1102"/>
                    <a:pt x="0" y="1366"/>
                  </a:cubicBezTo>
                  <a:cubicBezTo>
                    <a:pt x="0" y="1571"/>
                    <a:pt x="0" y="1586"/>
                    <a:pt x="74" y="1674"/>
                  </a:cubicBezTo>
                  <a:cubicBezTo>
                    <a:pt x="162" y="1777"/>
                    <a:pt x="309" y="1850"/>
                    <a:pt x="338" y="1806"/>
                  </a:cubicBezTo>
                  <a:cubicBezTo>
                    <a:pt x="338" y="1792"/>
                    <a:pt x="382" y="1777"/>
                    <a:pt x="411" y="1792"/>
                  </a:cubicBezTo>
                  <a:cubicBezTo>
                    <a:pt x="485" y="1806"/>
                    <a:pt x="632" y="1689"/>
                    <a:pt x="632" y="1630"/>
                  </a:cubicBezTo>
                  <a:cubicBezTo>
                    <a:pt x="632" y="1615"/>
                    <a:pt x="661" y="1586"/>
                    <a:pt x="690" y="1571"/>
                  </a:cubicBezTo>
                  <a:cubicBezTo>
                    <a:pt x="720" y="1571"/>
                    <a:pt x="749" y="1542"/>
                    <a:pt x="764" y="1513"/>
                  </a:cubicBezTo>
                  <a:cubicBezTo>
                    <a:pt x="764" y="1469"/>
                    <a:pt x="793" y="1454"/>
                    <a:pt x="808" y="1454"/>
                  </a:cubicBezTo>
                  <a:cubicBezTo>
                    <a:pt x="823" y="1454"/>
                    <a:pt x="823" y="1425"/>
                    <a:pt x="823" y="1410"/>
                  </a:cubicBezTo>
                  <a:cubicBezTo>
                    <a:pt x="808" y="1366"/>
                    <a:pt x="823" y="1336"/>
                    <a:pt x="852" y="1307"/>
                  </a:cubicBezTo>
                  <a:cubicBezTo>
                    <a:pt x="896" y="1234"/>
                    <a:pt x="911" y="1160"/>
                    <a:pt x="911" y="1087"/>
                  </a:cubicBezTo>
                  <a:cubicBezTo>
                    <a:pt x="925" y="1013"/>
                    <a:pt x="940" y="940"/>
                    <a:pt x="955" y="881"/>
                  </a:cubicBezTo>
                  <a:cubicBezTo>
                    <a:pt x="969" y="852"/>
                    <a:pt x="955" y="837"/>
                    <a:pt x="925" y="852"/>
                  </a:cubicBezTo>
                  <a:cubicBezTo>
                    <a:pt x="881" y="867"/>
                    <a:pt x="867" y="867"/>
                    <a:pt x="925" y="837"/>
                  </a:cubicBezTo>
                  <a:cubicBezTo>
                    <a:pt x="1028" y="764"/>
                    <a:pt x="940" y="426"/>
                    <a:pt x="808" y="426"/>
                  </a:cubicBezTo>
                  <a:cubicBezTo>
                    <a:pt x="793" y="412"/>
                    <a:pt x="764" y="397"/>
                    <a:pt x="779" y="382"/>
                  </a:cubicBezTo>
                  <a:cubicBezTo>
                    <a:pt x="734" y="309"/>
                    <a:pt x="690" y="235"/>
                    <a:pt x="632" y="177"/>
                  </a:cubicBezTo>
                  <a:cubicBezTo>
                    <a:pt x="456" y="0"/>
                    <a:pt x="382" y="0"/>
                    <a:pt x="265" y="103"/>
                  </a:cubicBezTo>
                  <a:close/>
                  <a:moveTo>
                    <a:pt x="881" y="705"/>
                  </a:moveTo>
                  <a:cubicBezTo>
                    <a:pt x="867" y="779"/>
                    <a:pt x="852" y="823"/>
                    <a:pt x="823" y="823"/>
                  </a:cubicBezTo>
                  <a:cubicBezTo>
                    <a:pt x="764" y="823"/>
                    <a:pt x="764" y="632"/>
                    <a:pt x="823" y="588"/>
                  </a:cubicBezTo>
                  <a:cubicBezTo>
                    <a:pt x="896" y="558"/>
                    <a:pt x="896" y="588"/>
                    <a:pt x="881" y="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798406" y="1540687"/>
              <a:ext cx="38615" cy="86543"/>
            </a:xfrm>
            <a:custGeom>
              <a:avLst/>
              <a:gdLst/>
              <a:ahLst/>
              <a:cxnLst/>
              <a:rect l="l" t="t" r="r" b="b"/>
              <a:pathLst>
                <a:path w="1219" h="2732" extrusionOk="0">
                  <a:moveTo>
                    <a:pt x="470" y="30"/>
                  </a:moveTo>
                  <a:cubicBezTo>
                    <a:pt x="470" y="30"/>
                    <a:pt x="470" y="44"/>
                    <a:pt x="470" y="59"/>
                  </a:cubicBezTo>
                  <a:cubicBezTo>
                    <a:pt x="470" y="89"/>
                    <a:pt x="441" y="89"/>
                    <a:pt x="338" y="89"/>
                  </a:cubicBezTo>
                  <a:cubicBezTo>
                    <a:pt x="308" y="89"/>
                    <a:pt x="279" y="103"/>
                    <a:pt x="264" y="133"/>
                  </a:cubicBezTo>
                  <a:cubicBezTo>
                    <a:pt x="250" y="177"/>
                    <a:pt x="220" y="221"/>
                    <a:pt x="206" y="250"/>
                  </a:cubicBezTo>
                  <a:cubicBezTo>
                    <a:pt x="132" y="412"/>
                    <a:pt x="88" y="573"/>
                    <a:pt x="88" y="734"/>
                  </a:cubicBezTo>
                  <a:cubicBezTo>
                    <a:pt x="88" y="779"/>
                    <a:pt x="88" y="823"/>
                    <a:pt x="74" y="852"/>
                  </a:cubicBezTo>
                  <a:cubicBezTo>
                    <a:pt x="30" y="1219"/>
                    <a:pt x="0" y="1571"/>
                    <a:pt x="0" y="1938"/>
                  </a:cubicBezTo>
                  <a:cubicBezTo>
                    <a:pt x="0" y="2203"/>
                    <a:pt x="30" y="2320"/>
                    <a:pt x="103" y="2349"/>
                  </a:cubicBezTo>
                  <a:cubicBezTo>
                    <a:pt x="132" y="2364"/>
                    <a:pt x="147" y="2379"/>
                    <a:pt x="118" y="2393"/>
                  </a:cubicBezTo>
                  <a:cubicBezTo>
                    <a:pt x="103" y="2423"/>
                    <a:pt x="206" y="2643"/>
                    <a:pt x="279" y="2628"/>
                  </a:cubicBezTo>
                  <a:cubicBezTo>
                    <a:pt x="308" y="2628"/>
                    <a:pt x="338" y="2628"/>
                    <a:pt x="338" y="2658"/>
                  </a:cubicBezTo>
                  <a:cubicBezTo>
                    <a:pt x="338" y="2702"/>
                    <a:pt x="455" y="2731"/>
                    <a:pt x="499" y="2687"/>
                  </a:cubicBezTo>
                  <a:cubicBezTo>
                    <a:pt x="514" y="2672"/>
                    <a:pt x="543" y="2672"/>
                    <a:pt x="587" y="2672"/>
                  </a:cubicBezTo>
                  <a:cubicBezTo>
                    <a:pt x="617" y="2687"/>
                    <a:pt x="646" y="2672"/>
                    <a:pt x="661" y="2643"/>
                  </a:cubicBezTo>
                  <a:cubicBezTo>
                    <a:pt x="675" y="2628"/>
                    <a:pt x="705" y="2628"/>
                    <a:pt x="734" y="2628"/>
                  </a:cubicBezTo>
                  <a:cubicBezTo>
                    <a:pt x="749" y="2643"/>
                    <a:pt x="764" y="2628"/>
                    <a:pt x="749" y="2584"/>
                  </a:cubicBezTo>
                  <a:cubicBezTo>
                    <a:pt x="720" y="2511"/>
                    <a:pt x="764" y="2482"/>
                    <a:pt x="793" y="2555"/>
                  </a:cubicBezTo>
                  <a:cubicBezTo>
                    <a:pt x="793" y="2584"/>
                    <a:pt x="822" y="2614"/>
                    <a:pt x="837" y="2614"/>
                  </a:cubicBezTo>
                  <a:cubicBezTo>
                    <a:pt x="954" y="2526"/>
                    <a:pt x="1057" y="2423"/>
                    <a:pt x="1131" y="2291"/>
                  </a:cubicBezTo>
                  <a:cubicBezTo>
                    <a:pt x="1204" y="1997"/>
                    <a:pt x="1219" y="1689"/>
                    <a:pt x="1160" y="1395"/>
                  </a:cubicBezTo>
                  <a:cubicBezTo>
                    <a:pt x="1131" y="1219"/>
                    <a:pt x="1101" y="1043"/>
                    <a:pt x="1101" y="867"/>
                  </a:cubicBezTo>
                  <a:cubicBezTo>
                    <a:pt x="1087" y="397"/>
                    <a:pt x="1072" y="309"/>
                    <a:pt x="984" y="250"/>
                  </a:cubicBezTo>
                  <a:cubicBezTo>
                    <a:pt x="954" y="221"/>
                    <a:pt x="910" y="206"/>
                    <a:pt x="866" y="206"/>
                  </a:cubicBezTo>
                  <a:cubicBezTo>
                    <a:pt x="837" y="221"/>
                    <a:pt x="778" y="191"/>
                    <a:pt x="720" y="118"/>
                  </a:cubicBezTo>
                  <a:cubicBezTo>
                    <a:pt x="661" y="30"/>
                    <a:pt x="602" y="0"/>
                    <a:pt x="558" y="0"/>
                  </a:cubicBezTo>
                  <a:cubicBezTo>
                    <a:pt x="499" y="0"/>
                    <a:pt x="470" y="15"/>
                    <a:pt x="470" y="30"/>
                  </a:cubicBezTo>
                  <a:close/>
                  <a:moveTo>
                    <a:pt x="426" y="940"/>
                  </a:moveTo>
                  <a:cubicBezTo>
                    <a:pt x="426" y="984"/>
                    <a:pt x="352" y="984"/>
                    <a:pt x="338" y="925"/>
                  </a:cubicBezTo>
                  <a:cubicBezTo>
                    <a:pt x="338" y="911"/>
                    <a:pt x="338" y="896"/>
                    <a:pt x="382" y="896"/>
                  </a:cubicBezTo>
                  <a:cubicBezTo>
                    <a:pt x="397" y="896"/>
                    <a:pt x="411" y="911"/>
                    <a:pt x="426" y="940"/>
                  </a:cubicBezTo>
                  <a:close/>
                  <a:moveTo>
                    <a:pt x="499" y="2335"/>
                  </a:moveTo>
                  <a:cubicBezTo>
                    <a:pt x="499" y="2364"/>
                    <a:pt x="499" y="2393"/>
                    <a:pt x="470" y="2408"/>
                  </a:cubicBezTo>
                  <a:cubicBezTo>
                    <a:pt x="441" y="2437"/>
                    <a:pt x="397" y="2379"/>
                    <a:pt x="411" y="2320"/>
                  </a:cubicBezTo>
                  <a:cubicBezTo>
                    <a:pt x="426" y="2261"/>
                    <a:pt x="514" y="2276"/>
                    <a:pt x="499" y="2335"/>
                  </a:cubicBezTo>
                  <a:close/>
                  <a:moveTo>
                    <a:pt x="675" y="2393"/>
                  </a:moveTo>
                  <a:cubicBezTo>
                    <a:pt x="675" y="2408"/>
                    <a:pt x="661" y="2423"/>
                    <a:pt x="646" y="2423"/>
                  </a:cubicBezTo>
                  <a:cubicBezTo>
                    <a:pt x="631" y="2423"/>
                    <a:pt x="617" y="2408"/>
                    <a:pt x="617" y="2393"/>
                  </a:cubicBezTo>
                  <a:cubicBezTo>
                    <a:pt x="617" y="2379"/>
                    <a:pt x="631" y="2364"/>
                    <a:pt x="646" y="2364"/>
                  </a:cubicBezTo>
                  <a:cubicBezTo>
                    <a:pt x="661" y="2364"/>
                    <a:pt x="675" y="2379"/>
                    <a:pt x="675" y="23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724914" y="1555576"/>
              <a:ext cx="37221" cy="94431"/>
            </a:xfrm>
            <a:custGeom>
              <a:avLst/>
              <a:gdLst/>
              <a:ahLst/>
              <a:cxnLst/>
              <a:rect l="l" t="t" r="r" b="b"/>
              <a:pathLst>
                <a:path w="1175" h="2981" extrusionOk="0">
                  <a:moveTo>
                    <a:pt x="426" y="88"/>
                  </a:moveTo>
                  <a:cubicBezTo>
                    <a:pt x="426" y="132"/>
                    <a:pt x="426" y="176"/>
                    <a:pt x="397" y="176"/>
                  </a:cubicBezTo>
                  <a:cubicBezTo>
                    <a:pt x="368" y="191"/>
                    <a:pt x="353" y="176"/>
                    <a:pt x="368" y="176"/>
                  </a:cubicBezTo>
                  <a:cubicBezTo>
                    <a:pt x="368" y="176"/>
                    <a:pt x="368" y="147"/>
                    <a:pt x="338" y="147"/>
                  </a:cubicBezTo>
                  <a:cubicBezTo>
                    <a:pt x="265" y="118"/>
                    <a:pt x="147" y="118"/>
                    <a:pt x="147" y="147"/>
                  </a:cubicBezTo>
                  <a:cubicBezTo>
                    <a:pt x="133" y="191"/>
                    <a:pt x="103" y="220"/>
                    <a:pt x="74" y="250"/>
                  </a:cubicBezTo>
                  <a:cubicBezTo>
                    <a:pt x="15" y="309"/>
                    <a:pt x="1" y="338"/>
                    <a:pt x="1" y="455"/>
                  </a:cubicBezTo>
                  <a:cubicBezTo>
                    <a:pt x="1" y="529"/>
                    <a:pt x="15" y="954"/>
                    <a:pt x="15" y="1395"/>
                  </a:cubicBezTo>
                  <a:cubicBezTo>
                    <a:pt x="15" y="1674"/>
                    <a:pt x="30" y="1953"/>
                    <a:pt x="59" y="2232"/>
                  </a:cubicBezTo>
                  <a:cubicBezTo>
                    <a:pt x="89" y="2232"/>
                    <a:pt x="89" y="2261"/>
                    <a:pt x="59" y="2305"/>
                  </a:cubicBezTo>
                  <a:cubicBezTo>
                    <a:pt x="45" y="2349"/>
                    <a:pt x="74" y="2599"/>
                    <a:pt x="133" y="2599"/>
                  </a:cubicBezTo>
                  <a:cubicBezTo>
                    <a:pt x="147" y="2599"/>
                    <a:pt x="147" y="2599"/>
                    <a:pt x="147" y="2613"/>
                  </a:cubicBezTo>
                  <a:cubicBezTo>
                    <a:pt x="133" y="2628"/>
                    <a:pt x="397" y="2936"/>
                    <a:pt x="441" y="2922"/>
                  </a:cubicBezTo>
                  <a:cubicBezTo>
                    <a:pt x="485" y="2922"/>
                    <a:pt x="529" y="2922"/>
                    <a:pt x="558" y="2951"/>
                  </a:cubicBezTo>
                  <a:cubicBezTo>
                    <a:pt x="632" y="2980"/>
                    <a:pt x="647" y="2980"/>
                    <a:pt x="661" y="2951"/>
                  </a:cubicBezTo>
                  <a:cubicBezTo>
                    <a:pt x="676" y="2907"/>
                    <a:pt x="676" y="2922"/>
                    <a:pt x="676" y="2951"/>
                  </a:cubicBezTo>
                  <a:cubicBezTo>
                    <a:pt x="676" y="2966"/>
                    <a:pt x="705" y="2951"/>
                    <a:pt x="749" y="2907"/>
                  </a:cubicBezTo>
                  <a:cubicBezTo>
                    <a:pt x="793" y="2878"/>
                    <a:pt x="808" y="2834"/>
                    <a:pt x="823" y="2790"/>
                  </a:cubicBezTo>
                  <a:cubicBezTo>
                    <a:pt x="823" y="2775"/>
                    <a:pt x="837" y="2760"/>
                    <a:pt x="867" y="2746"/>
                  </a:cubicBezTo>
                  <a:cubicBezTo>
                    <a:pt x="925" y="2716"/>
                    <a:pt x="969" y="2672"/>
                    <a:pt x="1014" y="2628"/>
                  </a:cubicBezTo>
                  <a:cubicBezTo>
                    <a:pt x="1087" y="2584"/>
                    <a:pt x="1116" y="2511"/>
                    <a:pt x="1116" y="2437"/>
                  </a:cubicBezTo>
                  <a:cubicBezTo>
                    <a:pt x="1116" y="2379"/>
                    <a:pt x="1116" y="2349"/>
                    <a:pt x="1087" y="2349"/>
                  </a:cubicBezTo>
                  <a:cubicBezTo>
                    <a:pt x="1072" y="2349"/>
                    <a:pt x="1087" y="2320"/>
                    <a:pt x="1116" y="2290"/>
                  </a:cubicBezTo>
                  <a:cubicBezTo>
                    <a:pt x="1146" y="2261"/>
                    <a:pt x="1175" y="2202"/>
                    <a:pt x="1160" y="2056"/>
                  </a:cubicBezTo>
                  <a:cubicBezTo>
                    <a:pt x="1160" y="1894"/>
                    <a:pt x="1160" y="1865"/>
                    <a:pt x="1102" y="1835"/>
                  </a:cubicBezTo>
                  <a:cubicBezTo>
                    <a:pt x="1028" y="1821"/>
                    <a:pt x="1028" y="1806"/>
                    <a:pt x="1116" y="1806"/>
                  </a:cubicBezTo>
                  <a:cubicBezTo>
                    <a:pt x="1146" y="1806"/>
                    <a:pt x="1160" y="1777"/>
                    <a:pt x="1160" y="1718"/>
                  </a:cubicBezTo>
                  <a:cubicBezTo>
                    <a:pt x="1160" y="1659"/>
                    <a:pt x="1146" y="1483"/>
                    <a:pt x="1146" y="1292"/>
                  </a:cubicBezTo>
                  <a:cubicBezTo>
                    <a:pt x="1131" y="1145"/>
                    <a:pt x="1116" y="999"/>
                    <a:pt x="1102" y="852"/>
                  </a:cubicBezTo>
                  <a:cubicBezTo>
                    <a:pt x="1087" y="778"/>
                    <a:pt x="1072" y="720"/>
                    <a:pt x="1072" y="646"/>
                  </a:cubicBezTo>
                  <a:cubicBezTo>
                    <a:pt x="1072" y="573"/>
                    <a:pt x="1043" y="499"/>
                    <a:pt x="999" y="441"/>
                  </a:cubicBezTo>
                  <a:cubicBezTo>
                    <a:pt x="969" y="411"/>
                    <a:pt x="940" y="367"/>
                    <a:pt x="896" y="338"/>
                  </a:cubicBezTo>
                  <a:cubicBezTo>
                    <a:pt x="852" y="323"/>
                    <a:pt x="808" y="294"/>
                    <a:pt x="779" y="250"/>
                  </a:cubicBezTo>
                  <a:cubicBezTo>
                    <a:pt x="735" y="206"/>
                    <a:pt x="691" y="162"/>
                    <a:pt x="676" y="176"/>
                  </a:cubicBezTo>
                  <a:cubicBezTo>
                    <a:pt x="661" y="176"/>
                    <a:pt x="647" y="162"/>
                    <a:pt x="632" y="132"/>
                  </a:cubicBezTo>
                  <a:cubicBezTo>
                    <a:pt x="588" y="74"/>
                    <a:pt x="514" y="30"/>
                    <a:pt x="441" y="15"/>
                  </a:cubicBezTo>
                  <a:cubicBezTo>
                    <a:pt x="426" y="0"/>
                    <a:pt x="412" y="44"/>
                    <a:pt x="426" y="88"/>
                  </a:cubicBezTo>
                  <a:close/>
                  <a:moveTo>
                    <a:pt x="470" y="514"/>
                  </a:moveTo>
                  <a:cubicBezTo>
                    <a:pt x="470" y="514"/>
                    <a:pt x="441" y="543"/>
                    <a:pt x="426" y="543"/>
                  </a:cubicBezTo>
                  <a:cubicBezTo>
                    <a:pt x="397" y="558"/>
                    <a:pt x="382" y="543"/>
                    <a:pt x="397" y="529"/>
                  </a:cubicBezTo>
                  <a:cubicBezTo>
                    <a:pt x="397" y="529"/>
                    <a:pt x="470" y="499"/>
                    <a:pt x="470" y="514"/>
                  </a:cubicBezTo>
                  <a:close/>
                  <a:moveTo>
                    <a:pt x="940" y="2026"/>
                  </a:moveTo>
                  <a:cubicBezTo>
                    <a:pt x="940" y="2041"/>
                    <a:pt x="925" y="2056"/>
                    <a:pt x="911" y="2041"/>
                  </a:cubicBezTo>
                  <a:cubicBezTo>
                    <a:pt x="896" y="2026"/>
                    <a:pt x="881" y="2012"/>
                    <a:pt x="881" y="1982"/>
                  </a:cubicBezTo>
                  <a:cubicBezTo>
                    <a:pt x="881" y="1967"/>
                    <a:pt x="896" y="1953"/>
                    <a:pt x="911" y="1967"/>
                  </a:cubicBezTo>
                  <a:cubicBezTo>
                    <a:pt x="925" y="1982"/>
                    <a:pt x="940" y="1997"/>
                    <a:pt x="940" y="20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624940" y="1563938"/>
              <a:ext cx="34909" cy="75836"/>
            </a:xfrm>
            <a:custGeom>
              <a:avLst/>
              <a:gdLst/>
              <a:ahLst/>
              <a:cxnLst/>
              <a:rect l="l" t="t" r="r" b="b"/>
              <a:pathLst>
                <a:path w="1102" h="2394" extrusionOk="0">
                  <a:moveTo>
                    <a:pt x="264" y="45"/>
                  </a:moveTo>
                  <a:cubicBezTo>
                    <a:pt x="235" y="89"/>
                    <a:pt x="191" y="118"/>
                    <a:pt x="147" y="133"/>
                  </a:cubicBezTo>
                  <a:cubicBezTo>
                    <a:pt x="88" y="162"/>
                    <a:pt x="74" y="191"/>
                    <a:pt x="44" y="309"/>
                  </a:cubicBezTo>
                  <a:cubicBezTo>
                    <a:pt x="0" y="544"/>
                    <a:pt x="44" y="793"/>
                    <a:pt x="147" y="999"/>
                  </a:cubicBezTo>
                  <a:cubicBezTo>
                    <a:pt x="206" y="1175"/>
                    <a:pt x="206" y="1190"/>
                    <a:pt x="176" y="1586"/>
                  </a:cubicBezTo>
                  <a:cubicBezTo>
                    <a:pt x="162" y="1733"/>
                    <a:pt x="162" y="1865"/>
                    <a:pt x="176" y="2012"/>
                  </a:cubicBezTo>
                  <a:cubicBezTo>
                    <a:pt x="206" y="2041"/>
                    <a:pt x="206" y="2070"/>
                    <a:pt x="206" y="2100"/>
                  </a:cubicBezTo>
                  <a:cubicBezTo>
                    <a:pt x="206" y="2188"/>
                    <a:pt x="279" y="2291"/>
                    <a:pt x="338" y="2291"/>
                  </a:cubicBezTo>
                  <a:cubicBezTo>
                    <a:pt x="352" y="2276"/>
                    <a:pt x="367" y="2291"/>
                    <a:pt x="382" y="2320"/>
                  </a:cubicBezTo>
                  <a:cubicBezTo>
                    <a:pt x="382" y="2364"/>
                    <a:pt x="485" y="2393"/>
                    <a:pt x="558" y="2379"/>
                  </a:cubicBezTo>
                  <a:cubicBezTo>
                    <a:pt x="631" y="2364"/>
                    <a:pt x="690" y="2320"/>
                    <a:pt x="749" y="2276"/>
                  </a:cubicBezTo>
                  <a:cubicBezTo>
                    <a:pt x="866" y="2173"/>
                    <a:pt x="1028" y="1909"/>
                    <a:pt x="998" y="1850"/>
                  </a:cubicBezTo>
                  <a:cubicBezTo>
                    <a:pt x="998" y="1792"/>
                    <a:pt x="1013" y="1748"/>
                    <a:pt x="1028" y="1689"/>
                  </a:cubicBezTo>
                  <a:cubicBezTo>
                    <a:pt x="1087" y="1380"/>
                    <a:pt x="1101" y="1072"/>
                    <a:pt x="1072" y="764"/>
                  </a:cubicBezTo>
                  <a:cubicBezTo>
                    <a:pt x="1013" y="558"/>
                    <a:pt x="925" y="368"/>
                    <a:pt x="793" y="191"/>
                  </a:cubicBezTo>
                  <a:lnTo>
                    <a:pt x="690" y="133"/>
                  </a:lnTo>
                  <a:cubicBezTo>
                    <a:pt x="617" y="103"/>
                    <a:pt x="617" y="103"/>
                    <a:pt x="617" y="162"/>
                  </a:cubicBezTo>
                  <a:cubicBezTo>
                    <a:pt x="602" y="206"/>
                    <a:pt x="587" y="250"/>
                    <a:pt x="573" y="279"/>
                  </a:cubicBezTo>
                  <a:cubicBezTo>
                    <a:pt x="543" y="309"/>
                    <a:pt x="529" y="309"/>
                    <a:pt x="514" y="279"/>
                  </a:cubicBezTo>
                  <a:cubicBezTo>
                    <a:pt x="499" y="250"/>
                    <a:pt x="499" y="206"/>
                    <a:pt x="514" y="177"/>
                  </a:cubicBezTo>
                  <a:cubicBezTo>
                    <a:pt x="529" y="147"/>
                    <a:pt x="543" y="103"/>
                    <a:pt x="543" y="59"/>
                  </a:cubicBezTo>
                  <a:cubicBezTo>
                    <a:pt x="543" y="15"/>
                    <a:pt x="529" y="0"/>
                    <a:pt x="485" y="15"/>
                  </a:cubicBezTo>
                  <a:cubicBezTo>
                    <a:pt x="441" y="30"/>
                    <a:pt x="397" y="30"/>
                    <a:pt x="352" y="15"/>
                  </a:cubicBezTo>
                  <a:cubicBezTo>
                    <a:pt x="308" y="0"/>
                    <a:pt x="279" y="0"/>
                    <a:pt x="264" y="45"/>
                  </a:cubicBezTo>
                  <a:close/>
                  <a:moveTo>
                    <a:pt x="587" y="984"/>
                  </a:moveTo>
                  <a:cubicBezTo>
                    <a:pt x="587" y="1013"/>
                    <a:pt x="573" y="999"/>
                    <a:pt x="573" y="955"/>
                  </a:cubicBezTo>
                  <a:cubicBezTo>
                    <a:pt x="573" y="911"/>
                    <a:pt x="573" y="881"/>
                    <a:pt x="587" y="896"/>
                  </a:cubicBezTo>
                  <a:cubicBezTo>
                    <a:pt x="587" y="925"/>
                    <a:pt x="587" y="955"/>
                    <a:pt x="587" y="984"/>
                  </a:cubicBezTo>
                  <a:close/>
                  <a:moveTo>
                    <a:pt x="1042" y="1028"/>
                  </a:moveTo>
                  <a:cubicBezTo>
                    <a:pt x="1028" y="1058"/>
                    <a:pt x="1028" y="1087"/>
                    <a:pt x="1028" y="1102"/>
                  </a:cubicBezTo>
                  <a:cubicBezTo>
                    <a:pt x="1028" y="1102"/>
                    <a:pt x="1013" y="1131"/>
                    <a:pt x="984" y="1146"/>
                  </a:cubicBezTo>
                  <a:cubicBezTo>
                    <a:pt x="910" y="1190"/>
                    <a:pt x="910" y="1146"/>
                    <a:pt x="969" y="1087"/>
                  </a:cubicBezTo>
                  <a:cubicBezTo>
                    <a:pt x="998" y="1058"/>
                    <a:pt x="1013" y="1043"/>
                    <a:pt x="984" y="1013"/>
                  </a:cubicBezTo>
                  <a:cubicBezTo>
                    <a:pt x="969" y="984"/>
                    <a:pt x="954" y="969"/>
                    <a:pt x="984" y="955"/>
                  </a:cubicBezTo>
                  <a:cubicBezTo>
                    <a:pt x="1057" y="940"/>
                    <a:pt x="1072" y="955"/>
                    <a:pt x="1042" y="1028"/>
                  </a:cubicBezTo>
                  <a:close/>
                  <a:moveTo>
                    <a:pt x="558" y="1513"/>
                  </a:moveTo>
                  <a:cubicBezTo>
                    <a:pt x="543" y="1542"/>
                    <a:pt x="529" y="1557"/>
                    <a:pt x="485" y="1557"/>
                  </a:cubicBezTo>
                  <a:cubicBezTo>
                    <a:pt x="441" y="1557"/>
                    <a:pt x="441" y="1557"/>
                    <a:pt x="455" y="1513"/>
                  </a:cubicBezTo>
                  <a:cubicBezTo>
                    <a:pt x="485" y="1469"/>
                    <a:pt x="573" y="1439"/>
                    <a:pt x="558" y="1513"/>
                  </a:cubicBezTo>
                  <a:close/>
                  <a:moveTo>
                    <a:pt x="338" y="1909"/>
                  </a:moveTo>
                  <a:cubicBezTo>
                    <a:pt x="338" y="1924"/>
                    <a:pt x="338" y="1938"/>
                    <a:pt x="323" y="1938"/>
                  </a:cubicBezTo>
                  <a:cubicBezTo>
                    <a:pt x="294" y="1938"/>
                    <a:pt x="279" y="1924"/>
                    <a:pt x="279" y="1909"/>
                  </a:cubicBezTo>
                  <a:cubicBezTo>
                    <a:pt x="279" y="1894"/>
                    <a:pt x="279" y="1880"/>
                    <a:pt x="294" y="1880"/>
                  </a:cubicBezTo>
                  <a:cubicBezTo>
                    <a:pt x="323" y="1880"/>
                    <a:pt x="338" y="1894"/>
                    <a:pt x="338" y="1909"/>
                  </a:cubicBezTo>
                  <a:close/>
                  <a:moveTo>
                    <a:pt x="485" y="2070"/>
                  </a:moveTo>
                  <a:cubicBezTo>
                    <a:pt x="514" y="2070"/>
                    <a:pt x="514" y="2070"/>
                    <a:pt x="485" y="2115"/>
                  </a:cubicBezTo>
                  <a:cubicBezTo>
                    <a:pt x="441" y="2159"/>
                    <a:pt x="367" y="2129"/>
                    <a:pt x="397" y="2056"/>
                  </a:cubicBezTo>
                  <a:cubicBezTo>
                    <a:pt x="411" y="2026"/>
                    <a:pt x="411" y="2012"/>
                    <a:pt x="426" y="2041"/>
                  </a:cubicBezTo>
                  <a:cubicBezTo>
                    <a:pt x="441" y="2056"/>
                    <a:pt x="455" y="2070"/>
                    <a:pt x="485" y="20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1190" y="1570464"/>
              <a:ext cx="1901" cy="1869"/>
            </a:xfrm>
            <a:custGeom>
              <a:avLst/>
              <a:gdLst/>
              <a:ahLst/>
              <a:cxnLst/>
              <a:rect l="l" t="t" r="r" b="b"/>
              <a:pathLst>
                <a:path w="60" h="59" extrusionOk="0">
                  <a:moveTo>
                    <a:pt x="16" y="29"/>
                  </a:moveTo>
                  <a:cubicBezTo>
                    <a:pt x="16" y="44"/>
                    <a:pt x="30" y="59"/>
                    <a:pt x="45" y="59"/>
                  </a:cubicBezTo>
                  <a:cubicBezTo>
                    <a:pt x="45" y="59"/>
                    <a:pt x="60" y="44"/>
                    <a:pt x="60" y="29"/>
                  </a:cubicBezTo>
                  <a:cubicBezTo>
                    <a:pt x="60" y="15"/>
                    <a:pt x="45" y="0"/>
                    <a:pt x="30" y="15"/>
                  </a:cubicBezTo>
                  <a:cubicBezTo>
                    <a:pt x="16" y="0"/>
                    <a:pt x="1" y="15"/>
                    <a:pt x="16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872341" y="1611835"/>
              <a:ext cx="36778" cy="104662"/>
            </a:xfrm>
            <a:custGeom>
              <a:avLst/>
              <a:gdLst/>
              <a:ahLst/>
              <a:cxnLst/>
              <a:rect l="l" t="t" r="r" b="b"/>
              <a:pathLst>
                <a:path w="1161" h="3304" extrusionOk="0">
                  <a:moveTo>
                    <a:pt x="558" y="59"/>
                  </a:moveTo>
                  <a:cubicBezTo>
                    <a:pt x="529" y="103"/>
                    <a:pt x="485" y="118"/>
                    <a:pt x="441" y="103"/>
                  </a:cubicBezTo>
                  <a:cubicBezTo>
                    <a:pt x="411" y="89"/>
                    <a:pt x="382" y="103"/>
                    <a:pt x="353" y="162"/>
                  </a:cubicBezTo>
                  <a:cubicBezTo>
                    <a:pt x="338" y="206"/>
                    <a:pt x="323" y="236"/>
                    <a:pt x="309" y="236"/>
                  </a:cubicBezTo>
                  <a:cubicBezTo>
                    <a:pt x="250" y="324"/>
                    <a:pt x="221" y="426"/>
                    <a:pt x="206" y="529"/>
                  </a:cubicBezTo>
                  <a:cubicBezTo>
                    <a:pt x="206" y="529"/>
                    <a:pt x="206" y="573"/>
                    <a:pt x="191" y="603"/>
                  </a:cubicBezTo>
                  <a:cubicBezTo>
                    <a:pt x="177" y="647"/>
                    <a:pt x="177" y="705"/>
                    <a:pt x="191" y="764"/>
                  </a:cubicBezTo>
                  <a:cubicBezTo>
                    <a:pt x="221" y="823"/>
                    <a:pt x="206" y="852"/>
                    <a:pt x="177" y="881"/>
                  </a:cubicBezTo>
                  <a:cubicBezTo>
                    <a:pt x="118" y="1087"/>
                    <a:pt x="74" y="1307"/>
                    <a:pt x="88" y="1527"/>
                  </a:cubicBezTo>
                  <a:cubicBezTo>
                    <a:pt x="88" y="1586"/>
                    <a:pt x="88" y="1616"/>
                    <a:pt x="74" y="1616"/>
                  </a:cubicBezTo>
                  <a:cubicBezTo>
                    <a:pt x="74" y="1616"/>
                    <a:pt x="74" y="1660"/>
                    <a:pt x="103" y="1704"/>
                  </a:cubicBezTo>
                  <a:cubicBezTo>
                    <a:pt x="118" y="1762"/>
                    <a:pt x="133" y="1806"/>
                    <a:pt x="103" y="1836"/>
                  </a:cubicBezTo>
                  <a:cubicBezTo>
                    <a:pt x="74" y="1865"/>
                    <a:pt x="59" y="1880"/>
                    <a:pt x="30" y="2100"/>
                  </a:cubicBezTo>
                  <a:cubicBezTo>
                    <a:pt x="15" y="2217"/>
                    <a:pt x="15" y="2232"/>
                    <a:pt x="59" y="2203"/>
                  </a:cubicBezTo>
                  <a:cubicBezTo>
                    <a:pt x="103" y="2188"/>
                    <a:pt x="118" y="2203"/>
                    <a:pt x="103" y="2232"/>
                  </a:cubicBezTo>
                  <a:cubicBezTo>
                    <a:pt x="88" y="2261"/>
                    <a:pt x="103" y="2276"/>
                    <a:pt x="133" y="2261"/>
                  </a:cubicBezTo>
                  <a:cubicBezTo>
                    <a:pt x="177" y="2261"/>
                    <a:pt x="191" y="2261"/>
                    <a:pt x="177" y="2276"/>
                  </a:cubicBezTo>
                  <a:cubicBezTo>
                    <a:pt x="162" y="2291"/>
                    <a:pt x="147" y="2306"/>
                    <a:pt x="118" y="2306"/>
                  </a:cubicBezTo>
                  <a:cubicBezTo>
                    <a:pt x="88" y="2320"/>
                    <a:pt x="59" y="2320"/>
                    <a:pt x="44" y="2350"/>
                  </a:cubicBezTo>
                  <a:cubicBezTo>
                    <a:pt x="0" y="2379"/>
                    <a:pt x="0" y="2394"/>
                    <a:pt x="44" y="2540"/>
                  </a:cubicBezTo>
                  <a:cubicBezTo>
                    <a:pt x="74" y="2614"/>
                    <a:pt x="88" y="2702"/>
                    <a:pt x="103" y="2775"/>
                  </a:cubicBezTo>
                  <a:cubicBezTo>
                    <a:pt x="103" y="2805"/>
                    <a:pt x="118" y="2849"/>
                    <a:pt x="147" y="2849"/>
                  </a:cubicBezTo>
                  <a:cubicBezTo>
                    <a:pt x="162" y="2893"/>
                    <a:pt x="177" y="2937"/>
                    <a:pt x="177" y="2981"/>
                  </a:cubicBezTo>
                  <a:cubicBezTo>
                    <a:pt x="177" y="3098"/>
                    <a:pt x="250" y="3186"/>
                    <a:pt x="309" y="3157"/>
                  </a:cubicBezTo>
                  <a:cubicBezTo>
                    <a:pt x="323" y="3157"/>
                    <a:pt x="323" y="3157"/>
                    <a:pt x="323" y="3186"/>
                  </a:cubicBezTo>
                  <a:cubicBezTo>
                    <a:pt x="323" y="3245"/>
                    <a:pt x="382" y="3274"/>
                    <a:pt x="514" y="3289"/>
                  </a:cubicBezTo>
                  <a:cubicBezTo>
                    <a:pt x="588" y="3304"/>
                    <a:pt x="632" y="3289"/>
                    <a:pt x="632" y="3274"/>
                  </a:cubicBezTo>
                  <a:cubicBezTo>
                    <a:pt x="632" y="3260"/>
                    <a:pt x="676" y="3216"/>
                    <a:pt x="720" y="3186"/>
                  </a:cubicBezTo>
                  <a:cubicBezTo>
                    <a:pt x="867" y="3040"/>
                    <a:pt x="969" y="2849"/>
                    <a:pt x="999" y="2643"/>
                  </a:cubicBezTo>
                  <a:cubicBezTo>
                    <a:pt x="999" y="2599"/>
                    <a:pt x="999" y="2570"/>
                    <a:pt x="1013" y="2526"/>
                  </a:cubicBezTo>
                  <a:cubicBezTo>
                    <a:pt x="1057" y="2526"/>
                    <a:pt x="1072" y="2408"/>
                    <a:pt x="1043" y="2379"/>
                  </a:cubicBezTo>
                  <a:cubicBezTo>
                    <a:pt x="999" y="2364"/>
                    <a:pt x="1013" y="2364"/>
                    <a:pt x="1043" y="2350"/>
                  </a:cubicBezTo>
                  <a:cubicBezTo>
                    <a:pt x="1057" y="2335"/>
                    <a:pt x="1087" y="2188"/>
                    <a:pt x="1043" y="2159"/>
                  </a:cubicBezTo>
                  <a:cubicBezTo>
                    <a:pt x="999" y="2144"/>
                    <a:pt x="1013" y="2129"/>
                    <a:pt x="1057" y="2115"/>
                  </a:cubicBezTo>
                  <a:cubicBezTo>
                    <a:pt x="1072" y="2085"/>
                    <a:pt x="1087" y="2056"/>
                    <a:pt x="1101" y="2027"/>
                  </a:cubicBezTo>
                  <a:cubicBezTo>
                    <a:pt x="1101" y="1997"/>
                    <a:pt x="1101" y="1733"/>
                    <a:pt x="1116" y="1454"/>
                  </a:cubicBezTo>
                  <a:cubicBezTo>
                    <a:pt x="1131" y="999"/>
                    <a:pt x="1116" y="926"/>
                    <a:pt x="1087" y="926"/>
                  </a:cubicBezTo>
                  <a:cubicBezTo>
                    <a:pt x="1057" y="926"/>
                    <a:pt x="1043" y="940"/>
                    <a:pt x="1043" y="955"/>
                  </a:cubicBezTo>
                  <a:cubicBezTo>
                    <a:pt x="1043" y="970"/>
                    <a:pt x="1028" y="984"/>
                    <a:pt x="1013" y="984"/>
                  </a:cubicBezTo>
                  <a:cubicBezTo>
                    <a:pt x="955" y="984"/>
                    <a:pt x="1043" y="896"/>
                    <a:pt x="1101" y="896"/>
                  </a:cubicBezTo>
                  <a:cubicBezTo>
                    <a:pt x="1146" y="896"/>
                    <a:pt x="1131" y="896"/>
                    <a:pt x="1087" y="852"/>
                  </a:cubicBezTo>
                  <a:cubicBezTo>
                    <a:pt x="1043" y="823"/>
                    <a:pt x="1028" y="808"/>
                    <a:pt x="1087" y="837"/>
                  </a:cubicBezTo>
                  <a:cubicBezTo>
                    <a:pt x="1146" y="852"/>
                    <a:pt x="1146" y="837"/>
                    <a:pt x="1146" y="676"/>
                  </a:cubicBezTo>
                  <a:cubicBezTo>
                    <a:pt x="1160" y="588"/>
                    <a:pt x="1146" y="514"/>
                    <a:pt x="1101" y="426"/>
                  </a:cubicBezTo>
                  <a:cubicBezTo>
                    <a:pt x="1072" y="397"/>
                    <a:pt x="1043" y="338"/>
                    <a:pt x="1028" y="309"/>
                  </a:cubicBezTo>
                  <a:cubicBezTo>
                    <a:pt x="1013" y="280"/>
                    <a:pt x="984" y="265"/>
                    <a:pt x="940" y="250"/>
                  </a:cubicBezTo>
                  <a:cubicBezTo>
                    <a:pt x="925" y="250"/>
                    <a:pt x="896" y="250"/>
                    <a:pt x="896" y="236"/>
                  </a:cubicBezTo>
                  <a:cubicBezTo>
                    <a:pt x="896" y="221"/>
                    <a:pt x="881" y="206"/>
                    <a:pt x="867" y="206"/>
                  </a:cubicBezTo>
                  <a:cubicBezTo>
                    <a:pt x="852" y="206"/>
                    <a:pt x="823" y="177"/>
                    <a:pt x="823" y="147"/>
                  </a:cubicBezTo>
                  <a:cubicBezTo>
                    <a:pt x="823" y="118"/>
                    <a:pt x="823" y="89"/>
                    <a:pt x="793" y="89"/>
                  </a:cubicBezTo>
                  <a:cubicBezTo>
                    <a:pt x="764" y="89"/>
                    <a:pt x="734" y="74"/>
                    <a:pt x="720" y="59"/>
                  </a:cubicBezTo>
                  <a:cubicBezTo>
                    <a:pt x="661" y="1"/>
                    <a:pt x="602" y="1"/>
                    <a:pt x="529" y="74"/>
                  </a:cubicBezTo>
                  <a:close/>
                  <a:moveTo>
                    <a:pt x="823" y="544"/>
                  </a:moveTo>
                  <a:cubicBezTo>
                    <a:pt x="823" y="558"/>
                    <a:pt x="808" y="558"/>
                    <a:pt x="808" y="529"/>
                  </a:cubicBezTo>
                  <a:cubicBezTo>
                    <a:pt x="808" y="485"/>
                    <a:pt x="808" y="470"/>
                    <a:pt x="823" y="485"/>
                  </a:cubicBezTo>
                  <a:cubicBezTo>
                    <a:pt x="837" y="500"/>
                    <a:pt x="837" y="514"/>
                    <a:pt x="823" y="544"/>
                  </a:cubicBezTo>
                  <a:close/>
                  <a:moveTo>
                    <a:pt x="911" y="1102"/>
                  </a:moveTo>
                  <a:cubicBezTo>
                    <a:pt x="896" y="1116"/>
                    <a:pt x="867" y="1116"/>
                    <a:pt x="852" y="1102"/>
                  </a:cubicBezTo>
                  <a:cubicBezTo>
                    <a:pt x="837" y="1102"/>
                    <a:pt x="837" y="1087"/>
                    <a:pt x="867" y="1087"/>
                  </a:cubicBezTo>
                  <a:cubicBezTo>
                    <a:pt x="896" y="1087"/>
                    <a:pt x="925" y="1102"/>
                    <a:pt x="911" y="1102"/>
                  </a:cubicBezTo>
                  <a:close/>
                  <a:moveTo>
                    <a:pt x="411" y="1263"/>
                  </a:moveTo>
                  <a:cubicBezTo>
                    <a:pt x="411" y="1278"/>
                    <a:pt x="397" y="1278"/>
                    <a:pt x="397" y="1248"/>
                  </a:cubicBezTo>
                  <a:cubicBezTo>
                    <a:pt x="397" y="1219"/>
                    <a:pt x="397" y="1204"/>
                    <a:pt x="411" y="1204"/>
                  </a:cubicBezTo>
                  <a:cubicBezTo>
                    <a:pt x="411" y="1219"/>
                    <a:pt x="411" y="1248"/>
                    <a:pt x="411" y="1263"/>
                  </a:cubicBezTo>
                  <a:close/>
                  <a:moveTo>
                    <a:pt x="1057" y="1351"/>
                  </a:moveTo>
                  <a:cubicBezTo>
                    <a:pt x="1057" y="1351"/>
                    <a:pt x="1043" y="1366"/>
                    <a:pt x="1013" y="1366"/>
                  </a:cubicBezTo>
                  <a:cubicBezTo>
                    <a:pt x="984" y="1366"/>
                    <a:pt x="969" y="1351"/>
                    <a:pt x="969" y="1351"/>
                  </a:cubicBezTo>
                  <a:cubicBezTo>
                    <a:pt x="969" y="1337"/>
                    <a:pt x="984" y="1322"/>
                    <a:pt x="1013" y="1322"/>
                  </a:cubicBezTo>
                  <a:cubicBezTo>
                    <a:pt x="1043" y="1322"/>
                    <a:pt x="1057" y="1337"/>
                    <a:pt x="1057" y="1351"/>
                  </a:cubicBezTo>
                  <a:close/>
                  <a:moveTo>
                    <a:pt x="544" y="1454"/>
                  </a:moveTo>
                  <a:cubicBezTo>
                    <a:pt x="529" y="1469"/>
                    <a:pt x="514" y="1469"/>
                    <a:pt x="500" y="1483"/>
                  </a:cubicBezTo>
                  <a:cubicBezTo>
                    <a:pt x="470" y="1483"/>
                    <a:pt x="470" y="1469"/>
                    <a:pt x="500" y="1454"/>
                  </a:cubicBezTo>
                  <a:cubicBezTo>
                    <a:pt x="514" y="1439"/>
                    <a:pt x="558" y="1425"/>
                    <a:pt x="544" y="1454"/>
                  </a:cubicBezTo>
                  <a:close/>
                  <a:moveTo>
                    <a:pt x="896" y="1762"/>
                  </a:moveTo>
                  <a:cubicBezTo>
                    <a:pt x="881" y="1777"/>
                    <a:pt x="881" y="1792"/>
                    <a:pt x="867" y="1792"/>
                  </a:cubicBezTo>
                  <a:cubicBezTo>
                    <a:pt x="852" y="1792"/>
                    <a:pt x="837" y="1792"/>
                    <a:pt x="837" y="1792"/>
                  </a:cubicBezTo>
                  <a:cubicBezTo>
                    <a:pt x="837" y="1762"/>
                    <a:pt x="852" y="1762"/>
                    <a:pt x="867" y="1762"/>
                  </a:cubicBezTo>
                  <a:cubicBezTo>
                    <a:pt x="881" y="1762"/>
                    <a:pt x="896" y="1762"/>
                    <a:pt x="896" y="1762"/>
                  </a:cubicBezTo>
                  <a:close/>
                  <a:moveTo>
                    <a:pt x="764" y="2115"/>
                  </a:moveTo>
                  <a:cubicBezTo>
                    <a:pt x="793" y="2144"/>
                    <a:pt x="779" y="2144"/>
                    <a:pt x="734" y="2115"/>
                  </a:cubicBezTo>
                  <a:cubicBezTo>
                    <a:pt x="690" y="2100"/>
                    <a:pt x="661" y="2056"/>
                    <a:pt x="676" y="1997"/>
                  </a:cubicBezTo>
                  <a:lnTo>
                    <a:pt x="676" y="1924"/>
                  </a:lnTo>
                  <a:lnTo>
                    <a:pt x="705" y="1997"/>
                  </a:lnTo>
                  <a:cubicBezTo>
                    <a:pt x="720" y="2041"/>
                    <a:pt x="734" y="2071"/>
                    <a:pt x="764" y="2115"/>
                  </a:cubicBezTo>
                  <a:close/>
                  <a:moveTo>
                    <a:pt x="500" y="2056"/>
                  </a:moveTo>
                  <a:cubicBezTo>
                    <a:pt x="500" y="2085"/>
                    <a:pt x="500" y="2085"/>
                    <a:pt x="470" y="2085"/>
                  </a:cubicBezTo>
                  <a:cubicBezTo>
                    <a:pt x="441" y="2071"/>
                    <a:pt x="426" y="2056"/>
                    <a:pt x="426" y="2041"/>
                  </a:cubicBezTo>
                  <a:cubicBezTo>
                    <a:pt x="426" y="2012"/>
                    <a:pt x="426" y="1997"/>
                    <a:pt x="456" y="2012"/>
                  </a:cubicBezTo>
                  <a:cubicBezTo>
                    <a:pt x="470" y="2012"/>
                    <a:pt x="485" y="2041"/>
                    <a:pt x="500" y="2056"/>
                  </a:cubicBezTo>
                  <a:close/>
                  <a:moveTo>
                    <a:pt x="632" y="2364"/>
                  </a:moveTo>
                  <a:cubicBezTo>
                    <a:pt x="617" y="2379"/>
                    <a:pt x="602" y="2394"/>
                    <a:pt x="588" y="2394"/>
                  </a:cubicBezTo>
                  <a:cubicBezTo>
                    <a:pt x="573" y="2394"/>
                    <a:pt x="558" y="2379"/>
                    <a:pt x="558" y="2364"/>
                  </a:cubicBezTo>
                  <a:cubicBezTo>
                    <a:pt x="558" y="2350"/>
                    <a:pt x="573" y="2335"/>
                    <a:pt x="602" y="2335"/>
                  </a:cubicBezTo>
                  <a:cubicBezTo>
                    <a:pt x="632" y="2335"/>
                    <a:pt x="632" y="2350"/>
                    <a:pt x="632" y="2364"/>
                  </a:cubicBezTo>
                  <a:close/>
                  <a:moveTo>
                    <a:pt x="353" y="2394"/>
                  </a:moveTo>
                  <a:cubicBezTo>
                    <a:pt x="338" y="2408"/>
                    <a:pt x="309" y="2423"/>
                    <a:pt x="279" y="2423"/>
                  </a:cubicBezTo>
                  <a:cubicBezTo>
                    <a:pt x="250" y="2423"/>
                    <a:pt x="250" y="2423"/>
                    <a:pt x="279" y="2394"/>
                  </a:cubicBezTo>
                  <a:cubicBezTo>
                    <a:pt x="323" y="2364"/>
                    <a:pt x="367" y="2364"/>
                    <a:pt x="353" y="2394"/>
                  </a:cubicBezTo>
                  <a:close/>
                  <a:moveTo>
                    <a:pt x="676" y="2761"/>
                  </a:moveTo>
                  <a:cubicBezTo>
                    <a:pt x="676" y="2775"/>
                    <a:pt x="646" y="2790"/>
                    <a:pt x="632" y="2790"/>
                  </a:cubicBezTo>
                  <a:cubicBezTo>
                    <a:pt x="617" y="2790"/>
                    <a:pt x="617" y="2775"/>
                    <a:pt x="632" y="2761"/>
                  </a:cubicBezTo>
                  <a:cubicBezTo>
                    <a:pt x="690" y="2717"/>
                    <a:pt x="705" y="2717"/>
                    <a:pt x="676" y="27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680724" y="1624854"/>
              <a:ext cx="35384" cy="90249"/>
            </a:xfrm>
            <a:custGeom>
              <a:avLst/>
              <a:gdLst/>
              <a:ahLst/>
              <a:cxnLst/>
              <a:rect l="l" t="t" r="r" b="b"/>
              <a:pathLst>
                <a:path w="1117" h="2849" extrusionOk="0">
                  <a:moveTo>
                    <a:pt x="397" y="30"/>
                  </a:moveTo>
                  <a:cubicBezTo>
                    <a:pt x="368" y="74"/>
                    <a:pt x="368" y="103"/>
                    <a:pt x="353" y="147"/>
                  </a:cubicBezTo>
                  <a:cubicBezTo>
                    <a:pt x="353" y="177"/>
                    <a:pt x="353" y="177"/>
                    <a:pt x="339" y="162"/>
                  </a:cubicBezTo>
                  <a:cubicBezTo>
                    <a:pt x="324" y="133"/>
                    <a:pt x="309" y="118"/>
                    <a:pt x="280" y="118"/>
                  </a:cubicBezTo>
                  <a:cubicBezTo>
                    <a:pt x="192" y="118"/>
                    <a:pt x="162" y="206"/>
                    <a:pt x="74" y="603"/>
                  </a:cubicBezTo>
                  <a:cubicBezTo>
                    <a:pt x="16" y="940"/>
                    <a:pt x="1" y="1263"/>
                    <a:pt x="30" y="1586"/>
                  </a:cubicBezTo>
                  <a:cubicBezTo>
                    <a:pt x="89" y="2144"/>
                    <a:pt x="104" y="2173"/>
                    <a:pt x="148" y="2173"/>
                  </a:cubicBezTo>
                  <a:cubicBezTo>
                    <a:pt x="177" y="2173"/>
                    <a:pt x="192" y="2188"/>
                    <a:pt x="192" y="2203"/>
                  </a:cubicBezTo>
                  <a:cubicBezTo>
                    <a:pt x="192" y="2217"/>
                    <a:pt x="162" y="2232"/>
                    <a:pt x="133" y="2217"/>
                  </a:cubicBezTo>
                  <a:cubicBezTo>
                    <a:pt x="104" y="2217"/>
                    <a:pt x="74" y="2217"/>
                    <a:pt x="74" y="2247"/>
                  </a:cubicBezTo>
                  <a:cubicBezTo>
                    <a:pt x="74" y="2276"/>
                    <a:pt x="74" y="2335"/>
                    <a:pt x="74" y="2394"/>
                  </a:cubicBezTo>
                  <a:cubicBezTo>
                    <a:pt x="74" y="2452"/>
                    <a:pt x="89" y="2511"/>
                    <a:pt x="133" y="2570"/>
                  </a:cubicBezTo>
                  <a:cubicBezTo>
                    <a:pt x="162" y="2599"/>
                    <a:pt x="177" y="2629"/>
                    <a:pt x="177" y="2643"/>
                  </a:cubicBezTo>
                  <a:cubicBezTo>
                    <a:pt x="162" y="2658"/>
                    <a:pt x="206" y="2702"/>
                    <a:pt x="250" y="2746"/>
                  </a:cubicBezTo>
                  <a:cubicBezTo>
                    <a:pt x="353" y="2819"/>
                    <a:pt x="471" y="2849"/>
                    <a:pt x="441" y="2775"/>
                  </a:cubicBezTo>
                  <a:cubicBezTo>
                    <a:pt x="427" y="2746"/>
                    <a:pt x="441" y="2731"/>
                    <a:pt x="544" y="2746"/>
                  </a:cubicBezTo>
                  <a:cubicBezTo>
                    <a:pt x="632" y="2761"/>
                    <a:pt x="662" y="2746"/>
                    <a:pt x="676" y="2702"/>
                  </a:cubicBezTo>
                  <a:cubicBezTo>
                    <a:pt x="691" y="2658"/>
                    <a:pt x="706" y="2643"/>
                    <a:pt x="720" y="2643"/>
                  </a:cubicBezTo>
                  <a:cubicBezTo>
                    <a:pt x="794" y="2614"/>
                    <a:pt x="867" y="2540"/>
                    <a:pt x="911" y="2467"/>
                  </a:cubicBezTo>
                  <a:cubicBezTo>
                    <a:pt x="911" y="2452"/>
                    <a:pt x="940" y="2423"/>
                    <a:pt x="984" y="2394"/>
                  </a:cubicBezTo>
                  <a:cubicBezTo>
                    <a:pt x="1087" y="2335"/>
                    <a:pt x="1102" y="2276"/>
                    <a:pt x="1029" y="2217"/>
                  </a:cubicBezTo>
                  <a:cubicBezTo>
                    <a:pt x="999" y="2173"/>
                    <a:pt x="999" y="2159"/>
                    <a:pt x="1014" y="2159"/>
                  </a:cubicBezTo>
                  <a:cubicBezTo>
                    <a:pt x="1029" y="2159"/>
                    <a:pt x="1043" y="2129"/>
                    <a:pt x="1043" y="2085"/>
                  </a:cubicBezTo>
                  <a:cubicBezTo>
                    <a:pt x="1043" y="2041"/>
                    <a:pt x="1058" y="1880"/>
                    <a:pt x="1073" y="1733"/>
                  </a:cubicBezTo>
                  <a:cubicBezTo>
                    <a:pt x="1117" y="1366"/>
                    <a:pt x="1117" y="999"/>
                    <a:pt x="1073" y="632"/>
                  </a:cubicBezTo>
                  <a:cubicBezTo>
                    <a:pt x="1058" y="559"/>
                    <a:pt x="1043" y="470"/>
                    <a:pt x="1029" y="412"/>
                  </a:cubicBezTo>
                  <a:cubicBezTo>
                    <a:pt x="999" y="294"/>
                    <a:pt x="926" y="206"/>
                    <a:pt x="838" y="133"/>
                  </a:cubicBezTo>
                  <a:cubicBezTo>
                    <a:pt x="808" y="118"/>
                    <a:pt x="794" y="118"/>
                    <a:pt x="794" y="133"/>
                  </a:cubicBezTo>
                  <a:cubicBezTo>
                    <a:pt x="794" y="133"/>
                    <a:pt x="779" y="133"/>
                    <a:pt x="764" y="103"/>
                  </a:cubicBezTo>
                  <a:cubicBezTo>
                    <a:pt x="735" y="74"/>
                    <a:pt x="706" y="59"/>
                    <a:pt x="676" y="45"/>
                  </a:cubicBezTo>
                  <a:cubicBezTo>
                    <a:pt x="647" y="45"/>
                    <a:pt x="617" y="45"/>
                    <a:pt x="617" y="30"/>
                  </a:cubicBezTo>
                  <a:cubicBezTo>
                    <a:pt x="617" y="15"/>
                    <a:pt x="573" y="1"/>
                    <a:pt x="515" y="1"/>
                  </a:cubicBezTo>
                  <a:cubicBezTo>
                    <a:pt x="456" y="1"/>
                    <a:pt x="397" y="15"/>
                    <a:pt x="368" y="45"/>
                  </a:cubicBezTo>
                  <a:close/>
                  <a:moveTo>
                    <a:pt x="662" y="456"/>
                  </a:moveTo>
                  <a:cubicBezTo>
                    <a:pt x="662" y="485"/>
                    <a:pt x="647" y="456"/>
                    <a:pt x="647" y="426"/>
                  </a:cubicBezTo>
                  <a:cubicBezTo>
                    <a:pt x="647" y="397"/>
                    <a:pt x="647" y="382"/>
                    <a:pt x="662" y="397"/>
                  </a:cubicBezTo>
                  <a:cubicBezTo>
                    <a:pt x="662" y="412"/>
                    <a:pt x="662" y="441"/>
                    <a:pt x="662" y="456"/>
                  </a:cubicBezTo>
                  <a:close/>
                  <a:moveTo>
                    <a:pt x="162" y="705"/>
                  </a:moveTo>
                  <a:cubicBezTo>
                    <a:pt x="162" y="720"/>
                    <a:pt x="148" y="735"/>
                    <a:pt x="133" y="735"/>
                  </a:cubicBezTo>
                  <a:cubicBezTo>
                    <a:pt x="118" y="735"/>
                    <a:pt x="118" y="720"/>
                    <a:pt x="104" y="705"/>
                  </a:cubicBezTo>
                  <a:cubicBezTo>
                    <a:pt x="104" y="691"/>
                    <a:pt x="118" y="676"/>
                    <a:pt x="133" y="676"/>
                  </a:cubicBezTo>
                  <a:cubicBezTo>
                    <a:pt x="148" y="676"/>
                    <a:pt x="162" y="691"/>
                    <a:pt x="162" y="705"/>
                  </a:cubicBezTo>
                  <a:close/>
                  <a:moveTo>
                    <a:pt x="471" y="1175"/>
                  </a:moveTo>
                  <a:cubicBezTo>
                    <a:pt x="471" y="1190"/>
                    <a:pt x="456" y="1205"/>
                    <a:pt x="441" y="1205"/>
                  </a:cubicBezTo>
                  <a:cubicBezTo>
                    <a:pt x="427" y="1205"/>
                    <a:pt x="412" y="1190"/>
                    <a:pt x="412" y="1175"/>
                  </a:cubicBezTo>
                  <a:cubicBezTo>
                    <a:pt x="412" y="1160"/>
                    <a:pt x="427" y="1146"/>
                    <a:pt x="441" y="1146"/>
                  </a:cubicBezTo>
                  <a:cubicBezTo>
                    <a:pt x="456" y="1146"/>
                    <a:pt x="471" y="1160"/>
                    <a:pt x="471" y="1175"/>
                  </a:cubicBezTo>
                  <a:close/>
                  <a:moveTo>
                    <a:pt x="1043" y="1337"/>
                  </a:moveTo>
                  <a:cubicBezTo>
                    <a:pt x="1043" y="1351"/>
                    <a:pt x="1043" y="1366"/>
                    <a:pt x="1014" y="1381"/>
                  </a:cubicBezTo>
                  <a:cubicBezTo>
                    <a:pt x="984" y="1395"/>
                    <a:pt x="970" y="1381"/>
                    <a:pt x="970" y="1351"/>
                  </a:cubicBezTo>
                  <a:cubicBezTo>
                    <a:pt x="970" y="1337"/>
                    <a:pt x="1014" y="1307"/>
                    <a:pt x="1043" y="1337"/>
                  </a:cubicBezTo>
                  <a:close/>
                  <a:moveTo>
                    <a:pt x="691" y="1718"/>
                  </a:moveTo>
                  <a:cubicBezTo>
                    <a:pt x="676" y="1733"/>
                    <a:pt x="647" y="1733"/>
                    <a:pt x="632" y="1718"/>
                  </a:cubicBezTo>
                  <a:cubicBezTo>
                    <a:pt x="617" y="1718"/>
                    <a:pt x="617" y="1704"/>
                    <a:pt x="647" y="1704"/>
                  </a:cubicBezTo>
                  <a:cubicBezTo>
                    <a:pt x="676" y="1704"/>
                    <a:pt x="691" y="1718"/>
                    <a:pt x="691" y="1718"/>
                  </a:cubicBezTo>
                  <a:close/>
                  <a:moveTo>
                    <a:pt x="999" y="2276"/>
                  </a:moveTo>
                  <a:cubicBezTo>
                    <a:pt x="999" y="2291"/>
                    <a:pt x="984" y="2291"/>
                    <a:pt x="955" y="2291"/>
                  </a:cubicBezTo>
                  <a:cubicBezTo>
                    <a:pt x="940" y="2291"/>
                    <a:pt x="896" y="2262"/>
                    <a:pt x="926" y="2232"/>
                  </a:cubicBezTo>
                  <a:cubicBezTo>
                    <a:pt x="970" y="2203"/>
                    <a:pt x="999" y="2232"/>
                    <a:pt x="999" y="22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941176" y="1636955"/>
              <a:ext cx="34909" cy="83280"/>
            </a:xfrm>
            <a:custGeom>
              <a:avLst/>
              <a:gdLst/>
              <a:ahLst/>
              <a:cxnLst/>
              <a:rect l="l" t="t" r="r" b="b"/>
              <a:pathLst>
                <a:path w="1102" h="2629" extrusionOk="0">
                  <a:moveTo>
                    <a:pt x="353" y="15"/>
                  </a:moveTo>
                  <a:cubicBezTo>
                    <a:pt x="323" y="15"/>
                    <a:pt x="308" y="30"/>
                    <a:pt x="294" y="59"/>
                  </a:cubicBezTo>
                  <a:cubicBezTo>
                    <a:pt x="294" y="88"/>
                    <a:pt x="279" y="118"/>
                    <a:pt x="250" y="118"/>
                  </a:cubicBezTo>
                  <a:cubicBezTo>
                    <a:pt x="220" y="133"/>
                    <a:pt x="191" y="147"/>
                    <a:pt x="176" y="177"/>
                  </a:cubicBezTo>
                  <a:cubicBezTo>
                    <a:pt x="147" y="191"/>
                    <a:pt x="118" y="206"/>
                    <a:pt x="88" y="221"/>
                  </a:cubicBezTo>
                  <a:cubicBezTo>
                    <a:pt x="15" y="235"/>
                    <a:pt x="0" y="353"/>
                    <a:pt x="0" y="778"/>
                  </a:cubicBezTo>
                  <a:cubicBezTo>
                    <a:pt x="0" y="1101"/>
                    <a:pt x="0" y="1116"/>
                    <a:pt x="74" y="1175"/>
                  </a:cubicBezTo>
                  <a:cubicBezTo>
                    <a:pt x="147" y="1234"/>
                    <a:pt x="147" y="1336"/>
                    <a:pt x="44" y="1307"/>
                  </a:cubicBezTo>
                  <a:cubicBezTo>
                    <a:pt x="15" y="1307"/>
                    <a:pt x="0" y="1307"/>
                    <a:pt x="0" y="1351"/>
                  </a:cubicBezTo>
                  <a:cubicBezTo>
                    <a:pt x="0" y="1424"/>
                    <a:pt x="30" y="1439"/>
                    <a:pt x="74" y="1410"/>
                  </a:cubicBezTo>
                  <a:cubicBezTo>
                    <a:pt x="118" y="1366"/>
                    <a:pt x="103" y="1380"/>
                    <a:pt x="103" y="1410"/>
                  </a:cubicBezTo>
                  <a:cubicBezTo>
                    <a:pt x="103" y="1424"/>
                    <a:pt x="88" y="1439"/>
                    <a:pt x="74" y="1439"/>
                  </a:cubicBezTo>
                  <a:cubicBezTo>
                    <a:pt x="30" y="1439"/>
                    <a:pt x="44" y="1513"/>
                    <a:pt x="88" y="1557"/>
                  </a:cubicBezTo>
                  <a:cubicBezTo>
                    <a:pt x="147" y="1615"/>
                    <a:pt x="147" y="1645"/>
                    <a:pt x="132" y="1791"/>
                  </a:cubicBezTo>
                  <a:cubicBezTo>
                    <a:pt x="118" y="2085"/>
                    <a:pt x="132" y="2158"/>
                    <a:pt x="191" y="2173"/>
                  </a:cubicBezTo>
                  <a:cubicBezTo>
                    <a:pt x="250" y="2188"/>
                    <a:pt x="264" y="2261"/>
                    <a:pt x="220" y="2305"/>
                  </a:cubicBezTo>
                  <a:cubicBezTo>
                    <a:pt x="162" y="2335"/>
                    <a:pt x="191" y="2393"/>
                    <a:pt x="294" y="2511"/>
                  </a:cubicBezTo>
                  <a:cubicBezTo>
                    <a:pt x="411" y="2628"/>
                    <a:pt x="411" y="2628"/>
                    <a:pt x="558" y="2628"/>
                  </a:cubicBezTo>
                  <a:cubicBezTo>
                    <a:pt x="690" y="2614"/>
                    <a:pt x="822" y="2555"/>
                    <a:pt x="1013" y="2364"/>
                  </a:cubicBezTo>
                  <a:lnTo>
                    <a:pt x="1087" y="2291"/>
                  </a:lnTo>
                  <a:lnTo>
                    <a:pt x="1087" y="1924"/>
                  </a:lnTo>
                  <a:cubicBezTo>
                    <a:pt x="1101" y="1791"/>
                    <a:pt x="1101" y="1674"/>
                    <a:pt x="1072" y="1557"/>
                  </a:cubicBezTo>
                  <a:cubicBezTo>
                    <a:pt x="1057" y="1557"/>
                    <a:pt x="1057" y="1513"/>
                    <a:pt x="1072" y="1468"/>
                  </a:cubicBezTo>
                  <a:cubicBezTo>
                    <a:pt x="1087" y="1424"/>
                    <a:pt x="1072" y="1380"/>
                    <a:pt x="1057" y="1380"/>
                  </a:cubicBezTo>
                  <a:cubicBezTo>
                    <a:pt x="1028" y="1380"/>
                    <a:pt x="1028" y="1366"/>
                    <a:pt x="1057" y="1336"/>
                  </a:cubicBezTo>
                  <a:cubicBezTo>
                    <a:pt x="1072" y="1145"/>
                    <a:pt x="1043" y="955"/>
                    <a:pt x="984" y="778"/>
                  </a:cubicBezTo>
                  <a:cubicBezTo>
                    <a:pt x="954" y="705"/>
                    <a:pt x="940" y="632"/>
                    <a:pt x="940" y="544"/>
                  </a:cubicBezTo>
                  <a:cubicBezTo>
                    <a:pt x="940" y="426"/>
                    <a:pt x="896" y="279"/>
                    <a:pt x="837" y="279"/>
                  </a:cubicBezTo>
                  <a:cubicBezTo>
                    <a:pt x="778" y="279"/>
                    <a:pt x="793" y="265"/>
                    <a:pt x="793" y="250"/>
                  </a:cubicBezTo>
                  <a:cubicBezTo>
                    <a:pt x="808" y="221"/>
                    <a:pt x="793" y="206"/>
                    <a:pt x="749" y="191"/>
                  </a:cubicBezTo>
                  <a:cubicBezTo>
                    <a:pt x="705" y="191"/>
                    <a:pt x="661" y="162"/>
                    <a:pt x="646" y="118"/>
                  </a:cubicBezTo>
                  <a:cubicBezTo>
                    <a:pt x="631" y="74"/>
                    <a:pt x="587" y="44"/>
                    <a:pt x="558" y="44"/>
                  </a:cubicBezTo>
                  <a:cubicBezTo>
                    <a:pt x="514" y="44"/>
                    <a:pt x="485" y="30"/>
                    <a:pt x="441" y="30"/>
                  </a:cubicBezTo>
                  <a:cubicBezTo>
                    <a:pt x="411" y="15"/>
                    <a:pt x="382" y="0"/>
                    <a:pt x="353" y="15"/>
                  </a:cubicBezTo>
                  <a:close/>
                  <a:moveTo>
                    <a:pt x="690" y="1219"/>
                  </a:moveTo>
                  <a:cubicBezTo>
                    <a:pt x="676" y="1248"/>
                    <a:pt x="646" y="1263"/>
                    <a:pt x="646" y="1263"/>
                  </a:cubicBezTo>
                  <a:cubicBezTo>
                    <a:pt x="631" y="1248"/>
                    <a:pt x="661" y="1190"/>
                    <a:pt x="690" y="1190"/>
                  </a:cubicBezTo>
                  <a:cubicBezTo>
                    <a:pt x="720" y="1190"/>
                    <a:pt x="705" y="1204"/>
                    <a:pt x="690" y="1219"/>
                  </a:cubicBezTo>
                  <a:close/>
                  <a:moveTo>
                    <a:pt x="279" y="2026"/>
                  </a:moveTo>
                  <a:cubicBezTo>
                    <a:pt x="264" y="2070"/>
                    <a:pt x="220" y="2085"/>
                    <a:pt x="220" y="2056"/>
                  </a:cubicBezTo>
                  <a:cubicBezTo>
                    <a:pt x="220" y="2012"/>
                    <a:pt x="235" y="1997"/>
                    <a:pt x="279" y="1982"/>
                  </a:cubicBezTo>
                  <a:cubicBezTo>
                    <a:pt x="294" y="1982"/>
                    <a:pt x="294" y="2012"/>
                    <a:pt x="279" y="20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770941" y="1643924"/>
              <a:ext cx="33990" cy="91200"/>
            </a:xfrm>
            <a:custGeom>
              <a:avLst/>
              <a:gdLst/>
              <a:ahLst/>
              <a:cxnLst/>
              <a:rect l="l" t="t" r="r" b="b"/>
              <a:pathLst>
                <a:path w="1073" h="2879" extrusionOk="0">
                  <a:moveTo>
                    <a:pt x="456" y="45"/>
                  </a:moveTo>
                  <a:cubicBezTo>
                    <a:pt x="456" y="45"/>
                    <a:pt x="427" y="59"/>
                    <a:pt x="383" y="45"/>
                  </a:cubicBezTo>
                  <a:cubicBezTo>
                    <a:pt x="339" y="30"/>
                    <a:pt x="309" y="45"/>
                    <a:pt x="309" y="59"/>
                  </a:cubicBezTo>
                  <a:cubicBezTo>
                    <a:pt x="309" y="74"/>
                    <a:pt x="280" y="89"/>
                    <a:pt x="236" y="89"/>
                  </a:cubicBezTo>
                  <a:cubicBezTo>
                    <a:pt x="177" y="74"/>
                    <a:pt x="133" y="118"/>
                    <a:pt x="118" y="162"/>
                  </a:cubicBezTo>
                  <a:cubicBezTo>
                    <a:pt x="104" y="191"/>
                    <a:pt x="89" y="235"/>
                    <a:pt x="60" y="250"/>
                  </a:cubicBezTo>
                  <a:cubicBezTo>
                    <a:pt x="16" y="280"/>
                    <a:pt x="1" y="691"/>
                    <a:pt x="1" y="1439"/>
                  </a:cubicBezTo>
                  <a:cubicBezTo>
                    <a:pt x="1" y="2085"/>
                    <a:pt x="1" y="2247"/>
                    <a:pt x="45" y="2261"/>
                  </a:cubicBezTo>
                  <a:cubicBezTo>
                    <a:pt x="74" y="2305"/>
                    <a:pt x="89" y="2364"/>
                    <a:pt x="89" y="2423"/>
                  </a:cubicBezTo>
                  <a:cubicBezTo>
                    <a:pt x="104" y="2570"/>
                    <a:pt x="104" y="2570"/>
                    <a:pt x="251" y="2746"/>
                  </a:cubicBezTo>
                  <a:cubicBezTo>
                    <a:pt x="353" y="2863"/>
                    <a:pt x="383" y="2878"/>
                    <a:pt x="471" y="2863"/>
                  </a:cubicBezTo>
                  <a:cubicBezTo>
                    <a:pt x="515" y="2863"/>
                    <a:pt x="559" y="2863"/>
                    <a:pt x="603" y="2834"/>
                  </a:cubicBezTo>
                  <a:cubicBezTo>
                    <a:pt x="603" y="2819"/>
                    <a:pt x="618" y="2805"/>
                    <a:pt x="632" y="2819"/>
                  </a:cubicBezTo>
                  <a:cubicBezTo>
                    <a:pt x="706" y="2834"/>
                    <a:pt x="764" y="2790"/>
                    <a:pt x="779" y="2731"/>
                  </a:cubicBezTo>
                  <a:cubicBezTo>
                    <a:pt x="808" y="2687"/>
                    <a:pt x="852" y="2643"/>
                    <a:pt x="897" y="2628"/>
                  </a:cubicBezTo>
                  <a:cubicBezTo>
                    <a:pt x="985" y="2599"/>
                    <a:pt x="985" y="2584"/>
                    <a:pt x="970" y="2511"/>
                  </a:cubicBezTo>
                  <a:cubicBezTo>
                    <a:pt x="955" y="2438"/>
                    <a:pt x="970" y="2379"/>
                    <a:pt x="1014" y="2320"/>
                  </a:cubicBezTo>
                  <a:cubicBezTo>
                    <a:pt x="1058" y="2232"/>
                    <a:pt x="1073" y="2188"/>
                    <a:pt x="1058" y="1894"/>
                  </a:cubicBezTo>
                  <a:cubicBezTo>
                    <a:pt x="1043" y="1498"/>
                    <a:pt x="1014" y="1307"/>
                    <a:pt x="985" y="1278"/>
                  </a:cubicBezTo>
                  <a:cubicBezTo>
                    <a:pt x="970" y="1248"/>
                    <a:pt x="955" y="1204"/>
                    <a:pt x="955" y="1160"/>
                  </a:cubicBezTo>
                  <a:cubicBezTo>
                    <a:pt x="955" y="1116"/>
                    <a:pt x="941" y="955"/>
                    <a:pt x="926" y="837"/>
                  </a:cubicBezTo>
                  <a:cubicBezTo>
                    <a:pt x="911" y="705"/>
                    <a:pt x="882" y="544"/>
                    <a:pt x="882" y="470"/>
                  </a:cubicBezTo>
                  <a:cubicBezTo>
                    <a:pt x="867" y="309"/>
                    <a:pt x="823" y="235"/>
                    <a:pt x="764" y="250"/>
                  </a:cubicBezTo>
                  <a:cubicBezTo>
                    <a:pt x="750" y="250"/>
                    <a:pt x="735" y="250"/>
                    <a:pt x="735" y="250"/>
                  </a:cubicBezTo>
                  <a:cubicBezTo>
                    <a:pt x="735" y="235"/>
                    <a:pt x="706" y="206"/>
                    <a:pt x="662" y="191"/>
                  </a:cubicBezTo>
                  <a:cubicBezTo>
                    <a:pt x="618" y="191"/>
                    <a:pt x="603" y="162"/>
                    <a:pt x="603" y="133"/>
                  </a:cubicBezTo>
                  <a:cubicBezTo>
                    <a:pt x="618" y="103"/>
                    <a:pt x="603" y="59"/>
                    <a:pt x="574" y="45"/>
                  </a:cubicBezTo>
                  <a:cubicBezTo>
                    <a:pt x="529" y="15"/>
                    <a:pt x="456" y="1"/>
                    <a:pt x="456" y="45"/>
                  </a:cubicBezTo>
                  <a:close/>
                  <a:moveTo>
                    <a:pt x="383" y="147"/>
                  </a:moveTo>
                  <a:cubicBezTo>
                    <a:pt x="383" y="162"/>
                    <a:pt x="397" y="177"/>
                    <a:pt x="383" y="177"/>
                  </a:cubicBezTo>
                  <a:lnTo>
                    <a:pt x="324" y="191"/>
                  </a:lnTo>
                  <a:cubicBezTo>
                    <a:pt x="295" y="206"/>
                    <a:pt x="295" y="191"/>
                    <a:pt x="295" y="177"/>
                  </a:cubicBezTo>
                  <a:cubicBezTo>
                    <a:pt x="309" y="147"/>
                    <a:pt x="353" y="118"/>
                    <a:pt x="383" y="162"/>
                  </a:cubicBezTo>
                  <a:close/>
                  <a:moveTo>
                    <a:pt x="794" y="353"/>
                  </a:moveTo>
                  <a:cubicBezTo>
                    <a:pt x="794" y="353"/>
                    <a:pt x="794" y="382"/>
                    <a:pt x="779" y="382"/>
                  </a:cubicBezTo>
                  <a:cubicBezTo>
                    <a:pt x="764" y="382"/>
                    <a:pt x="750" y="353"/>
                    <a:pt x="750" y="353"/>
                  </a:cubicBezTo>
                  <a:cubicBezTo>
                    <a:pt x="735" y="338"/>
                    <a:pt x="750" y="324"/>
                    <a:pt x="750" y="324"/>
                  </a:cubicBezTo>
                  <a:cubicBezTo>
                    <a:pt x="779" y="324"/>
                    <a:pt x="794" y="338"/>
                    <a:pt x="794" y="353"/>
                  </a:cubicBezTo>
                  <a:close/>
                  <a:moveTo>
                    <a:pt x="162" y="896"/>
                  </a:moveTo>
                  <a:cubicBezTo>
                    <a:pt x="148" y="911"/>
                    <a:pt x="133" y="925"/>
                    <a:pt x="104" y="925"/>
                  </a:cubicBezTo>
                  <a:cubicBezTo>
                    <a:pt x="89" y="925"/>
                    <a:pt x="74" y="911"/>
                    <a:pt x="60" y="896"/>
                  </a:cubicBezTo>
                  <a:cubicBezTo>
                    <a:pt x="60" y="881"/>
                    <a:pt x="89" y="867"/>
                    <a:pt x="118" y="867"/>
                  </a:cubicBezTo>
                  <a:cubicBezTo>
                    <a:pt x="162" y="867"/>
                    <a:pt x="177" y="896"/>
                    <a:pt x="162" y="911"/>
                  </a:cubicBezTo>
                  <a:close/>
                  <a:moveTo>
                    <a:pt x="808" y="940"/>
                  </a:moveTo>
                  <a:cubicBezTo>
                    <a:pt x="794" y="955"/>
                    <a:pt x="779" y="970"/>
                    <a:pt x="764" y="984"/>
                  </a:cubicBezTo>
                  <a:cubicBezTo>
                    <a:pt x="750" y="984"/>
                    <a:pt x="735" y="984"/>
                    <a:pt x="750" y="940"/>
                  </a:cubicBezTo>
                  <a:cubicBezTo>
                    <a:pt x="764" y="911"/>
                    <a:pt x="823" y="896"/>
                    <a:pt x="808" y="940"/>
                  </a:cubicBezTo>
                  <a:close/>
                  <a:moveTo>
                    <a:pt x="867" y="1160"/>
                  </a:moveTo>
                  <a:cubicBezTo>
                    <a:pt x="867" y="1175"/>
                    <a:pt x="838" y="1175"/>
                    <a:pt x="838" y="1146"/>
                  </a:cubicBezTo>
                  <a:cubicBezTo>
                    <a:pt x="838" y="1116"/>
                    <a:pt x="838" y="1087"/>
                    <a:pt x="852" y="1102"/>
                  </a:cubicBezTo>
                  <a:cubicBezTo>
                    <a:pt x="867" y="1116"/>
                    <a:pt x="867" y="1146"/>
                    <a:pt x="867" y="1160"/>
                  </a:cubicBezTo>
                  <a:close/>
                  <a:moveTo>
                    <a:pt x="324" y="2217"/>
                  </a:moveTo>
                  <a:cubicBezTo>
                    <a:pt x="265" y="2261"/>
                    <a:pt x="236" y="2247"/>
                    <a:pt x="265" y="2217"/>
                  </a:cubicBezTo>
                  <a:cubicBezTo>
                    <a:pt x="295" y="2188"/>
                    <a:pt x="309" y="2188"/>
                    <a:pt x="339" y="2188"/>
                  </a:cubicBezTo>
                  <a:cubicBezTo>
                    <a:pt x="368" y="2188"/>
                    <a:pt x="368" y="2188"/>
                    <a:pt x="324" y="22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825839" y="1734617"/>
              <a:ext cx="38615" cy="89331"/>
            </a:xfrm>
            <a:custGeom>
              <a:avLst/>
              <a:gdLst/>
              <a:ahLst/>
              <a:cxnLst/>
              <a:rect l="l" t="t" r="r" b="b"/>
              <a:pathLst>
                <a:path w="1219" h="2820" extrusionOk="0">
                  <a:moveTo>
                    <a:pt x="544" y="15"/>
                  </a:moveTo>
                  <a:cubicBezTo>
                    <a:pt x="499" y="30"/>
                    <a:pt x="470" y="44"/>
                    <a:pt x="441" y="74"/>
                  </a:cubicBezTo>
                  <a:cubicBezTo>
                    <a:pt x="426" y="88"/>
                    <a:pt x="397" y="103"/>
                    <a:pt x="367" y="118"/>
                  </a:cubicBezTo>
                  <a:cubicBezTo>
                    <a:pt x="250" y="118"/>
                    <a:pt x="0" y="852"/>
                    <a:pt x="88" y="896"/>
                  </a:cubicBezTo>
                  <a:cubicBezTo>
                    <a:pt x="103" y="911"/>
                    <a:pt x="103" y="925"/>
                    <a:pt x="103" y="955"/>
                  </a:cubicBezTo>
                  <a:cubicBezTo>
                    <a:pt x="103" y="969"/>
                    <a:pt x="103" y="984"/>
                    <a:pt x="88" y="969"/>
                  </a:cubicBezTo>
                  <a:cubicBezTo>
                    <a:pt x="74" y="969"/>
                    <a:pt x="30" y="1116"/>
                    <a:pt x="44" y="1278"/>
                  </a:cubicBezTo>
                  <a:cubicBezTo>
                    <a:pt x="44" y="1351"/>
                    <a:pt x="44" y="1468"/>
                    <a:pt x="59" y="1512"/>
                  </a:cubicBezTo>
                  <a:cubicBezTo>
                    <a:pt x="59" y="1557"/>
                    <a:pt x="74" y="1601"/>
                    <a:pt x="103" y="1615"/>
                  </a:cubicBezTo>
                  <a:cubicBezTo>
                    <a:pt x="147" y="1630"/>
                    <a:pt x="176" y="1659"/>
                    <a:pt x="147" y="1689"/>
                  </a:cubicBezTo>
                  <a:cubicBezTo>
                    <a:pt x="103" y="1880"/>
                    <a:pt x="88" y="2056"/>
                    <a:pt x="103" y="2247"/>
                  </a:cubicBezTo>
                  <a:cubicBezTo>
                    <a:pt x="103" y="2349"/>
                    <a:pt x="118" y="2408"/>
                    <a:pt x="147" y="2423"/>
                  </a:cubicBezTo>
                  <a:cubicBezTo>
                    <a:pt x="176" y="2452"/>
                    <a:pt x="206" y="2496"/>
                    <a:pt x="206" y="2540"/>
                  </a:cubicBezTo>
                  <a:cubicBezTo>
                    <a:pt x="221" y="2584"/>
                    <a:pt x="235" y="2628"/>
                    <a:pt x="250" y="2658"/>
                  </a:cubicBezTo>
                  <a:cubicBezTo>
                    <a:pt x="323" y="2731"/>
                    <a:pt x="426" y="2790"/>
                    <a:pt x="529" y="2790"/>
                  </a:cubicBezTo>
                  <a:cubicBezTo>
                    <a:pt x="558" y="2775"/>
                    <a:pt x="573" y="2790"/>
                    <a:pt x="573" y="2790"/>
                  </a:cubicBezTo>
                  <a:cubicBezTo>
                    <a:pt x="573" y="2790"/>
                    <a:pt x="632" y="2819"/>
                    <a:pt x="690" y="2819"/>
                  </a:cubicBezTo>
                  <a:cubicBezTo>
                    <a:pt x="778" y="2819"/>
                    <a:pt x="808" y="2804"/>
                    <a:pt x="822" y="2746"/>
                  </a:cubicBezTo>
                  <a:cubicBezTo>
                    <a:pt x="837" y="2687"/>
                    <a:pt x="852" y="2687"/>
                    <a:pt x="896" y="2687"/>
                  </a:cubicBezTo>
                  <a:cubicBezTo>
                    <a:pt x="940" y="2687"/>
                    <a:pt x="1013" y="2628"/>
                    <a:pt x="1072" y="2467"/>
                  </a:cubicBezTo>
                  <a:cubicBezTo>
                    <a:pt x="1087" y="2437"/>
                    <a:pt x="1116" y="2408"/>
                    <a:pt x="1131" y="2408"/>
                  </a:cubicBezTo>
                  <a:cubicBezTo>
                    <a:pt x="1189" y="2379"/>
                    <a:pt x="1219" y="2056"/>
                    <a:pt x="1219" y="1483"/>
                  </a:cubicBezTo>
                  <a:cubicBezTo>
                    <a:pt x="1219" y="999"/>
                    <a:pt x="1219" y="896"/>
                    <a:pt x="1175" y="867"/>
                  </a:cubicBezTo>
                  <a:cubicBezTo>
                    <a:pt x="1131" y="837"/>
                    <a:pt x="1116" y="764"/>
                    <a:pt x="1160" y="764"/>
                  </a:cubicBezTo>
                  <a:cubicBezTo>
                    <a:pt x="1204" y="764"/>
                    <a:pt x="1204" y="588"/>
                    <a:pt x="1160" y="455"/>
                  </a:cubicBezTo>
                  <a:cubicBezTo>
                    <a:pt x="1145" y="397"/>
                    <a:pt x="1116" y="353"/>
                    <a:pt x="1101" y="353"/>
                  </a:cubicBezTo>
                  <a:cubicBezTo>
                    <a:pt x="1087" y="353"/>
                    <a:pt x="1087" y="338"/>
                    <a:pt x="1087" y="338"/>
                  </a:cubicBezTo>
                  <a:cubicBezTo>
                    <a:pt x="1101" y="323"/>
                    <a:pt x="969" y="191"/>
                    <a:pt x="911" y="191"/>
                  </a:cubicBezTo>
                  <a:cubicBezTo>
                    <a:pt x="852" y="191"/>
                    <a:pt x="822" y="132"/>
                    <a:pt x="866" y="88"/>
                  </a:cubicBezTo>
                  <a:cubicBezTo>
                    <a:pt x="896" y="59"/>
                    <a:pt x="896" y="44"/>
                    <a:pt x="866" y="30"/>
                  </a:cubicBezTo>
                  <a:cubicBezTo>
                    <a:pt x="764" y="0"/>
                    <a:pt x="661" y="0"/>
                    <a:pt x="558" y="30"/>
                  </a:cubicBezTo>
                  <a:close/>
                  <a:moveTo>
                    <a:pt x="382" y="500"/>
                  </a:moveTo>
                  <a:cubicBezTo>
                    <a:pt x="426" y="558"/>
                    <a:pt x="367" y="588"/>
                    <a:pt x="323" y="529"/>
                  </a:cubicBezTo>
                  <a:cubicBezTo>
                    <a:pt x="294" y="514"/>
                    <a:pt x="279" y="500"/>
                    <a:pt x="279" y="470"/>
                  </a:cubicBezTo>
                  <a:cubicBezTo>
                    <a:pt x="279" y="441"/>
                    <a:pt x="353" y="470"/>
                    <a:pt x="382" y="500"/>
                  </a:cubicBezTo>
                  <a:close/>
                  <a:moveTo>
                    <a:pt x="881" y="1292"/>
                  </a:moveTo>
                  <a:cubicBezTo>
                    <a:pt x="881" y="1307"/>
                    <a:pt x="881" y="1322"/>
                    <a:pt x="881" y="1322"/>
                  </a:cubicBezTo>
                  <a:cubicBezTo>
                    <a:pt x="866" y="1322"/>
                    <a:pt x="852" y="1307"/>
                    <a:pt x="852" y="1292"/>
                  </a:cubicBezTo>
                  <a:cubicBezTo>
                    <a:pt x="837" y="1278"/>
                    <a:pt x="852" y="1263"/>
                    <a:pt x="852" y="1263"/>
                  </a:cubicBezTo>
                  <a:cubicBezTo>
                    <a:pt x="866" y="1263"/>
                    <a:pt x="881" y="1278"/>
                    <a:pt x="881" y="1292"/>
                  </a:cubicBezTo>
                  <a:close/>
                  <a:moveTo>
                    <a:pt x="705" y="1997"/>
                  </a:moveTo>
                  <a:cubicBezTo>
                    <a:pt x="676" y="2026"/>
                    <a:pt x="661" y="2041"/>
                    <a:pt x="661" y="2070"/>
                  </a:cubicBezTo>
                  <a:cubicBezTo>
                    <a:pt x="661" y="2085"/>
                    <a:pt x="646" y="2100"/>
                    <a:pt x="617" y="2100"/>
                  </a:cubicBezTo>
                  <a:cubicBezTo>
                    <a:pt x="588" y="2100"/>
                    <a:pt x="573" y="2114"/>
                    <a:pt x="588" y="2144"/>
                  </a:cubicBezTo>
                  <a:cubicBezTo>
                    <a:pt x="602" y="2173"/>
                    <a:pt x="588" y="2188"/>
                    <a:pt x="573" y="2188"/>
                  </a:cubicBezTo>
                  <a:cubicBezTo>
                    <a:pt x="558" y="2188"/>
                    <a:pt x="544" y="2158"/>
                    <a:pt x="544" y="2129"/>
                  </a:cubicBezTo>
                  <a:cubicBezTo>
                    <a:pt x="544" y="2100"/>
                    <a:pt x="558" y="2070"/>
                    <a:pt x="588" y="2070"/>
                  </a:cubicBezTo>
                  <a:cubicBezTo>
                    <a:pt x="646" y="2070"/>
                    <a:pt x="646" y="2041"/>
                    <a:pt x="588" y="1997"/>
                  </a:cubicBezTo>
                  <a:cubicBezTo>
                    <a:pt x="544" y="1953"/>
                    <a:pt x="573" y="1953"/>
                    <a:pt x="646" y="1953"/>
                  </a:cubicBezTo>
                  <a:cubicBezTo>
                    <a:pt x="720" y="1953"/>
                    <a:pt x="749" y="1968"/>
                    <a:pt x="705" y="1997"/>
                  </a:cubicBezTo>
                  <a:close/>
                  <a:moveTo>
                    <a:pt x="499" y="2423"/>
                  </a:moveTo>
                  <a:cubicBezTo>
                    <a:pt x="514" y="2452"/>
                    <a:pt x="499" y="2467"/>
                    <a:pt x="485" y="2481"/>
                  </a:cubicBezTo>
                  <a:cubicBezTo>
                    <a:pt x="470" y="2511"/>
                    <a:pt x="470" y="2525"/>
                    <a:pt x="455" y="2511"/>
                  </a:cubicBezTo>
                  <a:cubicBezTo>
                    <a:pt x="455" y="2496"/>
                    <a:pt x="455" y="2467"/>
                    <a:pt x="455" y="2452"/>
                  </a:cubicBezTo>
                  <a:cubicBezTo>
                    <a:pt x="455" y="2408"/>
                    <a:pt x="485" y="2379"/>
                    <a:pt x="514" y="2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896986" y="1736929"/>
              <a:ext cx="33990" cy="93987"/>
            </a:xfrm>
            <a:custGeom>
              <a:avLst/>
              <a:gdLst/>
              <a:ahLst/>
              <a:cxnLst/>
              <a:rect l="l" t="t" r="r" b="b"/>
              <a:pathLst>
                <a:path w="1073" h="2967" extrusionOk="0">
                  <a:moveTo>
                    <a:pt x="500" y="45"/>
                  </a:moveTo>
                  <a:cubicBezTo>
                    <a:pt x="500" y="45"/>
                    <a:pt x="485" y="59"/>
                    <a:pt x="456" y="59"/>
                  </a:cubicBezTo>
                  <a:cubicBezTo>
                    <a:pt x="441" y="59"/>
                    <a:pt x="412" y="59"/>
                    <a:pt x="412" y="89"/>
                  </a:cubicBezTo>
                  <a:cubicBezTo>
                    <a:pt x="412" y="104"/>
                    <a:pt x="397" y="118"/>
                    <a:pt x="353" y="133"/>
                  </a:cubicBezTo>
                  <a:cubicBezTo>
                    <a:pt x="309" y="162"/>
                    <a:pt x="279" y="206"/>
                    <a:pt x="250" y="250"/>
                  </a:cubicBezTo>
                  <a:cubicBezTo>
                    <a:pt x="206" y="338"/>
                    <a:pt x="191" y="427"/>
                    <a:pt x="191" y="794"/>
                  </a:cubicBezTo>
                  <a:cubicBezTo>
                    <a:pt x="206" y="1058"/>
                    <a:pt x="177" y="1322"/>
                    <a:pt x="133" y="1572"/>
                  </a:cubicBezTo>
                  <a:cubicBezTo>
                    <a:pt x="89" y="1762"/>
                    <a:pt x="45" y="1968"/>
                    <a:pt x="45" y="2027"/>
                  </a:cubicBezTo>
                  <a:cubicBezTo>
                    <a:pt x="30" y="2100"/>
                    <a:pt x="30" y="2203"/>
                    <a:pt x="15" y="2262"/>
                  </a:cubicBezTo>
                  <a:cubicBezTo>
                    <a:pt x="1" y="2335"/>
                    <a:pt x="1" y="2423"/>
                    <a:pt x="15" y="2496"/>
                  </a:cubicBezTo>
                  <a:cubicBezTo>
                    <a:pt x="45" y="2775"/>
                    <a:pt x="323" y="2966"/>
                    <a:pt x="514" y="2834"/>
                  </a:cubicBezTo>
                  <a:cubicBezTo>
                    <a:pt x="705" y="2702"/>
                    <a:pt x="867" y="2496"/>
                    <a:pt x="837" y="2364"/>
                  </a:cubicBezTo>
                  <a:cubicBezTo>
                    <a:pt x="837" y="2350"/>
                    <a:pt x="837" y="2335"/>
                    <a:pt x="852" y="2335"/>
                  </a:cubicBezTo>
                  <a:cubicBezTo>
                    <a:pt x="867" y="2335"/>
                    <a:pt x="896" y="2262"/>
                    <a:pt x="911" y="2159"/>
                  </a:cubicBezTo>
                  <a:cubicBezTo>
                    <a:pt x="925" y="2041"/>
                    <a:pt x="969" y="1909"/>
                    <a:pt x="984" y="1821"/>
                  </a:cubicBezTo>
                  <a:cubicBezTo>
                    <a:pt x="1028" y="1704"/>
                    <a:pt x="1028" y="1645"/>
                    <a:pt x="984" y="1616"/>
                  </a:cubicBezTo>
                  <a:cubicBezTo>
                    <a:pt x="955" y="1601"/>
                    <a:pt x="969" y="1586"/>
                    <a:pt x="984" y="1572"/>
                  </a:cubicBezTo>
                  <a:cubicBezTo>
                    <a:pt x="1013" y="1572"/>
                    <a:pt x="1028" y="1528"/>
                    <a:pt x="1043" y="1293"/>
                  </a:cubicBezTo>
                  <a:lnTo>
                    <a:pt x="1043" y="1102"/>
                  </a:lnTo>
                  <a:cubicBezTo>
                    <a:pt x="1043" y="1072"/>
                    <a:pt x="1043" y="970"/>
                    <a:pt x="1058" y="838"/>
                  </a:cubicBezTo>
                  <a:cubicBezTo>
                    <a:pt x="1072" y="515"/>
                    <a:pt x="1028" y="265"/>
                    <a:pt x="955" y="206"/>
                  </a:cubicBezTo>
                  <a:cubicBezTo>
                    <a:pt x="911" y="177"/>
                    <a:pt x="881" y="162"/>
                    <a:pt x="837" y="162"/>
                  </a:cubicBezTo>
                  <a:cubicBezTo>
                    <a:pt x="808" y="162"/>
                    <a:pt x="793" y="148"/>
                    <a:pt x="793" y="133"/>
                  </a:cubicBezTo>
                  <a:cubicBezTo>
                    <a:pt x="793" y="118"/>
                    <a:pt x="764" y="118"/>
                    <a:pt x="749" y="118"/>
                  </a:cubicBezTo>
                  <a:cubicBezTo>
                    <a:pt x="720" y="133"/>
                    <a:pt x="705" y="118"/>
                    <a:pt x="676" y="59"/>
                  </a:cubicBezTo>
                  <a:cubicBezTo>
                    <a:pt x="661" y="15"/>
                    <a:pt x="632" y="1"/>
                    <a:pt x="573" y="1"/>
                  </a:cubicBezTo>
                  <a:cubicBezTo>
                    <a:pt x="500" y="1"/>
                    <a:pt x="500" y="15"/>
                    <a:pt x="500" y="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685381" y="1749949"/>
              <a:ext cx="32596" cy="56323"/>
            </a:xfrm>
            <a:custGeom>
              <a:avLst/>
              <a:gdLst/>
              <a:ahLst/>
              <a:cxnLst/>
              <a:rect l="l" t="t" r="r" b="b"/>
              <a:pathLst>
                <a:path w="1029" h="1778" extrusionOk="0">
                  <a:moveTo>
                    <a:pt x="397" y="60"/>
                  </a:moveTo>
                  <a:cubicBezTo>
                    <a:pt x="353" y="74"/>
                    <a:pt x="324" y="89"/>
                    <a:pt x="280" y="89"/>
                  </a:cubicBezTo>
                  <a:cubicBezTo>
                    <a:pt x="192" y="89"/>
                    <a:pt x="177" y="104"/>
                    <a:pt x="147" y="177"/>
                  </a:cubicBezTo>
                  <a:cubicBezTo>
                    <a:pt x="118" y="236"/>
                    <a:pt x="103" y="250"/>
                    <a:pt x="74" y="236"/>
                  </a:cubicBezTo>
                  <a:cubicBezTo>
                    <a:pt x="59" y="236"/>
                    <a:pt x="45" y="236"/>
                    <a:pt x="30" y="265"/>
                  </a:cubicBezTo>
                  <a:cubicBezTo>
                    <a:pt x="1" y="427"/>
                    <a:pt x="1" y="588"/>
                    <a:pt x="30" y="750"/>
                  </a:cubicBezTo>
                  <a:cubicBezTo>
                    <a:pt x="59" y="838"/>
                    <a:pt x="59" y="926"/>
                    <a:pt x="59" y="1014"/>
                  </a:cubicBezTo>
                  <a:cubicBezTo>
                    <a:pt x="45" y="1117"/>
                    <a:pt x="59" y="1175"/>
                    <a:pt x="59" y="1175"/>
                  </a:cubicBezTo>
                  <a:cubicBezTo>
                    <a:pt x="59" y="1175"/>
                    <a:pt x="89" y="1205"/>
                    <a:pt x="89" y="1249"/>
                  </a:cubicBezTo>
                  <a:cubicBezTo>
                    <a:pt x="89" y="1396"/>
                    <a:pt x="147" y="1542"/>
                    <a:pt x="250" y="1660"/>
                  </a:cubicBezTo>
                  <a:cubicBezTo>
                    <a:pt x="309" y="1733"/>
                    <a:pt x="412" y="1777"/>
                    <a:pt x="515" y="1763"/>
                  </a:cubicBezTo>
                  <a:cubicBezTo>
                    <a:pt x="617" y="1763"/>
                    <a:pt x="676" y="1763"/>
                    <a:pt x="676" y="1733"/>
                  </a:cubicBezTo>
                  <a:cubicBezTo>
                    <a:pt x="676" y="1704"/>
                    <a:pt x="705" y="1689"/>
                    <a:pt x="735" y="1689"/>
                  </a:cubicBezTo>
                  <a:cubicBezTo>
                    <a:pt x="837" y="1616"/>
                    <a:pt x="911" y="1513"/>
                    <a:pt x="970" y="1410"/>
                  </a:cubicBezTo>
                  <a:cubicBezTo>
                    <a:pt x="970" y="1381"/>
                    <a:pt x="970" y="1366"/>
                    <a:pt x="984" y="1351"/>
                  </a:cubicBezTo>
                  <a:cubicBezTo>
                    <a:pt x="1028" y="1131"/>
                    <a:pt x="1028" y="911"/>
                    <a:pt x="999" y="676"/>
                  </a:cubicBezTo>
                  <a:cubicBezTo>
                    <a:pt x="970" y="544"/>
                    <a:pt x="852" y="353"/>
                    <a:pt x="793" y="353"/>
                  </a:cubicBezTo>
                  <a:cubicBezTo>
                    <a:pt x="779" y="353"/>
                    <a:pt x="749" y="353"/>
                    <a:pt x="749" y="338"/>
                  </a:cubicBezTo>
                  <a:cubicBezTo>
                    <a:pt x="749" y="324"/>
                    <a:pt x="764" y="309"/>
                    <a:pt x="779" y="309"/>
                  </a:cubicBezTo>
                  <a:cubicBezTo>
                    <a:pt x="808" y="309"/>
                    <a:pt x="764" y="250"/>
                    <a:pt x="632" y="118"/>
                  </a:cubicBezTo>
                  <a:cubicBezTo>
                    <a:pt x="573" y="30"/>
                    <a:pt x="426" y="1"/>
                    <a:pt x="397" y="60"/>
                  </a:cubicBezTo>
                  <a:close/>
                  <a:moveTo>
                    <a:pt x="500" y="118"/>
                  </a:moveTo>
                  <a:cubicBezTo>
                    <a:pt x="470" y="148"/>
                    <a:pt x="470" y="148"/>
                    <a:pt x="485" y="104"/>
                  </a:cubicBezTo>
                  <a:cubicBezTo>
                    <a:pt x="500" y="74"/>
                    <a:pt x="500" y="60"/>
                    <a:pt x="515" y="74"/>
                  </a:cubicBezTo>
                  <a:cubicBezTo>
                    <a:pt x="529" y="74"/>
                    <a:pt x="515" y="104"/>
                    <a:pt x="500" y="118"/>
                  </a:cubicBezTo>
                  <a:close/>
                  <a:moveTo>
                    <a:pt x="353" y="559"/>
                  </a:moveTo>
                  <a:cubicBezTo>
                    <a:pt x="353" y="603"/>
                    <a:pt x="338" y="617"/>
                    <a:pt x="294" y="617"/>
                  </a:cubicBezTo>
                  <a:cubicBezTo>
                    <a:pt x="221" y="617"/>
                    <a:pt x="206" y="573"/>
                    <a:pt x="250" y="515"/>
                  </a:cubicBezTo>
                  <a:cubicBezTo>
                    <a:pt x="280" y="500"/>
                    <a:pt x="294" y="471"/>
                    <a:pt x="294" y="441"/>
                  </a:cubicBezTo>
                  <a:cubicBezTo>
                    <a:pt x="309" y="397"/>
                    <a:pt x="353" y="500"/>
                    <a:pt x="353" y="559"/>
                  </a:cubicBezTo>
                  <a:close/>
                  <a:moveTo>
                    <a:pt x="147" y="1087"/>
                  </a:moveTo>
                  <a:cubicBezTo>
                    <a:pt x="147" y="1102"/>
                    <a:pt x="147" y="1117"/>
                    <a:pt x="133" y="1117"/>
                  </a:cubicBezTo>
                  <a:cubicBezTo>
                    <a:pt x="118" y="1117"/>
                    <a:pt x="103" y="1102"/>
                    <a:pt x="103" y="1087"/>
                  </a:cubicBezTo>
                  <a:cubicBezTo>
                    <a:pt x="103" y="1073"/>
                    <a:pt x="103" y="1058"/>
                    <a:pt x="118" y="1058"/>
                  </a:cubicBezTo>
                  <a:cubicBezTo>
                    <a:pt x="133" y="1058"/>
                    <a:pt x="133" y="1073"/>
                    <a:pt x="147" y="1087"/>
                  </a:cubicBezTo>
                  <a:close/>
                  <a:moveTo>
                    <a:pt x="470" y="1572"/>
                  </a:moveTo>
                  <a:cubicBezTo>
                    <a:pt x="470" y="1601"/>
                    <a:pt x="456" y="1616"/>
                    <a:pt x="441" y="1601"/>
                  </a:cubicBezTo>
                  <a:cubicBezTo>
                    <a:pt x="441" y="1601"/>
                    <a:pt x="441" y="1572"/>
                    <a:pt x="441" y="1557"/>
                  </a:cubicBezTo>
                  <a:cubicBezTo>
                    <a:pt x="441" y="1542"/>
                    <a:pt x="485" y="1528"/>
                    <a:pt x="470" y="15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753297" y="1762525"/>
              <a:ext cx="44190" cy="82330"/>
            </a:xfrm>
            <a:custGeom>
              <a:avLst/>
              <a:gdLst/>
              <a:ahLst/>
              <a:cxnLst/>
              <a:rect l="l" t="t" r="r" b="b"/>
              <a:pathLst>
                <a:path w="1395" h="2599" extrusionOk="0">
                  <a:moveTo>
                    <a:pt x="587" y="30"/>
                  </a:moveTo>
                  <a:cubicBezTo>
                    <a:pt x="587" y="44"/>
                    <a:pt x="587" y="59"/>
                    <a:pt x="587" y="59"/>
                  </a:cubicBezTo>
                  <a:cubicBezTo>
                    <a:pt x="617" y="59"/>
                    <a:pt x="631" y="74"/>
                    <a:pt x="617" y="88"/>
                  </a:cubicBezTo>
                  <a:cubicBezTo>
                    <a:pt x="617" y="118"/>
                    <a:pt x="602" y="132"/>
                    <a:pt x="587" y="132"/>
                  </a:cubicBezTo>
                  <a:cubicBezTo>
                    <a:pt x="558" y="132"/>
                    <a:pt x="543" y="118"/>
                    <a:pt x="543" y="103"/>
                  </a:cubicBezTo>
                  <a:cubicBezTo>
                    <a:pt x="543" y="44"/>
                    <a:pt x="470" y="15"/>
                    <a:pt x="441" y="59"/>
                  </a:cubicBezTo>
                  <a:cubicBezTo>
                    <a:pt x="411" y="88"/>
                    <a:pt x="396" y="74"/>
                    <a:pt x="367" y="74"/>
                  </a:cubicBezTo>
                  <a:cubicBezTo>
                    <a:pt x="294" y="59"/>
                    <a:pt x="147" y="162"/>
                    <a:pt x="147" y="206"/>
                  </a:cubicBezTo>
                  <a:cubicBezTo>
                    <a:pt x="147" y="235"/>
                    <a:pt x="132" y="264"/>
                    <a:pt x="118" y="294"/>
                  </a:cubicBezTo>
                  <a:cubicBezTo>
                    <a:pt x="73" y="353"/>
                    <a:pt x="59" y="441"/>
                    <a:pt x="59" y="514"/>
                  </a:cubicBezTo>
                  <a:cubicBezTo>
                    <a:pt x="44" y="617"/>
                    <a:pt x="29" y="734"/>
                    <a:pt x="15" y="778"/>
                  </a:cubicBezTo>
                  <a:cubicBezTo>
                    <a:pt x="15" y="822"/>
                    <a:pt x="15" y="866"/>
                    <a:pt x="44" y="837"/>
                  </a:cubicBezTo>
                  <a:cubicBezTo>
                    <a:pt x="59" y="822"/>
                    <a:pt x="73" y="822"/>
                    <a:pt x="44" y="866"/>
                  </a:cubicBezTo>
                  <a:cubicBezTo>
                    <a:pt x="0" y="1145"/>
                    <a:pt x="0" y="1424"/>
                    <a:pt x="29" y="1703"/>
                  </a:cubicBezTo>
                  <a:cubicBezTo>
                    <a:pt x="44" y="1733"/>
                    <a:pt x="44" y="1777"/>
                    <a:pt x="29" y="1806"/>
                  </a:cubicBezTo>
                  <a:cubicBezTo>
                    <a:pt x="29" y="1865"/>
                    <a:pt x="59" y="1938"/>
                    <a:pt x="88" y="1997"/>
                  </a:cubicBezTo>
                  <a:cubicBezTo>
                    <a:pt x="118" y="2041"/>
                    <a:pt x="132" y="2114"/>
                    <a:pt x="147" y="2173"/>
                  </a:cubicBezTo>
                  <a:cubicBezTo>
                    <a:pt x="162" y="2246"/>
                    <a:pt x="220" y="2305"/>
                    <a:pt x="294" y="2320"/>
                  </a:cubicBezTo>
                  <a:cubicBezTo>
                    <a:pt x="323" y="2320"/>
                    <a:pt x="338" y="2334"/>
                    <a:pt x="338" y="2364"/>
                  </a:cubicBezTo>
                  <a:cubicBezTo>
                    <a:pt x="338" y="2393"/>
                    <a:pt x="455" y="2511"/>
                    <a:pt x="499" y="2511"/>
                  </a:cubicBezTo>
                  <a:cubicBezTo>
                    <a:pt x="514" y="2511"/>
                    <a:pt x="529" y="2481"/>
                    <a:pt x="529" y="2452"/>
                  </a:cubicBezTo>
                  <a:cubicBezTo>
                    <a:pt x="529" y="2364"/>
                    <a:pt x="573" y="2393"/>
                    <a:pt x="587" y="2496"/>
                  </a:cubicBezTo>
                  <a:cubicBezTo>
                    <a:pt x="602" y="2584"/>
                    <a:pt x="617" y="2584"/>
                    <a:pt x="661" y="2584"/>
                  </a:cubicBezTo>
                  <a:cubicBezTo>
                    <a:pt x="690" y="2599"/>
                    <a:pt x="734" y="2584"/>
                    <a:pt x="749" y="2569"/>
                  </a:cubicBezTo>
                  <a:cubicBezTo>
                    <a:pt x="778" y="2555"/>
                    <a:pt x="808" y="2555"/>
                    <a:pt x="852" y="2569"/>
                  </a:cubicBezTo>
                  <a:cubicBezTo>
                    <a:pt x="896" y="2584"/>
                    <a:pt x="954" y="2584"/>
                    <a:pt x="998" y="2540"/>
                  </a:cubicBezTo>
                  <a:cubicBezTo>
                    <a:pt x="1028" y="2511"/>
                    <a:pt x="1072" y="2496"/>
                    <a:pt x="1116" y="2496"/>
                  </a:cubicBezTo>
                  <a:cubicBezTo>
                    <a:pt x="1160" y="2496"/>
                    <a:pt x="1233" y="2393"/>
                    <a:pt x="1336" y="2202"/>
                  </a:cubicBezTo>
                  <a:cubicBezTo>
                    <a:pt x="1395" y="2085"/>
                    <a:pt x="1395" y="2070"/>
                    <a:pt x="1336" y="1982"/>
                  </a:cubicBezTo>
                  <a:cubicBezTo>
                    <a:pt x="1292" y="1923"/>
                    <a:pt x="1263" y="1909"/>
                    <a:pt x="1248" y="1938"/>
                  </a:cubicBezTo>
                  <a:cubicBezTo>
                    <a:pt x="1233" y="1953"/>
                    <a:pt x="1219" y="1953"/>
                    <a:pt x="1204" y="1967"/>
                  </a:cubicBezTo>
                  <a:cubicBezTo>
                    <a:pt x="1160" y="1967"/>
                    <a:pt x="1145" y="1791"/>
                    <a:pt x="1175" y="1659"/>
                  </a:cubicBezTo>
                  <a:cubicBezTo>
                    <a:pt x="1219" y="1424"/>
                    <a:pt x="1219" y="1204"/>
                    <a:pt x="1175" y="984"/>
                  </a:cubicBezTo>
                  <a:cubicBezTo>
                    <a:pt x="1131" y="881"/>
                    <a:pt x="1101" y="764"/>
                    <a:pt x="1101" y="646"/>
                  </a:cubicBezTo>
                  <a:cubicBezTo>
                    <a:pt x="1101" y="617"/>
                    <a:pt x="1116" y="587"/>
                    <a:pt x="1131" y="602"/>
                  </a:cubicBezTo>
                  <a:cubicBezTo>
                    <a:pt x="1160" y="602"/>
                    <a:pt x="1175" y="573"/>
                    <a:pt x="1175" y="543"/>
                  </a:cubicBezTo>
                  <a:cubicBezTo>
                    <a:pt x="1160" y="411"/>
                    <a:pt x="1131" y="294"/>
                    <a:pt x="1072" y="191"/>
                  </a:cubicBezTo>
                  <a:cubicBezTo>
                    <a:pt x="1057" y="191"/>
                    <a:pt x="1028" y="235"/>
                    <a:pt x="1013" y="309"/>
                  </a:cubicBezTo>
                  <a:cubicBezTo>
                    <a:pt x="998" y="367"/>
                    <a:pt x="984" y="411"/>
                    <a:pt x="969" y="411"/>
                  </a:cubicBezTo>
                  <a:cubicBezTo>
                    <a:pt x="940" y="397"/>
                    <a:pt x="940" y="382"/>
                    <a:pt x="940" y="353"/>
                  </a:cubicBezTo>
                  <a:cubicBezTo>
                    <a:pt x="954" y="309"/>
                    <a:pt x="896" y="235"/>
                    <a:pt x="866" y="250"/>
                  </a:cubicBezTo>
                  <a:cubicBezTo>
                    <a:pt x="837" y="279"/>
                    <a:pt x="837" y="250"/>
                    <a:pt x="822" y="235"/>
                  </a:cubicBezTo>
                  <a:cubicBezTo>
                    <a:pt x="808" y="220"/>
                    <a:pt x="837" y="220"/>
                    <a:pt x="881" y="220"/>
                  </a:cubicBezTo>
                  <a:cubicBezTo>
                    <a:pt x="910" y="220"/>
                    <a:pt x="954" y="206"/>
                    <a:pt x="954" y="103"/>
                  </a:cubicBezTo>
                  <a:cubicBezTo>
                    <a:pt x="954" y="15"/>
                    <a:pt x="954" y="15"/>
                    <a:pt x="910" y="59"/>
                  </a:cubicBezTo>
                  <a:cubicBezTo>
                    <a:pt x="866" y="103"/>
                    <a:pt x="866" y="103"/>
                    <a:pt x="822" y="59"/>
                  </a:cubicBezTo>
                  <a:cubicBezTo>
                    <a:pt x="793" y="15"/>
                    <a:pt x="778" y="0"/>
                    <a:pt x="778" y="59"/>
                  </a:cubicBezTo>
                  <a:cubicBezTo>
                    <a:pt x="763" y="118"/>
                    <a:pt x="763" y="103"/>
                    <a:pt x="763" y="59"/>
                  </a:cubicBezTo>
                  <a:cubicBezTo>
                    <a:pt x="749" y="15"/>
                    <a:pt x="734" y="15"/>
                    <a:pt x="675" y="15"/>
                  </a:cubicBezTo>
                  <a:cubicBezTo>
                    <a:pt x="617" y="15"/>
                    <a:pt x="587" y="0"/>
                    <a:pt x="587" y="30"/>
                  </a:cubicBezTo>
                  <a:close/>
                  <a:moveTo>
                    <a:pt x="411" y="176"/>
                  </a:moveTo>
                  <a:cubicBezTo>
                    <a:pt x="441" y="250"/>
                    <a:pt x="426" y="250"/>
                    <a:pt x="382" y="206"/>
                  </a:cubicBezTo>
                  <a:cubicBezTo>
                    <a:pt x="338" y="162"/>
                    <a:pt x="338" y="132"/>
                    <a:pt x="367" y="132"/>
                  </a:cubicBezTo>
                  <a:cubicBezTo>
                    <a:pt x="411" y="132"/>
                    <a:pt x="411" y="147"/>
                    <a:pt x="411" y="176"/>
                  </a:cubicBezTo>
                  <a:close/>
                  <a:moveTo>
                    <a:pt x="602" y="309"/>
                  </a:moveTo>
                  <a:cubicBezTo>
                    <a:pt x="602" y="323"/>
                    <a:pt x="573" y="323"/>
                    <a:pt x="573" y="294"/>
                  </a:cubicBezTo>
                  <a:cubicBezTo>
                    <a:pt x="573" y="264"/>
                    <a:pt x="573" y="235"/>
                    <a:pt x="587" y="250"/>
                  </a:cubicBezTo>
                  <a:cubicBezTo>
                    <a:pt x="602" y="264"/>
                    <a:pt x="602" y="294"/>
                    <a:pt x="587" y="309"/>
                  </a:cubicBezTo>
                  <a:close/>
                  <a:moveTo>
                    <a:pt x="881" y="323"/>
                  </a:moveTo>
                  <a:cubicBezTo>
                    <a:pt x="881" y="338"/>
                    <a:pt x="866" y="353"/>
                    <a:pt x="852" y="353"/>
                  </a:cubicBezTo>
                  <a:cubicBezTo>
                    <a:pt x="837" y="353"/>
                    <a:pt x="837" y="338"/>
                    <a:pt x="837" y="323"/>
                  </a:cubicBezTo>
                  <a:cubicBezTo>
                    <a:pt x="852" y="309"/>
                    <a:pt x="852" y="309"/>
                    <a:pt x="866" y="309"/>
                  </a:cubicBezTo>
                  <a:cubicBezTo>
                    <a:pt x="866" y="309"/>
                    <a:pt x="866" y="309"/>
                    <a:pt x="866" y="338"/>
                  </a:cubicBezTo>
                  <a:close/>
                  <a:moveTo>
                    <a:pt x="338" y="529"/>
                  </a:moveTo>
                  <a:cubicBezTo>
                    <a:pt x="338" y="558"/>
                    <a:pt x="294" y="558"/>
                    <a:pt x="279" y="514"/>
                  </a:cubicBezTo>
                  <a:cubicBezTo>
                    <a:pt x="264" y="485"/>
                    <a:pt x="279" y="499"/>
                    <a:pt x="308" y="499"/>
                  </a:cubicBezTo>
                  <a:cubicBezTo>
                    <a:pt x="323" y="499"/>
                    <a:pt x="323" y="514"/>
                    <a:pt x="323" y="529"/>
                  </a:cubicBezTo>
                  <a:close/>
                  <a:moveTo>
                    <a:pt x="719" y="646"/>
                  </a:moveTo>
                  <a:cubicBezTo>
                    <a:pt x="719" y="705"/>
                    <a:pt x="675" y="705"/>
                    <a:pt x="661" y="631"/>
                  </a:cubicBezTo>
                  <a:cubicBezTo>
                    <a:pt x="631" y="573"/>
                    <a:pt x="661" y="587"/>
                    <a:pt x="675" y="602"/>
                  </a:cubicBezTo>
                  <a:cubicBezTo>
                    <a:pt x="690" y="602"/>
                    <a:pt x="705" y="631"/>
                    <a:pt x="705" y="646"/>
                  </a:cubicBezTo>
                  <a:close/>
                  <a:moveTo>
                    <a:pt x="778" y="954"/>
                  </a:moveTo>
                  <a:cubicBezTo>
                    <a:pt x="778" y="969"/>
                    <a:pt x="734" y="969"/>
                    <a:pt x="690" y="940"/>
                  </a:cubicBezTo>
                  <a:cubicBezTo>
                    <a:pt x="675" y="925"/>
                    <a:pt x="661" y="910"/>
                    <a:pt x="675" y="881"/>
                  </a:cubicBezTo>
                  <a:cubicBezTo>
                    <a:pt x="690" y="866"/>
                    <a:pt x="705" y="866"/>
                    <a:pt x="734" y="881"/>
                  </a:cubicBezTo>
                  <a:cubicBezTo>
                    <a:pt x="749" y="910"/>
                    <a:pt x="763" y="925"/>
                    <a:pt x="763" y="954"/>
                  </a:cubicBezTo>
                  <a:close/>
                  <a:moveTo>
                    <a:pt x="1013" y="969"/>
                  </a:moveTo>
                  <a:cubicBezTo>
                    <a:pt x="1013" y="999"/>
                    <a:pt x="1013" y="1028"/>
                    <a:pt x="984" y="1028"/>
                  </a:cubicBezTo>
                  <a:cubicBezTo>
                    <a:pt x="969" y="1028"/>
                    <a:pt x="969" y="1028"/>
                    <a:pt x="969" y="1013"/>
                  </a:cubicBezTo>
                  <a:cubicBezTo>
                    <a:pt x="969" y="984"/>
                    <a:pt x="954" y="969"/>
                    <a:pt x="940" y="954"/>
                  </a:cubicBezTo>
                  <a:cubicBezTo>
                    <a:pt x="940" y="925"/>
                    <a:pt x="940" y="910"/>
                    <a:pt x="969" y="910"/>
                  </a:cubicBezTo>
                  <a:cubicBezTo>
                    <a:pt x="984" y="925"/>
                    <a:pt x="998" y="954"/>
                    <a:pt x="1013" y="969"/>
                  </a:cubicBezTo>
                  <a:close/>
                  <a:moveTo>
                    <a:pt x="529" y="1439"/>
                  </a:moveTo>
                  <a:cubicBezTo>
                    <a:pt x="529" y="1454"/>
                    <a:pt x="499" y="1468"/>
                    <a:pt x="470" y="1454"/>
                  </a:cubicBezTo>
                  <a:cubicBezTo>
                    <a:pt x="441" y="1439"/>
                    <a:pt x="426" y="1439"/>
                    <a:pt x="470" y="1395"/>
                  </a:cubicBezTo>
                  <a:cubicBezTo>
                    <a:pt x="514" y="1366"/>
                    <a:pt x="499" y="1366"/>
                    <a:pt x="485" y="1336"/>
                  </a:cubicBezTo>
                  <a:cubicBezTo>
                    <a:pt x="470" y="1321"/>
                    <a:pt x="470" y="1292"/>
                    <a:pt x="485" y="1277"/>
                  </a:cubicBezTo>
                  <a:cubicBezTo>
                    <a:pt x="499" y="1233"/>
                    <a:pt x="543" y="1380"/>
                    <a:pt x="529" y="1439"/>
                  </a:cubicBezTo>
                  <a:close/>
                  <a:moveTo>
                    <a:pt x="719" y="2070"/>
                  </a:moveTo>
                  <a:cubicBezTo>
                    <a:pt x="690" y="2100"/>
                    <a:pt x="675" y="2056"/>
                    <a:pt x="690" y="2011"/>
                  </a:cubicBezTo>
                  <a:cubicBezTo>
                    <a:pt x="719" y="1953"/>
                    <a:pt x="719" y="1953"/>
                    <a:pt x="719" y="2011"/>
                  </a:cubicBezTo>
                  <a:cubicBezTo>
                    <a:pt x="734" y="2026"/>
                    <a:pt x="734" y="2056"/>
                    <a:pt x="719" y="20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957902" y="1786695"/>
              <a:ext cx="35384" cy="75836"/>
            </a:xfrm>
            <a:custGeom>
              <a:avLst/>
              <a:gdLst/>
              <a:ahLst/>
              <a:cxnLst/>
              <a:rect l="l" t="t" r="r" b="b"/>
              <a:pathLst>
                <a:path w="1117" h="2394" extrusionOk="0">
                  <a:moveTo>
                    <a:pt x="397" y="45"/>
                  </a:moveTo>
                  <a:cubicBezTo>
                    <a:pt x="382" y="74"/>
                    <a:pt x="353" y="89"/>
                    <a:pt x="353" y="103"/>
                  </a:cubicBezTo>
                  <a:cubicBezTo>
                    <a:pt x="353" y="118"/>
                    <a:pt x="280" y="206"/>
                    <a:pt x="236" y="206"/>
                  </a:cubicBezTo>
                  <a:cubicBezTo>
                    <a:pt x="162" y="206"/>
                    <a:pt x="103" y="309"/>
                    <a:pt x="89" y="441"/>
                  </a:cubicBezTo>
                  <a:cubicBezTo>
                    <a:pt x="89" y="500"/>
                    <a:pt x="89" y="558"/>
                    <a:pt x="59" y="617"/>
                  </a:cubicBezTo>
                  <a:cubicBezTo>
                    <a:pt x="59" y="661"/>
                    <a:pt x="59" y="705"/>
                    <a:pt x="59" y="749"/>
                  </a:cubicBezTo>
                  <a:cubicBezTo>
                    <a:pt x="74" y="793"/>
                    <a:pt x="74" y="837"/>
                    <a:pt x="59" y="881"/>
                  </a:cubicBezTo>
                  <a:cubicBezTo>
                    <a:pt x="30" y="911"/>
                    <a:pt x="15" y="1014"/>
                    <a:pt x="15" y="1248"/>
                  </a:cubicBezTo>
                  <a:cubicBezTo>
                    <a:pt x="15" y="1351"/>
                    <a:pt x="30" y="1395"/>
                    <a:pt x="59" y="1395"/>
                  </a:cubicBezTo>
                  <a:cubicBezTo>
                    <a:pt x="118" y="1395"/>
                    <a:pt x="133" y="1469"/>
                    <a:pt x="74" y="1527"/>
                  </a:cubicBezTo>
                  <a:cubicBezTo>
                    <a:pt x="30" y="1601"/>
                    <a:pt x="1" y="1894"/>
                    <a:pt x="45" y="1894"/>
                  </a:cubicBezTo>
                  <a:cubicBezTo>
                    <a:pt x="89" y="1894"/>
                    <a:pt x="74" y="1924"/>
                    <a:pt x="74" y="1953"/>
                  </a:cubicBezTo>
                  <a:cubicBezTo>
                    <a:pt x="118" y="2071"/>
                    <a:pt x="206" y="2159"/>
                    <a:pt x="324" y="2203"/>
                  </a:cubicBezTo>
                  <a:cubicBezTo>
                    <a:pt x="353" y="2203"/>
                    <a:pt x="382" y="2217"/>
                    <a:pt x="382" y="2247"/>
                  </a:cubicBezTo>
                  <a:cubicBezTo>
                    <a:pt x="397" y="2261"/>
                    <a:pt x="426" y="2276"/>
                    <a:pt x="456" y="2276"/>
                  </a:cubicBezTo>
                  <a:cubicBezTo>
                    <a:pt x="500" y="2276"/>
                    <a:pt x="529" y="2291"/>
                    <a:pt x="573" y="2305"/>
                  </a:cubicBezTo>
                  <a:cubicBezTo>
                    <a:pt x="720" y="2394"/>
                    <a:pt x="911" y="2129"/>
                    <a:pt x="955" y="1792"/>
                  </a:cubicBezTo>
                  <a:cubicBezTo>
                    <a:pt x="970" y="1645"/>
                    <a:pt x="970" y="1630"/>
                    <a:pt x="926" y="1615"/>
                  </a:cubicBezTo>
                  <a:cubicBezTo>
                    <a:pt x="882" y="1601"/>
                    <a:pt x="882" y="1601"/>
                    <a:pt x="926" y="1601"/>
                  </a:cubicBezTo>
                  <a:cubicBezTo>
                    <a:pt x="955" y="1601"/>
                    <a:pt x="1043" y="1322"/>
                    <a:pt x="1043" y="1131"/>
                  </a:cubicBezTo>
                  <a:cubicBezTo>
                    <a:pt x="1043" y="1072"/>
                    <a:pt x="1043" y="1014"/>
                    <a:pt x="1058" y="955"/>
                  </a:cubicBezTo>
                  <a:cubicBezTo>
                    <a:pt x="1116" y="881"/>
                    <a:pt x="1028" y="221"/>
                    <a:pt x="984" y="265"/>
                  </a:cubicBezTo>
                  <a:cubicBezTo>
                    <a:pt x="984" y="280"/>
                    <a:pt x="955" y="250"/>
                    <a:pt x="940" y="221"/>
                  </a:cubicBezTo>
                  <a:cubicBezTo>
                    <a:pt x="911" y="177"/>
                    <a:pt x="882" y="162"/>
                    <a:pt x="838" y="162"/>
                  </a:cubicBezTo>
                  <a:cubicBezTo>
                    <a:pt x="793" y="147"/>
                    <a:pt x="764" y="147"/>
                    <a:pt x="735" y="133"/>
                  </a:cubicBezTo>
                  <a:cubicBezTo>
                    <a:pt x="720" y="118"/>
                    <a:pt x="705" y="147"/>
                    <a:pt x="720" y="206"/>
                  </a:cubicBezTo>
                  <a:cubicBezTo>
                    <a:pt x="720" y="250"/>
                    <a:pt x="720" y="280"/>
                    <a:pt x="691" y="280"/>
                  </a:cubicBezTo>
                  <a:cubicBezTo>
                    <a:pt x="676" y="280"/>
                    <a:pt x="661" y="236"/>
                    <a:pt x="661" y="177"/>
                  </a:cubicBezTo>
                  <a:cubicBezTo>
                    <a:pt x="661" y="74"/>
                    <a:pt x="661" y="59"/>
                    <a:pt x="588" y="30"/>
                  </a:cubicBezTo>
                  <a:cubicBezTo>
                    <a:pt x="500" y="1"/>
                    <a:pt x="470" y="1"/>
                    <a:pt x="412" y="45"/>
                  </a:cubicBezTo>
                  <a:close/>
                  <a:moveTo>
                    <a:pt x="691" y="324"/>
                  </a:moveTo>
                  <a:cubicBezTo>
                    <a:pt x="735" y="353"/>
                    <a:pt x="749" y="353"/>
                    <a:pt x="764" y="324"/>
                  </a:cubicBezTo>
                  <a:cubicBezTo>
                    <a:pt x="793" y="250"/>
                    <a:pt x="808" y="294"/>
                    <a:pt x="808" y="368"/>
                  </a:cubicBezTo>
                  <a:cubicBezTo>
                    <a:pt x="793" y="456"/>
                    <a:pt x="793" y="456"/>
                    <a:pt x="749" y="412"/>
                  </a:cubicBezTo>
                  <a:cubicBezTo>
                    <a:pt x="720" y="382"/>
                    <a:pt x="676" y="368"/>
                    <a:pt x="647" y="382"/>
                  </a:cubicBezTo>
                  <a:cubicBezTo>
                    <a:pt x="617" y="382"/>
                    <a:pt x="588" y="368"/>
                    <a:pt x="588" y="338"/>
                  </a:cubicBezTo>
                  <a:cubicBezTo>
                    <a:pt x="573" y="280"/>
                    <a:pt x="603" y="280"/>
                    <a:pt x="691" y="324"/>
                  </a:cubicBezTo>
                  <a:close/>
                  <a:moveTo>
                    <a:pt x="852" y="720"/>
                  </a:moveTo>
                  <a:cubicBezTo>
                    <a:pt x="867" y="705"/>
                    <a:pt x="882" y="720"/>
                    <a:pt x="896" y="735"/>
                  </a:cubicBezTo>
                  <a:cubicBezTo>
                    <a:pt x="911" y="749"/>
                    <a:pt x="896" y="764"/>
                    <a:pt x="882" y="779"/>
                  </a:cubicBezTo>
                  <a:cubicBezTo>
                    <a:pt x="838" y="808"/>
                    <a:pt x="749" y="705"/>
                    <a:pt x="764" y="661"/>
                  </a:cubicBezTo>
                  <a:cubicBezTo>
                    <a:pt x="779" y="603"/>
                    <a:pt x="779" y="617"/>
                    <a:pt x="808" y="676"/>
                  </a:cubicBezTo>
                  <a:cubicBezTo>
                    <a:pt x="823" y="720"/>
                    <a:pt x="838" y="735"/>
                    <a:pt x="852" y="720"/>
                  </a:cubicBezTo>
                  <a:close/>
                  <a:moveTo>
                    <a:pt x="265" y="1513"/>
                  </a:moveTo>
                  <a:cubicBezTo>
                    <a:pt x="265" y="1527"/>
                    <a:pt x="265" y="1542"/>
                    <a:pt x="250" y="1542"/>
                  </a:cubicBezTo>
                  <a:cubicBezTo>
                    <a:pt x="250" y="1542"/>
                    <a:pt x="236" y="1527"/>
                    <a:pt x="221" y="1513"/>
                  </a:cubicBezTo>
                  <a:cubicBezTo>
                    <a:pt x="206" y="1498"/>
                    <a:pt x="221" y="1483"/>
                    <a:pt x="236" y="1483"/>
                  </a:cubicBezTo>
                  <a:cubicBezTo>
                    <a:pt x="250" y="1483"/>
                    <a:pt x="265" y="1498"/>
                    <a:pt x="265" y="1513"/>
                  </a:cubicBezTo>
                  <a:close/>
                  <a:moveTo>
                    <a:pt x="412" y="1630"/>
                  </a:moveTo>
                  <a:cubicBezTo>
                    <a:pt x="426" y="1660"/>
                    <a:pt x="412" y="1674"/>
                    <a:pt x="397" y="1674"/>
                  </a:cubicBezTo>
                  <a:cubicBezTo>
                    <a:pt x="397" y="1674"/>
                    <a:pt x="382" y="1660"/>
                    <a:pt x="382" y="1630"/>
                  </a:cubicBezTo>
                  <a:cubicBezTo>
                    <a:pt x="382" y="1615"/>
                    <a:pt x="382" y="1586"/>
                    <a:pt x="382" y="1586"/>
                  </a:cubicBezTo>
                  <a:cubicBezTo>
                    <a:pt x="397" y="1586"/>
                    <a:pt x="412" y="1615"/>
                    <a:pt x="426" y="1630"/>
                  </a:cubicBezTo>
                  <a:close/>
                  <a:moveTo>
                    <a:pt x="764" y="1953"/>
                  </a:moveTo>
                  <a:cubicBezTo>
                    <a:pt x="779" y="1983"/>
                    <a:pt x="793" y="2027"/>
                    <a:pt x="808" y="2071"/>
                  </a:cubicBezTo>
                  <a:cubicBezTo>
                    <a:pt x="764" y="2056"/>
                    <a:pt x="720" y="2027"/>
                    <a:pt x="705" y="1983"/>
                  </a:cubicBezTo>
                  <a:cubicBezTo>
                    <a:pt x="705" y="1953"/>
                    <a:pt x="691" y="1924"/>
                    <a:pt x="661" y="1924"/>
                  </a:cubicBezTo>
                  <a:cubicBezTo>
                    <a:pt x="647" y="1924"/>
                    <a:pt x="632" y="1909"/>
                    <a:pt x="647" y="1880"/>
                  </a:cubicBezTo>
                  <a:cubicBezTo>
                    <a:pt x="676" y="1821"/>
                    <a:pt x="705" y="1836"/>
                    <a:pt x="764" y="19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834201" y="1830410"/>
              <a:ext cx="33990" cy="90249"/>
            </a:xfrm>
            <a:custGeom>
              <a:avLst/>
              <a:gdLst/>
              <a:ahLst/>
              <a:cxnLst/>
              <a:rect l="l" t="t" r="r" b="b"/>
              <a:pathLst>
                <a:path w="1073" h="2849" extrusionOk="0">
                  <a:moveTo>
                    <a:pt x="412" y="59"/>
                  </a:moveTo>
                  <a:cubicBezTo>
                    <a:pt x="397" y="89"/>
                    <a:pt x="368" y="103"/>
                    <a:pt x="324" y="118"/>
                  </a:cubicBezTo>
                  <a:cubicBezTo>
                    <a:pt x="294" y="118"/>
                    <a:pt x="265" y="147"/>
                    <a:pt x="265" y="191"/>
                  </a:cubicBezTo>
                  <a:cubicBezTo>
                    <a:pt x="265" y="250"/>
                    <a:pt x="265" y="250"/>
                    <a:pt x="235" y="206"/>
                  </a:cubicBezTo>
                  <a:cubicBezTo>
                    <a:pt x="221" y="162"/>
                    <a:pt x="221" y="162"/>
                    <a:pt x="162" y="221"/>
                  </a:cubicBezTo>
                  <a:cubicBezTo>
                    <a:pt x="74" y="324"/>
                    <a:pt x="30" y="500"/>
                    <a:pt x="15" y="896"/>
                  </a:cubicBezTo>
                  <a:cubicBezTo>
                    <a:pt x="1" y="1219"/>
                    <a:pt x="15" y="1263"/>
                    <a:pt x="59" y="1307"/>
                  </a:cubicBezTo>
                  <a:cubicBezTo>
                    <a:pt x="89" y="1351"/>
                    <a:pt x="103" y="1351"/>
                    <a:pt x="59" y="1395"/>
                  </a:cubicBezTo>
                  <a:cubicBezTo>
                    <a:pt x="15" y="1439"/>
                    <a:pt x="1" y="1513"/>
                    <a:pt x="30" y="1704"/>
                  </a:cubicBezTo>
                  <a:cubicBezTo>
                    <a:pt x="30" y="1792"/>
                    <a:pt x="45" y="1821"/>
                    <a:pt x="74" y="1821"/>
                  </a:cubicBezTo>
                  <a:cubicBezTo>
                    <a:pt x="118" y="1821"/>
                    <a:pt x="118" y="1836"/>
                    <a:pt x="103" y="1850"/>
                  </a:cubicBezTo>
                  <a:cubicBezTo>
                    <a:pt x="74" y="1909"/>
                    <a:pt x="74" y="1983"/>
                    <a:pt x="74" y="2041"/>
                  </a:cubicBezTo>
                  <a:lnTo>
                    <a:pt x="74" y="2247"/>
                  </a:lnTo>
                  <a:cubicBezTo>
                    <a:pt x="74" y="2276"/>
                    <a:pt x="89" y="2305"/>
                    <a:pt x="118" y="2305"/>
                  </a:cubicBezTo>
                  <a:cubicBezTo>
                    <a:pt x="133" y="2305"/>
                    <a:pt x="133" y="2320"/>
                    <a:pt x="118" y="2335"/>
                  </a:cubicBezTo>
                  <a:cubicBezTo>
                    <a:pt x="89" y="2394"/>
                    <a:pt x="177" y="2570"/>
                    <a:pt x="294" y="2702"/>
                  </a:cubicBezTo>
                  <a:cubicBezTo>
                    <a:pt x="412" y="2819"/>
                    <a:pt x="426" y="2834"/>
                    <a:pt x="485" y="2819"/>
                  </a:cubicBezTo>
                  <a:cubicBezTo>
                    <a:pt x="529" y="2819"/>
                    <a:pt x="573" y="2819"/>
                    <a:pt x="602" y="2834"/>
                  </a:cubicBezTo>
                  <a:cubicBezTo>
                    <a:pt x="617" y="2849"/>
                    <a:pt x="632" y="2834"/>
                    <a:pt x="632" y="2819"/>
                  </a:cubicBezTo>
                  <a:cubicBezTo>
                    <a:pt x="632" y="2805"/>
                    <a:pt x="647" y="2775"/>
                    <a:pt x="676" y="2775"/>
                  </a:cubicBezTo>
                  <a:cubicBezTo>
                    <a:pt x="720" y="2775"/>
                    <a:pt x="837" y="2628"/>
                    <a:pt x="823" y="2584"/>
                  </a:cubicBezTo>
                  <a:cubicBezTo>
                    <a:pt x="793" y="2555"/>
                    <a:pt x="823" y="2555"/>
                    <a:pt x="852" y="2570"/>
                  </a:cubicBezTo>
                  <a:cubicBezTo>
                    <a:pt x="867" y="2584"/>
                    <a:pt x="881" y="2570"/>
                    <a:pt x="881" y="2540"/>
                  </a:cubicBezTo>
                  <a:cubicBezTo>
                    <a:pt x="881" y="2511"/>
                    <a:pt x="896" y="2496"/>
                    <a:pt x="925" y="2496"/>
                  </a:cubicBezTo>
                  <a:cubicBezTo>
                    <a:pt x="955" y="2496"/>
                    <a:pt x="984" y="2438"/>
                    <a:pt x="1014" y="2291"/>
                  </a:cubicBezTo>
                  <a:cubicBezTo>
                    <a:pt x="1072" y="2012"/>
                    <a:pt x="1058" y="911"/>
                    <a:pt x="984" y="808"/>
                  </a:cubicBezTo>
                  <a:cubicBezTo>
                    <a:pt x="970" y="720"/>
                    <a:pt x="955" y="647"/>
                    <a:pt x="940" y="573"/>
                  </a:cubicBezTo>
                  <a:cubicBezTo>
                    <a:pt x="911" y="338"/>
                    <a:pt x="867" y="250"/>
                    <a:pt x="764" y="250"/>
                  </a:cubicBezTo>
                  <a:cubicBezTo>
                    <a:pt x="720" y="250"/>
                    <a:pt x="691" y="221"/>
                    <a:pt x="676" y="191"/>
                  </a:cubicBezTo>
                  <a:cubicBezTo>
                    <a:pt x="647" y="103"/>
                    <a:pt x="412" y="1"/>
                    <a:pt x="397" y="74"/>
                  </a:cubicBezTo>
                  <a:close/>
                  <a:moveTo>
                    <a:pt x="602" y="412"/>
                  </a:moveTo>
                  <a:cubicBezTo>
                    <a:pt x="529" y="456"/>
                    <a:pt x="514" y="441"/>
                    <a:pt x="544" y="382"/>
                  </a:cubicBezTo>
                  <a:cubicBezTo>
                    <a:pt x="573" y="309"/>
                    <a:pt x="588" y="324"/>
                    <a:pt x="602" y="353"/>
                  </a:cubicBezTo>
                  <a:cubicBezTo>
                    <a:pt x="632" y="368"/>
                    <a:pt x="632" y="397"/>
                    <a:pt x="602" y="412"/>
                  </a:cubicBezTo>
                  <a:close/>
                  <a:moveTo>
                    <a:pt x="368" y="2056"/>
                  </a:moveTo>
                  <a:cubicBezTo>
                    <a:pt x="382" y="2056"/>
                    <a:pt x="397" y="2056"/>
                    <a:pt x="382" y="2100"/>
                  </a:cubicBezTo>
                  <a:cubicBezTo>
                    <a:pt x="382" y="2129"/>
                    <a:pt x="382" y="2144"/>
                    <a:pt x="368" y="2144"/>
                  </a:cubicBezTo>
                  <a:cubicBezTo>
                    <a:pt x="338" y="2144"/>
                    <a:pt x="324" y="2159"/>
                    <a:pt x="309" y="2188"/>
                  </a:cubicBezTo>
                  <a:cubicBezTo>
                    <a:pt x="250" y="2217"/>
                    <a:pt x="250" y="2217"/>
                    <a:pt x="280" y="2173"/>
                  </a:cubicBezTo>
                  <a:cubicBezTo>
                    <a:pt x="280" y="2129"/>
                    <a:pt x="294" y="2100"/>
                    <a:pt x="309" y="2071"/>
                  </a:cubicBezTo>
                  <a:cubicBezTo>
                    <a:pt x="324" y="1997"/>
                    <a:pt x="324" y="1997"/>
                    <a:pt x="338" y="2041"/>
                  </a:cubicBezTo>
                  <a:cubicBezTo>
                    <a:pt x="353" y="2071"/>
                    <a:pt x="353" y="2071"/>
                    <a:pt x="368" y="2056"/>
                  </a:cubicBezTo>
                  <a:close/>
                  <a:moveTo>
                    <a:pt x="544" y="2570"/>
                  </a:moveTo>
                  <a:cubicBezTo>
                    <a:pt x="544" y="2584"/>
                    <a:pt x="529" y="2599"/>
                    <a:pt x="514" y="2599"/>
                  </a:cubicBezTo>
                  <a:cubicBezTo>
                    <a:pt x="500" y="2599"/>
                    <a:pt x="485" y="2584"/>
                    <a:pt x="500" y="2570"/>
                  </a:cubicBezTo>
                  <a:cubicBezTo>
                    <a:pt x="500" y="2555"/>
                    <a:pt x="514" y="2540"/>
                    <a:pt x="529" y="2540"/>
                  </a:cubicBezTo>
                  <a:cubicBezTo>
                    <a:pt x="529" y="2540"/>
                    <a:pt x="544" y="2555"/>
                    <a:pt x="544" y="2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705369" y="1851792"/>
              <a:ext cx="33515" cy="80968"/>
            </a:xfrm>
            <a:custGeom>
              <a:avLst/>
              <a:gdLst/>
              <a:ahLst/>
              <a:cxnLst/>
              <a:rect l="l" t="t" r="r" b="b"/>
              <a:pathLst>
                <a:path w="1058" h="2556" extrusionOk="0">
                  <a:moveTo>
                    <a:pt x="441" y="30"/>
                  </a:moveTo>
                  <a:cubicBezTo>
                    <a:pt x="397" y="60"/>
                    <a:pt x="339" y="74"/>
                    <a:pt x="280" y="74"/>
                  </a:cubicBezTo>
                  <a:cubicBezTo>
                    <a:pt x="192" y="89"/>
                    <a:pt x="162" y="104"/>
                    <a:pt x="162" y="148"/>
                  </a:cubicBezTo>
                  <a:cubicBezTo>
                    <a:pt x="162" y="177"/>
                    <a:pt x="133" y="221"/>
                    <a:pt x="104" y="236"/>
                  </a:cubicBezTo>
                  <a:cubicBezTo>
                    <a:pt x="1" y="309"/>
                    <a:pt x="30" y="911"/>
                    <a:pt x="148" y="1131"/>
                  </a:cubicBezTo>
                  <a:cubicBezTo>
                    <a:pt x="177" y="1175"/>
                    <a:pt x="192" y="1205"/>
                    <a:pt x="192" y="1249"/>
                  </a:cubicBezTo>
                  <a:cubicBezTo>
                    <a:pt x="192" y="1278"/>
                    <a:pt x="206" y="1293"/>
                    <a:pt x="236" y="1278"/>
                  </a:cubicBezTo>
                  <a:cubicBezTo>
                    <a:pt x="265" y="1263"/>
                    <a:pt x="280" y="1278"/>
                    <a:pt x="251" y="1293"/>
                  </a:cubicBezTo>
                  <a:cubicBezTo>
                    <a:pt x="221" y="1410"/>
                    <a:pt x="206" y="1513"/>
                    <a:pt x="206" y="1630"/>
                  </a:cubicBezTo>
                  <a:cubicBezTo>
                    <a:pt x="206" y="1748"/>
                    <a:pt x="192" y="1865"/>
                    <a:pt x="177" y="1983"/>
                  </a:cubicBezTo>
                  <a:cubicBezTo>
                    <a:pt x="177" y="2056"/>
                    <a:pt x="177" y="2115"/>
                    <a:pt x="192" y="2188"/>
                  </a:cubicBezTo>
                  <a:cubicBezTo>
                    <a:pt x="206" y="2291"/>
                    <a:pt x="265" y="2379"/>
                    <a:pt x="339" y="2453"/>
                  </a:cubicBezTo>
                  <a:cubicBezTo>
                    <a:pt x="441" y="2555"/>
                    <a:pt x="456" y="2555"/>
                    <a:pt x="485" y="2511"/>
                  </a:cubicBezTo>
                  <a:cubicBezTo>
                    <a:pt x="515" y="2467"/>
                    <a:pt x="529" y="2467"/>
                    <a:pt x="574" y="2511"/>
                  </a:cubicBezTo>
                  <a:cubicBezTo>
                    <a:pt x="632" y="2555"/>
                    <a:pt x="632" y="2555"/>
                    <a:pt x="632" y="2541"/>
                  </a:cubicBezTo>
                  <a:cubicBezTo>
                    <a:pt x="632" y="2526"/>
                    <a:pt x="662" y="2497"/>
                    <a:pt x="720" y="2482"/>
                  </a:cubicBezTo>
                  <a:cubicBezTo>
                    <a:pt x="779" y="2438"/>
                    <a:pt x="852" y="2379"/>
                    <a:pt x="896" y="2306"/>
                  </a:cubicBezTo>
                  <a:cubicBezTo>
                    <a:pt x="1029" y="2130"/>
                    <a:pt x="1058" y="1968"/>
                    <a:pt x="1058" y="1440"/>
                  </a:cubicBezTo>
                  <a:cubicBezTo>
                    <a:pt x="1058" y="1102"/>
                    <a:pt x="1058" y="1043"/>
                    <a:pt x="1014" y="1014"/>
                  </a:cubicBezTo>
                  <a:cubicBezTo>
                    <a:pt x="970" y="985"/>
                    <a:pt x="985" y="970"/>
                    <a:pt x="999" y="970"/>
                  </a:cubicBezTo>
                  <a:cubicBezTo>
                    <a:pt x="1043" y="970"/>
                    <a:pt x="1043" y="838"/>
                    <a:pt x="999" y="691"/>
                  </a:cubicBezTo>
                  <a:cubicBezTo>
                    <a:pt x="970" y="618"/>
                    <a:pt x="941" y="588"/>
                    <a:pt x="911" y="588"/>
                  </a:cubicBezTo>
                  <a:cubicBezTo>
                    <a:pt x="882" y="588"/>
                    <a:pt x="867" y="588"/>
                    <a:pt x="896" y="544"/>
                  </a:cubicBezTo>
                  <a:cubicBezTo>
                    <a:pt x="941" y="456"/>
                    <a:pt x="911" y="353"/>
                    <a:pt x="794" y="250"/>
                  </a:cubicBezTo>
                  <a:cubicBezTo>
                    <a:pt x="750" y="206"/>
                    <a:pt x="720" y="162"/>
                    <a:pt x="691" y="118"/>
                  </a:cubicBezTo>
                  <a:cubicBezTo>
                    <a:pt x="691" y="74"/>
                    <a:pt x="603" y="1"/>
                    <a:pt x="544" y="1"/>
                  </a:cubicBezTo>
                  <a:cubicBezTo>
                    <a:pt x="500" y="1"/>
                    <a:pt x="471" y="16"/>
                    <a:pt x="441" y="30"/>
                  </a:cubicBezTo>
                  <a:close/>
                  <a:moveTo>
                    <a:pt x="368" y="206"/>
                  </a:moveTo>
                  <a:cubicBezTo>
                    <a:pt x="368" y="221"/>
                    <a:pt x="368" y="236"/>
                    <a:pt x="368" y="236"/>
                  </a:cubicBezTo>
                  <a:cubicBezTo>
                    <a:pt x="339" y="236"/>
                    <a:pt x="339" y="221"/>
                    <a:pt x="339" y="206"/>
                  </a:cubicBezTo>
                  <a:cubicBezTo>
                    <a:pt x="339" y="192"/>
                    <a:pt x="339" y="177"/>
                    <a:pt x="339" y="177"/>
                  </a:cubicBezTo>
                  <a:cubicBezTo>
                    <a:pt x="353" y="177"/>
                    <a:pt x="368" y="192"/>
                    <a:pt x="368" y="206"/>
                  </a:cubicBezTo>
                  <a:close/>
                  <a:moveTo>
                    <a:pt x="941" y="985"/>
                  </a:moveTo>
                  <a:cubicBezTo>
                    <a:pt x="941" y="999"/>
                    <a:pt x="926" y="1014"/>
                    <a:pt x="896" y="1014"/>
                  </a:cubicBezTo>
                  <a:cubicBezTo>
                    <a:pt x="882" y="1014"/>
                    <a:pt x="852" y="970"/>
                    <a:pt x="882" y="940"/>
                  </a:cubicBezTo>
                  <a:cubicBezTo>
                    <a:pt x="896" y="911"/>
                    <a:pt x="941" y="940"/>
                    <a:pt x="941" y="985"/>
                  </a:cubicBezTo>
                  <a:close/>
                  <a:moveTo>
                    <a:pt x="999" y="1557"/>
                  </a:moveTo>
                  <a:cubicBezTo>
                    <a:pt x="999" y="1572"/>
                    <a:pt x="985" y="1586"/>
                    <a:pt x="970" y="1586"/>
                  </a:cubicBezTo>
                  <a:cubicBezTo>
                    <a:pt x="955" y="1586"/>
                    <a:pt x="955" y="1572"/>
                    <a:pt x="955" y="1557"/>
                  </a:cubicBezTo>
                  <a:cubicBezTo>
                    <a:pt x="970" y="1542"/>
                    <a:pt x="985" y="1542"/>
                    <a:pt x="985" y="1542"/>
                  </a:cubicBezTo>
                  <a:cubicBezTo>
                    <a:pt x="999" y="1542"/>
                    <a:pt x="999" y="1557"/>
                    <a:pt x="999" y="15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913268" y="1862499"/>
              <a:ext cx="30252" cy="69786"/>
            </a:xfrm>
            <a:custGeom>
              <a:avLst/>
              <a:gdLst/>
              <a:ahLst/>
              <a:cxnLst/>
              <a:rect l="l" t="t" r="r" b="b"/>
              <a:pathLst>
                <a:path w="955" h="2203" extrusionOk="0">
                  <a:moveTo>
                    <a:pt x="250" y="103"/>
                  </a:moveTo>
                  <a:cubicBezTo>
                    <a:pt x="132" y="206"/>
                    <a:pt x="132" y="162"/>
                    <a:pt x="88" y="1219"/>
                  </a:cubicBezTo>
                  <a:cubicBezTo>
                    <a:pt x="74" y="1292"/>
                    <a:pt x="74" y="1366"/>
                    <a:pt x="59" y="1454"/>
                  </a:cubicBezTo>
                  <a:cubicBezTo>
                    <a:pt x="59" y="1454"/>
                    <a:pt x="59" y="1483"/>
                    <a:pt x="74" y="1483"/>
                  </a:cubicBezTo>
                  <a:cubicBezTo>
                    <a:pt x="88" y="1483"/>
                    <a:pt x="103" y="1513"/>
                    <a:pt x="74" y="1527"/>
                  </a:cubicBezTo>
                  <a:cubicBezTo>
                    <a:pt x="15" y="1630"/>
                    <a:pt x="0" y="1748"/>
                    <a:pt x="44" y="1865"/>
                  </a:cubicBezTo>
                  <a:cubicBezTo>
                    <a:pt x="59" y="1924"/>
                    <a:pt x="88" y="1953"/>
                    <a:pt x="103" y="1953"/>
                  </a:cubicBezTo>
                  <a:cubicBezTo>
                    <a:pt x="118" y="1953"/>
                    <a:pt x="132" y="1953"/>
                    <a:pt x="147" y="1953"/>
                  </a:cubicBezTo>
                  <a:cubicBezTo>
                    <a:pt x="177" y="1968"/>
                    <a:pt x="177" y="1982"/>
                    <a:pt x="147" y="1997"/>
                  </a:cubicBezTo>
                  <a:cubicBezTo>
                    <a:pt x="132" y="2012"/>
                    <a:pt x="118" y="2027"/>
                    <a:pt x="162" y="2071"/>
                  </a:cubicBezTo>
                  <a:cubicBezTo>
                    <a:pt x="250" y="2159"/>
                    <a:pt x="367" y="2203"/>
                    <a:pt x="411" y="2173"/>
                  </a:cubicBezTo>
                  <a:cubicBezTo>
                    <a:pt x="441" y="2144"/>
                    <a:pt x="470" y="2144"/>
                    <a:pt x="514" y="2144"/>
                  </a:cubicBezTo>
                  <a:cubicBezTo>
                    <a:pt x="617" y="2144"/>
                    <a:pt x="837" y="1850"/>
                    <a:pt x="852" y="1674"/>
                  </a:cubicBezTo>
                  <a:cubicBezTo>
                    <a:pt x="867" y="1586"/>
                    <a:pt x="881" y="1513"/>
                    <a:pt x="896" y="1439"/>
                  </a:cubicBezTo>
                  <a:cubicBezTo>
                    <a:pt x="925" y="1307"/>
                    <a:pt x="940" y="1190"/>
                    <a:pt x="940" y="1072"/>
                  </a:cubicBezTo>
                  <a:cubicBezTo>
                    <a:pt x="955" y="823"/>
                    <a:pt x="955" y="808"/>
                    <a:pt x="881" y="705"/>
                  </a:cubicBezTo>
                  <a:cubicBezTo>
                    <a:pt x="837" y="617"/>
                    <a:pt x="793" y="602"/>
                    <a:pt x="778" y="617"/>
                  </a:cubicBezTo>
                  <a:cubicBezTo>
                    <a:pt x="764" y="632"/>
                    <a:pt x="632" y="412"/>
                    <a:pt x="617" y="309"/>
                  </a:cubicBezTo>
                  <a:cubicBezTo>
                    <a:pt x="617" y="206"/>
                    <a:pt x="558" y="118"/>
                    <a:pt x="499" y="147"/>
                  </a:cubicBezTo>
                  <a:cubicBezTo>
                    <a:pt x="441" y="177"/>
                    <a:pt x="470" y="147"/>
                    <a:pt x="470" y="118"/>
                  </a:cubicBezTo>
                  <a:cubicBezTo>
                    <a:pt x="485" y="89"/>
                    <a:pt x="485" y="74"/>
                    <a:pt x="441" y="118"/>
                  </a:cubicBezTo>
                  <a:cubicBezTo>
                    <a:pt x="411" y="162"/>
                    <a:pt x="397" y="147"/>
                    <a:pt x="397" y="118"/>
                  </a:cubicBezTo>
                  <a:cubicBezTo>
                    <a:pt x="397" y="89"/>
                    <a:pt x="397" y="74"/>
                    <a:pt x="397" y="59"/>
                  </a:cubicBezTo>
                  <a:cubicBezTo>
                    <a:pt x="397" y="1"/>
                    <a:pt x="338" y="15"/>
                    <a:pt x="250" y="103"/>
                  </a:cubicBezTo>
                  <a:close/>
                  <a:moveTo>
                    <a:pt x="455" y="485"/>
                  </a:moveTo>
                  <a:cubicBezTo>
                    <a:pt x="455" y="529"/>
                    <a:pt x="455" y="529"/>
                    <a:pt x="411" y="500"/>
                  </a:cubicBezTo>
                  <a:cubicBezTo>
                    <a:pt x="382" y="456"/>
                    <a:pt x="382" y="456"/>
                    <a:pt x="382" y="441"/>
                  </a:cubicBezTo>
                  <a:cubicBezTo>
                    <a:pt x="382" y="426"/>
                    <a:pt x="397" y="426"/>
                    <a:pt x="411" y="426"/>
                  </a:cubicBezTo>
                  <a:cubicBezTo>
                    <a:pt x="441" y="426"/>
                    <a:pt x="455" y="456"/>
                    <a:pt x="455" y="485"/>
                  </a:cubicBezTo>
                  <a:close/>
                  <a:moveTo>
                    <a:pt x="206" y="1087"/>
                  </a:moveTo>
                  <a:cubicBezTo>
                    <a:pt x="235" y="1102"/>
                    <a:pt x="235" y="1116"/>
                    <a:pt x="235" y="1131"/>
                  </a:cubicBezTo>
                  <a:cubicBezTo>
                    <a:pt x="221" y="1131"/>
                    <a:pt x="191" y="1131"/>
                    <a:pt x="162" y="1102"/>
                  </a:cubicBezTo>
                  <a:cubicBezTo>
                    <a:pt x="132" y="1072"/>
                    <a:pt x="147" y="1043"/>
                    <a:pt x="206" y="1087"/>
                  </a:cubicBezTo>
                  <a:close/>
                  <a:moveTo>
                    <a:pt x="485" y="1190"/>
                  </a:moveTo>
                  <a:cubicBezTo>
                    <a:pt x="485" y="1204"/>
                    <a:pt x="470" y="1219"/>
                    <a:pt x="455" y="1219"/>
                  </a:cubicBezTo>
                  <a:cubicBezTo>
                    <a:pt x="441" y="1219"/>
                    <a:pt x="441" y="1204"/>
                    <a:pt x="441" y="1190"/>
                  </a:cubicBezTo>
                  <a:cubicBezTo>
                    <a:pt x="455" y="1160"/>
                    <a:pt x="470" y="1146"/>
                    <a:pt x="470" y="1146"/>
                  </a:cubicBezTo>
                  <a:cubicBezTo>
                    <a:pt x="485" y="1146"/>
                    <a:pt x="485" y="1160"/>
                    <a:pt x="485" y="1190"/>
                  </a:cubicBezTo>
                  <a:close/>
                  <a:moveTo>
                    <a:pt x="764" y="1527"/>
                  </a:moveTo>
                  <a:cubicBezTo>
                    <a:pt x="764" y="1542"/>
                    <a:pt x="749" y="1557"/>
                    <a:pt x="734" y="1557"/>
                  </a:cubicBezTo>
                  <a:cubicBezTo>
                    <a:pt x="720" y="1557"/>
                    <a:pt x="705" y="1542"/>
                    <a:pt x="705" y="1527"/>
                  </a:cubicBezTo>
                  <a:cubicBezTo>
                    <a:pt x="705" y="1513"/>
                    <a:pt x="720" y="1498"/>
                    <a:pt x="734" y="1498"/>
                  </a:cubicBezTo>
                  <a:cubicBezTo>
                    <a:pt x="749" y="1513"/>
                    <a:pt x="764" y="1513"/>
                    <a:pt x="764" y="15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767710" y="1863418"/>
              <a:ext cx="34433" cy="72130"/>
            </a:xfrm>
            <a:custGeom>
              <a:avLst/>
              <a:gdLst/>
              <a:ahLst/>
              <a:cxnLst/>
              <a:rect l="l" t="t" r="r" b="b"/>
              <a:pathLst>
                <a:path w="1087" h="2277" extrusionOk="0">
                  <a:moveTo>
                    <a:pt x="529" y="118"/>
                  </a:moveTo>
                  <a:cubicBezTo>
                    <a:pt x="529" y="177"/>
                    <a:pt x="514" y="192"/>
                    <a:pt x="485" y="192"/>
                  </a:cubicBezTo>
                  <a:cubicBezTo>
                    <a:pt x="455" y="192"/>
                    <a:pt x="455" y="192"/>
                    <a:pt x="455" y="177"/>
                  </a:cubicBezTo>
                  <a:cubicBezTo>
                    <a:pt x="470" y="148"/>
                    <a:pt x="441" y="133"/>
                    <a:pt x="411" y="118"/>
                  </a:cubicBezTo>
                  <a:cubicBezTo>
                    <a:pt x="264" y="89"/>
                    <a:pt x="118" y="295"/>
                    <a:pt x="103" y="529"/>
                  </a:cubicBezTo>
                  <a:cubicBezTo>
                    <a:pt x="103" y="573"/>
                    <a:pt x="88" y="618"/>
                    <a:pt x="74" y="662"/>
                  </a:cubicBezTo>
                  <a:cubicBezTo>
                    <a:pt x="0" y="750"/>
                    <a:pt x="44" y="1645"/>
                    <a:pt x="118" y="1645"/>
                  </a:cubicBezTo>
                  <a:cubicBezTo>
                    <a:pt x="132" y="1645"/>
                    <a:pt x="147" y="1660"/>
                    <a:pt x="147" y="1675"/>
                  </a:cubicBezTo>
                  <a:cubicBezTo>
                    <a:pt x="147" y="1689"/>
                    <a:pt x="118" y="1689"/>
                    <a:pt x="103" y="1689"/>
                  </a:cubicBezTo>
                  <a:cubicBezTo>
                    <a:pt x="44" y="1660"/>
                    <a:pt x="44" y="1719"/>
                    <a:pt x="103" y="1909"/>
                  </a:cubicBezTo>
                  <a:cubicBezTo>
                    <a:pt x="118" y="1983"/>
                    <a:pt x="147" y="2042"/>
                    <a:pt x="162" y="2042"/>
                  </a:cubicBezTo>
                  <a:cubicBezTo>
                    <a:pt x="191" y="2027"/>
                    <a:pt x="191" y="2056"/>
                    <a:pt x="191" y="2071"/>
                  </a:cubicBezTo>
                  <a:cubicBezTo>
                    <a:pt x="191" y="2144"/>
                    <a:pt x="338" y="2276"/>
                    <a:pt x="353" y="2232"/>
                  </a:cubicBezTo>
                  <a:cubicBezTo>
                    <a:pt x="353" y="2218"/>
                    <a:pt x="382" y="2188"/>
                    <a:pt x="397" y="2188"/>
                  </a:cubicBezTo>
                  <a:cubicBezTo>
                    <a:pt x="411" y="2188"/>
                    <a:pt x="411" y="2218"/>
                    <a:pt x="397" y="2232"/>
                  </a:cubicBezTo>
                  <a:cubicBezTo>
                    <a:pt x="382" y="2262"/>
                    <a:pt x="470" y="2276"/>
                    <a:pt x="631" y="2218"/>
                  </a:cubicBezTo>
                  <a:cubicBezTo>
                    <a:pt x="676" y="2203"/>
                    <a:pt x="734" y="2203"/>
                    <a:pt x="778" y="2203"/>
                  </a:cubicBezTo>
                  <a:cubicBezTo>
                    <a:pt x="837" y="2232"/>
                    <a:pt x="910" y="2174"/>
                    <a:pt x="896" y="2100"/>
                  </a:cubicBezTo>
                  <a:cubicBezTo>
                    <a:pt x="881" y="2071"/>
                    <a:pt x="896" y="2056"/>
                    <a:pt x="910" y="2056"/>
                  </a:cubicBezTo>
                  <a:cubicBezTo>
                    <a:pt x="984" y="2056"/>
                    <a:pt x="1087" y="1924"/>
                    <a:pt x="1072" y="1865"/>
                  </a:cubicBezTo>
                  <a:cubicBezTo>
                    <a:pt x="1057" y="1851"/>
                    <a:pt x="1057" y="1836"/>
                    <a:pt x="1087" y="1821"/>
                  </a:cubicBezTo>
                  <a:cubicBezTo>
                    <a:pt x="1087" y="1807"/>
                    <a:pt x="1087" y="1777"/>
                    <a:pt x="1087" y="1763"/>
                  </a:cubicBezTo>
                  <a:cubicBezTo>
                    <a:pt x="1072" y="1763"/>
                    <a:pt x="1057" y="1748"/>
                    <a:pt x="1043" y="1763"/>
                  </a:cubicBezTo>
                  <a:cubicBezTo>
                    <a:pt x="1028" y="1763"/>
                    <a:pt x="999" y="1763"/>
                    <a:pt x="984" y="1733"/>
                  </a:cubicBezTo>
                  <a:cubicBezTo>
                    <a:pt x="969" y="1704"/>
                    <a:pt x="954" y="1616"/>
                    <a:pt x="984" y="1366"/>
                  </a:cubicBezTo>
                  <a:cubicBezTo>
                    <a:pt x="999" y="1175"/>
                    <a:pt x="1013" y="896"/>
                    <a:pt x="999" y="720"/>
                  </a:cubicBezTo>
                  <a:cubicBezTo>
                    <a:pt x="999" y="456"/>
                    <a:pt x="984" y="397"/>
                    <a:pt x="940" y="324"/>
                  </a:cubicBezTo>
                  <a:cubicBezTo>
                    <a:pt x="896" y="280"/>
                    <a:pt x="866" y="251"/>
                    <a:pt x="837" y="251"/>
                  </a:cubicBezTo>
                  <a:cubicBezTo>
                    <a:pt x="822" y="236"/>
                    <a:pt x="793" y="221"/>
                    <a:pt x="793" y="206"/>
                  </a:cubicBezTo>
                  <a:cubicBezTo>
                    <a:pt x="764" y="177"/>
                    <a:pt x="734" y="162"/>
                    <a:pt x="705" y="162"/>
                  </a:cubicBezTo>
                  <a:cubicBezTo>
                    <a:pt x="646" y="162"/>
                    <a:pt x="631" y="148"/>
                    <a:pt x="646" y="118"/>
                  </a:cubicBezTo>
                  <a:cubicBezTo>
                    <a:pt x="646" y="89"/>
                    <a:pt x="646" y="60"/>
                    <a:pt x="631" y="45"/>
                  </a:cubicBezTo>
                  <a:cubicBezTo>
                    <a:pt x="558" y="1"/>
                    <a:pt x="529" y="30"/>
                    <a:pt x="529" y="118"/>
                  </a:cubicBezTo>
                  <a:close/>
                  <a:moveTo>
                    <a:pt x="910" y="500"/>
                  </a:moveTo>
                  <a:cubicBezTo>
                    <a:pt x="910" y="515"/>
                    <a:pt x="910" y="529"/>
                    <a:pt x="910" y="529"/>
                  </a:cubicBezTo>
                  <a:lnTo>
                    <a:pt x="852" y="544"/>
                  </a:lnTo>
                  <a:cubicBezTo>
                    <a:pt x="822" y="559"/>
                    <a:pt x="808" y="559"/>
                    <a:pt x="822" y="515"/>
                  </a:cubicBezTo>
                  <a:cubicBezTo>
                    <a:pt x="837" y="471"/>
                    <a:pt x="910" y="456"/>
                    <a:pt x="910" y="500"/>
                  </a:cubicBezTo>
                  <a:close/>
                  <a:moveTo>
                    <a:pt x="308" y="999"/>
                  </a:moveTo>
                  <a:cubicBezTo>
                    <a:pt x="308" y="1014"/>
                    <a:pt x="294" y="1029"/>
                    <a:pt x="279" y="1029"/>
                  </a:cubicBezTo>
                  <a:cubicBezTo>
                    <a:pt x="264" y="1029"/>
                    <a:pt x="250" y="1014"/>
                    <a:pt x="235" y="999"/>
                  </a:cubicBezTo>
                  <a:cubicBezTo>
                    <a:pt x="235" y="985"/>
                    <a:pt x="235" y="970"/>
                    <a:pt x="264" y="970"/>
                  </a:cubicBezTo>
                  <a:cubicBezTo>
                    <a:pt x="279" y="970"/>
                    <a:pt x="308" y="985"/>
                    <a:pt x="308" y="999"/>
                  </a:cubicBezTo>
                  <a:close/>
                  <a:moveTo>
                    <a:pt x="808" y="1058"/>
                  </a:moveTo>
                  <a:cubicBezTo>
                    <a:pt x="808" y="1073"/>
                    <a:pt x="778" y="1087"/>
                    <a:pt x="749" y="1087"/>
                  </a:cubicBezTo>
                  <a:cubicBezTo>
                    <a:pt x="720" y="1087"/>
                    <a:pt x="690" y="1073"/>
                    <a:pt x="690" y="1058"/>
                  </a:cubicBezTo>
                  <a:cubicBezTo>
                    <a:pt x="690" y="1058"/>
                    <a:pt x="720" y="1043"/>
                    <a:pt x="749" y="1043"/>
                  </a:cubicBezTo>
                  <a:cubicBezTo>
                    <a:pt x="778" y="1043"/>
                    <a:pt x="808" y="1058"/>
                    <a:pt x="808" y="1058"/>
                  </a:cubicBezTo>
                  <a:close/>
                  <a:moveTo>
                    <a:pt x="441" y="1278"/>
                  </a:moveTo>
                  <a:cubicBezTo>
                    <a:pt x="411" y="1337"/>
                    <a:pt x="382" y="1308"/>
                    <a:pt x="397" y="1234"/>
                  </a:cubicBezTo>
                  <a:cubicBezTo>
                    <a:pt x="411" y="1161"/>
                    <a:pt x="411" y="1175"/>
                    <a:pt x="426" y="1205"/>
                  </a:cubicBezTo>
                  <a:cubicBezTo>
                    <a:pt x="441" y="1234"/>
                    <a:pt x="441" y="1263"/>
                    <a:pt x="426" y="1278"/>
                  </a:cubicBezTo>
                  <a:close/>
                  <a:moveTo>
                    <a:pt x="1043" y="1880"/>
                  </a:moveTo>
                  <a:cubicBezTo>
                    <a:pt x="1043" y="1895"/>
                    <a:pt x="1013" y="1924"/>
                    <a:pt x="999" y="1924"/>
                  </a:cubicBezTo>
                  <a:cubicBezTo>
                    <a:pt x="969" y="1924"/>
                    <a:pt x="969" y="1895"/>
                    <a:pt x="969" y="1865"/>
                  </a:cubicBezTo>
                  <a:cubicBezTo>
                    <a:pt x="984" y="1821"/>
                    <a:pt x="1028" y="1807"/>
                    <a:pt x="1028" y="1880"/>
                  </a:cubicBezTo>
                  <a:close/>
                  <a:moveTo>
                    <a:pt x="646" y="2012"/>
                  </a:moveTo>
                  <a:cubicBezTo>
                    <a:pt x="646" y="2012"/>
                    <a:pt x="617" y="2027"/>
                    <a:pt x="587" y="2042"/>
                  </a:cubicBezTo>
                  <a:cubicBezTo>
                    <a:pt x="558" y="2042"/>
                    <a:pt x="543" y="2042"/>
                    <a:pt x="558" y="2027"/>
                  </a:cubicBezTo>
                  <a:cubicBezTo>
                    <a:pt x="558" y="2012"/>
                    <a:pt x="646" y="1998"/>
                    <a:pt x="646" y="2012"/>
                  </a:cubicBezTo>
                  <a:close/>
                  <a:moveTo>
                    <a:pt x="778" y="2042"/>
                  </a:moveTo>
                  <a:cubicBezTo>
                    <a:pt x="822" y="2071"/>
                    <a:pt x="822" y="2144"/>
                    <a:pt x="778" y="2144"/>
                  </a:cubicBezTo>
                  <a:cubicBezTo>
                    <a:pt x="734" y="2144"/>
                    <a:pt x="749" y="2115"/>
                    <a:pt x="749" y="2086"/>
                  </a:cubicBezTo>
                  <a:cubicBezTo>
                    <a:pt x="749" y="2056"/>
                    <a:pt x="734" y="2042"/>
                    <a:pt x="720" y="2027"/>
                  </a:cubicBezTo>
                  <a:cubicBezTo>
                    <a:pt x="705" y="2027"/>
                    <a:pt x="690" y="1998"/>
                    <a:pt x="720" y="1998"/>
                  </a:cubicBezTo>
                  <a:cubicBezTo>
                    <a:pt x="734" y="2012"/>
                    <a:pt x="764" y="2012"/>
                    <a:pt x="778" y="20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843039" y="1962948"/>
              <a:ext cx="47928" cy="58160"/>
            </a:xfrm>
            <a:custGeom>
              <a:avLst/>
              <a:gdLst/>
              <a:ahLst/>
              <a:cxnLst/>
              <a:rect l="l" t="t" r="r" b="b"/>
              <a:pathLst>
                <a:path w="1513" h="1836" extrusionOk="0">
                  <a:moveTo>
                    <a:pt x="353" y="59"/>
                  </a:moveTo>
                  <a:cubicBezTo>
                    <a:pt x="309" y="89"/>
                    <a:pt x="279" y="133"/>
                    <a:pt x="279" y="133"/>
                  </a:cubicBezTo>
                  <a:cubicBezTo>
                    <a:pt x="279" y="147"/>
                    <a:pt x="265" y="162"/>
                    <a:pt x="235" y="162"/>
                  </a:cubicBezTo>
                  <a:cubicBezTo>
                    <a:pt x="177" y="162"/>
                    <a:pt x="59" y="368"/>
                    <a:pt x="45" y="573"/>
                  </a:cubicBezTo>
                  <a:cubicBezTo>
                    <a:pt x="1" y="881"/>
                    <a:pt x="45" y="1087"/>
                    <a:pt x="133" y="1087"/>
                  </a:cubicBezTo>
                  <a:cubicBezTo>
                    <a:pt x="177" y="1087"/>
                    <a:pt x="177" y="1087"/>
                    <a:pt x="133" y="1131"/>
                  </a:cubicBezTo>
                  <a:cubicBezTo>
                    <a:pt x="59" y="1204"/>
                    <a:pt x="103" y="1527"/>
                    <a:pt x="177" y="1527"/>
                  </a:cubicBezTo>
                  <a:cubicBezTo>
                    <a:pt x="191" y="1527"/>
                    <a:pt x="206" y="1557"/>
                    <a:pt x="221" y="1601"/>
                  </a:cubicBezTo>
                  <a:cubicBezTo>
                    <a:pt x="221" y="1645"/>
                    <a:pt x="250" y="1660"/>
                    <a:pt x="265" y="1660"/>
                  </a:cubicBezTo>
                  <a:cubicBezTo>
                    <a:pt x="279" y="1645"/>
                    <a:pt x="294" y="1660"/>
                    <a:pt x="309" y="1689"/>
                  </a:cubicBezTo>
                  <a:cubicBezTo>
                    <a:pt x="338" y="1748"/>
                    <a:pt x="397" y="1806"/>
                    <a:pt x="456" y="1836"/>
                  </a:cubicBezTo>
                  <a:cubicBezTo>
                    <a:pt x="485" y="1836"/>
                    <a:pt x="544" y="1704"/>
                    <a:pt x="544" y="1616"/>
                  </a:cubicBezTo>
                  <a:lnTo>
                    <a:pt x="544" y="1542"/>
                  </a:lnTo>
                  <a:lnTo>
                    <a:pt x="588" y="1630"/>
                  </a:lnTo>
                  <a:cubicBezTo>
                    <a:pt x="617" y="1704"/>
                    <a:pt x="617" y="1718"/>
                    <a:pt x="588" y="1748"/>
                  </a:cubicBezTo>
                  <a:cubicBezTo>
                    <a:pt x="514" y="1792"/>
                    <a:pt x="529" y="1836"/>
                    <a:pt x="632" y="1836"/>
                  </a:cubicBezTo>
                  <a:cubicBezTo>
                    <a:pt x="720" y="1836"/>
                    <a:pt x="808" y="1748"/>
                    <a:pt x="779" y="1689"/>
                  </a:cubicBezTo>
                  <a:cubicBezTo>
                    <a:pt x="735" y="1630"/>
                    <a:pt x="779" y="1586"/>
                    <a:pt x="823" y="1601"/>
                  </a:cubicBezTo>
                  <a:cubicBezTo>
                    <a:pt x="852" y="1616"/>
                    <a:pt x="837" y="1630"/>
                    <a:pt x="823" y="1660"/>
                  </a:cubicBezTo>
                  <a:cubicBezTo>
                    <a:pt x="793" y="1689"/>
                    <a:pt x="793" y="1704"/>
                    <a:pt x="823" y="1704"/>
                  </a:cubicBezTo>
                  <a:cubicBezTo>
                    <a:pt x="837" y="1704"/>
                    <a:pt x="867" y="1660"/>
                    <a:pt x="911" y="1601"/>
                  </a:cubicBezTo>
                  <a:cubicBezTo>
                    <a:pt x="940" y="1542"/>
                    <a:pt x="999" y="1513"/>
                    <a:pt x="1043" y="1527"/>
                  </a:cubicBezTo>
                  <a:cubicBezTo>
                    <a:pt x="1072" y="1527"/>
                    <a:pt x="1116" y="1513"/>
                    <a:pt x="1146" y="1498"/>
                  </a:cubicBezTo>
                  <a:cubicBezTo>
                    <a:pt x="1160" y="1469"/>
                    <a:pt x="1190" y="1454"/>
                    <a:pt x="1204" y="1439"/>
                  </a:cubicBezTo>
                  <a:cubicBezTo>
                    <a:pt x="1307" y="1337"/>
                    <a:pt x="1381" y="1219"/>
                    <a:pt x="1439" y="1087"/>
                  </a:cubicBezTo>
                  <a:cubicBezTo>
                    <a:pt x="1439" y="1058"/>
                    <a:pt x="1454" y="1028"/>
                    <a:pt x="1469" y="1014"/>
                  </a:cubicBezTo>
                  <a:cubicBezTo>
                    <a:pt x="1513" y="970"/>
                    <a:pt x="1469" y="823"/>
                    <a:pt x="1425" y="837"/>
                  </a:cubicBezTo>
                  <a:cubicBezTo>
                    <a:pt x="1395" y="852"/>
                    <a:pt x="1366" y="837"/>
                    <a:pt x="1351" y="823"/>
                  </a:cubicBezTo>
                  <a:cubicBezTo>
                    <a:pt x="1336" y="793"/>
                    <a:pt x="1307" y="779"/>
                    <a:pt x="1278" y="779"/>
                  </a:cubicBezTo>
                  <a:cubicBezTo>
                    <a:pt x="1234" y="779"/>
                    <a:pt x="1204" y="705"/>
                    <a:pt x="1190" y="559"/>
                  </a:cubicBezTo>
                  <a:cubicBezTo>
                    <a:pt x="1190" y="426"/>
                    <a:pt x="1131" y="294"/>
                    <a:pt x="1013" y="206"/>
                  </a:cubicBezTo>
                  <a:cubicBezTo>
                    <a:pt x="955" y="177"/>
                    <a:pt x="881" y="133"/>
                    <a:pt x="823" y="74"/>
                  </a:cubicBezTo>
                  <a:cubicBezTo>
                    <a:pt x="764" y="15"/>
                    <a:pt x="676" y="1"/>
                    <a:pt x="588" y="1"/>
                  </a:cubicBezTo>
                  <a:cubicBezTo>
                    <a:pt x="514" y="1"/>
                    <a:pt x="426" y="15"/>
                    <a:pt x="353" y="59"/>
                  </a:cubicBezTo>
                  <a:close/>
                  <a:moveTo>
                    <a:pt x="485" y="544"/>
                  </a:moveTo>
                  <a:cubicBezTo>
                    <a:pt x="500" y="559"/>
                    <a:pt x="500" y="588"/>
                    <a:pt x="485" y="603"/>
                  </a:cubicBezTo>
                  <a:cubicBezTo>
                    <a:pt x="470" y="617"/>
                    <a:pt x="470" y="617"/>
                    <a:pt x="470" y="603"/>
                  </a:cubicBezTo>
                  <a:cubicBezTo>
                    <a:pt x="456" y="573"/>
                    <a:pt x="456" y="559"/>
                    <a:pt x="441" y="544"/>
                  </a:cubicBezTo>
                  <a:cubicBezTo>
                    <a:pt x="441" y="514"/>
                    <a:pt x="441" y="500"/>
                    <a:pt x="456" y="500"/>
                  </a:cubicBezTo>
                  <a:cubicBezTo>
                    <a:pt x="470" y="500"/>
                    <a:pt x="485" y="514"/>
                    <a:pt x="485" y="544"/>
                  </a:cubicBezTo>
                  <a:close/>
                  <a:moveTo>
                    <a:pt x="984" y="603"/>
                  </a:moveTo>
                  <a:cubicBezTo>
                    <a:pt x="984" y="617"/>
                    <a:pt x="969" y="647"/>
                    <a:pt x="940" y="647"/>
                  </a:cubicBezTo>
                  <a:cubicBezTo>
                    <a:pt x="896" y="676"/>
                    <a:pt x="896" y="661"/>
                    <a:pt x="911" y="603"/>
                  </a:cubicBezTo>
                  <a:cubicBezTo>
                    <a:pt x="940" y="544"/>
                    <a:pt x="984" y="544"/>
                    <a:pt x="984" y="588"/>
                  </a:cubicBezTo>
                  <a:close/>
                  <a:moveTo>
                    <a:pt x="456" y="1454"/>
                  </a:moveTo>
                  <a:cubicBezTo>
                    <a:pt x="426" y="1498"/>
                    <a:pt x="382" y="1513"/>
                    <a:pt x="368" y="1454"/>
                  </a:cubicBezTo>
                  <a:cubicBezTo>
                    <a:pt x="353" y="1395"/>
                    <a:pt x="368" y="1410"/>
                    <a:pt x="397" y="1410"/>
                  </a:cubicBezTo>
                  <a:cubicBezTo>
                    <a:pt x="441" y="1410"/>
                    <a:pt x="456" y="1425"/>
                    <a:pt x="456" y="1454"/>
                  </a:cubicBezTo>
                  <a:close/>
                  <a:moveTo>
                    <a:pt x="705" y="1733"/>
                  </a:moveTo>
                  <a:cubicBezTo>
                    <a:pt x="705" y="1762"/>
                    <a:pt x="691" y="1777"/>
                    <a:pt x="676" y="1777"/>
                  </a:cubicBezTo>
                  <a:cubicBezTo>
                    <a:pt x="661" y="1777"/>
                    <a:pt x="646" y="1762"/>
                    <a:pt x="646" y="1733"/>
                  </a:cubicBezTo>
                  <a:cubicBezTo>
                    <a:pt x="646" y="1718"/>
                    <a:pt x="661" y="1704"/>
                    <a:pt x="676" y="1704"/>
                  </a:cubicBezTo>
                  <a:cubicBezTo>
                    <a:pt x="691" y="1704"/>
                    <a:pt x="705" y="1718"/>
                    <a:pt x="705" y="17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941176" y="1968999"/>
              <a:ext cx="34433" cy="64210"/>
            </a:xfrm>
            <a:custGeom>
              <a:avLst/>
              <a:gdLst/>
              <a:ahLst/>
              <a:cxnLst/>
              <a:rect l="l" t="t" r="r" b="b"/>
              <a:pathLst>
                <a:path w="1087" h="2027" extrusionOk="0">
                  <a:moveTo>
                    <a:pt x="367" y="89"/>
                  </a:moveTo>
                  <a:cubicBezTo>
                    <a:pt x="338" y="118"/>
                    <a:pt x="308" y="147"/>
                    <a:pt x="264" y="162"/>
                  </a:cubicBezTo>
                  <a:cubicBezTo>
                    <a:pt x="191" y="250"/>
                    <a:pt x="132" y="368"/>
                    <a:pt x="118" y="485"/>
                  </a:cubicBezTo>
                  <a:cubicBezTo>
                    <a:pt x="118" y="529"/>
                    <a:pt x="103" y="558"/>
                    <a:pt x="74" y="602"/>
                  </a:cubicBezTo>
                  <a:cubicBezTo>
                    <a:pt x="59" y="632"/>
                    <a:pt x="44" y="646"/>
                    <a:pt x="44" y="661"/>
                  </a:cubicBezTo>
                  <a:cubicBezTo>
                    <a:pt x="44" y="690"/>
                    <a:pt x="30" y="735"/>
                    <a:pt x="15" y="779"/>
                  </a:cubicBezTo>
                  <a:cubicBezTo>
                    <a:pt x="0" y="852"/>
                    <a:pt x="0" y="940"/>
                    <a:pt x="0" y="1028"/>
                  </a:cubicBezTo>
                  <a:cubicBezTo>
                    <a:pt x="0" y="1278"/>
                    <a:pt x="118" y="1645"/>
                    <a:pt x="206" y="1645"/>
                  </a:cubicBezTo>
                  <a:cubicBezTo>
                    <a:pt x="235" y="1645"/>
                    <a:pt x="235" y="1659"/>
                    <a:pt x="235" y="1689"/>
                  </a:cubicBezTo>
                  <a:cubicBezTo>
                    <a:pt x="220" y="1733"/>
                    <a:pt x="250" y="1777"/>
                    <a:pt x="353" y="1894"/>
                  </a:cubicBezTo>
                  <a:cubicBezTo>
                    <a:pt x="470" y="1997"/>
                    <a:pt x="514" y="2026"/>
                    <a:pt x="602" y="2026"/>
                  </a:cubicBezTo>
                  <a:cubicBezTo>
                    <a:pt x="676" y="2026"/>
                    <a:pt x="720" y="1997"/>
                    <a:pt x="720" y="1982"/>
                  </a:cubicBezTo>
                  <a:cubicBezTo>
                    <a:pt x="720" y="1953"/>
                    <a:pt x="720" y="1953"/>
                    <a:pt x="734" y="1953"/>
                  </a:cubicBezTo>
                  <a:cubicBezTo>
                    <a:pt x="749" y="1968"/>
                    <a:pt x="866" y="1836"/>
                    <a:pt x="837" y="1792"/>
                  </a:cubicBezTo>
                  <a:cubicBezTo>
                    <a:pt x="822" y="1733"/>
                    <a:pt x="837" y="1748"/>
                    <a:pt x="866" y="1748"/>
                  </a:cubicBezTo>
                  <a:cubicBezTo>
                    <a:pt x="881" y="1762"/>
                    <a:pt x="969" y="1645"/>
                    <a:pt x="954" y="1615"/>
                  </a:cubicBezTo>
                  <a:cubicBezTo>
                    <a:pt x="940" y="1571"/>
                    <a:pt x="954" y="1527"/>
                    <a:pt x="984" y="1498"/>
                  </a:cubicBezTo>
                  <a:cubicBezTo>
                    <a:pt x="1028" y="1351"/>
                    <a:pt x="1072" y="1204"/>
                    <a:pt x="1072" y="1058"/>
                  </a:cubicBezTo>
                  <a:lnTo>
                    <a:pt x="1072" y="720"/>
                  </a:lnTo>
                  <a:cubicBezTo>
                    <a:pt x="1087" y="617"/>
                    <a:pt x="1072" y="514"/>
                    <a:pt x="1057" y="426"/>
                  </a:cubicBezTo>
                  <a:cubicBezTo>
                    <a:pt x="1043" y="426"/>
                    <a:pt x="1043" y="382"/>
                    <a:pt x="1057" y="353"/>
                  </a:cubicBezTo>
                  <a:cubicBezTo>
                    <a:pt x="1072" y="279"/>
                    <a:pt x="940" y="133"/>
                    <a:pt x="881" y="147"/>
                  </a:cubicBezTo>
                  <a:cubicBezTo>
                    <a:pt x="852" y="147"/>
                    <a:pt x="822" y="133"/>
                    <a:pt x="793" y="89"/>
                  </a:cubicBezTo>
                  <a:cubicBezTo>
                    <a:pt x="778" y="45"/>
                    <a:pt x="734" y="30"/>
                    <a:pt x="690" y="30"/>
                  </a:cubicBezTo>
                  <a:cubicBezTo>
                    <a:pt x="631" y="30"/>
                    <a:pt x="587" y="15"/>
                    <a:pt x="529" y="15"/>
                  </a:cubicBezTo>
                  <a:cubicBezTo>
                    <a:pt x="470" y="0"/>
                    <a:pt x="411" y="30"/>
                    <a:pt x="367" y="89"/>
                  </a:cubicBezTo>
                  <a:close/>
                  <a:moveTo>
                    <a:pt x="323" y="617"/>
                  </a:moveTo>
                  <a:cubicBezTo>
                    <a:pt x="323" y="646"/>
                    <a:pt x="308" y="632"/>
                    <a:pt x="308" y="602"/>
                  </a:cubicBezTo>
                  <a:cubicBezTo>
                    <a:pt x="308" y="573"/>
                    <a:pt x="308" y="558"/>
                    <a:pt x="323" y="558"/>
                  </a:cubicBezTo>
                  <a:cubicBezTo>
                    <a:pt x="323" y="573"/>
                    <a:pt x="323" y="602"/>
                    <a:pt x="323" y="617"/>
                  </a:cubicBezTo>
                  <a:close/>
                  <a:moveTo>
                    <a:pt x="910" y="705"/>
                  </a:moveTo>
                  <a:cubicBezTo>
                    <a:pt x="881" y="735"/>
                    <a:pt x="837" y="705"/>
                    <a:pt x="866" y="676"/>
                  </a:cubicBezTo>
                  <a:cubicBezTo>
                    <a:pt x="881" y="646"/>
                    <a:pt x="896" y="646"/>
                    <a:pt x="910" y="661"/>
                  </a:cubicBezTo>
                  <a:cubicBezTo>
                    <a:pt x="925" y="661"/>
                    <a:pt x="925" y="690"/>
                    <a:pt x="910" y="705"/>
                  </a:cubicBezTo>
                  <a:close/>
                  <a:moveTo>
                    <a:pt x="631" y="1102"/>
                  </a:moveTo>
                  <a:cubicBezTo>
                    <a:pt x="631" y="1102"/>
                    <a:pt x="617" y="1116"/>
                    <a:pt x="602" y="1131"/>
                  </a:cubicBezTo>
                  <a:cubicBezTo>
                    <a:pt x="587" y="1131"/>
                    <a:pt x="573" y="1131"/>
                    <a:pt x="573" y="1116"/>
                  </a:cubicBezTo>
                  <a:cubicBezTo>
                    <a:pt x="573" y="1102"/>
                    <a:pt x="587" y="1087"/>
                    <a:pt x="602" y="1087"/>
                  </a:cubicBezTo>
                  <a:cubicBezTo>
                    <a:pt x="617" y="1087"/>
                    <a:pt x="631" y="1087"/>
                    <a:pt x="631" y="11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775155" y="1988544"/>
              <a:ext cx="39090" cy="80461"/>
            </a:xfrm>
            <a:custGeom>
              <a:avLst/>
              <a:gdLst/>
              <a:ahLst/>
              <a:cxnLst/>
              <a:rect l="l" t="t" r="r" b="b"/>
              <a:pathLst>
                <a:path w="1234" h="2540" extrusionOk="0">
                  <a:moveTo>
                    <a:pt x="250" y="59"/>
                  </a:moveTo>
                  <a:cubicBezTo>
                    <a:pt x="118" y="132"/>
                    <a:pt x="44" y="206"/>
                    <a:pt x="44" y="294"/>
                  </a:cubicBezTo>
                  <a:cubicBezTo>
                    <a:pt x="44" y="323"/>
                    <a:pt x="29" y="352"/>
                    <a:pt x="15" y="367"/>
                  </a:cubicBezTo>
                  <a:cubicBezTo>
                    <a:pt x="0" y="587"/>
                    <a:pt x="0" y="808"/>
                    <a:pt x="15" y="1042"/>
                  </a:cubicBezTo>
                  <a:cubicBezTo>
                    <a:pt x="59" y="1219"/>
                    <a:pt x="73" y="1307"/>
                    <a:pt x="103" y="1321"/>
                  </a:cubicBezTo>
                  <a:cubicBezTo>
                    <a:pt x="118" y="1336"/>
                    <a:pt x="132" y="1351"/>
                    <a:pt x="132" y="1380"/>
                  </a:cubicBezTo>
                  <a:cubicBezTo>
                    <a:pt x="147" y="1453"/>
                    <a:pt x="176" y="1527"/>
                    <a:pt x="206" y="1600"/>
                  </a:cubicBezTo>
                  <a:cubicBezTo>
                    <a:pt x="264" y="1703"/>
                    <a:pt x="294" y="1821"/>
                    <a:pt x="323" y="1938"/>
                  </a:cubicBezTo>
                  <a:cubicBezTo>
                    <a:pt x="352" y="2143"/>
                    <a:pt x="426" y="2349"/>
                    <a:pt x="455" y="2349"/>
                  </a:cubicBezTo>
                  <a:cubicBezTo>
                    <a:pt x="485" y="2364"/>
                    <a:pt x="514" y="2378"/>
                    <a:pt x="543" y="2408"/>
                  </a:cubicBezTo>
                  <a:cubicBezTo>
                    <a:pt x="617" y="2496"/>
                    <a:pt x="719" y="2540"/>
                    <a:pt x="719" y="2496"/>
                  </a:cubicBezTo>
                  <a:cubicBezTo>
                    <a:pt x="719" y="2452"/>
                    <a:pt x="778" y="2466"/>
                    <a:pt x="837" y="2466"/>
                  </a:cubicBezTo>
                  <a:cubicBezTo>
                    <a:pt x="910" y="2466"/>
                    <a:pt x="940" y="2452"/>
                    <a:pt x="940" y="2437"/>
                  </a:cubicBezTo>
                  <a:cubicBezTo>
                    <a:pt x="925" y="2393"/>
                    <a:pt x="984" y="2305"/>
                    <a:pt x="1013" y="2320"/>
                  </a:cubicBezTo>
                  <a:cubicBezTo>
                    <a:pt x="1042" y="2334"/>
                    <a:pt x="1057" y="2320"/>
                    <a:pt x="1072" y="2276"/>
                  </a:cubicBezTo>
                  <a:cubicBezTo>
                    <a:pt x="1086" y="2217"/>
                    <a:pt x="1116" y="2173"/>
                    <a:pt x="1145" y="2114"/>
                  </a:cubicBezTo>
                  <a:cubicBezTo>
                    <a:pt x="1204" y="2011"/>
                    <a:pt x="1219" y="1967"/>
                    <a:pt x="1219" y="1659"/>
                  </a:cubicBezTo>
                  <a:cubicBezTo>
                    <a:pt x="1233" y="1542"/>
                    <a:pt x="1219" y="1424"/>
                    <a:pt x="1204" y="1307"/>
                  </a:cubicBezTo>
                  <a:cubicBezTo>
                    <a:pt x="1189" y="1307"/>
                    <a:pt x="1175" y="1292"/>
                    <a:pt x="1160" y="1248"/>
                  </a:cubicBezTo>
                  <a:cubicBezTo>
                    <a:pt x="1160" y="1204"/>
                    <a:pt x="1160" y="1160"/>
                    <a:pt x="1175" y="1160"/>
                  </a:cubicBezTo>
                  <a:cubicBezTo>
                    <a:pt x="1189" y="1131"/>
                    <a:pt x="1189" y="1116"/>
                    <a:pt x="1175" y="1086"/>
                  </a:cubicBezTo>
                  <a:cubicBezTo>
                    <a:pt x="1160" y="1028"/>
                    <a:pt x="1145" y="969"/>
                    <a:pt x="1145" y="910"/>
                  </a:cubicBezTo>
                  <a:cubicBezTo>
                    <a:pt x="1145" y="661"/>
                    <a:pt x="1057" y="411"/>
                    <a:pt x="881" y="235"/>
                  </a:cubicBezTo>
                  <a:cubicBezTo>
                    <a:pt x="822" y="191"/>
                    <a:pt x="764" y="147"/>
                    <a:pt x="719" y="88"/>
                  </a:cubicBezTo>
                  <a:cubicBezTo>
                    <a:pt x="675" y="59"/>
                    <a:pt x="646" y="29"/>
                    <a:pt x="602" y="15"/>
                  </a:cubicBezTo>
                  <a:cubicBezTo>
                    <a:pt x="485" y="0"/>
                    <a:pt x="411" y="0"/>
                    <a:pt x="411" y="29"/>
                  </a:cubicBezTo>
                  <a:cubicBezTo>
                    <a:pt x="411" y="44"/>
                    <a:pt x="411" y="44"/>
                    <a:pt x="382" y="29"/>
                  </a:cubicBezTo>
                  <a:cubicBezTo>
                    <a:pt x="367" y="15"/>
                    <a:pt x="308" y="29"/>
                    <a:pt x="235" y="59"/>
                  </a:cubicBezTo>
                  <a:close/>
                  <a:moveTo>
                    <a:pt x="822" y="323"/>
                  </a:moveTo>
                  <a:cubicBezTo>
                    <a:pt x="822" y="382"/>
                    <a:pt x="778" y="382"/>
                    <a:pt x="734" y="338"/>
                  </a:cubicBezTo>
                  <a:cubicBezTo>
                    <a:pt x="705" y="294"/>
                    <a:pt x="719" y="294"/>
                    <a:pt x="764" y="294"/>
                  </a:cubicBezTo>
                  <a:cubicBezTo>
                    <a:pt x="808" y="294"/>
                    <a:pt x="822" y="308"/>
                    <a:pt x="822" y="323"/>
                  </a:cubicBezTo>
                  <a:close/>
                  <a:moveTo>
                    <a:pt x="969" y="529"/>
                  </a:moveTo>
                  <a:cubicBezTo>
                    <a:pt x="984" y="543"/>
                    <a:pt x="984" y="558"/>
                    <a:pt x="954" y="602"/>
                  </a:cubicBezTo>
                  <a:cubicBezTo>
                    <a:pt x="896" y="661"/>
                    <a:pt x="881" y="646"/>
                    <a:pt x="896" y="529"/>
                  </a:cubicBezTo>
                  <a:cubicBezTo>
                    <a:pt x="896" y="470"/>
                    <a:pt x="925" y="441"/>
                    <a:pt x="925" y="470"/>
                  </a:cubicBezTo>
                  <a:cubicBezTo>
                    <a:pt x="940" y="485"/>
                    <a:pt x="954" y="514"/>
                    <a:pt x="969" y="529"/>
                  </a:cubicBezTo>
                  <a:close/>
                  <a:moveTo>
                    <a:pt x="1072" y="602"/>
                  </a:moveTo>
                  <a:cubicBezTo>
                    <a:pt x="1072" y="617"/>
                    <a:pt x="1057" y="631"/>
                    <a:pt x="1042" y="631"/>
                  </a:cubicBezTo>
                  <a:cubicBezTo>
                    <a:pt x="1028" y="631"/>
                    <a:pt x="1013" y="617"/>
                    <a:pt x="1013" y="602"/>
                  </a:cubicBezTo>
                  <a:cubicBezTo>
                    <a:pt x="1013" y="587"/>
                    <a:pt x="1028" y="573"/>
                    <a:pt x="1042" y="573"/>
                  </a:cubicBezTo>
                  <a:cubicBezTo>
                    <a:pt x="1057" y="573"/>
                    <a:pt x="1086" y="587"/>
                    <a:pt x="1086" y="602"/>
                  </a:cubicBezTo>
                  <a:close/>
                  <a:moveTo>
                    <a:pt x="602" y="1028"/>
                  </a:moveTo>
                  <a:cubicBezTo>
                    <a:pt x="602" y="1042"/>
                    <a:pt x="587" y="1042"/>
                    <a:pt x="573" y="1057"/>
                  </a:cubicBezTo>
                  <a:cubicBezTo>
                    <a:pt x="558" y="1042"/>
                    <a:pt x="543" y="1042"/>
                    <a:pt x="543" y="1028"/>
                  </a:cubicBezTo>
                  <a:cubicBezTo>
                    <a:pt x="543" y="998"/>
                    <a:pt x="558" y="998"/>
                    <a:pt x="573" y="998"/>
                  </a:cubicBezTo>
                  <a:cubicBezTo>
                    <a:pt x="587" y="998"/>
                    <a:pt x="602" y="998"/>
                    <a:pt x="602" y="1028"/>
                  </a:cubicBezTo>
                  <a:close/>
                  <a:moveTo>
                    <a:pt x="455" y="1321"/>
                  </a:moveTo>
                  <a:cubicBezTo>
                    <a:pt x="426" y="1351"/>
                    <a:pt x="396" y="1307"/>
                    <a:pt x="426" y="1248"/>
                  </a:cubicBezTo>
                  <a:cubicBezTo>
                    <a:pt x="441" y="1204"/>
                    <a:pt x="441" y="1204"/>
                    <a:pt x="455" y="1248"/>
                  </a:cubicBezTo>
                  <a:cubicBezTo>
                    <a:pt x="455" y="1307"/>
                    <a:pt x="455" y="1307"/>
                    <a:pt x="455" y="1321"/>
                  </a:cubicBezTo>
                  <a:close/>
                  <a:moveTo>
                    <a:pt x="587" y="1307"/>
                  </a:moveTo>
                  <a:cubicBezTo>
                    <a:pt x="617" y="1351"/>
                    <a:pt x="573" y="1395"/>
                    <a:pt x="529" y="1351"/>
                  </a:cubicBezTo>
                  <a:cubicBezTo>
                    <a:pt x="514" y="1336"/>
                    <a:pt x="499" y="1321"/>
                    <a:pt x="485" y="1292"/>
                  </a:cubicBezTo>
                  <a:cubicBezTo>
                    <a:pt x="485" y="1277"/>
                    <a:pt x="558" y="1277"/>
                    <a:pt x="587" y="13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854190" y="2044803"/>
              <a:ext cx="37253" cy="77230"/>
            </a:xfrm>
            <a:custGeom>
              <a:avLst/>
              <a:gdLst/>
              <a:ahLst/>
              <a:cxnLst/>
              <a:rect l="l" t="t" r="r" b="b"/>
              <a:pathLst>
                <a:path w="1176" h="2438" extrusionOk="0">
                  <a:moveTo>
                    <a:pt x="544" y="15"/>
                  </a:moveTo>
                  <a:cubicBezTo>
                    <a:pt x="515" y="15"/>
                    <a:pt x="485" y="45"/>
                    <a:pt x="485" y="45"/>
                  </a:cubicBezTo>
                  <a:cubicBezTo>
                    <a:pt x="485" y="59"/>
                    <a:pt x="456" y="89"/>
                    <a:pt x="397" y="103"/>
                  </a:cubicBezTo>
                  <a:cubicBezTo>
                    <a:pt x="324" y="133"/>
                    <a:pt x="265" y="191"/>
                    <a:pt x="236" y="250"/>
                  </a:cubicBezTo>
                  <a:cubicBezTo>
                    <a:pt x="133" y="426"/>
                    <a:pt x="74" y="617"/>
                    <a:pt x="45" y="823"/>
                  </a:cubicBezTo>
                  <a:cubicBezTo>
                    <a:pt x="60" y="867"/>
                    <a:pt x="45" y="925"/>
                    <a:pt x="30" y="969"/>
                  </a:cubicBezTo>
                  <a:cubicBezTo>
                    <a:pt x="1" y="1087"/>
                    <a:pt x="16" y="1204"/>
                    <a:pt x="45" y="1322"/>
                  </a:cubicBezTo>
                  <a:cubicBezTo>
                    <a:pt x="60" y="1336"/>
                    <a:pt x="74" y="1366"/>
                    <a:pt x="60" y="1395"/>
                  </a:cubicBezTo>
                  <a:cubicBezTo>
                    <a:pt x="60" y="1425"/>
                    <a:pt x="60" y="1439"/>
                    <a:pt x="74" y="1439"/>
                  </a:cubicBezTo>
                  <a:cubicBezTo>
                    <a:pt x="74" y="1439"/>
                    <a:pt x="104" y="1469"/>
                    <a:pt x="118" y="1498"/>
                  </a:cubicBezTo>
                  <a:cubicBezTo>
                    <a:pt x="133" y="1571"/>
                    <a:pt x="118" y="1601"/>
                    <a:pt x="104" y="1586"/>
                  </a:cubicBezTo>
                  <a:cubicBezTo>
                    <a:pt x="60" y="1703"/>
                    <a:pt x="60" y="1836"/>
                    <a:pt x="74" y="1953"/>
                  </a:cubicBezTo>
                  <a:cubicBezTo>
                    <a:pt x="89" y="1968"/>
                    <a:pt x="89" y="1997"/>
                    <a:pt x="89" y="2012"/>
                  </a:cubicBezTo>
                  <a:cubicBezTo>
                    <a:pt x="74" y="2041"/>
                    <a:pt x="89" y="2056"/>
                    <a:pt x="104" y="2056"/>
                  </a:cubicBezTo>
                  <a:cubicBezTo>
                    <a:pt x="118" y="2056"/>
                    <a:pt x="133" y="2070"/>
                    <a:pt x="133" y="2100"/>
                  </a:cubicBezTo>
                  <a:cubicBezTo>
                    <a:pt x="133" y="2173"/>
                    <a:pt x="294" y="2364"/>
                    <a:pt x="368" y="2364"/>
                  </a:cubicBezTo>
                  <a:cubicBezTo>
                    <a:pt x="383" y="2364"/>
                    <a:pt x="397" y="2379"/>
                    <a:pt x="412" y="2393"/>
                  </a:cubicBezTo>
                  <a:cubicBezTo>
                    <a:pt x="412" y="2423"/>
                    <a:pt x="427" y="2437"/>
                    <a:pt x="515" y="2408"/>
                  </a:cubicBezTo>
                  <a:cubicBezTo>
                    <a:pt x="573" y="2393"/>
                    <a:pt x="632" y="2364"/>
                    <a:pt x="632" y="2349"/>
                  </a:cubicBezTo>
                  <a:cubicBezTo>
                    <a:pt x="632" y="2320"/>
                    <a:pt x="647" y="2320"/>
                    <a:pt x="676" y="2320"/>
                  </a:cubicBezTo>
                  <a:cubicBezTo>
                    <a:pt x="706" y="2335"/>
                    <a:pt x="750" y="2305"/>
                    <a:pt x="794" y="2261"/>
                  </a:cubicBezTo>
                  <a:cubicBezTo>
                    <a:pt x="823" y="2217"/>
                    <a:pt x="867" y="2188"/>
                    <a:pt x="882" y="2203"/>
                  </a:cubicBezTo>
                  <a:cubicBezTo>
                    <a:pt x="882" y="2217"/>
                    <a:pt x="1029" y="2056"/>
                    <a:pt x="999" y="2026"/>
                  </a:cubicBezTo>
                  <a:cubicBezTo>
                    <a:pt x="970" y="1982"/>
                    <a:pt x="999" y="1968"/>
                    <a:pt x="1014" y="1924"/>
                  </a:cubicBezTo>
                  <a:cubicBezTo>
                    <a:pt x="1043" y="1894"/>
                    <a:pt x="1043" y="1850"/>
                    <a:pt x="1029" y="1836"/>
                  </a:cubicBezTo>
                  <a:cubicBezTo>
                    <a:pt x="984" y="1792"/>
                    <a:pt x="984" y="1733"/>
                    <a:pt x="1014" y="1689"/>
                  </a:cubicBezTo>
                  <a:cubicBezTo>
                    <a:pt x="1043" y="1645"/>
                    <a:pt x="1058" y="1586"/>
                    <a:pt x="1073" y="1542"/>
                  </a:cubicBezTo>
                  <a:cubicBezTo>
                    <a:pt x="1073" y="1483"/>
                    <a:pt x="1102" y="1425"/>
                    <a:pt x="1117" y="1380"/>
                  </a:cubicBezTo>
                  <a:cubicBezTo>
                    <a:pt x="1131" y="1336"/>
                    <a:pt x="1131" y="1336"/>
                    <a:pt x="1102" y="1351"/>
                  </a:cubicBezTo>
                  <a:cubicBezTo>
                    <a:pt x="1073" y="1366"/>
                    <a:pt x="1058" y="1366"/>
                    <a:pt x="1102" y="1336"/>
                  </a:cubicBezTo>
                  <a:cubicBezTo>
                    <a:pt x="1146" y="1204"/>
                    <a:pt x="1175" y="1072"/>
                    <a:pt x="1161" y="940"/>
                  </a:cubicBezTo>
                  <a:cubicBezTo>
                    <a:pt x="1161" y="896"/>
                    <a:pt x="1161" y="779"/>
                    <a:pt x="1146" y="676"/>
                  </a:cubicBezTo>
                  <a:cubicBezTo>
                    <a:pt x="1146" y="412"/>
                    <a:pt x="1117" y="338"/>
                    <a:pt x="1043" y="323"/>
                  </a:cubicBezTo>
                  <a:cubicBezTo>
                    <a:pt x="984" y="294"/>
                    <a:pt x="999" y="294"/>
                    <a:pt x="1029" y="265"/>
                  </a:cubicBezTo>
                  <a:cubicBezTo>
                    <a:pt x="1058" y="235"/>
                    <a:pt x="1073" y="221"/>
                    <a:pt x="926" y="147"/>
                  </a:cubicBezTo>
                  <a:cubicBezTo>
                    <a:pt x="838" y="118"/>
                    <a:pt x="808" y="103"/>
                    <a:pt x="794" y="118"/>
                  </a:cubicBezTo>
                  <a:cubicBezTo>
                    <a:pt x="794" y="147"/>
                    <a:pt x="794" y="118"/>
                    <a:pt x="779" y="103"/>
                  </a:cubicBezTo>
                  <a:cubicBezTo>
                    <a:pt x="764" y="74"/>
                    <a:pt x="632" y="0"/>
                    <a:pt x="544" y="15"/>
                  </a:cubicBezTo>
                  <a:close/>
                  <a:moveTo>
                    <a:pt x="1087" y="485"/>
                  </a:moveTo>
                  <a:cubicBezTo>
                    <a:pt x="1087" y="500"/>
                    <a:pt x="1087" y="514"/>
                    <a:pt x="1043" y="500"/>
                  </a:cubicBezTo>
                  <a:cubicBezTo>
                    <a:pt x="999" y="500"/>
                    <a:pt x="984" y="470"/>
                    <a:pt x="984" y="456"/>
                  </a:cubicBezTo>
                  <a:cubicBezTo>
                    <a:pt x="984" y="441"/>
                    <a:pt x="1087" y="441"/>
                    <a:pt x="1087" y="485"/>
                  </a:cubicBezTo>
                  <a:close/>
                  <a:moveTo>
                    <a:pt x="940" y="852"/>
                  </a:moveTo>
                  <a:cubicBezTo>
                    <a:pt x="926" y="867"/>
                    <a:pt x="911" y="881"/>
                    <a:pt x="896" y="881"/>
                  </a:cubicBezTo>
                  <a:cubicBezTo>
                    <a:pt x="896" y="881"/>
                    <a:pt x="882" y="867"/>
                    <a:pt x="896" y="852"/>
                  </a:cubicBezTo>
                  <a:cubicBezTo>
                    <a:pt x="896" y="837"/>
                    <a:pt x="911" y="823"/>
                    <a:pt x="926" y="823"/>
                  </a:cubicBezTo>
                  <a:cubicBezTo>
                    <a:pt x="926" y="823"/>
                    <a:pt x="940" y="837"/>
                    <a:pt x="940" y="852"/>
                  </a:cubicBezTo>
                  <a:close/>
                  <a:moveTo>
                    <a:pt x="339" y="1278"/>
                  </a:moveTo>
                  <a:cubicBezTo>
                    <a:pt x="324" y="1322"/>
                    <a:pt x="250" y="1336"/>
                    <a:pt x="265" y="1292"/>
                  </a:cubicBezTo>
                  <a:cubicBezTo>
                    <a:pt x="294" y="1190"/>
                    <a:pt x="309" y="1160"/>
                    <a:pt x="324" y="1190"/>
                  </a:cubicBezTo>
                  <a:cubicBezTo>
                    <a:pt x="339" y="1219"/>
                    <a:pt x="339" y="1248"/>
                    <a:pt x="339" y="1278"/>
                  </a:cubicBezTo>
                  <a:close/>
                  <a:moveTo>
                    <a:pt x="471" y="1410"/>
                  </a:moveTo>
                  <a:cubicBezTo>
                    <a:pt x="471" y="1425"/>
                    <a:pt x="441" y="1439"/>
                    <a:pt x="427" y="1439"/>
                  </a:cubicBezTo>
                  <a:cubicBezTo>
                    <a:pt x="412" y="1439"/>
                    <a:pt x="412" y="1425"/>
                    <a:pt x="427" y="1410"/>
                  </a:cubicBezTo>
                  <a:cubicBezTo>
                    <a:pt x="427" y="1395"/>
                    <a:pt x="441" y="1380"/>
                    <a:pt x="471" y="1380"/>
                  </a:cubicBezTo>
                  <a:cubicBezTo>
                    <a:pt x="485" y="1380"/>
                    <a:pt x="485" y="1395"/>
                    <a:pt x="471" y="1410"/>
                  </a:cubicBezTo>
                  <a:close/>
                  <a:moveTo>
                    <a:pt x="221" y="1483"/>
                  </a:moveTo>
                  <a:cubicBezTo>
                    <a:pt x="192" y="1527"/>
                    <a:pt x="192" y="1527"/>
                    <a:pt x="192" y="1483"/>
                  </a:cubicBezTo>
                  <a:cubicBezTo>
                    <a:pt x="177" y="1439"/>
                    <a:pt x="206" y="1395"/>
                    <a:pt x="236" y="1410"/>
                  </a:cubicBezTo>
                  <a:cubicBezTo>
                    <a:pt x="250" y="1439"/>
                    <a:pt x="236" y="1454"/>
                    <a:pt x="221" y="1483"/>
                  </a:cubicBezTo>
                  <a:close/>
                  <a:moveTo>
                    <a:pt x="559" y="1836"/>
                  </a:moveTo>
                  <a:cubicBezTo>
                    <a:pt x="559" y="1865"/>
                    <a:pt x="529" y="1865"/>
                    <a:pt x="515" y="1865"/>
                  </a:cubicBezTo>
                  <a:cubicBezTo>
                    <a:pt x="500" y="1850"/>
                    <a:pt x="500" y="1836"/>
                    <a:pt x="515" y="1806"/>
                  </a:cubicBezTo>
                  <a:cubicBezTo>
                    <a:pt x="559" y="1762"/>
                    <a:pt x="573" y="1777"/>
                    <a:pt x="544" y="18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909530" y="2079680"/>
              <a:ext cx="37253" cy="73523"/>
            </a:xfrm>
            <a:custGeom>
              <a:avLst/>
              <a:gdLst/>
              <a:ahLst/>
              <a:cxnLst/>
              <a:rect l="l" t="t" r="r" b="b"/>
              <a:pathLst>
                <a:path w="1176" h="2321" extrusionOk="0">
                  <a:moveTo>
                    <a:pt x="515" y="74"/>
                  </a:moveTo>
                  <a:cubicBezTo>
                    <a:pt x="485" y="133"/>
                    <a:pt x="485" y="147"/>
                    <a:pt x="471" y="103"/>
                  </a:cubicBezTo>
                  <a:cubicBezTo>
                    <a:pt x="471" y="74"/>
                    <a:pt x="456" y="45"/>
                    <a:pt x="309" y="147"/>
                  </a:cubicBezTo>
                  <a:cubicBezTo>
                    <a:pt x="133" y="265"/>
                    <a:pt x="1" y="544"/>
                    <a:pt x="104" y="632"/>
                  </a:cubicBezTo>
                  <a:cubicBezTo>
                    <a:pt x="148" y="676"/>
                    <a:pt x="148" y="676"/>
                    <a:pt x="104" y="661"/>
                  </a:cubicBezTo>
                  <a:cubicBezTo>
                    <a:pt x="30" y="632"/>
                    <a:pt x="16" y="691"/>
                    <a:pt x="45" y="940"/>
                  </a:cubicBezTo>
                  <a:cubicBezTo>
                    <a:pt x="104" y="1410"/>
                    <a:pt x="118" y="1469"/>
                    <a:pt x="177" y="1513"/>
                  </a:cubicBezTo>
                  <a:cubicBezTo>
                    <a:pt x="206" y="1557"/>
                    <a:pt x="236" y="1615"/>
                    <a:pt x="221" y="1659"/>
                  </a:cubicBezTo>
                  <a:cubicBezTo>
                    <a:pt x="221" y="1718"/>
                    <a:pt x="221" y="1762"/>
                    <a:pt x="250" y="1762"/>
                  </a:cubicBezTo>
                  <a:cubicBezTo>
                    <a:pt x="265" y="1777"/>
                    <a:pt x="250" y="1806"/>
                    <a:pt x="250" y="1836"/>
                  </a:cubicBezTo>
                  <a:cubicBezTo>
                    <a:pt x="250" y="1865"/>
                    <a:pt x="236" y="1909"/>
                    <a:pt x="280" y="2012"/>
                  </a:cubicBezTo>
                  <a:cubicBezTo>
                    <a:pt x="383" y="2232"/>
                    <a:pt x="500" y="2320"/>
                    <a:pt x="662" y="2305"/>
                  </a:cubicBezTo>
                  <a:cubicBezTo>
                    <a:pt x="940" y="2291"/>
                    <a:pt x="1087" y="1982"/>
                    <a:pt x="1146" y="1278"/>
                  </a:cubicBezTo>
                  <a:cubicBezTo>
                    <a:pt x="1161" y="1190"/>
                    <a:pt x="1161" y="1102"/>
                    <a:pt x="1146" y="1014"/>
                  </a:cubicBezTo>
                  <a:cubicBezTo>
                    <a:pt x="1131" y="955"/>
                    <a:pt x="1131" y="911"/>
                    <a:pt x="1146" y="896"/>
                  </a:cubicBezTo>
                  <a:cubicBezTo>
                    <a:pt x="1175" y="720"/>
                    <a:pt x="1161" y="514"/>
                    <a:pt x="1102" y="338"/>
                  </a:cubicBezTo>
                  <a:cubicBezTo>
                    <a:pt x="1073" y="279"/>
                    <a:pt x="1014" y="221"/>
                    <a:pt x="955" y="206"/>
                  </a:cubicBezTo>
                  <a:cubicBezTo>
                    <a:pt x="896" y="177"/>
                    <a:pt x="838" y="147"/>
                    <a:pt x="838" y="147"/>
                  </a:cubicBezTo>
                  <a:cubicBezTo>
                    <a:pt x="838" y="89"/>
                    <a:pt x="764" y="30"/>
                    <a:pt x="676" y="15"/>
                  </a:cubicBezTo>
                  <a:cubicBezTo>
                    <a:pt x="588" y="1"/>
                    <a:pt x="559" y="1"/>
                    <a:pt x="529" y="74"/>
                  </a:cubicBezTo>
                  <a:close/>
                  <a:moveTo>
                    <a:pt x="1058" y="338"/>
                  </a:moveTo>
                  <a:cubicBezTo>
                    <a:pt x="1073" y="382"/>
                    <a:pt x="999" y="441"/>
                    <a:pt x="985" y="412"/>
                  </a:cubicBezTo>
                  <a:cubicBezTo>
                    <a:pt x="940" y="368"/>
                    <a:pt x="926" y="309"/>
                    <a:pt x="911" y="250"/>
                  </a:cubicBezTo>
                  <a:cubicBezTo>
                    <a:pt x="911" y="206"/>
                    <a:pt x="1043" y="279"/>
                    <a:pt x="1058" y="338"/>
                  </a:cubicBezTo>
                  <a:close/>
                  <a:moveTo>
                    <a:pt x="192" y="397"/>
                  </a:moveTo>
                  <a:cubicBezTo>
                    <a:pt x="192" y="412"/>
                    <a:pt x="177" y="426"/>
                    <a:pt x="162" y="441"/>
                  </a:cubicBezTo>
                  <a:cubicBezTo>
                    <a:pt x="148" y="441"/>
                    <a:pt x="133" y="441"/>
                    <a:pt x="133" y="412"/>
                  </a:cubicBezTo>
                  <a:cubicBezTo>
                    <a:pt x="133" y="382"/>
                    <a:pt x="148" y="368"/>
                    <a:pt x="162" y="368"/>
                  </a:cubicBezTo>
                  <a:cubicBezTo>
                    <a:pt x="177" y="368"/>
                    <a:pt x="192" y="382"/>
                    <a:pt x="192" y="397"/>
                  </a:cubicBezTo>
                  <a:close/>
                  <a:moveTo>
                    <a:pt x="368" y="412"/>
                  </a:moveTo>
                  <a:cubicBezTo>
                    <a:pt x="368" y="426"/>
                    <a:pt x="353" y="441"/>
                    <a:pt x="339" y="441"/>
                  </a:cubicBezTo>
                  <a:cubicBezTo>
                    <a:pt x="339" y="426"/>
                    <a:pt x="339" y="412"/>
                    <a:pt x="339" y="397"/>
                  </a:cubicBezTo>
                  <a:cubicBezTo>
                    <a:pt x="368" y="353"/>
                    <a:pt x="383" y="353"/>
                    <a:pt x="368" y="412"/>
                  </a:cubicBezTo>
                  <a:close/>
                  <a:moveTo>
                    <a:pt x="1014" y="646"/>
                  </a:moveTo>
                  <a:cubicBezTo>
                    <a:pt x="1014" y="661"/>
                    <a:pt x="985" y="661"/>
                    <a:pt x="955" y="646"/>
                  </a:cubicBezTo>
                  <a:cubicBezTo>
                    <a:pt x="940" y="632"/>
                    <a:pt x="926" y="602"/>
                    <a:pt x="940" y="588"/>
                  </a:cubicBezTo>
                  <a:cubicBezTo>
                    <a:pt x="940" y="573"/>
                    <a:pt x="970" y="573"/>
                    <a:pt x="985" y="588"/>
                  </a:cubicBezTo>
                  <a:cubicBezTo>
                    <a:pt x="1014" y="617"/>
                    <a:pt x="1014" y="632"/>
                    <a:pt x="999" y="646"/>
                  </a:cubicBezTo>
                  <a:close/>
                  <a:moveTo>
                    <a:pt x="706" y="808"/>
                  </a:moveTo>
                  <a:cubicBezTo>
                    <a:pt x="691" y="823"/>
                    <a:pt x="676" y="837"/>
                    <a:pt x="662" y="837"/>
                  </a:cubicBezTo>
                  <a:cubicBezTo>
                    <a:pt x="632" y="837"/>
                    <a:pt x="647" y="823"/>
                    <a:pt x="662" y="808"/>
                  </a:cubicBezTo>
                  <a:cubicBezTo>
                    <a:pt x="676" y="793"/>
                    <a:pt x="720" y="779"/>
                    <a:pt x="706" y="808"/>
                  </a:cubicBezTo>
                  <a:close/>
                  <a:moveTo>
                    <a:pt x="691" y="999"/>
                  </a:moveTo>
                  <a:cubicBezTo>
                    <a:pt x="691" y="1028"/>
                    <a:pt x="691" y="1028"/>
                    <a:pt x="676" y="1014"/>
                  </a:cubicBezTo>
                  <a:cubicBezTo>
                    <a:pt x="662" y="999"/>
                    <a:pt x="632" y="984"/>
                    <a:pt x="617" y="969"/>
                  </a:cubicBezTo>
                  <a:cubicBezTo>
                    <a:pt x="588" y="955"/>
                    <a:pt x="588" y="955"/>
                    <a:pt x="617" y="955"/>
                  </a:cubicBezTo>
                  <a:cubicBezTo>
                    <a:pt x="647" y="955"/>
                    <a:pt x="676" y="984"/>
                    <a:pt x="676" y="999"/>
                  </a:cubicBezTo>
                  <a:close/>
                  <a:moveTo>
                    <a:pt x="456" y="1806"/>
                  </a:moveTo>
                  <a:cubicBezTo>
                    <a:pt x="456" y="1821"/>
                    <a:pt x="456" y="1836"/>
                    <a:pt x="441" y="1836"/>
                  </a:cubicBezTo>
                  <a:cubicBezTo>
                    <a:pt x="427" y="1836"/>
                    <a:pt x="412" y="1821"/>
                    <a:pt x="412" y="1806"/>
                  </a:cubicBezTo>
                  <a:cubicBezTo>
                    <a:pt x="412" y="1792"/>
                    <a:pt x="412" y="1777"/>
                    <a:pt x="427" y="1777"/>
                  </a:cubicBezTo>
                  <a:cubicBezTo>
                    <a:pt x="441" y="1792"/>
                    <a:pt x="441" y="1792"/>
                    <a:pt x="456" y="1806"/>
                  </a:cubicBezTo>
                  <a:close/>
                  <a:moveTo>
                    <a:pt x="808" y="1880"/>
                  </a:moveTo>
                  <a:cubicBezTo>
                    <a:pt x="808" y="1894"/>
                    <a:pt x="794" y="1924"/>
                    <a:pt x="764" y="1924"/>
                  </a:cubicBezTo>
                  <a:cubicBezTo>
                    <a:pt x="720" y="1924"/>
                    <a:pt x="720" y="1836"/>
                    <a:pt x="764" y="1836"/>
                  </a:cubicBezTo>
                  <a:cubicBezTo>
                    <a:pt x="794" y="1836"/>
                    <a:pt x="808" y="1865"/>
                    <a:pt x="794" y="1880"/>
                  </a:cubicBezTo>
                  <a:close/>
                  <a:moveTo>
                    <a:pt x="500" y="1924"/>
                  </a:moveTo>
                  <a:cubicBezTo>
                    <a:pt x="500" y="1938"/>
                    <a:pt x="485" y="1953"/>
                    <a:pt x="471" y="1953"/>
                  </a:cubicBezTo>
                  <a:cubicBezTo>
                    <a:pt x="456" y="1953"/>
                    <a:pt x="456" y="1938"/>
                    <a:pt x="456" y="1924"/>
                  </a:cubicBezTo>
                  <a:cubicBezTo>
                    <a:pt x="471" y="1909"/>
                    <a:pt x="485" y="1894"/>
                    <a:pt x="485" y="1894"/>
                  </a:cubicBezTo>
                  <a:cubicBezTo>
                    <a:pt x="500" y="1894"/>
                    <a:pt x="500" y="1909"/>
                    <a:pt x="500" y="1924"/>
                  </a:cubicBezTo>
                  <a:close/>
                  <a:moveTo>
                    <a:pt x="970" y="1968"/>
                  </a:moveTo>
                  <a:cubicBezTo>
                    <a:pt x="940" y="1968"/>
                    <a:pt x="926" y="1968"/>
                    <a:pt x="911" y="1968"/>
                  </a:cubicBezTo>
                  <a:cubicBezTo>
                    <a:pt x="896" y="1968"/>
                    <a:pt x="896" y="1953"/>
                    <a:pt x="926" y="1953"/>
                  </a:cubicBezTo>
                  <a:cubicBezTo>
                    <a:pt x="955" y="1953"/>
                    <a:pt x="970" y="1953"/>
                    <a:pt x="955" y="19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742590" y="2084336"/>
              <a:ext cx="42828" cy="74442"/>
            </a:xfrm>
            <a:custGeom>
              <a:avLst/>
              <a:gdLst/>
              <a:ahLst/>
              <a:cxnLst/>
              <a:rect l="l" t="t" r="r" b="b"/>
              <a:pathLst>
                <a:path w="1352" h="2350" extrusionOk="0">
                  <a:moveTo>
                    <a:pt x="500" y="15"/>
                  </a:moveTo>
                  <a:lnTo>
                    <a:pt x="397" y="30"/>
                  </a:lnTo>
                  <a:cubicBezTo>
                    <a:pt x="353" y="44"/>
                    <a:pt x="309" y="74"/>
                    <a:pt x="294" y="118"/>
                  </a:cubicBezTo>
                  <a:cubicBezTo>
                    <a:pt x="279" y="162"/>
                    <a:pt x="250" y="191"/>
                    <a:pt x="235" y="177"/>
                  </a:cubicBezTo>
                  <a:cubicBezTo>
                    <a:pt x="103" y="88"/>
                    <a:pt x="0" y="588"/>
                    <a:pt x="103" y="881"/>
                  </a:cubicBezTo>
                  <a:cubicBezTo>
                    <a:pt x="118" y="955"/>
                    <a:pt x="133" y="1028"/>
                    <a:pt x="147" y="1101"/>
                  </a:cubicBezTo>
                  <a:cubicBezTo>
                    <a:pt x="191" y="1263"/>
                    <a:pt x="250" y="1410"/>
                    <a:pt x="353" y="1557"/>
                  </a:cubicBezTo>
                  <a:cubicBezTo>
                    <a:pt x="382" y="1601"/>
                    <a:pt x="397" y="1659"/>
                    <a:pt x="411" y="1718"/>
                  </a:cubicBezTo>
                  <a:cubicBezTo>
                    <a:pt x="426" y="1762"/>
                    <a:pt x="441" y="1806"/>
                    <a:pt x="470" y="1850"/>
                  </a:cubicBezTo>
                  <a:cubicBezTo>
                    <a:pt x="485" y="1879"/>
                    <a:pt x="500" y="1909"/>
                    <a:pt x="514" y="1938"/>
                  </a:cubicBezTo>
                  <a:cubicBezTo>
                    <a:pt x="544" y="2158"/>
                    <a:pt x="940" y="2349"/>
                    <a:pt x="1072" y="2217"/>
                  </a:cubicBezTo>
                  <a:cubicBezTo>
                    <a:pt x="1101" y="2188"/>
                    <a:pt x="1116" y="2173"/>
                    <a:pt x="1146" y="2158"/>
                  </a:cubicBezTo>
                  <a:cubicBezTo>
                    <a:pt x="1219" y="2041"/>
                    <a:pt x="1278" y="1924"/>
                    <a:pt x="1322" y="1791"/>
                  </a:cubicBezTo>
                  <a:cubicBezTo>
                    <a:pt x="1322" y="1777"/>
                    <a:pt x="1307" y="1747"/>
                    <a:pt x="1292" y="1747"/>
                  </a:cubicBezTo>
                  <a:cubicBezTo>
                    <a:pt x="1263" y="1747"/>
                    <a:pt x="1278" y="1718"/>
                    <a:pt x="1307" y="1689"/>
                  </a:cubicBezTo>
                  <a:cubicBezTo>
                    <a:pt x="1322" y="1659"/>
                    <a:pt x="1351" y="1601"/>
                    <a:pt x="1336" y="1380"/>
                  </a:cubicBezTo>
                  <a:cubicBezTo>
                    <a:pt x="1322" y="1072"/>
                    <a:pt x="1234" y="778"/>
                    <a:pt x="1087" y="514"/>
                  </a:cubicBezTo>
                  <a:cubicBezTo>
                    <a:pt x="999" y="367"/>
                    <a:pt x="969" y="338"/>
                    <a:pt x="940" y="397"/>
                  </a:cubicBezTo>
                  <a:cubicBezTo>
                    <a:pt x="896" y="441"/>
                    <a:pt x="837" y="397"/>
                    <a:pt x="881" y="338"/>
                  </a:cubicBezTo>
                  <a:cubicBezTo>
                    <a:pt x="896" y="309"/>
                    <a:pt x="896" y="279"/>
                    <a:pt x="881" y="250"/>
                  </a:cubicBezTo>
                  <a:cubicBezTo>
                    <a:pt x="823" y="191"/>
                    <a:pt x="720" y="132"/>
                    <a:pt x="690" y="147"/>
                  </a:cubicBezTo>
                  <a:cubicBezTo>
                    <a:pt x="661" y="177"/>
                    <a:pt x="646" y="132"/>
                    <a:pt x="661" y="88"/>
                  </a:cubicBezTo>
                  <a:cubicBezTo>
                    <a:pt x="646" y="59"/>
                    <a:pt x="544" y="0"/>
                    <a:pt x="500" y="15"/>
                  </a:cubicBezTo>
                  <a:close/>
                  <a:moveTo>
                    <a:pt x="529" y="265"/>
                  </a:moveTo>
                  <a:lnTo>
                    <a:pt x="529" y="309"/>
                  </a:lnTo>
                  <a:cubicBezTo>
                    <a:pt x="500" y="294"/>
                    <a:pt x="485" y="279"/>
                    <a:pt x="470" y="265"/>
                  </a:cubicBezTo>
                  <a:cubicBezTo>
                    <a:pt x="441" y="221"/>
                    <a:pt x="441" y="221"/>
                    <a:pt x="470" y="221"/>
                  </a:cubicBezTo>
                  <a:cubicBezTo>
                    <a:pt x="500" y="221"/>
                    <a:pt x="514" y="235"/>
                    <a:pt x="529" y="265"/>
                  </a:cubicBezTo>
                  <a:close/>
                  <a:moveTo>
                    <a:pt x="705" y="309"/>
                  </a:moveTo>
                  <a:cubicBezTo>
                    <a:pt x="705" y="309"/>
                    <a:pt x="690" y="323"/>
                    <a:pt x="661" y="323"/>
                  </a:cubicBezTo>
                  <a:cubicBezTo>
                    <a:pt x="646" y="323"/>
                    <a:pt x="632" y="309"/>
                    <a:pt x="646" y="309"/>
                  </a:cubicBezTo>
                  <a:cubicBezTo>
                    <a:pt x="646" y="279"/>
                    <a:pt x="661" y="279"/>
                    <a:pt x="690" y="279"/>
                  </a:cubicBezTo>
                  <a:cubicBezTo>
                    <a:pt x="705" y="279"/>
                    <a:pt x="705" y="279"/>
                    <a:pt x="705" y="309"/>
                  </a:cubicBezTo>
                  <a:close/>
                  <a:moveTo>
                    <a:pt x="441" y="499"/>
                  </a:moveTo>
                  <a:cubicBezTo>
                    <a:pt x="441" y="514"/>
                    <a:pt x="426" y="529"/>
                    <a:pt x="411" y="529"/>
                  </a:cubicBezTo>
                  <a:cubicBezTo>
                    <a:pt x="397" y="529"/>
                    <a:pt x="382" y="499"/>
                    <a:pt x="382" y="485"/>
                  </a:cubicBezTo>
                  <a:cubicBezTo>
                    <a:pt x="382" y="455"/>
                    <a:pt x="397" y="441"/>
                    <a:pt x="411" y="455"/>
                  </a:cubicBezTo>
                  <a:cubicBezTo>
                    <a:pt x="426" y="455"/>
                    <a:pt x="426" y="485"/>
                    <a:pt x="441" y="499"/>
                  </a:cubicBezTo>
                  <a:close/>
                  <a:moveTo>
                    <a:pt x="177" y="646"/>
                  </a:moveTo>
                  <a:cubicBezTo>
                    <a:pt x="147" y="690"/>
                    <a:pt x="147" y="690"/>
                    <a:pt x="118" y="661"/>
                  </a:cubicBezTo>
                  <a:cubicBezTo>
                    <a:pt x="103" y="617"/>
                    <a:pt x="118" y="544"/>
                    <a:pt x="177" y="573"/>
                  </a:cubicBezTo>
                  <a:cubicBezTo>
                    <a:pt x="221" y="588"/>
                    <a:pt x="206" y="602"/>
                    <a:pt x="177" y="646"/>
                  </a:cubicBezTo>
                  <a:close/>
                  <a:moveTo>
                    <a:pt x="940" y="822"/>
                  </a:moveTo>
                  <a:cubicBezTo>
                    <a:pt x="925" y="837"/>
                    <a:pt x="925" y="852"/>
                    <a:pt x="911" y="852"/>
                  </a:cubicBezTo>
                  <a:cubicBezTo>
                    <a:pt x="896" y="852"/>
                    <a:pt x="881" y="837"/>
                    <a:pt x="881" y="808"/>
                  </a:cubicBezTo>
                  <a:cubicBezTo>
                    <a:pt x="881" y="778"/>
                    <a:pt x="896" y="778"/>
                    <a:pt x="911" y="778"/>
                  </a:cubicBezTo>
                  <a:cubicBezTo>
                    <a:pt x="925" y="793"/>
                    <a:pt x="940" y="808"/>
                    <a:pt x="940" y="837"/>
                  </a:cubicBezTo>
                  <a:close/>
                  <a:moveTo>
                    <a:pt x="837" y="1219"/>
                  </a:moveTo>
                  <a:cubicBezTo>
                    <a:pt x="823" y="1263"/>
                    <a:pt x="764" y="1278"/>
                    <a:pt x="764" y="1234"/>
                  </a:cubicBezTo>
                  <a:cubicBezTo>
                    <a:pt x="764" y="1204"/>
                    <a:pt x="779" y="1189"/>
                    <a:pt x="808" y="1189"/>
                  </a:cubicBezTo>
                  <a:cubicBezTo>
                    <a:pt x="837" y="1189"/>
                    <a:pt x="852" y="1204"/>
                    <a:pt x="837" y="1219"/>
                  </a:cubicBezTo>
                  <a:close/>
                  <a:moveTo>
                    <a:pt x="1072" y="1674"/>
                  </a:moveTo>
                  <a:cubicBezTo>
                    <a:pt x="1072" y="1689"/>
                    <a:pt x="1057" y="1718"/>
                    <a:pt x="1043" y="1718"/>
                  </a:cubicBezTo>
                  <a:cubicBezTo>
                    <a:pt x="1028" y="1718"/>
                    <a:pt x="1028" y="1689"/>
                    <a:pt x="1028" y="1674"/>
                  </a:cubicBezTo>
                  <a:cubicBezTo>
                    <a:pt x="1043" y="1645"/>
                    <a:pt x="1057" y="1630"/>
                    <a:pt x="1057" y="1630"/>
                  </a:cubicBezTo>
                  <a:cubicBezTo>
                    <a:pt x="1072" y="1630"/>
                    <a:pt x="1072" y="1659"/>
                    <a:pt x="1072" y="1674"/>
                  </a:cubicBezTo>
                  <a:close/>
                  <a:moveTo>
                    <a:pt x="837" y="1689"/>
                  </a:moveTo>
                  <a:cubicBezTo>
                    <a:pt x="837" y="1703"/>
                    <a:pt x="837" y="1703"/>
                    <a:pt x="808" y="1689"/>
                  </a:cubicBezTo>
                  <a:cubicBezTo>
                    <a:pt x="764" y="1674"/>
                    <a:pt x="749" y="1659"/>
                    <a:pt x="793" y="1659"/>
                  </a:cubicBezTo>
                  <a:cubicBezTo>
                    <a:pt x="808" y="1659"/>
                    <a:pt x="823" y="1674"/>
                    <a:pt x="837" y="1689"/>
                  </a:cubicBezTo>
                  <a:close/>
                  <a:moveTo>
                    <a:pt x="940" y="1791"/>
                  </a:moveTo>
                  <a:cubicBezTo>
                    <a:pt x="940" y="1806"/>
                    <a:pt x="925" y="1821"/>
                    <a:pt x="911" y="1821"/>
                  </a:cubicBezTo>
                  <a:cubicBezTo>
                    <a:pt x="896" y="1821"/>
                    <a:pt x="867" y="1806"/>
                    <a:pt x="867" y="1791"/>
                  </a:cubicBezTo>
                  <a:cubicBezTo>
                    <a:pt x="867" y="1777"/>
                    <a:pt x="867" y="1762"/>
                    <a:pt x="896" y="1762"/>
                  </a:cubicBezTo>
                  <a:cubicBezTo>
                    <a:pt x="911" y="1762"/>
                    <a:pt x="940" y="1791"/>
                    <a:pt x="940" y="1806"/>
                  </a:cubicBezTo>
                  <a:close/>
                  <a:moveTo>
                    <a:pt x="984" y="2158"/>
                  </a:moveTo>
                  <a:cubicBezTo>
                    <a:pt x="984" y="2173"/>
                    <a:pt x="969" y="2188"/>
                    <a:pt x="955" y="2188"/>
                  </a:cubicBezTo>
                  <a:cubicBezTo>
                    <a:pt x="940" y="2188"/>
                    <a:pt x="940" y="2173"/>
                    <a:pt x="940" y="2158"/>
                  </a:cubicBezTo>
                  <a:cubicBezTo>
                    <a:pt x="955" y="2144"/>
                    <a:pt x="969" y="2144"/>
                    <a:pt x="984" y="2129"/>
                  </a:cubicBezTo>
                  <a:cubicBezTo>
                    <a:pt x="984" y="2129"/>
                    <a:pt x="984" y="2144"/>
                    <a:pt x="984" y="21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816525" y="2141546"/>
              <a:ext cx="36302" cy="66998"/>
            </a:xfrm>
            <a:custGeom>
              <a:avLst/>
              <a:gdLst/>
              <a:ahLst/>
              <a:cxnLst/>
              <a:rect l="l" t="t" r="r" b="b"/>
              <a:pathLst>
                <a:path w="1146" h="2115" extrusionOk="0">
                  <a:moveTo>
                    <a:pt x="515" y="15"/>
                  </a:moveTo>
                  <a:cubicBezTo>
                    <a:pt x="470" y="44"/>
                    <a:pt x="426" y="44"/>
                    <a:pt x="397" y="44"/>
                  </a:cubicBezTo>
                  <a:cubicBezTo>
                    <a:pt x="353" y="44"/>
                    <a:pt x="309" y="59"/>
                    <a:pt x="309" y="73"/>
                  </a:cubicBezTo>
                  <a:cubicBezTo>
                    <a:pt x="309" y="103"/>
                    <a:pt x="250" y="118"/>
                    <a:pt x="162" y="132"/>
                  </a:cubicBezTo>
                  <a:cubicBezTo>
                    <a:pt x="148" y="132"/>
                    <a:pt x="148" y="162"/>
                    <a:pt x="148" y="191"/>
                  </a:cubicBezTo>
                  <a:cubicBezTo>
                    <a:pt x="148" y="206"/>
                    <a:pt x="133" y="235"/>
                    <a:pt x="118" y="264"/>
                  </a:cubicBezTo>
                  <a:cubicBezTo>
                    <a:pt x="103" y="264"/>
                    <a:pt x="89" y="294"/>
                    <a:pt x="103" y="308"/>
                  </a:cubicBezTo>
                  <a:cubicBezTo>
                    <a:pt x="103" y="338"/>
                    <a:pt x="103" y="352"/>
                    <a:pt x="103" y="382"/>
                  </a:cubicBezTo>
                  <a:cubicBezTo>
                    <a:pt x="74" y="455"/>
                    <a:pt x="74" y="529"/>
                    <a:pt x="74" y="602"/>
                  </a:cubicBezTo>
                  <a:cubicBezTo>
                    <a:pt x="59" y="675"/>
                    <a:pt x="59" y="749"/>
                    <a:pt x="45" y="808"/>
                  </a:cubicBezTo>
                  <a:cubicBezTo>
                    <a:pt x="15" y="954"/>
                    <a:pt x="1" y="1116"/>
                    <a:pt x="1" y="1263"/>
                  </a:cubicBezTo>
                  <a:cubicBezTo>
                    <a:pt x="1" y="1277"/>
                    <a:pt x="45" y="1292"/>
                    <a:pt x="59" y="1277"/>
                  </a:cubicBezTo>
                  <a:cubicBezTo>
                    <a:pt x="89" y="1277"/>
                    <a:pt x="103" y="1277"/>
                    <a:pt x="59" y="1292"/>
                  </a:cubicBezTo>
                  <a:cubicBezTo>
                    <a:pt x="30" y="1307"/>
                    <a:pt x="30" y="1351"/>
                    <a:pt x="45" y="1395"/>
                  </a:cubicBezTo>
                  <a:cubicBezTo>
                    <a:pt x="89" y="1659"/>
                    <a:pt x="133" y="1762"/>
                    <a:pt x="162" y="1762"/>
                  </a:cubicBezTo>
                  <a:cubicBezTo>
                    <a:pt x="177" y="1762"/>
                    <a:pt x="192" y="1791"/>
                    <a:pt x="192" y="1820"/>
                  </a:cubicBezTo>
                  <a:cubicBezTo>
                    <a:pt x="192" y="1909"/>
                    <a:pt x="265" y="1967"/>
                    <a:pt x="280" y="1923"/>
                  </a:cubicBezTo>
                  <a:cubicBezTo>
                    <a:pt x="309" y="1879"/>
                    <a:pt x="309" y="1909"/>
                    <a:pt x="309" y="1938"/>
                  </a:cubicBezTo>
                  <a:cubicBezTo>
                    <a:pt x="309" y="2011"/>
                    <a:pt x="500" y="2114"/>
                    <a:pt x="603" y="2085"/>
                  </a:cubicBezTo>
                  <a:cubicBezTo>
                    <a:pt x="661" y="2070"/>
                    <a:pt x="705" y="2055"/>
                    <a:pt x="705" y="2041"/>
                  </a:cubicBezTo>
                  <a:cubicBezTo>
                    <a:pt x="705" y="2026"/>
                    <a:pt x="735" y="1997"/>
                    <a:pt x="764" y="1982"/>
                  </a:cubicBezTo>
                  <a:cubicBezTo>
                    <a:pt x="808" y="1967"/>
                    <a:pt x="838" y="1938"/>
                    <a:pt x="823" y="1923"/>
                  </a:cubicBezTo>
                  <a:cubicBezTo>
                    <a:pt x="823" y="1909"/>
                    <a:pt x="823" y="1894"/>
                    <a:pt x="838" y="1894"/>
                  </a:cubicBezTo>
                  <a:cubicBezTo>
                    <a:pt x="940" y="1835"/>
                    <a:pt x="1116" y="1292"/>
                    <a:pt x="1043" y="1292"/>
                  </a:cubicBezTo>
                  <a:cubicBezTo>
                    <a:pt x="999" y="1292"/>
                    <a:pt x="970" y="1160"/>
                    <a:pt x="984" y="1101"/>
                  </a:cubicBezTo>
                  <a:cubicBezTo>
                    <a:pt x="999" y="1057"/>
                    <a:pt x="1028" y="1042"/>
                    <a:pt x="1072" y="1057"/>
                  </a:cubicBezTo>
                  <a:lnTo>
                    <a:pt x="1146" y="1072"/>
                  </a:lnTo>
                  <a:lnTo>
                    <a:pt x="1146" y="822"/>
                  </a:lnTo>
                  <a:cubicBezTo>
                    <a:pt x="1146" y="587"/>
                    <a:pt x="1146" y="573"/>
                    <a:pt x="1072" y="558"/>
                  </a:cubicBezTo>
                  <a:cubicBezTo>
                    <a:pt x="999" y="543"/>
                    <a:pt x="984" y="499"/>
                    <a:pt x="1043" y="470"/>
                  </a:cubicBezTo>
                  <a:cubicBezTo>
                    <a:pt x="1072" y="455"/>
                    <a:pt x="1087" y="426"/>
                    <a:pt x="1072" y="367"/>
                  </a:cubicBezTo>
                  <a:cubicBezTo>
                    <a:pt x="1058" y="279"/>
                    <a:pt x="1043" y="250"/>
                    <a:pt x="970" y="250"/>
                  </a:cubicBezTo>
                  <a:cubicBezTo>
                    <a:pt x="940" y="235"/>
                    <a:pt x="911" y="264"/>
                    <a:pt x="896" y="294"/>
                  </a:cubicBezTo>
                  <a:cubicBezTo>
                    <a:pt x="896" y="323"/>
                    <a:pt x="867" y="338"/>
                    <a:pt x="852" y="338"/>
                  </a:cubicBezTo>
                  <a:cubicBezTo>
                    <a:pt x="823" y="323"/>
                    <a:pt x="793" y="235"/>
                    <a:pt x="838" y="235"/>
                  </a:cubicBezTo>
                  <a:cubicBezTo>
                    <a:pt x="882" y="235"/>
                    <a:pt x="867" y="220"/>
                    <a:pt x="867" y="191"/>
                  </a:cubicBezTo>
                  <a:cubicBezTo>
                    <a:pt x="867" y="176"/>
                    <a:pt x="882" y="147"/>
                    <a:pt x="926" y="176"/>
                  </a:cubicBezTo>
                  <a:cubicBezTo>
                    <a:pt x="970" y="176"/>
                    <a:pt x="984" y="176"/>
                    <a:pt x="970" y="162"/>
                  </a:cubicBezTo>
                  <a:cubicBezTo>
                    <a:pt x="955" y="132"/>
                    <a:pt x="926" y="132"/>
                    <a:pt x="896" y="132"/>
                  </a:cubicBezTo>
                  <a:cubicBezTo>
                    <a:pt x="867" y="118"/>
                    <a:pt x="838" y="103"/>
                    <a:pt x="838" y="73"/>
                  </a:cubicBezTo>
                  <a:cubicBezTo>
                    <a:pt x="808" y="15"/>
                    <a:pt x="705" y="0"/>
                    <a:pt x="691" y="44"/>
                  </a:cubicBezTo>
                  <a:cubicBezTo>
                    <a:pt x="691" y="73"/>
                    <a:pt x="661" y="73"/>
                    <a:pt x="617" y="29"/>
                  </a:cubicBezTo>
                  <a:cubicBezTo>
                    <a:pt x="559" y="0"/>
                    <a:pt x="544" y="0"/>
                    <a:pt x="515" y="15"/>
                  </a:cubicBezTo>
                  <a:close/>
                  <a:moveTo>
                    <a:pt x="779" y="485"/>
                  </a:moveTo>
                  <a:cubicBezTo>
                    <a:pt x="779" y="499"/>
                    <a:pt x="764" y="485"/>
                    <a:pt x="764" y="470"/>
                  </a:cubicBezTo>
                  <a:cubicBezTo>
                    <a:pt x="749" y="441"/>
                    <a:pt x="735" y="426"/>
                    <a:pt x="735" y="396"/>
                  </a:cubicBezTo>
                  <a:cubicBezTo>
                    <a:pt x="735" y="382"/>
                    <a:pt x="735" y="396"/>
                    <a:pt x="764" y="411"/>
                  </a:cubicBezTo>
                  <a:cubicBezTo>
                    <a:pt x="779" y="426"/>
                    <a:pt x="779" y="455"/>
                    <a:pt x="793" y="485"/>
                  </a:cubicBezTo>
                  <a:close/>
                  <a:moveTo>
                    <a:pt x="852" y="617"/>
                  </a:moveTo>
                  <a:cubicBezTo>
                    <a:pt x="823" y="675"/>
                    <a:pt x="764" y="690"/>
                    <a:pt x="749" y="646"/>
                  </a:cubicBezTo>
                  <a:cubicBezTo>
                    <a:pt x="735" y="602"/>
                    <a:pt x="749" y="602"/>
                    <a:pt x="764" y="602"/>
                  </a:cubicBezTo>
                  <a:cubicBezTo>
                    <a:pt x="793" y="602"/>
                    <a:pt x="808" y="587"/>
                    <a:pt x="808" y="573"/>
                  </a:cubicBezTo>
                  <a:cubicBezTo>
                    <a:pt x="808" y="558"/>
                    <a:pt x="823" y="558"/>
                    <a:pt x="838" y="558"/>
                  </a:cubicBezTo>
                  <a:cubicBezTo>
                    <a:pt x="852" y="573"/>
                    <a:pt x="867" y="602"/>
                    <a:pt x="852" y="617"/>
                  </a:cubicBezTo>
                  <a:close/>
                  <a:moveTo>
                    <a:pt x="1116" y="808"/>
                  </a:moveTo>
                  <a:cubicBezTo>
                    <a:pt x="1116" y="808"/>
                    <a:pt x="1102" y="837"/>
                    <a:pt x="1072" y="852"/>
                  </a:cubicBezTo>
                  <a:cubicBezTo>
                    <a:pt x="1043" y="852"/>
                    <a:pt x="1028" y="852"/>
                    <a:pt x="1058" y="822"/>
                  </a:cubicBezTo>
                  <a:cubicBezTo>
                    <a:pt x="1087" y="778"/>
                    <a:pt x="1131" y="763"/>
                    <a:pt x="1131" y="793"/>
                  </a:cubicBezTo>
                  <a:close/>
                  <a:moveTo>
                    <a:pt x="426" y="1145"/>
                  </a:moveTo>
                  <a:cubicBezTo>
                    <a:pt x="412" y="1175"/>
                    <a:pt x="382" y="1175"/>
                    <a:pt x="368" y="1145"/>
                  </a:cubicBezTo>
                  <a:cubicBezTo>
                    <a:pt x="338" y="1116"/>
                    <a:pt x="338" y="1116"/>
                    <a:pt x="397" y="1116"/>
                  </a:cubicBezTo>
                  <a:cubicBezTo>
                    <a:pt x="456" y="1116"/>
                    <a:pt x="456" y="1116"/>
                    <a:pt x="426" y="1145"/>
                  </a:cubicBezTo>
                  <a:close/>
                  <a:moveTo>
                    <a:pt x="632" y="1365"/>
                  </a:moveTo>
                  <a:cubicBezTo>
                    <a:pt x="632" y="1380"/>
                    <a:pt x="632" y="1395"/>
                    <a:pt x="617" y="1395"/>
                  </a:cubicBezTo>
                  <a:cubicBezTo>
                    <a:pt x="603" y="1395"/>
                    <a:pt x="588" y="1380"/>
                    <a:pt x="588" y="1365"/>
                  </a:cubicBezTo>
                  <a:cubicBezTo>
                    <a:pt x="588" y="1351"/>
                    <a:pt x="588" y="1336"/>
                    <a:pt x="603" y="1336"/>
                  </a:cubicBezTo>
                  <a:cubicBezTo>
                    <a:pt x="617" y="1336"/>
                    <a:pt x="632" y="1336"/>
                    <a:pt x="647" y="1351"/>
                  </a:cubicBezTo>
                  <a:close/>
                  <a:moveTo>
                    <a:pt x="500" y="1395"/>
                  </a:moveTo>
                  <a:cubicBezTo>
                    <a:pt x="500" y="1409"/>
                    <a:pt x="500" y="1424"/>
                    <a:pt x="470" y="1424"/>
                  </a:cubicBezTo>
                  <a:cubicBezTo>
                    <a:pt x="456" y="1439"/>
                    <a:pt x="456" y="1424"/>
                    <a:pt x="456" y="1424"/>
                  </a:cubicBezTo>
                  <a:cubicBezTo>
                    <a:pt x="456" y="1409"/>
                    <a:pt x="456" y="1395"/>
                    <a:pt x="470" y="1395"/>
                  </a:cubicBezTo>
                  <a:cubicBezTo>
                    <a:pt x="515" y="1380"/>
                    <a:pt x="515" y="1395"/>
                    <a:pt x="515" y="1395"/>
                  </a:cubicBezTo>
                  <a:close/>
                  <a:moveTo>
                    <a:pt x="441" y="1542"/>
                  </a:moveTo>
                  <a:cubicBezTo>
                    <a:pt x="441" y="1615"/>
                    <a:pt x="426" y="1630"/>
                    <a:pt x="382" y="1600"/>
                  </a:cubicBezTo>
                  <a:cubicBezTo>
                    <a:pt x="397" y="1542"/>
                    <a:pt x="412" y="1498"/>
                    <a:pt x="441" y="1468"/>
                  </a:cubicBezTo>
                  <a:cubicBezTo>
                    <a:pt x="441" y="1498"/>
                    <a:pt x="441" y="1512"/>
                    <a:pt x="441" y="15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8850484" y="2175948"/>
              <a:ext cx="1425" cy="3738"/>
            </a:xfrm>
            <a:custGeom>
              <a:avLst/>
              <a:gdLst/>
              <a:ahLst/>
              <a:cxnLst/>
              <a:rect l="l" t="t" r="r" b="b"/>
              <a:pathLst>
                <a:path w="45" h="118" extrusionOk="0">
                  <a:moveTo>
                    <a:pt x="0" y="59"/>
                  </a:moveTo>
                  <a:cubicBezTo>
                    <a:pt x="0" y="74"/>
                    <a:pt x="0" y="103"/>
                    <a:pt x="30" y="118"/>
                  </a:cubicBezTo>
                  <a:cubicBezTo>
                    <a:pt x="44" y="118"/>
                    <a:pt x="44" y="103"/>
                    <a:pt x="44" y="74"/>
                  </a:cubicBezTo>
                  <a:cubicBezTo>
                    <a:pt x="44" y="15"/>
                    <a:pt x="0" y="0"/>
                    <a:pt x="0" y="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>
            <a:off x="7482852" y="-1024335"/>
            <a:ext cx="2230967" cy="2772268"/>
            <a:chOff x="7482852" y="-1024335"/>
            <a:chExt cx="2230967" cy="2772268"/>
          </a:xfrm>
        </p:grpSpPr>
        <p:sp>
          <p:nvSpPr>
            <p:cNvPr id="49" name="Google Shape;49;p2"/>
            <p:cNvSpPr/>
            <p:nvPr/>
          </p:nvSpPr>
          <p:spPr>
            <a:xfrm rot="-3452041">
              <a:off x="7855726" y="-533345"/>
              <a:ext cx="1791009" cy="1142296"/>
            </a:xfrm>
            <a:custGeom>
              <a:avLst/>
              <a:gdLst/>
              <a:ahLst/>
              <a:cxnLst/>
              <a:rect l="l" t="t" r="r" b="b"/>
              <a:pathLst>
                <a:path w="56537" h="36059" extrusionOk="0">
                  <a:moveTo>
                    <a:pt x="28390" y="0"/>
                  </a:moveTo>
                  <a:cubicBezTo>
                    <a:pt x="25962" y="0"/>
                    <a:pt x="24112" y="332"/>
                    <a:pt x="19629" y="659"/>
                  </a:cubicBezTo>
                  <a:cubicBezTo>
                    <a:pt x="12567" y="1187"/>
                    <a:pt x="5755" y="6413"/>
                    <a:pt x="2878" y="8513"/>
                  </a:cubicBezTo>
                  <a:cubicBezTo>
                    <a:pt x="0" y="10612"/>
                    <a:pt x="4184" y="12433"/>
                    <a:pt x="5242" y="16631"/>
                  </a:cubicBezTo>
                  <a:cubicBezTo>
                    <a:pt x="6284" y="20815"/>
                    <a:pt x="7590" y="25777"/>
                    <a:pt x="13081" y="32061"/>
                  </a:cubicBezTo>
                  <a:cubicBezTo>
                    <a:pt x="15968" y="35355"/>
                    <a:pt x="17700" y="36059"/>
                    <a:pt x="19260" y="36059"/>
                  </a:cubicBezTo>
                  <a:cubicBezTo>
                    <a:pt x="20423" y="36059"/>
                    <a:pt x="21490" y="35668"/>
                    <a:pt x="22867" y="35668"/>
                  </a:cubicBezTo>
                  <a:cubicBezTo>
                    <a:pt x="23167" y="35668"/>
                    <a:pt x="23480" y="35686"/>
                    <a:pt x="23813" y="35731"/>
                  </a:cubicBezTo>
                  <a:cubicBezTo>
                    <a:pt x="24264" y="35792"/>
                    <a:pt x="24730" y="35821"/>
                    <a:pt x="25210" y="35821"/>
                  </a:cubicBezTo>
                  <a:cubicBezTo>
                    <a:pt x="28914" y="35821"/>
                    <a:pt x="33504" y="34064"/>
                    <a:pt x="39522" y="31283"/>
                  </a:cubicBezTo>
                  <a:cubicBezTo>
                    <a:pt x="46319" y="28141"/>
                    <a:pt x="56008" y="19509"/>
                    <a:pt x="56008" y="19509"/>
                  </a:cubicBezTo>
                  <a:cubicBezTo>
                    <a:pt x="56537" y="17674"/>
                    <a:pt x="54702" y="6413"/>
                    <a:pt x="54702" y="6413"/>
                  </a:cubicBezTo>
                  <a:lnTo>
                    <a:pt x="46319" y="1716"/>
                  </a:lnTo>
                  <a:cubicBezTo>
                    <a:pt x="46319" y="1716"/>
                    <a:pt x="40300" y="1187"/>
                    <a:pt x="33767" y="394"/>
                  </a:cubicBezTo>
                  <a:cubicBezTo>
                    <a:pt x="31376" y="110"/>
                    <a:pt x="29787" y="0"/>
                    <a:pt x="28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" name="Google Shape;50;p2"/>
            <p:cNvGrpSpPr/>
            <p:nvPr/>
          </p:nvGrpSpPr>
          <p:grpSpPr>
            <a:xfrm>
              <a:off x="7482852" y="215184"/>
              <a:ext cx="1954417" cy="1532749"/>
              <a:chOff x="7482852" y="215184"/>
              <a:chExt cx="1954417" cy="1532749"/>
            </a:xfrm>
          </p:grpSpPr>
          <p:sp>
            <p:nvSpPr>
              <p:cNvPr id="51" name="Google Shape;51;p2"/>
              <p:cNvSpPr/>
              <p:nvPr/>
            </p:nvSpPr>
            <p:spPr>
              <a:xfrm rot="-3452041">
                <a:off x="8133702" y="292551"/>
                <a:ext cx="939934" cy="1378016"/>
              </a:xfrm>
              <a:custGeom>
                <a:avLst/>
                <a:gdLst/>
                <a:ahLst/>
                <a:cxnLst/>
                <a:rect l="l" t="t" r="r" b="b"/>
                <a:pathLst>
                  <a:path w="29671" h="43500" extrusionOk="0">
                    <a:moveTo>
                      <a:pt x="26412" y="0"/>
                    </a:moveTo>
                    <a:cubicBezTo>
                      <a:pt x="26412" y="0"/>
                      <a:pt x="26059" y="1292"/>
                      <a:pt x="26059" y="1630"/>
                    </a:cubicBezTo>
                    <a:cubicBezTo>
                      <a:pt x="26059" y="1982"/>
                      <a:pt x="25120" y="6166"/>
                      <a:pt x="25120" y="6166"/>
                    </a:cubicBezTo>
                    <a:cubicBezTo>
                      <a:pt x="25120" y="6166"/>
                      <a:pt x="24430" y="6974"/>
                      <a:pt x="23725" y="7913"/>
                    </a:cubicBezTo>
                    <a:cubicBezTo>
                      <a:pt x="23343" y="8427"/>
                      <a:pt x="22991" y="8970"/>
                      <a:pt x="22683" y="9543"/>
                    </a:cubicBezTo>
                    <a:cubicBezTo>
                      <a:pt x="22683" y="9543"/>
                      <a:pt x="22634" y="9304"/>
                      <a:pt x="22539" y="9304"/>
                    </a:cubicBezTo>
                    <a:cubicBezTo>
                      <a:pt x="22424" y="9304"/>
                      <a:pt x="22241" y="9650"/>
                      <a:pt x="21993" y="11173"/>
                    </a:cubicBezTo>
                    <a:cubicBezTo>
                      <a:pt x="21523" y="13962"/>
                      <a:pt x="21171" y="15709"/>
                      <a:pt x="20936" y="16281"/>
                    </a:cubicBezTo>
                    <a:cubicBezTo>
                      <a:pt x="20437" y="17368"/>
                      <a:pt x="19820" y="18381"/>
                      <a:pt x="19071" y="19306"/>
                    </a:cubicBezTo>
                    <a:cubicBezTo>
                      <a:pt x="18381" y="20128"/>
                      <a:pt x="18499" y="19071"/>
                      <a:pt x="17456" y="20935"/>
                    </a:cubicBezTo>
                    <a:cubicBezTo>
                      <a:pt x="16399" y="22800"/>
                      <a:pt x="12803" y="23725"/>
                      <a:pt x="12098" y="25237"/>
                    </a:cubicBezTo>
                    <a:cubicBezTo>
                      <a:pt x="11584" y="26279"/>
                      <a:pt x="10967" y="27248"/>
                      <a:pt x="10233" y="28158"/>
                    </a:cubicBezTo>
                    <a:cubicBezTo>
                      <a:pt x="10233" y="28158"/>
                      <a:pt x="6989" y="30125"/>
                      <a:pt x="6637" y="30478"/>
                    </a:cubicBezTo>
                    <a:cubicBezTo>
                      <a:pt x="6284" y="30830"/>
                      <a:pt x="4772" y="32225"/>
                      <a:pt x="4772" y="32225"/>
                    </a:cubicBezTo>
                    <a:lnTo>
                      <a:pt x="3965" y="33737"/>
                    </a:lnTo>
                    <a:lnTo>
                      <a:pt x="2673" y="35822"/>
                    </a:lnTo>
                    <a:lnTo>
                      <a:pt x="353" y="41063"/>
                    </a:lnTo>
                    <a:lnTo>
                      <a:pt x="1" y="43500"/>
                    </a:lnTo>
                    <a:lnTo>
                      <a:pt x="1630" y="42810"/>
                    </a:lnTo>
                    <a:cubicBezTo>
                      <a:pt x="1630" y="42810"/>
                      <a:pt x="2908" y="40710"/>
                      <a:pt x="3377" y="40020"/>
                    </a:cubicBezTo>
                    <a:cubicBezTo>
                      <a:pt x="3832" y="39316"/>
                      <a:pt x="6637" y="35704"/>
                      <a:pt x="6637" y="35704"/>
                    </a:cubicBezTo>
                    <a:cubicBezTo>
                      <a:pt x="6637" y="35704"/>
                      <a:pt x="8956" y="32930"/>
                      <a:pt x="10013" y="32342"/>
                    </a:cubicBezTo>
                    <a:cubicBezTo>
                      <a:pt x="11055" y="31740"/>
                      <a:pt x="11863" y="31403"/>
                      <a:pt x="11863" y="31403"/>
                    </a:cubicBezTo>
                    <a:cubicBezTo>
                      <a:pt x="11863" y="31403"/>
                      <a:pt x="12074" y="31543"/>
                      <a:pt x="12379" y="31543"/>
                    </a:cubicBezTo>
                    <a:cubicBezTo>
                      <a:pt x="12757" y="31543"/>
                      <a:pt x="13280" y="31327"/>
                      <a:pt x="13727" y="30360"/>
                    </a:cubicBezTo>
                    <a:cubicBezTo>
                      <a:pt x="14197" y="29347"/>
                      <a:pt x="14740" y="28378"/>
                      <a:pt x="15357" y="27454"/>
                    </a:cubicBezTo>
                    <a:cubicBezTo>
                      <a:pt x="15357" y="27454"/>
                      <a:pt x="17104" y="25707"/>
                      <a:pt x="19306" y="23035"/>
                    </a:cubicBezTo>
                    <a:cubicBezTo>
                      <a:pt x="21523" y="20363"/>
                      <a:pt x="21758" y="20010"/>
                      <a:pt x="22096" y="19541"/>
                    </a:cubicBezTo>
                    <a:cubicBezTo>
                      <a:pt x="22448" y="19086"/>
                      <a:pt x="22918" y="18263"/>
                      <a:pt x="22918" y="18263"/>
                    </a:cubicBezTo>
                    <a:lnTo>
                      <a:pt x="23740" y="16281"/>
                    </a:lnTo>
                    <a:lnTo>
                      <a:pt x="24430" y="14079"/>
                    </a:lnTo>
                    <a:cubicBezTo>
                      <a:pt x="24430" y="14079"/>
                      <a:pt x="24547" y="11055"/>
                      <a:pt x="26412" y="9308"/>
                    </a:cubicBezTo>
                    <a:cubicBezTo>
                      <a:pt x="28276" y="7561"/>
                      <a:pt x="29201" y="6519"/>
                      <a:pt x="29201" y="6049"/>
                    </a:cubicBezTo>
                    <a:cubicBezTo>
                      <a:pt x="29201" y="5594"/>
                      <a:pt x="29319" y="3612"/>
                      <a:pt x="29319" y="3612"/>
                    </a:cubicBezTo>
                    <a:lnTo>
                      <a:pt x="29671" y="1513"/>
                    </a:lnTo>
                    <a:lnTo>
                      <a:pt x="28966" y="118"/>
                    </a:lnTo>
                    <a:lnTo>
                      <a:pt x="264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 rot="-3452041">
                <a:off x="7945724" y="185699"/>
                <a:ext cx="732503" cy="1499377"/>
              </a:xfrm>
              <a:custGeom>
                <a:avLst/>
                <a:gdLst/>
                <a:ahLst/>
                <a:cxnLst/>
                <a:rect l="l" t="t" r="r" b="b"/>
                <a:pathLst>
                  <a:path w="23123" h="47331" extrusionOk="0">
                    <a:moveTo>
                      <a:pt x="20245" y="0"/>
                    </a:moveTo>
                    <a:lnTo>
                      <a:pt x="19423" y="2466"/>
                    </a:lnTo>
                    <a:cubicBezTo>
                      <a:pt x="19423" y="2466"/>
                      <a:pt x="19834" y="3156"/>
                      <a:pt x="18601" y="9308"/>
                    </a:cubicBezTo>
                    <a:cubicBezTo>
                      <a:pt x="17368" y="15474"/>
                      <a:pt x="15180" y="19291"/>
                      <a:pt x="13683" y="22432"/>
                    </a:cubicBezTo>
                    <a:cubicBezTo>
                      <a:pt x="12185" y="25589"/>
                      <a:pt x="10262" y="32841"/>
                      <a:pt x="7121" y="36937"/>
                    </a:cubicBezTo>
                    <a:cubicBezTo>
                      <a:pt x="3964" y="41033"/>
                      <a:pt x="0" y="47331"/>
                      <a:pt x="0" y="47331"/>
                    </a:cubicBezTo>
                    <a:lnTo>
                      <a:pt x="2467" y="45144"/>
                    </a:lnTo>
                    <a:cubicBezTo>
                      <a:pt x="2467" y="45144"/>
                      <a:pt x="4243" y="43235"/>
                      <a:pt x="6431" y="40504"/>
                    </a:cubicBezTo>
                    <a:lnTo>
                      <a:pt x="10262" y="35704"/>
                    </a:lnTo>
                    <a:cubicBezTo>
                      <a:pt x="10262" y="35704"/>
                      <a:pt x="11628" y="34060"/>
                      <a:pt x="13962" y="29009"/>
                    </a:cubicBezTo>
                    <a:cubicBezTo>
                      <a:pt x="16281" y="23959"/>
                      <a:pt x="19291" y="21346"/>
                      <a:pt x="21200" y="17793"/>
                    </a:cubicBezTo>
                    <a:cubicBezTo>
                      <a:pt x="23123" y="14226"/>
                      <a:pt x="21757" y="9572"/>
                      <a:pt x="21611" y="7531"/>
                    </a:cubicBezTo>
                    <a:cubicBezTo>
                      <a:pt x="21479" y="5476"/>
                      <a:pt x="20245" y="0"/>
                      <a:pt x="20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 rot="-3452041">
                <a:off x="8016112" y="685769"/>
                <a:ext cx="298602" cy="706938"/>
              </a:xfrm>
              <a:custGeom>
                <a:avLst/>
                <a:gdLst/>
                <a:ahLst/>
                <a:cxnLst/>
                <a:rect l="l" t="t" r="r" b="b"/>
                <a:pathLst>
                  <a:path w="9426" h="22316" extrusionOk="0">
                    <a:moveTo>
                      <a:pt x="6754" y="1"/>
                    </a:moveTo>
                    <a:cubicBezTo>
                      <a:pt x="6754" y="1"/>
                      <a:pt x="6636" y="5344"/>
                      <a:pt x="6519" y="6622"/>
                    </a:cubicBezTo>
                    <a:cubicBezTo>
                      <a:pt x="6401" y="7899"/>
                      <a:pt x="6049" y="10116"/>
                      <a:pt x="5242" y="12098"/>
                    </a:cubicBezTo>
                    <a:cubicBezTo>
                      <a:pt x="4419" y="14080"/>
                      <a:pt x="470" y="19879"/>
                      <a:pt x="235" y="20348"/>
                    </a:cubicBezTo>
                    <a:cubicBezTo>
                      <a:pt x="1" y="20818"/>
                      <a:pt x="470" y="22316"/>
                      <a:pt x="470" y="22316"/>
                    </a:cubicBezTo>
                    <a:cubicBezTo>
                      <a:pt x="470" y="22316"/>
                      <a:pt x="4199" y="18954"/>
                      <a:pt x="5124" y="17544"/>
                    </a:cubicBezTo>
                    <a:cubicBezTo>
                      <a:pt x="6064" y="16150"/>
                      <a:pt x="7224" y="15577"/>
                      <a:pt x="7914" y="14065"/>
                    </a:cubicBezTo>
                    <a:cubicBezTo>
                      <a:pt x="8618" y="12553"/>
                      <a:pt x="9205" y="10101"/>
                      <a:pt x="9308" y="7782"/>
                    </a:cubicBezTo>
                    <a:cubicBezTo>
                      <a:pt x="9426" y="5462"/>
                      <a:pt x="9426" y="3950"/>
                      <a:pt x="9426" y="2540"/>
                    </a:cubicBezTo>
                    <a:cubicBezTo>
                      <a:pt x="9426" y="1146"/>
                      <a:pt x="9308" y="1"/>
                      <a:pt x="93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26"/>
          <p:cNvSpPr txBox="1">
            <a:spLocks noGrp="1"/>
          </p:cNvSpPr>
          <p:nvPr>
            <p:ph type="title"/>
          </p:nvPr>
        </p:nvSpPr>
        <p:spPr>
          <a:xfrm>
            <a:off x="4289275" y="3020613"/>
            <a:ext cx="3399900" cy="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endParaRPr/>
          </a:p>
        </p:txBody>
      </p:sp>
      <p:sp>
        <p:nvSpPr>
          <p:cNvPr id="1063" name="Google Shape;1063;p26"/>
          <p:cNvSpPr txBox="1">
            <a:spLocks noGrp="1"/>
          </p:cNvSpPr>
          <p:nvPr>
            <p:ph type="subTitle" idx="1"/>
          </p:nvPr>
        </p:nvSpPr>
        <p:spPr>
          <a:xfrm>
            <a:off x="1454850" y="1363780"/>
            <a:ext cx="6234300" cy="14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64" name="Google Shape;1064;p26"/>
          <p:cNvGrpSpPr/>
          <p:nvPr/>
        </p:nvGrpSpPr>
        <p:grpSpPr>
          <a:xfrm>
            <a:off x="7817088" y="3009603"/>
            <a:ext cx="1774112" cy="2359843"/>
            <a:chOff x="7817088" y="3009603"/>
            <a:chExt cx="1774112" cy="2359843"/>
          </a:xfrm>
        </p:grpSpPr>
        <p:sp>
          <p:nvSpPr>
            <p:cNvPr id="1065" name="Google Shape;1065;p26"/>
            <p:cNvSpPr/>
            <p:nvPr/>
          </p:nvSpPr>
          <p:spPr>
            <a:xfrm rot="603679" flipH="1">
              <a:off x="8138035" y="3104119"/>
              <a:ext cx="1273260" cy="2170811"/>
            </a:xfrm>
            <a:custGeom>
              <a:avLst/>
              <a:gdLst/>
              <a:ahLst/>
              <a:cxnLst/>
              <a:rect l="l" t="t" r="r" b="b"/>
              <a:pathLst>
                <a:path w="34975" h="59629" extrusionOk="0">
                  <a:moveTo>
                    <a:pt x="34784" y="0"/>
                  </a:moveTo>
                  <a:cubicBezTo>
                    <a:pt x="33169" y="29"/>
                    <a:pt x="31539" y="235"/>
                    <a:pt x="29968" y="602"/>
                  </a:cubicBezTo>
                  <a:cubicBezTo>
                    <a:pt x="27546" y="1204"/>
                    <a:pt x="25124" y="3318"/>
                    <a:pt x="25124" y="3318"/>
                  </a:cubicBezTo>
                  <a:cubicBezTo>
                    <a:pt x="25124" y="3318"/>
                    <a:pt x="21806" y="6342"/>
                    <a:pt x="20000" y="8148"/>
                  </a:cubicBezTo>
                  <a:cubicBezTo>
                    <a:pt x="18194" y="9954"/>
                    <a:pt x="17886" y="10262"/>
                    <a:pt x="13658" y="14784"/>
                  </a:cubicBezTo>
                  <a:cubicBezTo>
                    <a:pt x="9444" y="19320"/>
                    <a:pt x="5525" y="32591"/>
                    <a:pt x="5525" y="32591"/>
                  </a:cubicBezTo>
                  <a:cubicBezTo>
                    <a:pt x="3102" y="36820"/>
                    <a:pt x="401" y="54921"/>
                    <a:pt x="93" y="58239"/>
                  </a:cubicBezTo>
                  <a:cubicBezTo>
                    <a:pt x="1" y="59230"/>
                    <a:pt x="97" y="59629"/>
                    <a:pt x="423" y="59629"/>
                  </a:cubicBezTo>
                  <a:cubicBezTo>
                    <a:pt x="1188" y="59629"/>
                    <a:pt x="3217" y="57428"/>
                    <a:pt x="7037" y="55523"/>
                  </a:cubicBezTo>
                  <a:cubicBezTo>
                    <a:pt x="12469" y="52807"/>
                    <a:pt x="25138" y="38023"/>
                    <a:pt x="25138" y="38023"/>
                  </a:cubicBezTo>
                  <a:cubicBezTo>
                    <a:pt x="25138" y="38023"/>
                    <a:pt x="29954" y="32591"/>
                    <a:pt x="31774" y="27761"/>
                  </a:cubicBezTo>
                  <a:cubicBezTo>
                    <a:pt x="33580" y="22931"/>
                    <a:pt x="32978" y="21126"/>
                    <a:pt x="33888" y="13271"/>
                  </a:cubicBezTo>
                  <a:cubicBezTo>
                    <a:pt x="34784" y="5432"/>
                    <a:pt x="34490" y="6944"/>
                    <a:pt x="34784" y="4522"/>
                  </a:cubicBezTo>
                  <a:cubicBezTo>
                    <a:pt x="34975" y="3024"/>
                    <a:pt x="34975" y="1497"/>
                    <a:pt x="347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6" name="Google Shape;1066;p26"/>
            <p:cNvGrpSpPr/>
            <p:nvPr/>
          </p:nvGrpSpPr>
          <p:grpSpPr>
            <a:xfrm>
              <a:off x="7817088" y="4361945"/>
              <a:ext cx="1499029" cy="1005427"/>
              <a:chOff x="7817088" y="4361945"/>
              <a:chExt cx="1499029" cy="1005427"/>
            </a:xfrm>
          </p:grpSpPr>
          <p:sp>
            <p:nvSpPr>
              <p:cNvPr id="1067" name="Google Shape;1067;p26"/>
              <p:cNvSpPr/>
              <p:nvPr/>
            </p:nvSpPr>
            <p:spPr>
              <a:xfrm rot="603679" flipH="1">
                <a:off x="7874200" y="4476941"/>
                <a:ext cx="1384804" cy="775433"/>
              </a:xfrm>
              <a:custGeom>
                <a:avLst/>
                <a:gdLst/>
                <a:ahLst/>
                <a:cxnLst/>
                <a:rect l="l" t="t" r="r" b="b"/>
                <a:pathLst>
                  <a:path w="38039" h="21300" extrusionOk="0">
                    <a:moveTo>
                      <a:pt x="23122" y="1"/>
                    </a:moveTo>
                    <a:cubicBezTo>
                      <a:pt x="22358" y="1"/>
                      <a:pt x="21580" y="85"/>
                      <a:pt x="20832" y="174"/>
                    </a:cubicBezTo>
                    <a:cubicBezTo>
                      <a:pt x="17588" y="585"/>
                      <a:pt x="15533" y="849"/>
                      <a:pt x="12743" y="2376"/>
                    </a:cubicBezTo>
                    <a:cubicBezTo>
                      <a:pt x="10849" y="3418"/>
                      <a:pt x="5682" y="10127"/>
                      <a:pt x="5682" y="10127"/>
                    </a:cubicBezTo>
                    <a:lnTo>
                      <a:pt x="1556" y="13724"/>
                    </a:lnTo>
                    <a:cubicBezTo>
                      <a:pt x="1556" y="13724"/>
                      <a:pt x="0" y="18378"/>
                      <a:pt x="514" y="21123"/>
                    </a:cubicBezTo>
                    <a:lnTo>
                      <a:pt x="3098" y="21123"/>
                    </a:lnTo>
                    <a:cubicBezTo>
                      <a:pt x="4815" y="21123"/>
                      <a:pt x="5682" y="21300"/>
                      <a:pt x="6548" y="21300"/>
                    </a:cubicBezTo>
                    <a:cubicBezTo>
                      <a:pt x="7399" y="21300"/>
                      <a:pt x="7399" y="21123"/>
                      <a:pt x="8603" y="20786"/>
                    </a:cubicBezTo>
                    <a:cubicBezTo>
                      <a:pt x="9807" y="20433"/>
                      <a:pt x="11011" y="19582"/>
                      <a:pt x="12905" y="18026"/>
                    </a:cubicBezTo>
                    <a:cubicBezTo>
                      <a:pt x="14798" y="16484"/>
                      <a:pt x="18410" y="14767"/>
                      <a:pt x="20304" y="12359"/>
                    </a:cubicBezTo>
                    <a:cubicBezTo>
                      <a:pt x="21127" y="11309"/>
                      <a:pt x="22664" y="10938"/>
                      <a:pt x="24520" y="10938"/>
                    </a:cubicBezTo>
                    <a:cubicBezTo>
                      <a:pt x="28967" y="10938"/>
                      <a:pt x="35248" y="13065"/>
                      <a:pt x="37943" y="13065"/>
                    </a:cubicBezTo>
                    <a:cubicBezTo>
                      <a:pt x="37976" y="13065"/>
                      <a:pt x="38007" y="13064"/>
                      <a:pt x="38038" y="13064"/>
                    </a:cubicBezTo>
                    <a:cubicBezTo>
                      <a:pt x="36174" y="10010"/>
                      <a:pt x="32841" y="7382"/>
                      <a:pt x="30625" y="4431"/>
                    </a:cubicBezTo>
                    <a:cubicBezTo>
                      <a:pt x="30302" y="3962"/>
                      <a:pt x="29920" y="3536"/>
                      <a:pt x="29479" y="3169"/>
                    </a:cubicBezTo>
                    <a:cubicBezTo>
                      <a:pt x="29068" y="2860"/>
                      <a:pt x="28599" y="2670"/>
                      <a:pt x="28173" y="2391"/>
                    </a:cubicBezTo>
                    <a:cubicBezTo>
                      <a:pt x="27483" y="1936"/>
                      <a:pt x="26954" y="1260"/>
                      <a:pt x="26264" y="805"/>
                    </a:cubicBezTo>
                    <a:cubicBezTo>
                      <a:pt x="25346" y="184"/>
                      <a:pt x="24250" y="1"/>
                      <a:pt x="23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26"/>
              <p:cNvSpPr/>
              <p:nvPr/>
            </p:nvSpPr>
            <p:spPr>
              <a:xfrm rot="603679" flipH="1">
                <a:off x="8108126" y="4598220"/>
                <a:ext cx="1135759" cy="486921"/>
              </a:xfrm>
              <a:custGeom>
                <a:avLst/>
                <a:gdLst/>
                <a:ahLst/>
                <a:cxnLst/>
                <a:rect l="l" t="t" r="r" b="b"/>
                <a:pathLst>
                  <a:path w="31198" h="13375" fill="none" extrusionOk="0">
                    <a:moveTo>
                      <a:pt x="1" y="13375"/>
                    </a:moveTo>
                    <a:cubicBezTo>
                      <a:pt x="984" y="10394"/>
                      <a:pt x="2408" y="7444"/>
                      <a:pt x="4552" y="5109"/>
                    </a:cubicBezTo>
                    <a:cubicBezTo>
                      <a:pt x="5623" y="3935"/>
                      <a:pt x="6989" y="2951"/>
                      <a:pt x="8545" y="2599"/>
                    </a:cubicBezTo>
                    <a:cubicBezTo>
                      <a:pt x="10189" y="2232"/>
                      <a:pt x="11878" y="2599"/>
                      <a:pt x="13536" y="2408"/>
                    </a:cubicBezTo>
                    <a:cubicBezTo>
                      <a:pt x="15284" y="2188"/>
                      <a:pt x="16913" y="1410"/>
                      <a:pt x="18587" y="940"/>
                    </a:cubicBezTo>
                    <a:cubicBezTo>
                      <a:pt x="21875" y="0"/>
                      <a:pt x="25120" y="1146"/>
                      <a:pt x="27483" y="3568"/>
                    </a:cubicBezTo>
                    <a:cubicBezTo>
                      <a:pt x="29583" y="5726"/>
                      <a:pt x="30728" y="8662"/>
                      <a:pt x="31198" y="11642"/>
                    </a:cubicBezTo>
                  </a:path>
                </a:pathLst>
              </a:custGeom>
              <a:noFill/>
              <a:ln w="18350" cap="flat" cmpd="sng">
                <a:solidFill>
                  <a:schemeClr val="dk1"/>
                </a:solidFill>
                <a:prstDash val="solid"/>
                <a:miter lim="14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69" name="Google Shape;1069;p26"/>
          <p:cNvGrpSpPr/>
          <p:nvPr/>
        </p:nvGrpSpPr>
        <p:grpSpPr>
          <a:xfrm>
            <a:off x="7014742" y="2988"/>
            <a:ext cx="2632806" cy="1598809"/>
            <a:chOff x="7014742" y="2988"/>
            <a:chExt cx="2632806" cy="1598809"/>
          </a:xfrm>
        </p:grpSpPr>
        <p:sp>
          <p:nvSpPr>
            <p:cNvPr id="1070" name="Google Shape;1070;p26"/>
            <p:cNvSpPr/>
            <p:nvPr/>
          </p:nvSpPr>
          <p:spPr>
            <a:xfrm rot="4397187">
              <a:off x="8257679" y="239549"/>
              <a:ext cx="737082" cy="1567672"/>
            </a:xfrm>
            <a:custGeom>
              <a:avLst/>
              <a:gdLst/>
              <a:ahLst/>
              <a:cxnLst/>
              <a:rect l="l" t="t" r="r" b="b"/>
              <a:pathLst>
                <a:path w="13478" h="25589" extrusionOk="0">
                  <a:moveTo>
                    <a:pt x="6728" y="0"/>
                  </a:moveTo>
                  <a:cubicBezTo>
                    <a:pt x="6334" y="0"/>
                    <a:pt x="6004" y="71"/>
                    <a:pt x="5770" y="227"/>
                  </a:cubicBezTo>
                  <a:cubicBezTo>
                    <a:pt x="4155" y="1314"/>
                    <a:pt x="3201" y="1842"/>
                    <a:pt x="1923" y="4265"/>
                  </a:cubicBezTo>
                  <a:lnTo>
                    <a:pt x="1923" y="14791"/>
                  </a:lnTo>
                  <a:cubicBezTo>
                    <a:pt x="1923" y="18021"/>
                    <a:pt x="0" y="25302"/>
                    <a:pt x="2569" y="25567"/>
                  </a:cubicBezTo>
                  <a:cubicBezTo>
                    <a:pt x="2708" y="25582"/>
                    <a:pt x="2848" y="25589"/>
                    <a:pt x="2989" y="25589"/>
                  </a:cubicBezTo>
                  <a:cubicBezTo>
                    <a:pt x="5442" y="25589"/>
                    <a:pt x="8016" y="23408"/>
                    <a:pt x="8016" y="23408"/>
                  </a:cubicBezTo>
                  <a:cubicBezTo>
                    <a:pt x="8016" y="23408"/>
                    <a:pt x="10262" y="21250"/>
                    <a:pt x="11231" y="15319"/>
                  </a:cubicBezTo>
                  <a:cubicBezTo>
                    <a:pt x="12185" y="9388"/>
                    <a:pt x="13477" y="5880"/>
                    <a:pt x="13477" y="4000"/>
                  </a:cubicBezTo>
                  <a:cubicBezTo>
                    <a:pt x="13477" y="2396"/>
                    <a:pt x="9026" y="0"/>
                    <a:pt x="67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6"/>
            <p:cNvSpPr/>
            <p:nvPr/>
          </p:nvSpPr>
          <p:spPr>
            <a:xfrm rot="4397187">
              <a:off x="8171348" y="-788982"/>
              <a:ext cx="319596" cy="2652961"/>
            </a:xfrm>
            <a:custGeom>
              <a:avLst/>
              <a:gdLst/>
              <a:ahLst/>
              <a:cxnLst/>
              <a:rect l="l" t="t" r="r" b="b"/>
              <a:pathLst>
                <a:path w="5844" h="39316" extrusionOk="0">
                  <a:moveTo>
                    <a:pt x="1630" y="0"/>
                  </a:moveTo>
                  <a:lnTo>
                    <a:pt x="74" y="1292"/>
                  </a:lnTo>
                  <a:lnTo>
                    <a:pt x="0" y="39139"/>
                  </a:lnTo>
                  <a:lnTo>
                    <a:pt x="602" y="39315"/>
                  </a:lnTo>
                  <a:cubicBezTo>
                    <a:pt x="852" y="38802"/>
                    <a:pt x="3700" y="33296"/>
                    <a:pt x="4214" y="31226"/>
                  </a:cubicBezTo>
                  <a:cubicBezTo>
                    <a:pt x="4728" y="29156"/>
                    <a:pt x="5491" y="26411"/>
                    <a:pt x="5491" y="26411"/>
                  </a:cubicBezTo>
                  <a:cubicBezTo>
                    <a:pt x="5491" y="26411"/>
                    <a:pt x="5667" y="23313"/>
                    <a:pt x="5755" y="19790"/>
                  </a:cubicBezTo>
                  <a:cubicBezTo>
                    <a:pt x="5843" y="16252"/>
                    <a:pt x="5418" y="15488"/>
                    <a:pt x="5241" y="12215"/>
                  </a:cubicBezTo>
                  <a:cubicBezTo>
                    <a:pt x="5065" y="8941"/>
                    <a:pt x="5418" y="8427"/>
                    <a:pt x="5418" y="7311"/>
                  </a:cubicBezTo>
                  <a:cubicBezTo>
                    <a:pt x="5418" y="6195"/>
                    <a:pt x="4214" y="3362"/>
                    <a:pt x="3876" y="2760"/>
                  </a:cubicBezTo>
                  <a:cubicBezTo>
                    <a:pt x="3524" y="2158"/>
                    <a:pt x="3186" y="1380"/>
                    <a:pt x="2408" y="690"/>
                  </a:cubicBezTo>
                  <a:lnTo>
                    <a:pt x="16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6"/>
            <p:cNvSpPr/>
            <p:nvPr/>
          </p:nvSpPr>
          <p:spPr>
            <a:xfrm rot="4397258">
              <a:off x="8110319" y="1130342"/>
              <a:ext cx="441681" cy="403745"/>
            </a:xfrm>
            <a:custGeom>
              <a:avLst/>
              <a:gdLst/>
              <a:ahLst/>
              <a:cxnLst/>
              <a:rect l="l" t="t" r="r" b="b"/>
              <a:pathLst>
                <a:path w="17604" h="16092" extrusionOk="0">
                  <a:moveTo>
                    <a:pt x="10263" y="133"/>
                  </a:moveTo>
                  <a:cubicBezTo>
                    <a:pt x="10087" y="148"/>
                    <a:pt x="9910" y="192"/>
                    <a:pt x="9749" y="250"/>
                  </a:cubicBezTo>
                  <a:cubicBezTo>
                    <a:pt x="9646" y="280"/>
                    <a:pt x="9543" y="294"/>
                    <a:pt x="9441" y="309"/>
                  </a:cubicBezTo>
                  <a:cubicBezTo>
                    <a:pt x="9367" y="309"/>
                    <a:pt x="9279" y="353"/>
                    <a:pt x="9264" y="383"/>
                  </a:cubicBezTo>
                  <a:cubicBezTo>
                    <a:pt x="9250" y="427"/>
                    <a:pt x="9220" y="441"/>
                    <a:pt x="9220" y="383"/>
                  </a:cubicBezTo>
                  <a:cubicBezTo>
                    <a:pt x="9220" y="294"/>
                    <a:pt x="9088" y="294"/>
                    <a:pt x="8853" y="383"/>
                  </a:cubicBezTo>
                  <a:cubicBezTo>
                    <a:pt x="8692" y="441"/>
                    <a:pt x="8516" y="471"/>
                    <a:pt x="8325" y="485"/>
                  </a:cubicBezTo>
                  <a:cubicBezTo>
                    <a:pt x="8193" y="485"/>
                    <a:pt x="8061" y="515"/>
                    <a:pt x="7929" y="573"/>
                  </a:cubicBezTo>
                  <a:cubicBezTo>
                    <a:pt x="7870" y="617"/>
                    <a:pt x="7811" y="632"/>
                    <a:pt x="7738" y="632"/>
                  </a:cubicBezTo>
                  <a:cubicBezTo>
                    <a:pt x="7576" y="632"/>
                    <a:pt x="6989" y="838"/>
                    <a:pt x="6930" y="911"/>
                  </a:cubicBezTo>
                  <a:cubicBezTo>
                    <a:pt x="6916" y="955"/>
                    <a:pt x="6886" y="955"/>
                    <a:pt x="6886" y="911"/>
                  </a:cubicBezTo>
                  <a:cubicBezTo>
                    <a:pt x="6886" y="882"/>
                    <a:pt x="6842" y="896"/>
                    <a:pt x="6783" y="940"/>
                  </a:cubicBezTo>
                  <a:cubicBezTo>
                    <a:pt x="6739" y="984"/>
                    <a:pt x="6695" y="999"/>
                    <a:pt x="6637" y="984"/>
                  </a:cubicBezTo>
                  <a:cubicBezTo>
                    <a:pt x="6607" y="955"/>
                    <a:pt x="6563" y="970"/>
                    <a:pt x="6534" y="999"/>
                  </a:cubicBezTo>
                  <a:cubicBezTo>
                    <a:pt x="6519" y="1043"/>
                    <a:pt x="6460" y="1043"/>
                    <a:pt x="6402" y="1029"/>
                  </a:cubicBezTo>
                  <a:cubicBezTo>
                    <a:pt x="6343" y="1014"/>
                    <a:pt x="6299" y="1014"/>
                    <a:pt x="6328" y="1087"/>
                  </a:cubicBezTo>
                  <a:cubicBezTo>
                    <a:pt x="6358" y="1161"/>
                    <a:pt x="6328" y="1190"/>
                    <a:pt x="6137" y="1190"/>
                  </a:cubicBezTo>
                  <a:cubicBezTo>
                    <a:pt x="5800" y="1175"/>
                    <a:pt x="4596" y="1616"/>
                    <a:pt x="4067" y="1953"/>
                  </a:cubicBezTo>
                  <a:cubicBezTo>
                    <a:pt x="3965" y="2027"/>
                    <a:pt x="3847" y="2071"/>
                    <a:pt x="3730" y="2115"/>
                  </a:cubicBezTo>
                  <a:cubicBezTo>
                    <a:pt x="3656" y="2144"/>
                    <a:pt x="3583" y="2188"/>
                    <a:pt x="3510" y="2232"/>
                  </a:cubicBezTo>
                  <a:cubicBezTo>
                    <a:pt x="3436" y="2291"/>
                    <a:pt x="3275" y="2409"/>
                    <a:pt x="3143" y="2482"/>
                  </a:cubicBezTo>
                  <a:cubicBezTo>
                    <a:pt x="2922" y="2643"/>
                    <a:pt x="2320" y="3245"/>
                    <a:pt x="2320" y="3304"/>
                  </a:cubicBezTo>
                  <a:cubicBezTo>
                    <a:pt x="2247" y="3407"/>
                    <a:pt x="2159" y="3495"/>
                    <a:pt x="2071" y="3568"/>
                  </a:cubicBezTo>
                  <a:cubicBezTo>
                    <a:pt x="1939" y="3700"/>
                    <a:pt x="1821" y="3847"/>
                    <a:pt x="1718" y="4009"/>
                  </a:cubicBezTo>
                  <a:cubicBezTo>
                    <a:pt x="1660" y="4126"/>
                    <a:pt x="1586" y="4229"/>
                    <a:pt x="1572" y="4229"/>
                  </a:cubicBezTo>
                  <a:cubicBezTo>
                    <a:pt x="1542" y="4229"/>
                    <a:pt x="1469" y="4346"/>
                    <a:pt x="1410" y="4493"/>
                  </a:cubicBezTo>
                  <a:cubicBezTo>
                    <a:pt x="1351" y="4625"/>
                    <a:pt x="1278" y="4743"/>
                    <a:pt x="1249" y="4743"/>
                  </a:cubicBezTo>
                  <a:cubicBezTo>
                    <a:pt x="1146" y="4831"/>
                    <a:pt x="1073" y="4948"/>
                    <a:pt x="1028" y="5066"/>
                  </a:cubicBezTo>
                  <a:cubicBezTo>
                    <a:pt x="661" y="5873"/>
                    <a:pt x="544" y="6152"/>
                    <a:pt x="544" y="6255"/>
                  </a:cubicBezTo>
                  <a:cubicBezTo>
                    <a:pt x="529" y="6343"/>
                    <a:pt x="515" y="6431"/>
                    <a:pt x="471" y="6504"/>
                  </a:cubicBezTo>
                  <a:cubicBezTo>
                    <a:pt x="162" y="7092"/>
                    <a:pt x="60" y="7811"/>
                    <a:pt x="192" y="8222"/>
                  </a:cubicBezTo>
                  <a:cubicBezTo>
                    <a:pt x="221" y="8310"/>
                    <a:pt x="221" y="8340"/>
                    <a:pt x="192" y="8296"/>
                  </a:cubicBezTo>
                  <a:cubicBezTo>
                    <a:pt x="162" y="8251"/>
                    <a:pt x="118" y="8251"/>
                    <a:pt x="74" y="8369"/>
                  </a:cubicBezTo>
                  <a:cubicBezTo>
                    <a:pt x="1" y="8516"/>
                    <a:pt x="60" y="9353"/>
                    <a:pt x="133" y="9485"/>
                  </a:cubicBezTo>
                  <a:cubicBezTo>
                    <a:pt x="192" y="9631"/>
                    <a:pt x="221" y="9808"/>
                    <a:pt x="236" y="9969"/>
                  </a:cubicBezTo>
                  <a:cubicBezTo>
                    <a:pt x="265" y="10160"/>
                    <a:pt x="324" y="10366"/>
                    <a:pt x="397" y="10542"/>
                  </a:cubicBezTo>
                  <a:cubicBezTo>
                    <a:pt x="456" y="10630"/>
                    <a:pt x="485" y="10733"/>
                    <a:pt x="500" y="10835"/>
                  </a:cubicBezTo>
                  <a:cubicBezTo>
                    <a:pt x="485" y="10909"/>
                    <a:pt x="515" y="10982"/>
                    <a:pt x="559" y="11041"/>
                  </a:cubicBezTo>
                  <a:cubicBezTo>
                    <a:pt x="588" y="11056"/>
                    <a:pt x="617" y="11144"/>
                    <a:pt x="617" y="11217"/>
                  </a:cubicBezTo>
                  <a:cubicBezTo>
                    <a:pt x="661" y="11408"/>
                    <a:pt x="720" y="11599"/>
                    <a:pt x="808" y="11775"/>
                  </a:cubicBezTo>
                  <a:cubicBezTo>
                    <a:pt x="970" y="12083"/>
                    <a:pt x="1014" y="12157"/>
                    <a:pt x="1073" y="12083"/>
                  </a:cubicBezTo>
                  <a:cubicBezTo>
                    <a:pt x="1117" y="12024"/>
                    <a:pt x="1131" y="12054"/>
                    <a:pt x="1087" y="12230"/>
                  </a:cubicBezTo>
                  <a:cubicBezTo>
                    <a:pt x="1058" y="12391"/>
                    <a:pt x="1087" y="12480"/>
                    <a:pt x="1161" y="12553"/>
                  </a:cubicBezTo>
                  <a:cubicBezTo>
                    <a:pt x="1205" y="12597"/>
                    <a:pt x="1234" y="12670"/>
                    <a:pt x="1249" y="12744"/>
                  </a:cubicBezTo>
                  <a:cubicBezTo>
                    <a:pt x="1249" y="13023"/>
                    <a:pt x="1733" y="13786"/>
                    <a:pt x="2232" y="14329"/>
                  </a:cubicBezTo>
                  <a:cubicBezTo>
                    <a:pt x="2335" y="14432"/>
                    <a:pt x="2511" y="14638"/>
                    <a:pt x="2614" y="14755"/>
                  </a:cubicBezTo>
                  <a:cubicBezTo>
                    <a:pt x="2790" y="14975"/>
                    <a:pt x="3040" y="15107"/>
                    <a:pt x="3319" y="15122"/>
                  </a:cubicBezTo>
                  <a:cubicBezTo>
                    <a:pt x="3363" y="15122"/>
                    <a:pt x="3407" y="15196"/>
                    <a:pt x="3421" y="15269"/>
                  </a:cubicBezTo>
                  <a:cubicBezTo>
                    <a:pt x="3436" y="15372"/>
                    <a:pt x="3480" y="15416"/>
                    <a:pt x="3627" y="15430"/>
                  </a:cubicBezTo>
                  <a:cubicBezTo>
                    <a:pt x="3715" y="15445"/>
                    <a:pt x="3818" y="15474"/>
                    <a:pt x="3891" y="15518"/>
                  </a:cubicBezTo>
                  <a:cubicBezTo>
                    <a:pt x="3935" y="15563"/>
                    <a:pt x="3994" y="15577"/>
                    <a:pt x="4023" y="15548"/>
                  </a:cubicBezTo>
                  <a:cubicBezTo>
                    <a:pt x="4038" y="15518"/>
                    <a:pt x="4126" y="15563"/>
                    <a:pt x="4200" y="15651"/>
                  </a:cubicBezTo>
                  <a:cubicBezTo>
                    <a:pt x="4273" y="15724"/>
                    <a:pt x="4390" y="15768"/>
                    <a:pt x="4434" y="15739"/>
                  </a:cubicBezTo>
                  <a:cubicBezTo>
                    <a:pt x="4493" y="15739"/>
                    <a:pt x="4567" y="15739"/>
                    <a:pt x="4625" y="15783"/>
                  </a:cubicBezTo>
                  <a:cubicBezTo>
                    <a:pt x="4787" y="15856"/>
                    <a:pt x="5110" y="15783"/>
                    <a:pt x="5066" y="15665"/>
                  </a:cubicBezTo>
                  <a:cubicBezTo>
                    <a:pt x="5051" y="15607"/>
                    <a:pt x="5066" y="15577"/>
                    <a:pt x="5095" y="15577"/>
                  </a:cubicBezTo>
                  <a:cubicBezTo>
                    <a:pt x="5124" y="15577"/>
                    <a:pt x="5183" y="15651"/>
                    <a:pt x="5213" y="15753"/>
                  </a:cubicBezTo>
                  <a:cubicBezTo>
                    <a:pt x="5242" y="15944"/>
                    <a:pt x="5257" y="15944"/>
                    <a:pt x="5624" y="15915"/>
                  </a:cubicBezTo>
                  <a:cubicBezTo>
                    <a:pt x="5756" y="15886"/>
                    <a:pt x="5903" y="15900"/>
                    <a:pt x="6035" y="15959"/>
                  </a:cubicBezTo>
                  <a:cubicBezTo>
                    <a:pt x="6049" y="15988"/>
                    <a:pt x="6181" y="16003"/>
                    <a:pt x="6358" y="15974"/>
                  </a:cubicBezTo>
                  <a:cubicBezTo>
                    <a:pt x="6490" y="15959"/>
                    <a:pt x="6622" y="15974"/>
                    <a:pt x="6754" y="16018"/>
                  </a:cubicBezTo>
                  <a:cubicBezTo>
                    <a:pt x="6871" y="16091"/>
                    <a:pt x="6901" y="16091"/>
                    <a:pt x="6974" y="15988"/>
                  </a:cubicBezTo>
                  <a:cubicBezTo>
                    <a:pt x="7062" y="15886"/>
                    <a:pt x="7092" y="15871"/>
                    <a:pt x="7312" y="15930"/>
                  </a:cubicBezTo>
                  <a:cubicBezTo>
                    <a:pt x="7459" y="15988"/>
                    <a:pt x="7561" y="15988"/>
                    <a:pt x="7561" y="15944"/>
                  </a:cubicBezTo>
                  <a:cubicBezTo>
                    <a:pt x="7591" y="15900"/>
                    <a:pt x="7620" y="15886"/>
                    <a:pt x="7664" y="15886"/>
                  </a:cubicBezTo>
                  <a:cubicBezTo>
                    <a:pt x="7767" y="15856"/>
                    <a:pt x="7855" y="15812"/>
                    <a:pt x="7929" y="15753"/>
                  </a:cubicBezTo>
                  <a:cubicBezTo>
                    <a:pt x="8031" y="15665"/>
                    <a:pt x="8090" y="15636"/>
                    <a:pt x="8061" y="15680"/>
                  </a:cubicBezTo>
                  <a:cubicBezTo>
                    <a:pt x="8046" y="15724"/>
                    <a:pt x="8061" y="15783"/>
                    <a:pt x="8119" y="15827"/>
                  </a:cubicBezTo>
                  <a:cubicBezTo>
                    <a:pt x="8163" y="15871"/>
                    <a:pt x="8222" y="15886"/>
                    <a:pt x="8251" y="15797"/>
                  </a:cubicBezTo>
                  <a:cubicBezTo>
                    <a:pt x="8281" y="15709"/>
                    <a:pt x="8340" y="15709"/>
                    <a:pt x="8428" y="15739"/>
                  </a:cubicBezTo>
                  <a:cubicBezTo>
                    <a:pt x="8516" y="15753"/>
                    <a:pt x="8604" y="15724"/>
                    <a:pt x="8663" y="15665"/>
                  </a:cubicBezTo>
                  <a:cubicBezTo>
                    <a:pt x="8751" y="15592"/>
                    <a:pt x="8868" y="15563"/>
                    <a:pt x="8986" y="15563"/>
                  </a:cubicBezTo>
                  <a:cubicBezTo>
                    <a:pt x="9118" y="15563"/>
                    <a:pt x="9235" y="15548"/>
                    <a:pt x="9235" y="15518"/>
                  </a:cubicBezTo>
                  <a:cubicBezTo>
                    <a:pt x="9235" y="15430"/>
                    <a:pt x="9852" y="15196"/>
                    <a:pt x="9999" y="15225"/>
                  </a:cubicBezTo>
                  <a:cubicBezTo>
                    <a:pt x="10057" y="15240"/>
                    <a:pt x="10116" y="15225"/>
                    <a:pt x="10116" y="15196"/>
                  </a:cubicBezTo>
                  <a:cubicBezTo>
                    <a:pt x="10116" y="15166"/>
                    <a:pt x="10498" y="15005"/>
                    <a:pt x="10674" y="15005"/>
                  </a:cubicBezTo>
                  <a:cubicBezTo>
                    <a:pt x="10747" y="15005"/>
                    <a:pt x="10806" y="14961"/>
                    <a:pt x="10806" y="14917"/>
                  </a:cubicBezTo>
                  <a:cubicBezTo>
                    <a:pt x="10806" y="14873"/>
                    <a:pt x="10821" y="14873"/>
                    <a:pt x="10850" y="14887"/>
                  </a:cubicBezTo>
                  <a:cubicBezTo>
                    <a:pt x="10997" y="14873"/>
                    <a:pt x="11129" y="14814"/>
                    <a:pt x="11261" y="14740"/>
                  </a:cubicBezTo>
                  <a:cubicBezTo>
                    <a:pt x="11584" y="14564"/>
                    <a:pt x="11628" y="14520"/>
                    <a:pt x="11613" y="14388"/>
                  </a:cubicBezTo>
                  <a:cubicBezTo>
                    <a:pt x="11599" y="14271"/>
                    <a:pt x="11613" y="14241"/>
                    <a:pt x="11716" y="14285"/>
                  </a:cubicBezTo>
                  <a:cubicBezTo>
                    <a:pt x="11922" y="14329"/>
                    <a:pt x="12641" y="13962"/>
                    <a:pt x="12641" y="13801"/>
                  </a:cubicBezTo>
                  <a:cubicBezTo>
                    <a:pt x="12641" y="13757"/>
                    <a:pt x="12670" y="13727"/>
                    <a:pt x="12729" y="13757"/>
                  </a:cubicBezTo>
                  <a:cubicBezTo>
                    <a:pt x="12773" y="13771"/>
                    <a:pt x="12891" y="13698"/>
                    <a:pt x="13008" y="13566"/>
                  </a:cubicBezTo>
                  <a:cubicBezTo>
                    <a:pt x="13111" y="13448"/>
                    <a:pt x="13170" y="13360"/>
                    <a:pt x="13155" y="13360"/>
                  </a:cubicBezTo>
                  <a:cubicBezTo>
                    <a:pt x="13140" y="13360"/>
                    <a:pt x="13199" y="13316"/>
                    <a:pt x="13316" y="13258"/>
                  </a:cubicBezTo>
                  <a:cubicBezTo>
                    <a:pt x="13551" y="13111"/>
                    <a:pt x="13772" y="12920"/>
                    <a:pt x="13948" y="12714"/>
                  </a:cubicBezTo>
                  <a:cubicBezTo>
                    <a:pt x="14095" y="12553"/>
                    <a:pt x="14256" y="12406"/>
                    <a:pt x="14447" y="12274"/>
                  </a:cubicBezTo>
                  <a:cubicBezTo>
                    <a:pt x="14476" y="12274"/>
                    <a:pt x="14564" y="12201"/>
                    <a:pt x="14623" y="12113"/>
                  </a:cubicBezTo>
                  <a:cubicBezTo>
                    <a:pt x="14814" y="11878"/>
                    <a:pt x="15225" y="11393"/>
                    <a:pt x="15430" y="11202"/>
                  </a:cubicBezTo>
                  <a:cubicBezTo>
                    <a:pt x="15504" y="11129"/>
                    <a:pt x="15563" y="11056"/>
                    <a:pt x="15607" y="10967"/>
                  </a:cubicBezTo>
                  <a:cubicBezTo>
                    <a:pt x="15768" y="10718"/>
                    <a:pt x="15944" y="10483"/>
                    <a:pt x="16150" y="10263"/>
                  </a:cubicBezTo>
                  <a:cubicBezTo>
                    <a:pt x="16282" y="10057"/>
                    <a:pt x="16385" y="9837"/>
                    <a:pt x="16488" y="9631"/>
                  </a:cubicBezTo>
                  <a:cubicBezTo>
                    <a:pt x="16634" y="9323"/>
                    <a:pt x="16796" y="9000"/>
                    <a:pt x="16840" y="8912"/>
                  </a:cubicBezTo>
                  <a:cubicBezTo>
                    <a:pt x="17060" y="8545"/>
                    <a:pt x="17222" y="8149"/>
                    <a:pt x="17324" y="7738"/>
                  </a:cubicBezTo>
                  <a:cubicBezTo>
                    <a:pt x="17442" y="7341"/>
                    <a:pt x="17442" y="7238"/>
                    <a:pt x="17383" y="7194"/>
                  </a:cubicBezTo>
                  <a:cubicBezTo>
                    <a:pt x="17310" y="7150"/>
                    <a:pt x="17324" y="7121"/>
                    <a:pt x="17412" y="7062"/>
                  </a:cubicBezTo>
                  <a:cubicBezTo>
                    <a:pt x="17500" y="7004"/>
                    <a:pt x="17530" y="6857"/>
                    <a:pt x="17559" y="6284"/>
                  </a:cubicBezTo>
                  <a:cubicBezTo>
                    <a:pt x="17603" y="5844"/>
                    <a:pt x="17574" y="5403"/>
                    <a:pt x="17456" y="4978"/>
                  </a:cubicBezTo>
                  <a:cubicBezTo>
                    <a:pt x="17398" y="4713"/>
                    <a:pt x="17324" y="4449"/>
                    <a:pt x="17236" y="4200"/>
                  </a:cubicBezTo>
                  <a:cubicBezTo>
                    <a:pt x="17192" y="4082"/>
                    <a:pt x="17119" y="3906"/>
                    <a:pt x="17075" y="3789"/>
                  </a:cubicBezTo>
                  <a:cubicBezTo>
                    <a:pt x="17031" y="3686"/>
                    <a:pt x="16957" y="3598"/>
                    <a:pt x="16869" y="3524"/>
                  </a:cubicBezTo>
                  <a:cubicBezTo>
                    <a:pt x="16766" y="3466"/>
                    <a:pt x="16766" y="3436"/>
                    <a:pt x="16825" y="3363"/>
                  </a:cubicBezTo>
                  <a:cubicBezTo>
                    <a:pt x="16913" y="3260"/>
                    <a:pt x="16693" y="2849"/>
                    <a:pt x="16355" y="2453"/>
                  </a:cubicBezTo>
                  <a:cubicBezTo>
                    <a:pt x="16238" y="2335"/>
                    <a:pt x="16150" y="2203"/>
                    <a:pt x="16076" y="2056"/>
                  </a:cubicBezTo>
                  <a:cubicBezTo>
                    <a:pt x="16003" y="1909"/>
                    <a:pt x="15930" y="1851"/>
                    <a:pt x="15783" y="1865"/>
                  </a:cubicBezTo>
                  <a:cubicBezTo>
                    <a:pt x="15768" y="1865"/>
                    <a:pt x="15724" y="1836"/>
                    <a:pt x="15709" y="1777"/>
                  </a:cubicBezTo>
                  <a:cubicBezTo>
                    <a:pt x="15665" y="1719"/>
                    <a:pt x="15607" y="1660"/>
                    <a:pt x="15548" y="1616"/>
                  </a:cubicBezTo>
                  <a:cubicBezTo>
                    <a:pt x="15445" y="1572"/>
                    <a:pt x="15401" y="1572"/>
                    <a:pt x="15328" y="1660"/>
                  </a:cubicBezTo>
                  <a:cubicBezTo>
                    <a:pt x="15269" y="1763"/>
                    <a:pt x="15240" y="1763"/>
                    <a:pt x="15181" y="1572"/>
                  </a:cubicBezTo>
                  <a:cubicBezTo>
                    <a:pt x="15122" y="1440"/>
                    <a:pt x="15049" y="1366"/>
                    <a:pt x="14990" y="1366"/>
                  </a:cubicBezTo>
                  <a:cubicBezTo>
                    <a:pt x="14917" y="1366"/>
                    <a:pt x="14858" y="1337"/>
                    <a:pt x="14814" y="1278"/>
                  </a:cubicBezTo>
                  <a:cubicBezTo>
                    <a:pt x="14755" y="1161"/>
                    <a:pt x="14006" y="735"/>
                    <a:pt x="13507" y="515"/>
                  </a:cubicBezTo>
                  <a:cubicBezTo>
                    <a:pt x="12700" y="177"/>
                    <a:pt x="11246" y="1"/>
                    <a:pt x="10277" y="118"/>
                  </a:cubicBezTo>
                  <a:close/>
                  <a:moveTo>
                    <a:pt x="9441" y="441"/>
                  </a:moveTo>
                  <a:cubicBezTo>
                    <a:pt x="9470" y="471"/>
                    <a:pt x="9441" y="500"/>
                    <a:pt x="9426" y="500"/>
                  </a:cubicBezTo>
                  <a:cubicBezTo>
                    <a:pt x="9382" y="500"/>
                    <a:pt x="9353" y="471"/>
                    <a:pt x="9353" y="441"/>
                  </a:cubicBezTo>
                  <a:cubicBezTo>
                    <a:pt x="9353" y="397"/>
                    <a:pt x="9367" y="368"/>
                    <a:pt x="9382" y="368"/>
                  </a:cubicBezTo>
                  <a:cubicBezTo>
                    <a:pt x="9382" y="368"/>
                    <a:pt x="9441" y="397"/>
                    <a:pt x="9441" y="441"/>
                  </a:cubicBezTo>
                  <a:close/>
                  <a:moveTo>
                    <a:pt x="10131" y="750"/>
                  </a:moveTo>
                  <a:cubicBezTo>
                    <a:pt x="10101" y="852"/>
                    <a:pt x="10072" y="867"/>
                    <a:pt x="10013" y="808"/>
                  </a:cubicBezTo>
                  <a:cubicBezTo>
                    <a:pt x="9969" y="764"/>
                    <a:pt x="9910" y="764"/>
                    <a:pt x="9852" y="779"/>
                  </a:cubicBezTo>
                  <a:cubicBezTo>
                    <a:pt x="9822" y="808"/>
                    <a:pt x="9793" y="808"/>
                    <a:pt x="9793" y="779"/>
                  </a:cubicBezTo>
                  <a:cubicBezTo>
                    <a:pt x="9881" y="706"/>
                    <a:pt x="9999" y="647"/>
                    <a:pt x="10116" y="632"/>
                  </a:cubicBezTo>
                  <a:cubicBezTo>
                    <a:pt x="10145" y="632"/>
                    <a:pt x="10145" y="676"/>
                    <a:pt x="10131" y="750"/>
                  </a:cubicBezTo>
                  <a:close/>
                  <a:moveTo>
                    <a:pt x="14476" y="1484"/>
                  </a:moveTo>
                  <a:cubicBezTo>
                    <a:pt x="14476" y="1542"/>
                    <a:pt x="14447" y="1572"/>
                    <a:pt x="14417" y="1572"/>
                  </a:cubicBezTo>
                  <a:cubicBezTo>
                    <a:pt x="14373" y="1572"/>
                    <a:pt x="14344" y="1513"/>
                    <a:pt x="14344" y="1440"/>
                  </a:cubicBezTo>
                  <a:cubicBezTo>
                    <a:pt x="14344" y="1366"/>
                    <a:pt x="14373" y="1337"/>
                    <a:pt x="14417" y="1351"/>
                  </a:cubicBezTo>
                  <a:cubicBezTo>
                    <a:pt x="14447" y="1381"/>
                    <a:pt x="14476" y="1440"/>
                    <a:pt x="14476" y="1484"/>
                  </a:cubicBezTo>
                  <a:close/>
                  <a:moveTo>
                    <a:pt x="11687" y="1513"/>
                  </a:moveTo>
                  <a:cubicBezTo>
                    <a:pt x="11672" y="1572"/>
                    <a:pt x="11643" y="1630"/>
                    <a:pt x="11584" y="1674"/>
                  </a:cubicBezTo>
                  <a:cubicBezTo>
                    <a:pt x="11496" y="1748"/>
                    <a:pt x="11481" y="1763"/>
                    <a:pt x="11423" y="1689"/>
                  </a:cubicBezTo>
                  <a:cubicBezTo>
                    <a:pt x="11379" y="1616"/>
                    <a:pt x="11408" y="1601"/>
                    <a:pt x="11423" y="1586"/>
                  </a:cubicBezTo>
                  <a:cubicBezTo>
                    <a:pt x="11467" y="1557"/>
                    <a:pt x="11496" y="1513"/>
                    <a:pt x="11496" y="1469"/>
                  </a:cubicBezTo>
                  <a:cubicBezTo>
                    <a:pt x="11496" y="1425"/>
                    <a:pt x="11525" y="1396"/>
                    <a:pt x="11584" y="1425"/>
                  </a:cubicBezTo>
                  <a:cubicBezTo>
                    <a:pt x="11643" y="1440"/>
                    <a:pt x="11687" y="1484"/>
                    <a:pt x="11687" y="1513"/>
                  </a:cubicBezTo>
                  <a:close/>
                  <a:moveTo>
                    <a:pt x="6475" y="1763"/>
                  </a:moveTo>
                  <a:cubicBezTo>
                    <a:pt x="6534" y="1865"/>
                    <a:pt x="6402" y="1895"/>
                    <a:pt x="6314" y="1792"/>
                  </a:cubicBezTo>
                  <a:cubicBezTo>
                    <a:pt x="6226" y="1704"/>
                    <a:pt x="6240" y="1704"/>
                    <a:pt x="6328" y="1704"/>
                  </a:cubicBezTo>
                  <a:cubicBezTo>
                    <a:pt x="6387" y="1704"/>
                    <a:pt x="6431" y="1719"/>
                    <a:pt x="6475" y="1763"/>
                  </a:cubicBezTo>
                  <a:close/>
                  <a:moveTo>
                    <a:pt x="4963" y="2056"/>
                  </a:moveTo>
                  <a:cubicBezTo>
                    <a:pt x="4948" y="2130"/>
                    <a:pt x="4934" y="2086"/>
                    <a:pt x="4934" y="1983"/>
                  </a:cubicBezTo>
                  <a:cubicBezTo>
                    <a:pt x="4934" y="1880"/>
                    <a:pt x="4948" y="1836"/>
                    <a:pt x="4963" y="1865"/>
                  </a:cubicBezTo>
                  <a:cubicBezTo>
                    <a:pt x="4978" y="1939"/>
                    <a:pt x="4978" y="1997"/>
                    <a:pt x="4963" y="2056"/>
                  </a:cubicBezTo>
                  <a:close/>
                  <a:moveTo>
                    <a:pt x="5932" y="2247"/>
                  </a:moveTo>
                  <a:cubicBezTo>
                    <a:pt x="5932" y="2291"/>
                    <a:pt x="5903" y="2320"/>
                    <a:pt x="5873" y="2306"/>
                  </a:cubicBezTo>
                  <a:cubicBezTo>
                    <a:pt x="5829" y="2276"/>
                    <a:pt x="5814" y="2247"/>
                    <a:pt x="5800" y="2203"/>
                  </a:cubicBezTo>
                  <a:cubicBezTo>
                    <a:pt x="5814" y="2174"/>
                    <a:pt x="5829" y="2144"/>
                    <a:pt x="5873" y="2144"/>
                  </a:cubicBezTo>
                  <a:cubicBezTo>
                    <a:pt x="5903" y="2144"/>
                    <a:pt x="5932" y="2188"/>
                    <a:pt x="5932" y="2247"/>
                  </a:cubicBezTo>
                  <a:close/>
                  <a:moveTo>
                    <a:pt x="9499" y="2364"/>
                  </a:moveTo>
                  <a:cubicBezTo>
                    <a:pt x="9514" y="2409"/>
                    <a:pt x="9499" y="2453"/>
                    <a:pt x="9470" y="2453"/>
                  </a:cubicBezTo>
                  <a:cubicBezTo>
                    <a:pt x="9455" y="2453"/>
                    <a:pt x="9411" y="2409"/>
                    <a:pt x="9411" y="2364"/>
                  </a:cubicBezTo>
                  <a:cubicBezTo>
                    <a:pt x="9411" y="2320"/>
                    <a:pt x="9426" y="2276"/>
                    <a:pt x="9441" y="2276"/>
                  </a:cubicBezTo>
                  <a:cubicBezTo>
                    <a:pt x="9455" y="2276"/>
                    <a:pt x="9470" y="2320"/>
                    <a:pt x="9499" y="2364"/>
                  </a:cubicBezTo>
                  <a:close/>
                  <a:moveTo>
                    <a:pt x="13214" y="2555"/>
                  </a:moveTo>
                  <a:cubicBezTo>
                    <a:pt x="13170" y="2599"/>
                    <a:pt x="13126" y="2629"/>
                    <a:pt x="13067" y="2643"/>
                  </a:cubicBezTo>
                  <a:cubicBezTo>
                    <a:pt x="13037" y="2643"/>
                    <a:pt x="13037" y="2599"/>
                    <a:pt x="13082" y="2555"/>
                  </a:cubicBezTo>
                  <a:cubicBezTo>
                    <a:pt x="13111" y="2497"/>
                    <a:pt x="13170" y="2467"/>
                    <a:pt x="13214" y="2453"/>
                  </a:cubicBezTo>
                  <a:cubicBezTo>
                    <a:pt x="13258" y="2467"/>
                    <a:pt x="13258" y="2511"/>
                    <a:pt x="13214" y="2555"/>
                  </a:cubicBezTo>
                  <a:close/>
                  <a:moveTo>
                    <a:pt x="14065" y="2702"/>
                  </a:moveTo>
                  <a:cubicBezTo>
                    <a:pt x="14080" y="2746"/>
                    <a:pt x="14065" y="2776"/>
                    <a:pt x="14036" y="2776"/>
                  </a:cubicBezTo>
                  <a:cubicBezTo>
                    <a:pt x="14006" y="2776"/>
                    <a:pt x="13977" y="2746"/>
                    <a:pt x="13962" y="2702"/>
                  </a:cubicBezTo>
                  <a:cubicBezTo>
                    <a:pt x="13962" y="2673"/>
                    <a:pt x="13977" y="2643"/>
                    <a:pt x="13992" y="2643"/>
                  </a:cubicBezTo>
                  <a:cubicBezTo>
                    <a:pt x="14006" y="2643"/>
                    <a:pt x="14050" y="2673"/>
                    <a:pt x="14065" y="2717"/>
                  </a:cubicBezTo>
                  <a:close/>
                  <a:moveTo>
                    <a:pt x="4537" y="3143"/>
                  </a:moveTo>
                  <a:cubicBezTo>
                    <a:pt x="4625" y="3231"/>
                    <a:pt x="4640" y="3275"/>
                    <a:pt x="4567" y="3392"/>
                  </a:cubicBezTo>
                  <a:cubicBezTo>
                    <a:pt x="4508" y="3524"/>
                    <a:pt x="4478" y="3539"/>
                    <a:pt x="4390" y="3451"/>
                  </a:cubicBezTo>
                  <a:cubicBezTo>
                    <a:pt x="4332" y="3392"/>
                    <a:pt x="4288" y="3363"/>
                    <a:pt x="4258" y="3377"/>
                  </a:cubicBezTo>
                  <a:cubicBezTo>
                    <a:pt x="4244" y="3407"/>
                    <a:pt x="4214" y="3377"/>
                    <a:pt x="4200" y="3319"/>
                  </a:cubicBezTo>
                  <a:cubicBezTo>
                    <a:pt x="4185" y="3245"/>
                    <a:pt x="4200" y="3172"/>
                    <a:pt x="4258" y="3128"/>
                  </a:cubicBezTo>
                  <a:cubicBezTo>
                    <a:pt x="4376" y="3010"/>
                    <a:pt x="4390" y="3010"/>
                    <a:pt x="4537" y="3143"/>
                  </a:cubicBezTo>
                  <a:close/>
                  <a:moveTo>
                    <a:pt x="6695" y="3245"/>
                  </a:moveTo>
                  <a:cubicBezTo>
                    <a:pt x="6695" y="3289"/>
                    <a:pt x="6666" y="3348"/>
                    <a:pt x="6622" y="3377"/>
                  </a:cubicBezTo>
                  <a:cubicBezTo>
                    <a:pt x="6593" y="3392"/>
                    <a:pt x="6563" y="3363"/>
                    <a:pt x="6563" y="3289"/>
                  </a:cubicBezTo>
                  <a:cubicBezTo>
                    <a:pt x="6563" y="3216"/>
                    <a:pt x="6593" y="3157"/>
                    <a:pt x="6622" y="3157"/>
                  </a:cubicBezTo>
                  <a:cubicBezTo>
                    <a:pt x="6651" y="3157"/>
                    <a:pt x="6695" y="3201"/>
                    <a:pt x="6695" y="3245"/>
                  </a:cubicBezTo>
                  <a:close/>
                  <a:moveTo>
                    <a:pt x="5741" y="3950"/>
                  </a:moveTo>
                  <a:cubicBezTo>
                    <a:pt x="5741" y="4009"/>
                    <a:pt x="5712" y="4023"/>
                    <a:pt x="5682" y="4009"/>
                  </a:cubicBezTo>
                  <a:cubicBezTo>
                    <a:pt x="5638" y="3994"/>
                    <a:pt x="5624" y="3950"/>
                    <a:pt x="5653" y="3906"/>
                  </a:cubicBezTo>
                  <a:cubicBezTo>
                    <a:pt x="5697" y="3818"/>
                    <a:pt x="5741" y="3833"/>
                    <a:pt x="5741" y="3950"/>
                  </a:cubicBezTo>
                  <a:close/>
                  <a:moveTo>
                    <a:pt x="5154" y="4317"/>
                  </a:moveTo>
                  <a:cubicBezTo>
                    <a:pt x="5139" y="4346"/>
                    <a:pt x="5036" y="4390"/>
                    <a:pt x="4919" y="4405"/>
                  </a:cubicBezTo>
                  <a:cubicBezTo>
                    <a:pt x="4743" y="4420"/>
                    <a:pt x="4713" y="4405"/>
                    <a:pt x="4772" y="4332"/>
                  </a:cubicBezTo>
                  <a:cubicBezTo>
                    <a:pt x="4831" y="4273"/>
                    <a:pt x="5183" y="4229"/>
                    <a:pt x="5154" y="4332"/>
                  </a:cubicBezTo>
                  <a:close/>
                  <a:moveTo>
                    <a:pt x="14726" y="4567"/>
                  </a:moveTo>
                  <a:cubicBezTo>
                    <a:pt x="14726" y="4625"/>
                    <a:pt x="14682" y="4669"/>
                    <a:pt x="14623" y="4669"/>
                  </a:cubicBezTo>
                  <a:cubicBezTo>
                    <a:pt x="14535" y="4669"/>
                    <a:pt x="14535" y="4640"/>
                    <a:pt x="14608" y="4567"/>
                  </a:cubicBezTo>
                  <a:cubicBezTo>
                    <a:pt x="14623" y="4537"/>
                    <a:pt x="14667" y="4508"/>
                    <a:pt x="14696" y="4479"/>
                  </a:cubicBezTo>
                  <a:cubicBezTo>
                    <a:pt x="14711" y="4479"/>
                    <a:pt x="14726" y="4523"/>
                    <a:pt x="14726" y="4581"/>
                  </a:cubicBezTo>
                  <a:close/>
                  <a:moveTo>
                    <a:pt x="3554" y="5139"/>
                  </a:moveTo>
                  <a:cubicBezTo>
                    <a:pt x="3524" y="5198"/>
                    <a:pt x="3495" y="5227"/>
                    <a:pt x="3480" y="5213"/>
                  </a:cubicBezTo>
                  <a:cubicBezTo>
                    <a:pt x="3480" y="5198"/>
                    <a:pt x="3466" y="5154"/>
                    <a:pt x="3495" y="5110"/>
                  </a:cubicBezTo>
                  <a:cubicBezTo>
                    <a:pt x="3568" y="5022"/>
                    <a:pt x="3598" y="5036"/>
                    <a:pt x="3554" y="5154"/>
                  </a:cubicBezTo>
                  <a:close/>
                  <a:moveTo>
                    <a:pt x="838" y="6402"/>
                  </a:moveTo>
                  <a:cubicBezTo>
                    <a:pt x="852" y="6460"/>
                    <a:pt x="838" y="6504"/>
                    <a:pt x="779" y="6504"/>
                  </a:cubicBezTo>
                  <a:cubicBezTo>
                    <a:pt x="720" y="6504"/>
                    <a:pt x="676" y="6460"/>
                    <a:pt x="676" y="6402"/>
                  </a:cubicBezTo>
                  <a:cubicBezTo>
                    <a:pt x="676" y="6358"/>
                    <a:pt x="705" y="6314"/>
                    <a:pt x="735" y="6314"/>
                  </a:cubicBezTo>
                  <a:cubicBezTo>
                    <a:pt x="764" y="6314"/>
                    <a:pt x="808" y="6358"/>
                    <a:pt x="838" y="6416"/>
                  </a:cubicBezTo>
                  <a:close/>
                  <a:moveTo>
                    <a:pt x="16957" y="6519"/>
                  </a:moveTo>
                  <a:cubicBezTo>
                    <a:pt x="16884" y="6578"/>
                    <a:pt x="16840" y="6651"/>
                    <a:pt x="16810" y="6739"/>
                  </a:cubicBezTo>
                  <a:cubicBezTo>
                    <a:pt x="16825" y="6783"/>
                    <a:pt x="16796" y="6813"/>
                    <a:pt x="16752" y="6813"/>
                  </a:cubicBezTo>
                  <a:cubicBezTo>
                    <a:pt x="16664" y="6813"/>
                    <a:pt x="16664" y="6783"/>
                    <a:pt x="16766" y="6607"/>
                  </a:cubicBezTo>
                  <a:cubicBezTo>
                    <a:pt x="16869" y="6446"/>
                    <a:pt x="16943" y="6372"/>
                    <a:pt x="17031" y="6372"/>
                  </a:cubicBezTo>
                  <a:cubicBezTo>
                    <a:pt x="17060" y="6387"/>
                    <a:pt x="17031" y="6446"/>
                    <a:pt x="16957" y="6534"/>
                  </a:cubicBezTo>
                  <a:close/>
                  <a:moveTo>
                    <a:pt x="16062" y="8648"/>
                  </a:moveTo>
                  <a:cubicBezTo>
                    <a:pt x="16018" y="8677"/>
                    <a:pt x="15959" y="8692"/>
                    <a:pt x="15900" y="8677"/>
                  </a:cubicBezTo>
                  <a:cubicBezTo>
                    <a:pt x="15871" y="8648"/>
                    <a:pt x="15900" y="8604"/>
                    <a:pt x="15974" y="8589"/>
                  </a:cubicBezTo>
                  <a:cubicBezTo>
                    <a:pt x="16120" y="8545"/>
                    <a:pt x="16179" y="8589"/>
                    <a:pt x="16062" y="8663"/>
                  </a:cubicBezTo>
                  <a:close/>
                  <a:moveTo>
                    <a:pt x="2629" y="10747"/>
                  </a:moveTo>
                  <a:cubicBezTo>
                    <a:pt x="2599" y="10806"/>
                    <a:pt x="2585" y="10791"/>
                    <a:pt x="2585" y="10718"/>
                  </a:cubicBezTo>
                  <a:cubicBezTo>
                    <a:pt x="2585" y="10644"/>
                    <a:pt x="2599" y="10615"/>
                    <a:pt x="2614" y="10630"/>
                  </a:cubicBezTo>
                  <a:cubicBezTo>
                    <a:pt x="2643" y="10674"/>
                    <a:pt x="2643" y="10718"/>
                    <a:pt x="2629" y="10762"/>
                  </a:cubicBezTo>
                  <a:close/>
                  <a:moveTo>
                    <a:pt x="13639" y="12333"/>
                  </a:moveTo>
                  <a:cubicBezTo>
                    <a:pt x="13610" y="12406"/>
                    <a:pt x="13493" y="12406"/>
                    <a:pt x="13463" y="12333"/>
                  </a:cubicBezTo>
                  <a:cubicBezTo>
                    <a:pt x="13463" y="12289"/>
                    <a:pt x="13493" y="12259"/>
                    <a:pt x="13551" y="12259"/>
                  </a:cubicBezTo>
                  <a:cubicBezTo>
                    <a:pt x="13610" y="12259"/>
                    <a:pt x="13654" y="12303"/>
                    <a:pt x="13639" y="12333"/>
                  </a:cubicBezTo>
                  <a:close/>
                  <a:moveTo>
                    <a:pt x="3774" y="12509"/>
                  </a:moveTo>
                  <a:cubicBezTo>
                    <a:pt x="3774" y="12538"/>
                    <a:pt x="3744" y="12568"/>
                    <a:pt x="3715" y="12568"/>
                  </a:cubicBezTo>
                  <a:cubicBezTo>
                    <a:pt x="3671" y="12568"/>
                    <a:pt x="3642" y="12553"/>
                    <a:pt x="3612" y="12509"/>
                  </a:cubicBezTo>
                  <a:cubicBezTo>
                    <a:pt x="3598" y="12480"/>
                    <a:pt x="3612" y="12450"/>
                    <a:pt x="3671" y="12450"/>
                  </a:cubicBezTo>
                  <a:cubicBezTo>
                    <a:pt x="3730" y="12450"/>
                    <a:pt x="3788" y="12480"/>
                    <a:pt x="3788" y="12524"/>
                  </a:cubicBezTo>
                  <a:close/>
                  <a:moveTo>
                    <a:pt x="4890" y="12847"/>
                  </a:moveTo>
                  <a:cubicBezTo>
                    <a:pt x="4875" y="12891"/>
                    <a:pt x="4860" y="12876"/>
                    <a:pt x="4860" y="12803"/>
                  </a:cubicBezTo>
                  <a:cubicBezTo>
                    <a:pt x="4860" y="12729"/>
                    <a:pt x="4875" y="12700"/>
                    <a:pt x="4890" y="12729"/>
                  </a:cubicBezTo>
                  <a:cubicBezTo>
                    <a:pt x="4919" y="12758"/>
                    <a:pt x="4919" y="12803"/>
                    <a:pt x="4904" y="12847"/>
                  </a:cubicBezTo>
                  <a:close/>
                  <a:moveTo>
                    <a:pt x="2188" y="13845"/>
                  </a:moveTo>
                  <a:cubicBezTo>
                    <a:pt x="2188" y="13874"/>
                    <a:pt x="2174" y="13904"/>
                    <a:pt x="2144" y="13904"/>
                  </a:cubicBezTo>
                  <a:cubicBezTo>
                    <a:pt x="2100" y="13904"/>
                    <a:pt x="2056" y="13874"/>
                    <a:pt x="2041" y="13845"/>
                  </a:cubicBezTo>
                  <a:cubicBezTo>
                    <a:pt x="2012" y="13801"/>
                    <a:pt x="2041" y="13786"/>
                    <a:pt x="2085" y="13786"/>
                  </a:cubicBezTo>
                  <a:cubicBezTo>
                    <a:pt x="2144" y="13786"/>
                    <a:pt x="2203" y="13816"/>
                    <a:pt x="2203" y="13845"/>
                  </a:cubicBezTo>
                  <a:close/>
                  <a:moveTo>
                    <a:pt x="2364" y="13918"/>
                  </a:moveTo>
                  <a:cubicBezTo>
                    <a:pt x="2350" y="13962"/>
                    <a:pt x="2320" y="13948"/>
                    <a:pt x="2320" y="13874"/>
                  </a:cubicBezTo>
                  <a:cubicBezTo>
                    <a:pt x="2320" y="13816"/>
                    <a:pt x="2335" y="13771"/>
                    <a:pt x="2364" y="13801"/>
                  </a:cubicBezTo>
                  <a:cubicBezTo>
                    <a:pt x="2379" y="13830"/>
                    <a:pt x="2394" y="13889"/>
                    <a:pt x="2364" y="13918"/>
                  </a:cubicBezTo>
                  <a:close/>
                  <a:moveTo>
                    <a:pt x="3715" y="13962"/>
                  </a:moveTo>
                  <a:cubicBezTo>
                    <a:pt x="3715" y="14050"/>
                    <a:pt x="3700" y="14050"/>
                    <a:pt x="3656" y="13962"/>
                  </a:cubicBezTo>
                  <a:cubicBezTo>
                    <a:pt x="3568" y="13845"/>
                    <a:pt x="3568" y="13757"/>
                    <a:pt x="3656" y="13816"/>
                  </a:cubicBezTo>
                  <a:cubicBezTo>
                    <a:pt x="3700" y="13845"/>
                    <a:pt x="3715" y="13904"/>
                    <a:pt x="3715" y="13962"/>
                  </a:cubicBezTo>
                  <a:close/>
                  <a:moveTo>
                    <a:pt x="10468" y="13977"/>
                  </a:moveTo>
                  <a:cubicBezTo>
                    <a:pt x="10439" y="14036"/>
                    <a:pt x="10424" y="14006"/>
                    <a:pt x="10424" y="13948"/>
                  </a:cubicBezTo>
                  <a:cubicBezTo>
                    <a:pt x="10424" y="13874"/>
                    <a:pt x="10439" y="13830"/>
                    <a:pt x="10454" y="13860"/>
                  </a:cubicBezTo>
                  <a:cubicBezTo>
                    <a:pt x="10483" y="13904"/>
                    <a:pt x="10483" y="13948"/>
                    <a:pt x="10468" y="13992"/>
                  </a:cubicBezTo>
                  <a:close/>
                  <a:moveTo>
                    <a:pt x="4009" y="13948"/>
                  </a:moveTo>
                  <a:cubicBezTo>
                    <a:pt x="3965" y="13962"/>
                    <a:pt x="3921" y="13962"/>
                    <a:pt x="3891" y="13948"/>
                  </a:cubicBezTo>
                  <a:cubicBezTo>
                    <a:pt x="3833" y="13918"/>
                    <a:pt x="3862" y="13904"/>
                    <a:pt x="3921" y="13904"/>
                  </a:cubicBezTo>
                  <a:cubicBezTo>
                    <a:pt x="3994" y="13904"/>
                    <a:pt x="4038" y="13933"/>
                    <a:pt x="4009" y="139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3" name="Google Shape;1073;p26"/>
          <p:cNvGrpSpPr/>
          <p:nvPr/>
        </p:nvGrpSpPr>
        <p:grpSpPr>
          <a:xfrm rot="5400000">
            <a:off x="479465" y="-652836"/>
            <a:ext cx="1496231" cy="2632840"/>
            <a:chOff x="5358388" y="2078286"/>
            <a:chExt cx="698521" cy="1229150"/>
          </a:xfrm>
        </p:grpSpPr>
        <p:sp>
          <p:nvSpPr>
            <p:cNvPr id="1074" name="Google Shape;1074;p26"/>
            <p:cNvSpPr/>
            <p:nvPr/>
          </p:nvSpPr>
          <p:spPr>
            <a:xfrm>
              <a:off x="5539741" y="2217794"/>
              <a:ext cx="40040" cy="120723"/>
            </a:xfrm>
            <a:custGeom>
              <a:avLst/>
              <a:gdLst/>
              <a:ahLst/>
              <a:cxnLst/>
              <a:rect l="l" t="t" r="r" b="b"/>
              <a:pathLst>
                <a:path w="1264" h="3811" extrusionOk="0">
                  <a:moveTo>
                    <a:pt x="544" y="1"/>
                  </a:moveTo>
                  <a:cubicBezTo>
                    <a:pt x="280" y="1"/>
                    <a:pt x="59" y="221"/>
                    <a:pt x="59" y="485"/>
                  </a:cubicBezTo>
                  <a:cubicBezTo>
                    <a:pt x="1" y="1014"/>
                    <a:pt x="15" y="1542"/>
                    <a:pt x="74" y="2071"/>
                  </a:cubicBezTo>
                  <a:cubicBezTo>
                    <a:pt x="103" y="2350"/>
                    <a:pt x="148" y="2643"/>
                    <a:pt x="236" y="2937"/>
                  </a:cubicBezTo>
                  <a:cubicBezTo>
                    <a:pt x="265" y="3084"/>
                    <a:pt x="324" y="3231"/>
                    <a:pt x="397" y="3363"/>
                  </a:cubicBezTo>
                  <a:cubicBezTo>
                    <a:pt x="441" y="3436"/>
                    <a:pt x="500" y="3495"/>
                    <a:pt x="559" y="3553"/>
                  </a:cubicBezTo>
                  <a:lnTo>
                    <a:pt x="603" y="3583"/>
                  </a:lnTo>
                  <a:lnTo>
                    <a:pt x="647" y="3671"/>
                  </a:lnTo>
                  <a:cubicBezTo>
                    <a:pt x="703" y="3767"/>
                    <a:pt x="805" y="3811"/>
                    <a:pt x="908" y="3811"/>
                  </a:cubicBezTo>
                  <a:cubicBezTo>
                    <a:pt x="1072" y="3811"/>
                    <a:pt x="1237" y="3699"/>
                    <a:pt x="1219" y="3509"/>
                  </a:cubicBezTo>
                  <a:cubicBezTo>
                    <a:pt x="1219" y="3377"/>
                    <a:pt x="1234" y="3260"/>
                    <a:pt x="1263" y="3128"/>
                  </a:cubicBezTo>
                  <a:cubicBezTo>
                    <a:pt x="1249" y="2966"/>
                    <a:pt x="1234" y="2819"/>
                    <a:pt x="1205" y="2658"/>
                  </a:cubicBezTo>
                  <a:cubicBezTo>
                    <a:pt x="1190" y="2541"/>
                    <a:pt x="1161" y="2438"/>
                    <a:pt x="1146" y="2320"/>
                  </a:cubicBezTo>
                  <a:cubicBezTo>
                    <a:pt x="1131" y="2262"/>
                    <a:pt x="1116" y="2188"/>
                    <a:pt x="1116" y="2129"/>
                  </a:cubicBezTo>
                  <a:cubicBezTo>
                    <a:pt x="1116" y="2100"/>
                    <a:pt x="1116" y="2085"/>
                    <a:pt x="1102" y="2056"/>
                  </a:cubicBezTo>
                  <a:cubicBezTo>
                    <a:pt x="1087" y="2041"/>
                    <a:pt x="1102" y="2041"/>
                    <a:pt x="1102" y="2012"/>
                  </a:cubicBezTo>
                  <a:cubicBezTo>
                    <a:pt x="1043" y="1513"/>
                    <a:pt x="1014" y="999"/>
                    <a:pt x="1043" y="485"/>
                  </a:cubicBezTo>
                  <a:cubicBezTo>
                    <a:pt x="1028" y="221"/>
                    <a:pt x="808" y="1"/>
                    <a:pt x="5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6"/>
            <p:cNvSpPr/>
            <p:nvPr/>
          </p:nvSpPr>
          <p:spPr>
            <a:xfrm>
              <a:off x="5608101" y="2287104"/>
              <a:ext cx="30727" cy="112392"/>
            </a:xfrm>
            <a:custGeom>
              <a:avLst/>
              <a:gdLst/>
              <a:ahLst/>
              <a:cxnLst/>
              <a:rect l="l" t="t" r="r" b="b"/>
              <a:pathLst>
                <a:path w="970" h="3548" extrusionOk="0">
                  <a:moveTo>
                    <a:pt x="471" y="0"/>
                  </a:moveTo>
                  <a:cubicBezTo>
                    <a:pt x="206" y="0"/>
                    <a:pt x="1" y="206"/>
                    <a:pt x="1" y="470"/>
                  </a:cubicBezTo>
                  <a:cubicBezTo>
                    <a:pt x="1" y="940"/>
                    <a:pt x="1" y="1424"/>
                    <a:pt x="30" y="1894"/>
                  </a:cubicBezTo>
                  <a:cubicBezTo>
                    <a:pt x="45" y="2114"/>
                    <a:pt x="74" y="2349"/>
                    <a:pt x="104" y="2569"/>
                  </a:cubicBezTo>
                  <a:cubicBezTo>
                    <a:pt x="104" y="2701"/>
                    <a:pt x="133" y="2848"/>
                    <a:pt x="148" y="2980"/>
                  </a:cubicBezTo>
                  <a:cubicBezTo>
                    <a:pt x="177" y="3098"/>
                    <a:pt x="206" y="3215"/>
                    <a:pt x="236" y="3333"/>
                  </a:cubicBezTo>
                  <a:cubicBezTo>
                    <a:pt x="258" y="3474"/>
                    <a:pt x="397" y="3547"/>
                    <a:pt x="535" y="3547"/>
                  </a:cubicBezTo>
                  <a:cubicBezTo>
                    <a:pt x="669" y="3547"/>
                    <a:pt x="801" y="3478"/>
                    <a:pt x="823" y="3333"/>
                  </a:cubicBezTo>
                  <a:cubicBezTo>
                    <a:pt x="852" y="3083"/>
                    <a:pt x="896" y="2834"/>
                    <a:pt x="911" y="2569"/>
                  </a:cubicBezTo>
                  <a:cubicBezTo>
                    <a:pt x="926" y="2349"/>
                    <a:pt x="955" y="2114"/>
                    <a:pt x="970" y="1894"/>
                  </a:cubicBezTo>
                  <a:cubicBezTo>
                    <a:pt x="970" y="1424"/>
                    <a:pt x="940" y="940"/>
                    <a:pt x="940" y="470"/>
                  </a:cubicBezTo>
                  <a:cubicBezTo>
                    <a:pt x="940" y="206"/>
                    <a:pt x="720" y="0"/>
                    <a:pt x="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6"/>
            <p:cNvSpPr/>
            <p:nvPr/>
          </p:nvSpPr>
          <p:spPr>
            <a:xfrm>
              <a:off x="5655079" y="2213422"/>
              <a:ext cx="40040" cy="91295"/>
            </a:xfrm>
            <a:custGeom>
              <a:avLst/>
              <a:gdLst/>
              <a:ahLst/>
              <a:cxnLst/>
              <a:rect l="l" t="t" r="r" b="b"/>
              <a:pathLst>
                <a:path w="1264" h="2882" extrusionOk="0">
                  <a:moveTo>
                    <a:pt x="518" y="0"/>
                  </a:moveTo>
                  <a:cubicBezTo>
                    <a:pt x="477" y="0"/>
                    <a:pt x="436" y="7"/>
                    <a:pt x="397" y="21"/>
                  </a:cubicBezTo>
                  <a:cubicBezTo>
                    <a:pt x="147" y="95"/>
                    <a:pt x="1" y="344"/>
                    <a:pt x="59" y="594"/>
                  </a:cubicBezTo>
                  <a:cubicBezTo>
                    <a:pt x="133" y="755"/>
                    <a:pt x="177" y="931"/>
                    <a:pt x="221" y="1093"/>
                  </a:cubicBezTo>
                  <a:cubicBezTo>
                    <a:pt x="250" y="1181"/>
                    <a:pt x="265" y="1254"/>
                    <a:pt x="280" y="1343"/>
                  </a:cubicBezTo>
                  <a:cubicBezTo>
                    <a:pt x="280" y="1372"/>
                    <a:pt x="294" y="1416"/>
                    <a:pt x="294" y="1445"/>
                  </a:cubicBezTo>
                  <a:lnTo>
                    <a:pt x="294" y="1489"/>
                  </a:lnTo>
                  <a:cubicBezTo>
                    <a:pt x="309" y="1651"/>
                    <a:pt x="309" y="1812"/>
                    <a:pt x="309" y="1989"/>
                  </a:cubicBezTo>
                  <a:cubicBezTo>
                    <a:pt x="309" y="2062"/>
                    <a:pt x="294" y="2150"/>
                    <a:pt x="294" y="2238"/>
                  </a:cubicBezTo>
                  <a:cubicBezTo>
                    <a:pt x="294" y="2297"/>
                    <a:pt x="309" y="2370"/>
                    <a:pt x="324" y="2429"/>
                  </a:cubicBezTo>
                  <a:cubicBezTo>
                    <a:pt x="324" y="2444"/>
                    <a:pt x="338" y="2473"/>
                    <a:pt x="338" y="2488"/>
                  </a:cubicBezTo>
                  <a:cubicBezTo>
                    <a:pt x="338" y="2664"/>
                    <a:pt x="456" y="2811"/>
                    <a:pt x="617" y="2869"/>
                  </a:cubicBezTo>
                  <a:cubicBezTo>
                    <a:pt x="651" y="2878"/>
                    <a:pt x="685" y="2882"/>
                    <a:pt x="718" y="2882"/>
                  </a:cubicBezTo>
                  <a:cubicBezTo>
                    <a:pt x="858" y="2882"/>
                    <a:pt x="986" y="2809"/>
                    <a:pt x="1058" y="2679"/>
                  </a:cubicBezTo>
                  <a:cubicBezTo>
                    <a:pt x="1131" y="2576"/>
                    <a:pt x="1175" y="2473"/>
                    <a:pt x="1219" y="2356"/>
                  </a:cubicBezTo>
                  <a:cubicBezTo>
                    <a:pt x="1234" y="2238"/>
                    <a:pt x="1248" y="2135"/>
                    <a:pt x="1248" y="2018"/>
                  </a:cubicBezTo>
                  <a:cubicBezTo>
                    <a:pt x="1263" y="1842"/>
                    <a:pt x="1248" y="1666"/>
                    <a:pt x="1234" y="1489"/>
                  </a:cubicBezTo>
                  <a:cubicBezTo>
                    <a:pt x="1204" y="1093"/>
                    <a:pt x="1116" y="711"/>
                    <a:pt x="984" y="344"/>
                  </a:cubicBezTo>
                  <a:cubicBezTo>
                    <a:pt x="940" y="227"/>
                    <a:pt x="867" y="124"/>
                    <a:pt x="764" y="65"/>
                  </a:cubicBezTo>
                  <a:cubicBezTo>
                    <a:pt x="686" y="26"/>
                    <a:pt x="601" y="0"/>
                    <a:pt x="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6"/>
            <p:cNvSpPr/>
            <p:nvPr/>
          </p:nvSpPr>
          <p:spPr>
            <a:xfrm>
              <a:off x="5701487" y="2247000"/>
              <a:ext cx="36397" cy="84991"/>
            </a:xfrm>
            <a:custGeom>
              <a:avLst/>
              <a:gdLst/>
              <a:ahLst/>
              <a:cxnLst/>
              <a:rect l="l" t="t" r="r" b="b"/>
              <a:pathLst>
                <a:path w="1149" h="2683" extrusionOk="0">
                  <a:moveTo>
                    <a:pt x="497" y="1"/>
                  </a:moveTo>
                  <a:cubicBezTo>
                    <a:pt x="250" y="1"/>
                    <a:pt x="1" y="201"/>
                    <a:pt x="62" y="517"/>
                  </a:cubicBezTo>
                  <a:cubicBezTo>
                    <a:pt x="121" y="679"/>
                    <a:pt x="165" y="840"/>
                    <a:pt x="209" y="987"/>
                  </a:cubicBezTo>
                  <a:cubicBezTo>
                    <a:pt x="224" y="1061"/>
                    <a:pt x="224" y="1134"/>
                    <a:pt x="239" y="1193"/>
                  </a:cubicBezTo>
                  <a:lnTo>
                    <a:pt x="239" y="1251"/>
                  </a:lnTo>
                  <a:cubicBezTo>
                    <a:pt x="239" y="1296"/>
                    <a:pt x="239" y="1325"/>
                    <a:pt x="253" y="1354"/>
                  </a:cubicBezTo>
                  <a:cubicBezTo>
                    <a:pt x="268" y="1516"/>
                    <a:pt x="268" y="1663"/>
                    <a:pt x="268" y="1809"/>
                  </a:cubicBezTo>
                  <a:cubicBezTo>
                    <a:pt x="268" y="1971"/>
                    <a:pt x="297" y="2132"/>
                    <a:pt x="283" y="2309"/>
                  </a:cubicBezTo>
                  <a:cubicBezTo>
                    <a:pt x="291" y="2551"/>
                    <a:pt x="482" y="2683"/>
                    <a:pt x="674" y="2683"/>
                  </a:cubicBezTo>
                  <a:cubicBezTo>
                    <a:pt x="830" y="2683"/>
                    <a:pt x="987" y="2596"/>
                    <a:pt x="1046" y="2411"/>
                  </a:cubicBezTo>
                  <a:cubicBezTo>
                    <a:pt x="1090" y="2220"/>
                    <a:pt x="1119" y="2044"/>
                    <a:pt x="1149" y="1853"/>
                  </a:cubicBezTo>
                  <a:cubicBezTo>
                    <a:pt x="1149" y="1677"/>
                    <a:pt x="1134" y="1516"/>
                    <a:pt x="1119" y="1354"/>
                  </a:cubicBezTo>
                  <a:cubicBezTo>
                    <a:pt x="1090" y="987"/>
                    <a:pt x="1017" y="635"/>
                    <a:pt x="899" y="297"/>
                  </a:cubicBezTo>
                  <a:cubicBezTo>
                    <a:pt x="828" y="91"/>
                    <a:pt x="663" y="1"/>
                    <a:pt x="4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6"/>
            <p:cNvSpPr/>
            <p:nvPr/>
          </p:nvSpPr>
          <p:spPr>
            <a:xfrm>
              <a:off x="5661605" y="2339277"/>
              <a:ext cx="32564" cy="59427"/>
            </a:xfrm>
            <a:custGeom>
              <a:avLst/>
              <a:gdLst/>
              <a:ahLst/>
              <a:cxnLst/>
              <a:rect l="l" t="t" r="r" b="b"/>
              <a:pathLst>
                <a:path w="1028" h="1876" extrusionOk="0">
                  <a:moveTo>
                    <a:pt x="450" y="0"/>
                  </a:moveTo>
                  <a:cubicBezTo>
                    <a:pt x="299" y="0"/>
                    <a:pt x="153" y="79"/>
                    <a:pt x="74" y="218"/>
                  </a:cubicBezTo>
                  <a:lnTo>
                    <a:pt x="29" y="320"/>
                  </a:lnTo>
                  <a:cubicBezTo>
                    <a:pt x="0" y="394"/>
                    <a:pt x="0" y="482"/>
                    <a:pt x="29" y="555"/>
                  </a:cubicBezTo>
                  <a:lnTo>
                    <a:pt x="103" y="1098"/>
                  </a:lnTo>
                  <a:cubicBezTo>
                    <a:pt x="118" y="1201"/>
                    <a:pt x="132" y="1289"/>
                    <a:pt x="147" y="1377"/>
                  </a:cubicBezTo>
                  <a:cubicBezTo>
                    <a:pt x="176" y="1524"/>
                    <a:pt x="264" y="1656"/>
                    <a:pt x="397" y="1744"/>
                  </a:cubicBezTo>
                  <a:cubicBezTo>
                    <a:pt x="447" y="1834"/>
                    <a:pt x="537" y="1876"/>
                    <a:pt x="627" y="1876"/>
                  </a:cubicBezTo>
                  <a:cubicBezTo>
                    <a:pt x="745" y="1876"/>
                    <a:pt x="862" y="1804"/>
                    <a:pt x="896" y="1671"/>
                  </a:cubicBezTo>
                  <a:lnTo>
                    <a:pt x="910" y="1656"/>
                  </a:lnTo>
                  <a:cubicBezTo>
                    <a:pt x="910" y="1642"/>
                    <a:pt x="925" y="1627"/>
                    <a:pt x="940" y="1612"/>
                  </a:cubicBezTo>
                  <a:cubicBezTo>
                    <a:pt x="969" y="1568"/>
                    <a:pt x="984" y="1524"/>
                    <a:pt x="998" y="1480"/>
                  </a:cubicBezTo>
                  <a:cubicBezTo>
                    <a:pt x="1013" y="1407"/>
                    <a:pt x="1028" y="1333"/>
                    <a:pt x="1013" y="1260"/>
                  </a:cubicBezTo>
                  <a:cubicBezTo>
                    <a:pt x="998" y="1128"/>
                    <a:pt x="984" y="996"/>
                    <a:pt x="954" y="878"/>
                  </a:cubicBezTo>
                  <a:lnTo>
                    <a:pt x="866" y="320"/>
                  </a:lnTo>
                  <a:cubicBezTo>
                    <a:pt x="837" y="218"/>
                    <a:pt x="764" y="115"/>
                    <a:pt x="661" y="56"/>
                  </a:cubicBezTo>
                  <a:cubicBezTo>
                    <a:pt x="594" y="18"/>
                    <a:pt x="522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6"/>
            <p:cNvSpPr/>
            <p:nvPr/>
          </p:nvSpPr>
          <p:spPr>
            <a:xfrm>
              <a:off x="5774598" y="2314062"/>
              <a:ext cx="35859" cy="110554"/>
            </a:xfrm>
            <a:custGeom>
              <a:avLst/>
              <a:gdLst/>
              <a:ahLst/>
              <a:cxnLst/>
              <a:rect l="l" t="t" r="r" b="b"/>
              <a:pathLst>
                <a:path w="1132" h="3490" extrusionOk="0">
                  <a:moveTo>
                    <a:pt x="573" y="1"/>
                  </a:moveTo>
                  <a:cubicBezTo>
                    <a:pt x="324" y="15"/>
                    <a:pt x="103" y="221"/>
                    <a:pt x="103" y="470"/>
                  </a:cubicBezTo>
                  <a:cubicBezTo>
                    <a:pt x="147" y="882"/>
                    <a:pt x="147" y="1307"/>
                    <a:pt x="133" y="1718"/>
                  </a:cubicBezTo>
                  <a:cubicBezTo>
                    <a:pt x="133" y="1924"/>
                    <a:pt x="118" y="2129"/>
                    <a:pt x="103" y="2335"/>
                  </a:cubicBezTo>
                  <a:cubicBezTo>
                    <a:pt x="89" y="2423"/>
                    <a:pt x="74" y="2526"/>
                    <a:pt x="59" y="2614"/>
                  </a:cubicBezTo>
                  <a:cubicBezTo>
                    <a:pt x="59" y="2673"/>
                    <a:pt x="59" y="2717"/>
                    <a:pt x="45" y="2761"/>
                  </a:cubicBezTo>
                  <a:cubicBezTo>
                    <a:pt x="45" y="2773"/>
                    <a:pt x="35" y="2901"/>
                    <a:pt x="31" y="2901"/>
                  </a:cubicBezTo>
                  <a:cubicBezTo>
                    <a:pt x="30" y="2901"/>
                    <a:pt x="30" y="2895"/>
                    <a:pt x="30" y="2878"/>
                  </a:cubicBezTo>
                  <a:lnTo>
                    <a:pt x="30" y="2878"/>
                  </a:lnTo>
                  <a:cubicBezTo>
                    <a:pt x="1" y="3010"/>
                    <a:pt x="30" y="3128"/>
                    <a:pt x="89" y="3245"/>
                  </a:cubicBezTo>
                  <a:cubicBezTo>
                    <a:pt x="147" y="3363"/>
                    <a:pt x="250" y="3436"/>
                    <a:pt x="382" y="3480"/>
                  </a:cubicBezTo>
                  <a:cubicBezTo>
                    <a:pt x="413" y="3486"/>
                    <a:pt x="445" y="3489"/>
                    <a:pt x="478" y="3489"/>
                  </a:cubicBezTo>
                  <a:cubicBezTo>
                    <a:pt x="686" y="3489"/>
                    <a:pt x="932" y="3370"/>
                    <a:pt x="970" y="3142"/>
                  </a:cubicBezTo>
                  <a:cubicBezTo>
                    <a:pt x="1116" y="2262"/>
                    <a:pt x="1131" y="1366"/>
                    <a:pt x="1043" y="470"/>
                  </a:cubicBezTo>
                  <a:cubicBezTo>
                    <a:pt x="1043" y="221"/>
                    <a:pt x="837" y="15"/>
                    <a:pt x="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6"/>
            <p:cNvSpPr/>
            <p:nvPr/>
          </p:nvSpPr>
          <p:spPr>
            <a:xfrm>
              <a:off x="5728096" y="2379159"/>
              <a:ext cx="34433" cy="64685"/>
            </a:xfrm>
            <a:custGeom>
              <a:avLst/>
              <a:gdLst/>
              <a:ahLst/>
              <a:cxnLst/>
              <a:rect l="l" t="t" r="r" b="b"/>
              <a:pathLst>
                <a:path w="1087" h="2042" extrusionOk="0">
                  <a:moveTo>
                    <a:pt x="484" y="1"/>
                  </a:moveTo>
                  <a:cubicBezTo>
                    <a:pt x="446" y="1"/>
                    <a:pt x="407" y="6"/>
                    <a:pt x="368" y="16"/>
                  </a:cubicBezTo>
                  <a:cubicBezTo>
                    <a:pt x="133" y="89"/>
                    <a:pt x="1" y="324"/>
                    <a:pt x="59" y="559"/>
                  </a:cubicBezTo>
                  <a:cubicBezTo>
                    <a:pt x="103" y="706"/>
                    <a:pt x="147" y="867"/>
                    <a:pt x="177" y="1029"/>
                  </a:cubicBezTo>
                  <a:cubicBezTo>
                    <a:pt x="191" y="1219"/>
                    <a:pt x="206" y="1410"/>
                    <a:pt x="191" y="1601"/>
                  </a:cubicBezTo>
                  <a:cubicBezTo>
                    <a:pt x="191" y="1719"/>
                    <a:pt x="235" y="1836"/>
                    <a:pt x="309" y="1909"/>
                  </a:cubicBezTo>
                  <a:cubicBezTo>
                    <a:pt x="397" y="1998"/>
                    <a:pt x="511" y="2042"/>
                    <a:pt x="623" y="2042"/>
                  </a:cubicBezTo>
                  <a:cubicBezTo>
                    <a:pt x="735" y="2042"/>
                    <a:pt x="845" y="1998"/>
                    <a:pt x="925" y="1909"/>
                  </a:cubicBezTo>
                  <a:cubicBezTo>
                    <a:pt x="1013" y="1836"/>
                    <a:pt x="1058" y="1719"/>
                    <a:pt x="1058" y="1616"/>
                  </a:cubicBezTo>
                  <a:cubicBezTo>
                    <a:pt x="1087" y="1175"/>
                    <a:pt x="1028" y="735"/>
                    <a:pt x="896" y="324"/>
                  </a:cubicBezTo>
                  <a:cubicBezTo>
                    <a:pt x="867" y="221"/>
                    <a:pt x="793" y="118"/>
                    <a:pt x="705" y="60"/>
                  </a:cubicBezTo>
                  <a:cubicBezTo>
                    <a:pt x="637" y="21"/>
                    <a:pt x="562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6"/>
            <p:cNvSpPr/>
            <p:nvPr/>
          </p:nvSpPr>
          <p:spPr>
            <a:xfrm>
              <a:off x="5510440" y="2389264"/>
              <a:ext cx="48815" cy="83850"/>
            </a:xfrm>
            <a:custGeom>
              <a:avLst/>
              <a:gdLst/>
              <a:ahLst/>
              <a:cxnLst/>
              <a:rect l="l" t="t" r="r" b="b"/>
              <a:pathLst>
                <a:path w="1541" h="2647" extrusionOk="0">
                  <a:moveTo>
                    <a:pt x="514" y="1"/>
                  </a:moveTo>
                  <a:cubicBezTo>
                    <a:pt x="470" y="1"/>
                    <a:pt x="426" y="7"/>
                    <a:pt x="383" y="20"/>
                  </a:cubicBezTo>
                  <a:cubicBezTo>
                    <a:pt x="133" y="93"/>
                    <a:pt x="1" y="343"/>
                    <a:pt x="60" y="592"/>
                  </a:cubicBezTo>
                  <a:cubicBezTo>
                    <a:pt x="162" y="1238"/>
                    <a:pt x="353" y="1855"/>
                    <a:pt x="632" y="2427"/>
                  </a:cubicBezTo>
                  <a:cubicBezTo>
                    <a:pt x="729" y="2581"/>
                    <a:pt x="874" y="2647"/>
                    <a:pt x="1017" y="2647"/>
                  </a:cubicBezTo>
                  <a:cubicBezTo>
                    <a:pt x="1283" y="2647"/>
                    <a:pt x="1540" y="2415"/>
                    <a:pt x="1454" y="2090"/>
                  </a:cubicBezTo>
                  <a:cubicBezTo>
                    <a:pt x="1366" y="1796"/>
                    <a:pt x="1263" y="1517"/>
                    <a:pt x="1175" y="1223"/>
                  </a:cubicBezTo>
                  <a:cubicBezTo>
                    <a:pt x="1087" y="945"/>
                    <a:pt x="1014" y="651"/>
                    <a:pt x="970" y="343"/>
                  </a:cubicBezTo>
                  <a:cubicBezTo>
                    <a:pt x="909" y="137"/>
                    <a:pt x="719" y="1"/>
                    <a:pt x="5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6"/>
            <p:cNvSpPr/>
            <p:nvPr/>
          </p:nvSpPr>
          <p:spPr>
            <a:xfrm>
              <a:off x="5594639" y="2433232"/>
              <a:ext cx="35352" cy="89362"/>
            </a:xfrm>
            <a:custGeom>
              <a:avLst/>
              <a:gdLst/>
              <a:ahLst/>
              <a:cxnLst/>
              <a:rect l="l" t="t" r="r" b="b"/>
              <a:pathLst>
                <a:path w="1116" h="2821" extrusionOk="0">
                  <a:moveTo>
                    <a:pt x="457" y="1"/>
                  </a:moveTo>
                  <a:cubicBezTo>
                    <a:pt x="225" y="1"/>
                    <a:pt x="0" y="182"/>
                    <a:pt x="0" y="452"/>
                  </a:cubicBezTo>
                  <a:cubicBezTo>
                    <a:pt x="73" y="1127"/>
                    <a:pt x="132" y="1817"/>
                    <a:pt x="235" y="2493"/>
                  </a:cubicBezTo>
                  <a:cubicBezTo>
                    <a:pt x="264" y="2610"/>
                    <a:pt x="338" y="2698"/>
                    <a:pt x="441" y="2757"/>
                  </a:cubicBezTo>
                  <a:cubicBezTo>
                    <a:pt x="508" y="2802"/>
                    <a:pt x="584" y="2821"/>
                    <a:pt x="655" y="2821"/>
                  </a:cubicBezTo>
                  <a:cubicBezTo>
                    <a:pt x="677" y="2821"/>
                    <a:pt x="699" y="2819"/>
                    <a:pt x="719" y="2816"/>
                  </a:cubicBezTo>
                  <a:cubicBezTo>
                    <a:pt x="954" y="2786"/>
                    <a:pt x="1116" y="2595"/>
                    <a:pt x="1116" y="2375"/>
                  </a:cubicBezTo>
                  <a:cubicBezTo>
                    <a:pt x="1057" y="1729"/>
                    <a:pt x="969" y="1083"/>
                    <a:pt x="896" y="452"/>
                  </a:cubicBezTo>
                  <a:cubicBezTo>
                    <a:pt x="881" y="335"/>
                    <a:pt x="837" y="217"/>
                    <a:pt x="763" y="129"/>
                  </a:cubicBezTo>
                  <a:cubicBezTo>
                    <a:pt x="675" y="40"/>
                    <a:pt x="565" y="1"/>
                    <a:pt x="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6"/>
            <p:cNvSpPr/>
            <p:nvPr/>
          </p:nvSpPr>
          <p:spPr>
            <a:xfrm>
              <a:off x="5677412" y="2444636"/>
              <a:ext cx="36302" cy="85593"/>
            </a:xfrm>
            <a:custGeom>
              <a:avLst/>
              <a:gdLst/>
              <a:ahLst/>
              <a:cxnLst/>
              <a:rect l="l" t="t" r="r" b="b"/>
              <a:pathLst>
                <a:path w="1146" h="2702" extrusionOk="0">
                  <a:moveTo>
                    <a:pt x="430" y="0"/>
                  </a:moveTo>
                  <a:cubicBezTo>
                    <a:pt x="414" y="0"/>
                    <a:pt x="398" y="1"/>
                    <a:pt x="382" y="4"/>
                  </a:cubicBezTo>
                  <a:cubicBezTo>
                    <a:pt x="162" y="33"/>
                    <a:pt x="0" y="224"/>
                    <a:pt x="0" y="430"/>
                  </a:cubicBezTo>
                  <a:cubicBezTo>
                    <a:pt x="88" y="1046"/>
                    <a:pt x="162" y="1663"/>
                    <a:pt x="250" y="2265"/>
                  </a:cubicBezTo>
                  <a:cubicBezTo>
                    <a:pt x="250" y="2382"/>
                    <a:pt x="294" y="2500"/>
                    <a:pt x="382" y="2573"/>
                  </a:cubicBezTo>
                  <a:cubicBezTo>
                    <a:pt x="462" y="2660"/>
                    <a:pt x="569" y="2701"/>
                    <a:pt x="677" y="2701"/>
                  </a:cubicBezTo>
                  <a:cubicBezTo>
                    <a:pt x="808" y="2701"/>
                    <a:pt x="940" y="2641"/>
                    <a:pt x="1028" y="2529"/>
                  </a:cubicBezTo>
                  <a:cubicBezTo>
                    <a:pt x="1116" y="2426"/>
                    <a:pt x="1145" y="2280"/>
                    <a:pt x="1101" y="2147"/>
                  </a:cubicBezTo>
                  <a:cubicBezTo>
                    <a:pt x="1028" y="1545"/>
                    <a:pt x="940" y="929"/>
                    <a:pt x="852" y="312"/>
                  </a:cubicBezTo>
                  <a:cubicBezTo>
                    <a:pt x="822" y="210"/>
                    <a:pt x="749" y="121"/>
                    <a:pt x="661" y="63"/>
                  </a:cubicBezTo>
                  <a:cubicBezTo>
                    <a:pt x="588" y="26"/>
                    <a:pt x="506" y="0"/>
                    <a:pt x="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6"/>
            <p:cNvSpPr/>
            <p:nvPr/>
          </p:nvSpPr>
          <p:spPr>
            <a:xfrm>
              <a:off x="5781567" y="2462059"/>
              <a:ext cx="33515" cy="45045"/>
            </a:xfrm>
            <a:custGeom>
              <a:avLst/>
              <a:gdLst/>
              <a:ahLst/>
              <a:cxnLst/>
              <a:rect l="l" t="t" r="r" b="b"/>
              <a:pathLst>
                <a:path w="1058" h="1422" extrusionOk="0">
                  <a:moveTo>
                    <a:pt x="443" y="1"/>
                  </a:moveTo>
                  <a:cubicBezTo>
                    <a:pt x="416" y="1"/>
                    <a:pt x="390" y="5"/>
                    <a:pt x="368" y="12"/>
                  </a:cubicBezTo>
                  <a:cubicBezTo>
                    <a:pt x="133" y="71"/>
                    <a:pt x="1" y="305"/>
                    <a:pt x="60" y="540"/>
                  </a:cubicBezTo>
                  <a:cubicBezTo>
                    <a:pt x="118" y="731"/>
                    <a:pt x="162" y="922"/>
                    <a:pt x="250" y="1113"/>
                  </a:cubicBezTo>
                  <a:cubicBezTo>
                    <a:pt x="250" y="1172"/>
                    <a:pt x="280" y="1216"/>
                    <a:pt x="324" y="1260"/>
                  </a:cubicBezTo>
                  <a:cubicBezTo>
                    <a:pt x="353" y="1304"/>
                    <a:pt x="383" y="1333"/>
                    <a:pt x="441" y="1362"/>
                  </a:cubicBezTo>
                  <a:cubicBezTo>
                    <a:pt x="500" y="1402"/>
                    <a:pt x="572" y="1421"/>
                    <a:pt x="648" y="1421"/>
                  </a:cubicBezTo>
                  <a:cubicBezTo>
                    <a:pt x="686" y="1421"/>
                    <a:pt x="725" y="1416"/>
                    <a:pt x="764" y="1407"/>
                  </a:cubicBezTo>
                  <a:cubicBezTo>
                    <a:pt x="867" y="1377"/>
                    <a:pt x="940" y="1304"/>
                    <a:pt x="999" y="1216"/>
                  </a:cubicBezTo>
                  <a:cubicBezTo>
                    <a:pt x="1014" y="1186"/>
                    <a:pt x="1028" y="1157"/>
                    <a:pt x="1043" y="1128"/>
                  </a:cubicBezTo>
                  <a:cubicBezTo>
                    <a:pt x="1058" y="1054"/>
                    <a:pt x="1058" y="966"/>
                    <a:pt x="1043" y="907"/>
                  </a:cubicBezTo>
                  <a:cubicBezTo>
                    <a:pt x="1014" y="702"/>
                    <a:pt x="940" y="511"/>
                    <a:pt x="896" y="320"/>
                  </a:cubicBezTo>
                  <a:cubicBezTo>
                    <a:pt x="852" y="203"/>
                    <a:pt x="794" y="115"/>
                    <a:pt x="691" y="56"/>
                  </a:cubicBezTo>
                  <a:cubicBezTo>
                    <a:pt x="647" y="27"/>
                    <a:pt x="588" y="12"/>
                    <a:pt x="529" y="12"/>
                  </a:cubicBezTo>
                  <a:cubicBezTo>
                    <a:pt x="500" y="5"/>
                    <a:pt x="471" y="1"/>
                    <a:pt x="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6"/>
            <p:cNvSpPr/>
            <p:nvPr/>
          </p:nvSpPr>
          <p:spPr>
            <a:xfrm>
              <a:off x="5737409" y="2501497"/>
              <a:ext cx="27908" cy="65477"/>
            </a:xfrm>
            <a:custGeom>
              <a:avLst/>
              <a:gdLst/>
              <a:ahLst/>
              <a:cxnLst/>
              <a:rect l="l" t="t" r="r" b="b"/>
              <a:pathLst>
                <a:path w="881" h="2067" extrusionOk="0">
                  <a:moveTo>
                    <a:pt x="441" y="0"/>
                  </a:moveTo>
                  <a:cubicBezTo>
                    <a:pt x="220" y="0"/>
                    <a:pt x="0" y="147"/>
                    <a:pt x="0" y="440"/>
                  </a:cubicBezTo>
                  <a:lnTo>
                    <a:pt x="0" y="1659"/>
                  </a:lnTo>
                  <a:cubicBezTo>
                    <a:pt x="15" y="1931"/>
                    <a:pt x="224" y="2066"/>
                    <a:pt x="433" y="2066"/>
                  </a:cubicBezTo>
                  <a:cubicBezTo>
                    <a:pt x="642" y="2066"/>
                    <a:pt x="852" y="1931"/>
                    <a:pt x="866" y="1659"/>
                  </a:cubicBezTo>
                  <a:lnTo>
                    <a:pt x="881" y="1659"/>
                  </a:lnTo>
                  <a:lnTo>
                    <a:pt x="881" y="440"/>
                  </a:lnTo>
                  <a:cubicBezTo>
                    <a:pt x="881" y="147"/>
                    <a:pt x="661" y="0"/>
                    <a:pt x="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6"/>
            <p:cNvSpPr/>
            <p:nvPr/>
          </p:nvSpPr>
          <p:spPr>
            <a:xfrm>
              <a:off x="5566255" y="2349572"/>
              <a:ext cx="30727" cy="57463"/>
            </a:xfrm>
            <a:custGeom>
              <a:avLst/>
              <a:gdLst/>
              <a:ahLst/>
              <a:cxnLst/>
              <a:rect l="l" t="t" r="r" b="b"/>
              <a:pathLst>
                <a:path w="970" h="1814" extrusionOk="0">
                  <a:moveTo>
                    <a:pt x="405" y="1"/>
                  </a:moveTo>
                  <a:cubicBezTo>
                    <a:pt x="378" y="1"/>
                    <a:pt x="351" y="4"/>
                    <a:pt x="324" y="10"/>
                  </a:cubicBezTo>
                  <a:cubicBezTo>
                    <a:pt x="118" y="69"/>
                    <a:pt x="1" y="274"/>
                    <a:pt x="59" y="465"/>
                  </a:cubicBezTo>
                  <a:cubicBezTo>
                    <a:pt x="89" y="583"/>
                    <a:pt x="118" y="685"/>
                    <a:pt x="133" y="803"/>
                  </a:cubicBezTo>
                  <a:cubicBezTo>
                    <a:pt x="133" y="876"/>
                    <a:pt x="147" y="964"/>
                    <a:pt x="147" y="1052"/>
                  </a:cubicBezTo>
                  <a:lnTo>
                    <a:pt x="147" y="1199"/>
                  </a:lnTo>
                  <a:cubicBezTo>
                    <a:pt x="147" y="1273"/>
                    <a:pt x="147" y="1346"/>
                    <a:pt x="162" y="1419"/>
                  </a:cubicBezTo>
                  <a:cubicBezTo>
                    <a:pt x="177" y="1537"/>
                    <a:pt x="206" y="1625"/>
                    <a:pt x="279" y="1713"/>
                  </a:cubicBezTo>
                  <a:cubicBezTo>
                    <a:pt x="353" y="1780"/>
                    <a:pt x="444" y="1813"/>
                    <a:pt x="534" y="1813"/>
                  </a:cubicBezTo>
                  <a:cubicBezTo>
                    <a:pt x="641" y="1813"/>
                    <a:pt x="744" y="1765"/>
                    <a:pt x="808" y="1669"/>
                  </a:cubicBezTo>
                  <a:cubicBezTo>
                    <a:pt x="925" y="1508"/>
                    <a:pt x="969" y="1317"/>
                    <a:pt x="940" y="1126"/>
                  </a:cubicBezTo>
                  <a:cubicBezTo>
                    <a:pt x="925" y="832"/>
                    <a:pt x="867" y="553"/>
                    <a:pt x="779" y="274"/>
                  </a:cubicBezTo>
                  <a:cubicBezTo>
                    <a:pt x="728" y="111"/>
                    <a:pt x="570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6"/>
            <p:cNvSpPr/>
            <p:nvPr/>
          </p:nvSpPr>
          <p:spPr>
            <a:xfrm>
              <a:off x="5570912" y="2391735"/>
              <a:ext cx="507" cy="3294"/>
            </a:xfrm>
            <a:custGeom>
              <a:avLst/>
              <a:gdLst/>
              <a:ahLst/>
              <a:cxnLst/>
              <a:rect l="l" t="t" r="r" b="b"/>
              <a:pathLst>
                <a:path w="16" h="104" extrusionOk="0">
                  <a:moveTo>
                    <a:pt x="0" y="0"/>
                  </a:moveTo>
                  <a:cubicBezTo>
                    <a:pt x="15" y="44"/>
                    <a:pt x="15" y="74"/>
                    <a:pt x="15" y="103"/>
                  </a:cubicBezTo>
                  <a:cubicBezTo>
                    <a:pt x="15" y="59"/>
                    <a:pt x="15" y="3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6"/>
            <p:cNvSpPr/>
            <p:nvPr/>
          </p:nvSpPr>
          <p:spPr>
            <a:xfrm>
              <a:off x="5483007" y="2294643"/>
              <a:ext cx="28858" cy="66206"/>
            </a:xfrm>
            <a:custGeom>
              <a:avLst/>
              <a:gdLst/>
              <a:ahLst/>
              <a:cxnLst/>
              <a:rect l="l" t="t" r="r" b="b"/>
              <a:pathLst>
                <a:path w="911" h="2090" extrusionOk="0">
                  <a:moveTo>
                    <a:pt x="456" y="1"/>
                  </a:moveTo>
                  <a:cubicBezTo>
                    <a:pt x="228" y="1"/>
                    <a:pt x="1" y="151"/>
                    <a:pt x="1" y="452"/>
                  </a:cubicBezTo>
                  <a:cubicBezTo>
                    <a:pt x="1" y="863"/>
                    <a:pt x="30" y="1260"/>
                    <a:pt x="45" y="1671"/>
                  </a:cubicBezTo>
                  <a:cubicBezTo>
                    <a:pt x="45" y="1950"/>
                    <a:pt x="254" y="2089"/>
                    <a:pt x="463" y="2089"/>
                  </a:cubicBezTo>
                  <a:cubicBezTo>
                    <a:pt x="672" y="2089"/>
                    <a:pt x="882" y="1950"/>
                    <a:pt x="882" y="1671"/>
                  </a:cubicBezTo>
                  <a:cubicBezTo>
                    <a:pt x="896" y="1260"/>
                    <a:pt x="911" y="863"/>
                    <a:pt x="911" y="452"/>
                  </a:cubicBezTo>
                  <a:cubicBezTo>
                    <a:pt x="911" y="151"/>
                    <a:pt x="683" y="1"/>
                    <a:pt x="4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6"/>
            <p:cNvSpPr/>
            <p:nvPr/>
          </p:nvSpPr>
          <p:spPr>
            <a:xfrm>
              <a:off x="5447655" y="2444288"/>
              <a:ext cx="34465" cy="83153"/>
            </a:xfrm>
            <a:custGeom>
              <a:avLst/>
              <a:gdLst/>
              <a:ahLst/>
              <a:cxnLst/>
              <a:rect l="l" t="t" r="r" b="b"/>
              <a:pathLst>
                <a:path w="1088" h="2625" extrusionOk="0">
                  <a:moveTo>
                    <a:pt x="456" y="0"/>
                  </a:moveTo>
                  <a:cubicBezTo>
                    <a:pt x="206" y="0"/>
                    <a:pt x="1" y="206"/>
                    <a:pt x="1" y="455"/>
                  </a:cubicBezTo>
                  <a:cubicBezTo>
                    <a:pt x="60" y="1028"/>
                    <a:pt x="118" y="1601"/>
                    <a:pt x="192" y="2173"/>
                  </a:cubicBezTo>
                  <a:cubicBezTo>
                    <a:pt x="192" y="2291"/>
                    <a:pt x="236" y="2408"/>
                    <a:pt x="324" y="2496"/>
                  </a:cubicBezTo>
                  <a:cubicBezTo>
                    <a:pt x="413" y="2585"/>
                    <a:pt x="523" y="2625"/>
                    <a:pt x="631" y="2625"/>
                  </a:cubicBezTo>
                  <a:cubicBezTo>
                    <a:pt x="862" y="2625"/>
                    <a:pt x="1087" y="2443"/>
                    <a:pt x="1087" y="2173"/>
                  </a:cubicBezTo>
                  <a:lnTo>
                    <a:pt x="926" y="455"/>
                  </a:lnTo>
                  <a:cubicBezTo>
                    <a:pt x="911" y="338"/>
                    <a:pt x="867" y="221"/>
                    <a:pt x="794" y="132"/>
                  </a:cubicBezTo>
                  <a:cubicBezTo>
                    <a:pt x="706" y="44"/>
                    <a:pt x="588" y="0"/>
                    <a:pt x="4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6"/>
            <p:cNvSpPr/>
            <p:nvPr/>
          </p:nvSpPr>
          <p:spPr>
            <a:xfrm>
              <a:off x="5523459" y="2546131"/>
              <a:ext cx="30727" cy="80493"/>
            </a:xfrm>
            <a:custGeom>
              <a:avLst/>
              <a:gdLst/>
              <a:ahLst/>
              <a:cxnLst/>
              <a:rect l="l" t="t" r="r" b="b"/>
              <a:pathLst>
                <a:path w="970" h="2541" extrusionOk="0">
                  <a:moveTo>
                    <a:pt x="515" y="0"/>
                  </a:moveTo>
                  <a:cubicBezTo>
                    <a:pt x="250" y="15"/>
                    <a:pt x="45" y="221"/>
                    <a:pt x="45" y="470"/>
                  </a:cubicBezTo>
                  <a:cubicBezTo>
                    <a:pt x="30" y="1013"/>
                    <a:pt x="16" y="1542"/>
                    <a:pt x="1" y="2085"/>
                  </a:cubicBezTo>
                  <a:cubicBezTo>
                    <a:pt x="16" y="2335"/>
                    <a:pt x="206" y="2525"/>
                    <a:pt x="456" y="2540"/>
                  </a:cubicBezTo>
                  <a:cubicBezTo>
                    <a:pt x="706" y="2525"/>
                    <a:pt x="911" y="2335"/>
                    <a:pt x="911" y="2085"/>
                  </a:cubicBezTo>
                  <a:cubicBezTo>
                    <a:pt x="940" y="1542"/>
                    <a:pt x="970" y="1013"/>
                    <a:pt x="970" y="470"/>
                  </a:cubicBezTo>
                  <a:cubicBezTo>
                    <a:pt x="970" y="221"/>
                    <a:pt x="764" y="15"/>
                    <a:pt x="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6"/>
            <p:cNvSpPr/>
            <p:nvPr/>
          </p:nvSpPr>
          <p:spPr>
            <a:xfrm>
              <a:off x="5638575" y="2587343"/>
              <a:ext cx="39090" cy="74252"/>
            </a:xfrm>
            <a:custGeom>
              <a:avLst/>
              <a:gdLst/>
              <a:ahLst/>
              <a:cxnLst/>
              <a:rect l="l" t="t" r="r" b="b"/>
              <a:pathLst>
                <a:path w="1234" h="2344" extrusionOk="0">
                  <a:moveTo>
                    <a:pt x="519" y="1"/>
                  </a:moveTo>
                  <a:cubicBezTo>
                    <a:pt x="246" y="1"/>
                    <a:pt x="0" y="267"/>
                    <a:pt x="81" y="579"/>
                  </a:cubicBezTo>
                  <a:cubicBezTo>
                    <a:pt x="184" y="828"/>
                    <a:pt x="243" y="1107"/>
                    <a:pt x="287" y="1386"/>
                  </a:cubicBezTo>
                  <a:cubicBezTo>
                    <a:pt x="301" y="1547"/>
                    <a:pt x="316" y="1709"/>
                    <a:pt x="316" y="1870"/>
                  </a:cubicBezTo>
                  <a:cubicBezTo>
                    <a:pt x="294" y="2186"/>
                    <a:pt x="529" y="2344"/>
                    <a:pt x="764" y="2344"/>
                  </a:cubicBezTo>
                  <a:cubicBezTo>
                    <a:pt x="999" y="2344"/>
                    <a:pt x="1234" y="2186"/>
                    <a:pt x="1212" y="1870"/>
                  </a:cubicBezTo>
                  <a:cubicBezTo>
                    <a:pt x="1212" y="1342"/>
                    <a:pt x="1124" y="828"/>
                    <a:pt x="947" y="329"/>
                  </a:cubicBezTo>
                  <a:cubicBezTo>
                    <a:pt x="918" y="226"/>
                    <a:pt x="845" y="123"/>
                    <a:pt x="742" y="65"/>
                  </a:cubicBezTo>
                  <a:cubicBezTo>
                    <a:pt x="669" y="21"/>
                    <a:pt x="593" y="1"/>
                    <a:pt x="5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6"/>
            <p:cNvSpPr/>
            <p:nvPr/>
          </p:nvSpPr>
          <p:spPr>
            <a:xfrm>
              <a:off x="5554155" y="2495099"/>
              <a:ext cx="30727" cy="40262"/>
            </a:xfrm>
            <a:custGeom>
              <a:avLst/>
              <a:gdLst/>
              <a:ahLst/>
              <a:cxnLst/>
              <a:rect l="l" t="t" r="r" b="b"/>
              <a:pathLst>
                <a:path w="970" h="1271" extrusionOk="0">
                  <a:moveTo>
                    <a:pt x="395" y="0"/>
                  </a:moveTo>
                  <a:cubicBezTo>
                    <a:pt x="368" y="0"/>
                    <a:pt x="338" y="4"/>
                    <a:pt x="309" y="11"/>
                  </a:cubicBezTo>
                  <a:cubicBezTo>
                    <a:pt x="206" y="41"/>
                    <a:pt x="118" y="99"/>
                    <a:pt x="74" y="202"/>
                  </a:cubicBezTo>
                  <a:cubicBezTo>
                    <a:pt x="16" y="290"/>
                    <a:pt x="1" y="408"/>
                    <a:pt x="30" y="510"/>
                  </a:cubicBezTo>
                  <a:lnTo>
                    <a:pt x="148" y="965"/>
                  </a:lnTo>
                  <a:cubicBezTo>
                    <a:pt x="162" y="1024"/>
                    <a:pt x="177" y="1068"/>
                    <a:pt x="221" y="1112"/>
                  </a:cubicBezTo>
                  <a:cubicBezTo>
                    <a:pt x="250" y="1156"/>
                    <a:pt x="294" y="1186"/>
                    <a:pt x="338" y="1215"/>
                  </a:cubicBezTo>
                  <a:cubicBezTo>
                    <a:pt x="383" y="1244"/>
                    <a:pt x="427" y="1259"/>
                    <a:pt x="485" y="1259"/>
                  </a:cubicBezTo>
                  <a:cubicBezTo>
                    <a:pt x="515" y="1266"/>
                    <a:pt x="544" y="1270"/>
                    <a:pt x="572" y="1270"/>
                  </a:cubicBezTo>
                  <a:cubicBezTo>
                    <a:pt x="599" y="1270"/>
                    <a:pt x="625" y="1266"/>
                    <a:pt x="647" y="1259"/>
                  </a:cubicBezTo>
                  <a:cubicBezTo>
                    <a:pt x="750" y="1230"/>
                    <a:pt x="838" y="1171"/>
                    <a:pt x="896" y="1083"/>
                  </a:cubicBezTo>
                  <a:cubicBezTo>
                    <a:pt x="955" y="980"/>
                    <a:pt x="970" y="863"/>
                    <a:pt x="940" y="760"/>
                  </a:cubicBezTo>
                  <a:lnTo>
                    <a:pt x="823" y="305"/>
                  </a:lnTo>
                  <a:cubicBezTo>
                    <a:pt x="808" y="261"/>
                    <a:pt x="779" y="202"/>
                    <a:pt x="750" y="173"/>
                  </a:cubicBezTo>
                  <a:cubicBezTo>
                    <a:pt x="720" y="129"/>
                    <a:pt x="676" y="85"/>
                    <a:pt x="632" y="55"/>
                  </a:cubicBezTo>
                  <a:cubicBezTo>
                    <a:pt x="588" y="26"/>
                    <a:pt x="529" y="11"/>
                    <a:pt x="471" y="11"/>
                  </a:cubicBezTo>
                  <a:cubicBezTo>
                    <a:pt x="449" y="4"/>
                    <a:pt x="423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6"/>
            <p:cNvSpPr/>
            <p:nvPr/>
          </p:nvSpPr>
          <p:spPr>
            <a:xfrm>
              <a:off x="5693694" y="2570776"/>
              <a:ext cx="29777" cy="65129"/>
            </a:xfrm>
            <a:custGeom>
              <a:avLst/>
              <a:gdLst/>
              <a:ahLst/>
              <a:cxnLst/>
              <a:rect l="l" t="t" r="r" b="b"/>
              <a:pathLst>
                <a:path w="940" h="2056" extrusionOk="0">
                  <a:moveTo>
                    <a:pt x="441" y="0"/>
                  </a:moveTo>
                  <a:cubicBezTo>
                    <a:pt x="206" y="0"/>
                    <a:pt x="0" y="191"/>
                    <a:pt x="0" y="426"/>
                  </a:cubicBezTo>
                  <a:cubicBezTo>
                    <a:pt x="15" y="646"/>
                    <a:pt x="29" y="852"/>
                    <a:pt x="44" y="1072"/>
                  </a:cubicBezTo>
                  <a:cubicBezTo>
                    <a:pt x="44" y="1175"/>
                    <a:pt x="59" y="1278"/>
                    <a:pt x="74" y="1395"/>
                  </a:cubicBezTo>
                  <a:cubicBezTo>
                    <a:pt x="103" y="1527"/>
                    <a:pt x="132" y="1659"/>
                    <a:pt x="176" y="1777"/>
                  </a:cubicBezTo>
                  <a:cubicBezTo>
                    <a:pt x="220" y="1938"/>
                    <a:pt x="367" y="2056"/>
                    <a:pt x="529" y="2056"/>
                  </a:cubicBezTo>
                  <a:cubicBezTo>
                    <a:pt x="705" y="2056"/>
                    <a:pt x="837" y="1938"/>
                    <a:pt x="881" y="1777"/>
                  </a:cubicBezTo>
                  <a:cubicBezTo>
                    <a:pt x="910" y="1659"/>
                    <a:pt x="940" y="1527"/>
                    <a:pt x="940" y="1395"/>
                  </a:cubicBezTo>
                  <a:cubicBezTo>
                    <a:pt x="940" y="1278"/>
                    <a:pt x="925" y="1175"/>
                    <a:pt x="925" y="1072"/>
                  </a:cubicBezTo>
                  <a:lnTo>
                    <a:pt x="866" y="426"/>
                  </a:lnTo>
                  <a:cubicBezTo>
                    <a:pt x="866" y="309"/>
                    <a:pt x="822" y="206"/>
                    <a:pt x="749" y="118"/>
                  </a:cubicBezTo>
                  <a:cubicBezTo>
                    <a:pt x="661" y="45"/>
                    <a:pt x="558" y="0"/>
                    <a:pt x="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6"/>
            <p:cNvSpPr/>
            <p:nvPr/>
          </p:nvSpPr>
          <p:spPr>
            <a:xfrm>
              <a:off x="5818788" y="2566848"/>
              <a:ext cx="34909" cy="66396"/>
            </a:xfrm>
            <a:custGeom>
              <a:avLst/>
              <a:gdLst/>
              <a:ahLst/>
              <a:cxnLst/>
              <a:rect l="l" t="t" r="r" b="b"/>
              <a:pathLst>
                <a:path w="1102" h="2096" extrusionOk="0">
                  <a:moveTo>
                    <a:pt x="459" y="1"/>
                  </a:moveTo>
                  <a:cubicBezTo>
                    <a:pt x="418" y="1"/>
                    <a:pt x="377" y="7"/>
                    <a:pt x="338" y="22"/>
                  </a:cubicBezTo>
                  <a:cubicBezTo>
                    <a:pt x="235" y="51"/>
                    <a:pt x="132" y="124"/>
                    <a:pt x="74" y="227"/>
                  </a:cubicBezTo>
                  <a:cubicBezTo>
                    <a:pt x="15" y="330"/>
                    <a:pt x="0" y="462"/>
                    <a:pt x="30" y="580"/>
                  </a:cubicBezTo>
                  <a:cubicBezTo>
                    <a:pt x="88" y="976"/>
                    <a:pt x="147" y="1387"/>
                    <a:pt x="250" y="1783"/>
                  </a:cubicBezTo>
                  <a:cubicBezTo>
                    <a:pt x="303" y="1970"/>
                    <a:pt x="477" y="2096"/>
                    <a:pt x="673" y="2096"/>
                  </a:cubicBezTo>
                  <a:cubicBezTo>
                    <a:pt x="693" y="2096"/>
                    <a:pt x="714" y="2094"/>
                    <a:pt x="734" y="2092"/>
                  </a:cubicBezTo>
                  <a:cubicBezTo>
                    <a:pt x="940" y="2062"/>
                    <a:pt x="1101" y="1886"/>
                    <a:pt x="1101" y="1666"/>
                  </a:cubicBezTo>
                  <a:cubicBezTo>
                    <a:pt x="1072" y="1211"/>
                    <a:pt x="984" y="770"/>
                    <a:pt x="896" y="330"/>
                  </a:cubicBezTo>
                  <a:cubicBezTo>
                    <a:pt x="866" y="213"/>
                    <a:pt x="793" y="124"/>
                    <a:pt x="690" y="66"/>
                  </a:cubicBezTo>
                  <a:cubicBezTo>
                    <a:pt x="622" y="27"/>
                    <a:pt x="540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6"/>
            <p:cNvSpPr/>
            <p:nvPr/>
          </p:nvSpPr>
          <p:spPr>
            <a:xfrm>
              <a:off x="5765760" y="2603341"/>
              <a:ext cx="31646" cy="68645"/>
            </a:xfrm>
            <a:custGeom>
              <a:avLst/>
              <a:gdLst/>
              <a:ahLst/>
              <a:cxnLst/>
              <a:rect l="l" t="t" r="r" b="b"/>
              <a:pathLst>
                <a:path w="999" h="2167" extrusionOk="0">
                  <a:moveTo>
                    <a:pt x="470" y="0"/>
                  </a:moveTo>
                  <a:cubicBezTo>
                    <a:pt x="221" y="0"/>
                    <a:pt x="15" y="206"/>
                    <a:pt x="15" y="441"/>
                  </a:cubicBezTo>
                  <a:cubicBezTo>
                    <a:pt x="1" y="690"/>
                    <a:pt x="15" y="940"/>
                    <a:pt x="30" y="1175"/>
                  </a:cubicBezTo>
                  <a:cubicBezTo>
                    <a:pt x="74" y="1498"/>
                    <a:pt x="133" y="1850"/>
                    <a:pt x="382" y="2070"/>
                  </a:cubicBezTo>
                  <a:cubicBezTo>
                    <a:pt x="448" y="2136"/>
                    <a:pt x="534" y="2167"/>
                    <a:pt x="621" y="2167"/>
                  </a:cubicBezTo>
                  <a:cubicBezTo>
                    <a:pt x="765" y="2167"/>
                    <a:pt x="909" y="2080"/>
                    <a:pt x="955" y="1923"/>
                  </a:cubicBezTo>
                  <a:cubicBezTo>
                    <a:pt x="984" y="1821"/>
                    <a:pt x="999" y="1718"/>
                    <a:pt x="999" y="1615"/>
                  </a:cubicBezTo>
                  <a:cubicBezTo>
                    <a:pt x="999" y="1512"/>
                    <a:pt x="970" y="1410"/>
                    <a:pt x="955" y="1292"/>
                  </a:cubicBezTo>
                  <a:lnTo>
                    <a:pt x="955" y="1292"/>
                  </a:lnTo>
                  <a:lnTo>
                    <a:pt x="970" y="1409"/>
                  </a:lnTo>
                  <a:cubicBezTo>
                    <a:pt x="955" y="1351"/>
                    <a:pt x="955" y="1277"/>
                    <a:pt x="940" y="1204"/>
                  </a:cubicBezTo>
                  <a:cubicBezTo>
                    <a:pt x="911" y="954"/>
                    <a:pt x="896" y="705"/>
                    <a:pt x="911" y="441"/>
                  </a:cubicBezTo>
                  <a:cubicBezTo>
                    <a:pt x="911" y="191"/>
                    <a:pt x="705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6"/>
            <p:cNvSpPr/>
            <p:nvPr/>
          </p:nvSpPr>
          <p:spPr>
            <a:xfrm>
              <a:off x="5562993" y="2620066"/>
              <a:ext cx="30284" cy="54897"/>
            </a:xfrm>
            <a:custGeom>
              <a:avLst/>
              <a:gdLst/>
              <a:ahLst/>
              <a:cxnLst/>
              <a:rect l="l" t="t" r="r" b="b"/>
              <a:pathLst>
                <a:path w="956" h="1733" extrusionOk="0">
                  <a:moveTo>
                    <a:pt x="449" y="1"/>
                  </a:moveTo>
                  <a:cubicBezTo>
                    <a:pt x="335" y="1"/>
                    <a:pt x="221" y="45"/>
                    <a:pt x="133" y="133"/>
                  </a:cubicBezTo>
                  <a:cubicBezTo>
                    <a:pt x="45" y="221"/>
                    <a:pt x="1" y="338"/>
                    <a:pt x="1" y="456"/>
                  </a:cubicBezTo>
                  <a:cubicBezTo>
                    <a:pt x="30" y="735"/>
                    <a:pt x="59" y="1014"/>
                    <a:pt x="74" y="1293"/>
                  </a:cubicBezTo>
                  <a:cubicBezTo>
                    <a:pt x="89" y="1410"/>
                    <a:pt x="133" y="1513"/>
                    <a:pt x="206" y="1601"/>
                  </a:cubicBezTo>
                  <a:cubicBezTo>
                    <a:pt x="294" y="1674"/>
                    <a:pt x="397" y="1733"/>
                    <a:pt x="515" y="1733"/>
                  </a:cubicBezTo>
                  <a:cubicBezTo>
                    <a:pt x="632" y="1733"/>
                    <a:pt x="735" y="1674"/>
                    <a:pt x="823" y="1601"/>
                  </a:cubicBezTo>
                  <a:cubicBezTo>
                    <a:pt x="911" y="1513"/>
                    <a:pt x="955" y="1410"/>
                    <a:pt x="955" y="1293"/>
                  </a:cubicBezTo>
                  <a:lnTo>
                    <a:pt x="896" y="456"/>
                  </a:lnTo>
                  <a:cubicBezTo>
                    <a:pt x="896" y="338"/>
                    <a:pt x="852" y="221"/>
                    <a:pt x="764" y="133"/>
                  </a:cubicBezTo>
                  <a:cubicBezTo>
                    <a:pt x="676" y="45"/>
                    <a:pt x="562" y="1"/>
                    <a:pt x="4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6"/>
            <p:cNvSpPr/>
            <p:nvPr/>
          </p:nvSpPr>
          <p:spPr>
            <a:xfrm>
              <a:off x="5600657" y="2561463"/>
              <a:ext cx="27496" cy="59110"/>
            </a:xfrm>
            <a:custGeom>
              <a:avLst/>
              <a:gdLst/>
              <a:ahLst/>
              <a:cxnLst/>
              <a:rect l="l" t="t" r="r" b="b"/>
              <a:pathLst>
                <a:path w="868" h="1866" extrusionOk="0">
                  <a:moveTo>
                    <a:pt x="427" y="1"/>
                  </a:moveTo>
                  <a:cubicBezTo>
                    <a:pt x="192" y="1"/>
                    <a:pt x="1" y="206"/>
                    <a:pt x="1" y="441"/>
                  </a:cubicBezTo>
                  <a:lnTo>
                    <a:pt x="1" y="940"/>
                  </a:lnTo>
                  <a:cubicBezTo>
                    <a:pt x="1" y="1117"/>
                    <a:pt x="1" y="1278"/>
                    <a:pt x="16" y="1454"/>
                  </a:cubicBezTo>
                  <a:cubicBezTo>
                    <a:pt x="16" y="1557"/>
                    <a:pt x="60" y="1660"/>
                    <a:pt x="133" y="1748"/>
                  </a:cubicBezTo>
                  <a:cubicBezTo>
                    <a:pt x="206" y="1821"/>
                    <a:pt x="309" y="1865"/>
                    <a:pt x="427" y="1865"/>
                  </a:cubicBezTo>
                  <a:cubicBezTo>
                    <a:pt x="529" y="1865"/>
                    <a:pt x="632" y="1821"/>
                    <a:pt x="720" y="1748"/>
                  </a:cubicBezTo>
                  <a:cubicBezTo>
                    <a:pt x="794" y="1660"/>
                    <a:pt x="838" y="1557"/>
                    <a:pt x="838" y="1454"/>
                  </a:cubicBezTo>
                  <a:cubicBezTo>
                    <a:pt x="852" y="1278"/>
                    <a:pt x="867" y="1117"/>
                    <a:pt x="867" y="940"/>
                  </a:cubicBezTo>
                  <a:lnTo>
                    <a:pt x="867" y="441"/>
                  </a:lnTo>
                  <a:cubicBezTo>
                    <a:pt x="867" y="324"/>
                    <a:pt x="823" y="206"/>
                    <a:pt x="735" y="133"/>
                  </a:cubicBezTo>
                  <a:cubicBezTo>
                    <a:pt x="647" y="45"/>
                    <a:pt x="544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6"/>
            <p:cNvSpPr/>
            <p:nvPr/>
          </p:nvSpPr>
          <p:spPr>
            <a:xfrm>
              <a:off x="5710420" y="2667519"/>
              <a:ext cx="33040" cy="68328"/>
            </a:xfrm>
            <a:custGeom>
              <a:avLst/>
              <a:gdLst/>
              <a:ahLst/>
              <a:cxnLst/>
              <a:rect l="l" t="t" r="r" b="b"/>
              <a:pathLst>
                <a:path w="1043" h="2157" extrusionOk="0">
                  <a:moveTo>
                    <a:pt x="470" y="0"/>
                  </a:moveTo>
                  <a:cubicBezTo>
                    <a:pt x="221" y="0"/>
                    <a:pt x="15" y="206"/>
                    <a:pt x="15" y="455"/>
                  </a:cubicBezTo>
                  <a:cubicBezTo>
                    <a:pt x="1" y="675"/>
                    <a:pt x="15" y="910"/>
                    <a:pt x="45" y="1131"/>
                  </a:cubicBezTo>
                  <a:cubicBezTo>
                    <a:pt x="59" y="1424"/>
                    <a:pt x="147" y="1703"/>
                    <a:pt x="280" y="1967"/>
                  </a:cubicBezTo>
                  <a:cubicBezTo>
                    <a:pt x="351" y="2086"/>
                    <a:pt x="488" y="2156"/>
                    <a:pt x="631" y="2156"/>
                  </a:cubicBezTo>
                  <a:cubicBezTo>
                    <a:pt x="666" y="2156"/>
                    <a:pt x="700" y="2152"/>
                    <a:pt x="735" y="2143"/>
                  </a:cubicBezTo>
                  <a:cubicBezTo>
                    <a:pt x="808" y="2129"/>
                    <a:pt x="867" y="2085"/>
                    <a:pt x="926" y="2041"/>
                  </a:cubicBezTo>
                  <a:cubicBezTo>
                    <a:pt x="999" y="1967"/>
                    <a:pt x="1043" y="1850"/>
                    <a:pt x="1043" y="1747"/>
                  </a:cubicBezTo>
                  <a:cubicBezTo>
                    <a:pt x="1031" y="1611"/>
                    <a:pt x="1008" y="1474"/>
                    <a:pt x="983" y="1338"/>
                  </a:cubicBezTo>
                  <a:lnTo>
                    <a:pt x="983" y="1338"/>
                  </a:lnTo>
                  <a:cubicBezTo>
                    <a:pt x="980" y="1264"/>
                    <a:pt x="967" y="1190"/>
                    <a:pt x="955" y="1116"/>
                  </a:cubicBezTo>
                  <a:cubicBezTo>
                    <a:pt x="926" y="896"/>
                    <a:pt x="911" y="675"/>
                    <a:pt x="926" y="455"/>
                  </a:cubicBezTo>
                  <a:cubicBezTo>
                    <a:pt x="926" y="206"/>
                    <a:pt x="720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6"/>
            <p:cNvSpPr/>
            <p:nvPr/>
          </p:nvSpPr>
          <p:spPr>
            <a:xfrm>
              <a:off x="5470463" y="2570301"/>
              <a:ext cx="27940" cy="73048"/>
            </a:xfrm>
            <a:custGeom>
              <a:avLst/>
              <a:gdLst/>
              <a:ahLst/>
              <a:cxnLst/>
              <a:rect l="l" t="t" r="r" b="b"/>
              <a:pathLst>
                <a:path w="882" h="2306" extrusionOk="0">
                  <a:moveTo>
                    <a:pt x="455" y="1"/>
                  </a:moveTo>
                  <a:cubicBezTo>
                    <a:pt x="220" y="1"/>
                    <a:pt x="30" y="192"/>
                    <a:pt x="15" y="427"/>
                  </a:cubicBezTo>
                  <a:cubicBezTo>
                    <a:pt x="15" y="705"/>
                    <a:pt x="0" y="984"/>
                    <a:pt x="0" y="1263"/>
                  </a:cubicBezTo>
                  <a:lnTo>
                    <a:pt x="0" y="1469"/>
                  </a:lnTo>
                  <a:cubicBezTo>
                    <a:pt x="15" y="1557"/>
                    <a:pt x="15" y="1660"/>
                    <a:pt x="44" y="1748"/>
                  </a:cubicBezTo>
                  <a:cubicBezTo>
                    <a:pt x="59" y="1895"/>
                    <a:pt x="118" y="2041"/>
                    <a:pt x="176" y="2174"/>
                  </a:cubicBezTo>
                  <a:cubicBezTo>
                    <a:pt x="235" y="2262"/>
                    <a:pt x="327" y="2306"/>
                    <a:pt x="419" y="2306"/>
                  </a:cubicBezTo>
                  <a:cubicBezTo>
                    <a:pt x="510" y="2306"/>
                    <a:pt x="602" y="2262"/>
                    <a:pt x="661" y="2174"/>
                  </a:cubicBezTo>
                  <a:cubicBezTo>
                    <a:pt x="734" y="2041"/>
                    <a:pt x="778" y="1909"/>
                    <a:pt x="808" y="1762"/>
                  </a:cubicBezTo>
                  <a:cubicBezTo>
                    <a:pt x="852" y="1601"/>
                    <a:pt x="866" y="1425"/>
                    <a:pt x="866" y="1263"/>
                  </a:cubicBezTo>
                  <a:lnTo>
                    <a:pt x="881" y="427"/>
                  </a:lnTo>
                  <a:cubicBezTo>
                    <a:pt x="881" y="192"/>
                    <a:pt x="690" y="1"/>
                    <a:pt x="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6"/>
            <p:cNvSpPr/>
            <p:nvPr/>
          </p:nvSpPr>
          <p:spPr>
            <a:xfrm>
              <a:off x="5513227" y="2693685"/>
              <a:ext cx="33990" cy="58730"/>
            </a:xfrm>
            <a:custGeom>
              <a:avLst/>
              <a:gdLst/>
              <a:ahLst/>
              <a:cxnLst/>
              <a:rect l="l" t="t" r="r" b="b"/>
              <a:pathLst>
                <a:path w="1073" h="1854" extrusionOk="0">
                  <a:moveTo>
                    <a:pt x="470" y="1"/>
                  </a:moveTo>
                  <a:cubicBezTo>
                    <a:pt x="427" y="1"/>
                    <a:pt x="383" y="9"/>
                    <a:pt x="339" y="26"/>
                  </a:cubicBezTo>
                  <a:cubicBezTo>
                    <a:pt x="221" y="55"/>
                    <a:pt x="133" y="128"/>
                    <a:pt x="74" y="216"/>
                  </a:cubicBezTo>
                  <a:cubicBezTo>
                    <a:pt x="16" y="319"/>
                    <a:pt x="1" y="451"/>
                    <a:pt x="30" y="569"/>
                  </a:cubicBezTo>
                  <a:cubicBezTo>
                    <a:pt x="104" y="745"/>
                    <a:pt x="148" y="921"/>
                    <a:pt x="177" y="1112"/>
                  </a:cubicBezTo>
                  <a:cubicBezTo>
                    <a:pt x="192" y="1200"/>
                    <a:pt x="206" y="1303"/>
                    <a:pt x="236" y="1391"/>
                  </a:cubicBezTo>
                  <a:cubicBezTo>
                    <a:pt x="265" y="1494"/>
                    <a:pt x="309" y="1596"/>
                    <a:pt x="368" y="1699"/>
                  </a:cubicBezTo>
                  <a:cubicBezTo>
                    <a:pt x="427" y="1802"/>
                    <a:pt x="537" y="1853"/>
                    <a:pt x="647" y="1853"/>
                  </a:cubicBezTo>
                  <a:cubicBezTo>
                    <a:pt x="757" y="1853"/>
                    <a:pt x="867" y="1802"/>
                    <a:pt x="926" y="1699"/>
                  </a:cubicBezTo>
                  <a:cubicBezTo>
                    <a:pt x="940" y="1655"/>
                    <a:pt x="970" y="1626"/>
                    <a:pt x="985" y="1582"/>
                  </a:cubicBezTo>
                  <a:cubicBezTo>
                    <a:pt x="1014" y="1538"/>
                    <a:pt x="1029" y="1494"/>
                    <a:pt x="1043" y="1450"/>
                  </a:cubicBezTo>
                  <a:cubicBezTo>
                    <a:pt x="1058" y="1391"/>
                    <a:pt x="1058" y="1332"/>
                    <a:pt x="1073" y="1273"/>
                  </a:cubicBezTo>
                  <a:cubicBezTo>
                    <a:pt x="1073" y="1156"/>
                    <a:pt x="1073" y="1024"/>
                    <a:pt x="1043" y="906"/>
                  </a:cubicBezTo>
                  <a:cubicBezTo>
                    <a:pt x="1014" y="701"/>
                    <a:pt x="955" y="510"/>
                    <a:pt x="882" y="334"/>
                  </a:cubicBezTo>
                  <a:cubicBezTo>
                    <a:pt x="852" y="216"/>
                    <a:pt x="779" y="128"/>
                    <a:pt x="676" y="70"/>
                  </a:cubicBezTo>
                  <a:cubicBezTo>
                    <a:pt x="612" y="24"/>
                    <a:pt x="542" y="1"/>
                    <a:pt x="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6"/>
            <p:cNvSpPr/>
            <p:nvPr/>
          </p:nvSpPr>
          <p:spPr>
            <a:xfrm>
              <a:off x="5614152" y="2752922"/>
              <a:ext cx="32596" cy="61359"/>
            </a:xfrm>
            <a:custGeom>
              <a:avLst/>
              <a:gdLst/>
              <a:ahLst/>
              <a:cxnLst/>
              <a:rect l="l" t="t" r="r" b="b"/>
              <a:pathLst>
                <a:path w="1029" h="1937" extrusionOk="0">
                  <a:moveTo>
                    <a:pt x="442" y="1"/>
                  </a:moveTo>
                  <a:cubicBezTo>
                    <a:pt x="274" y="1"/>
                    <a:pt x="128" y="113"/>
                    <a:pt x="89" y="284"/>
                  </a:cubicBezTo>
                  <a:lnTo>
                    <a:pt x="89" y="343"/>
                  </a:lnTo>
                  <a:cubicBezTo>
                    <a:pt x="15" y="578"/>
                    <a:pt x="1" y="842"/>
                    <a:pt x="45" y="1092"/>
                  </a:cubicBezTo>
                  <a:cubicBezTo>
                    <a:pt x="59" y="1224"/>
                    <a:pt x="89" y="1371"/>
                    <a:pt x="118" y="1503"/>
                  </a:cubicBezTo>
                  <a:cubicBezTo>
                    <a:pt x="177" y="1708"/>
                    <a:pt x="338" y="1870"/>
                    <a:pt x="544" y="1929"/>
                  </a:cubicBezTo>
                  <a:cubicBezTo>
                    <a:pt x="564" y="1934"/>
                    <a:pt x="585" y="1936"/>
                    <a:pt x="606" y="1936"/>
                  </a:cubicBezTo>
                  <a:cubicBezTo>
                    <a:pt x="709" y="1936"/>
                    <a:pt x="818" y="1879"/>
                    <a:pt x="867" y="1782"/>
                  </a:cubicBezTo>
                  <a:cubicBezTo>
                    <a:pt x="984" y="1620"/>
                    <a:pt x="1028" y="1400"/>
                    <a:pt x="970" y="1195"/>
                  </a:cubicBezTo>
                  <a:cubicBezTo>
                    <a:pt x="940" y="1092"/>
                    <a:pt x="911" y="974"/>
                    <a:pt x="896" y="872"/>
                  </a:cubicBezTo>
                  <a:cubicBezTo>
                    <a:pt x="896" y="798"/>
                    <a:pt x="882" y="739"/>
                    <a:pt x="867" y="681"/>
                  </a:cubicBezTo>
                  <a:cubicBezTo>
                    <a:pt x="867" y="607"/>
                    <a:pt x="867" y="534"/>
                    <a:pt x="852" y="475"/>
                  </a:cubicBezTo>
                  <a:cubicBezTo>
                    <a:pt x="837" y="431"/>
                    <a:pt x="837" y="402"/>
                    <a:pt x="823" y="372"/>
                  </a:cubicBezTo>
                  <a:cubicBezTo>
                    <a:pt x="823" y="196"/>
                    <a:pt x="676" y="35"/>
                    <a:pt x="500" y="5"/>
                  </a:cubicBezTo>
                  <a:cubicBezTo>
                    <a:pt x="480" y="2"/>
                    <a:pt x="461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6"/>
            <p:cNvSpPr/>
            <p:nvPr/>
          </p:nvSpPr>
          <p:spPr>
            <a:xfrm>
              <a:off x="5785305" y="2770978"/>
              <a:ext cx="30727" cy="63450"/>
            </a:xfrm>
            <a:custGeom>
              <a:avLst/>
              <a:gdLst/>
              <a:ahLst/>
              <a:cxnLst/>
              <a:rect l="l" t="t" r="r" b="b"/>
              <a:pathLst>
                <a:path w="970" h="2003" extrusionOk="0">
                  <a:moveTo>
                    <a:pt x="376" y="0"/>
                  </a:moveTo>
                  <a:cubicBezTo>
                    <a:pt x="334" y="0"/>
                    <a:pt x="292" y="7"/>
                    <a:pt x="250" y="23"/>
                  </a:cubicBezTo>
                  <a:cubicBezTo>
                    <a:pt x="88" y="96"/>
                    <a:pt x="0" y="272"/>
                    <a:pt x="44" y="448"/>
                  </a:cubicBezTo>
                  <a:lnTo>
                    <a:pt x="44" y="463"/>
                  </a:lnTo>
                  <a:cubicBezTo>
                    <a:pt x="44" y="536"/>
                    <a:pt x="59" y="610"/>
                    <a:pt x="59" y="683"/>
                  </a:cubicBezTo>
                  <a:cubicBezTo>
                    <a:pt x="88" y="830"/>
                    <a:pt x="103" y="977"/>
                    <a:pt x="103" y="1124"/>
                  </a:cubicBezTo>
                  <a:cubicBezTo>
                    <a:pt x="88" y="1315"/>
                    <a:pt x="103" y="1520"/>
                    <a:pt x="147" y="1711"/>
                  </a:cubicBezTo>
                  <a:cubicBezTo>
                    <a:pt x="197" y="1901"/>
                    <a:pt x="363" y="2003"/>
                    <a:pt x="530" y="2003"/>
                  </a:cubicBezTo>
                  <a:cubicBezTo>
                    <a:pt x="659" y="2003"/>
                    <a:pt x="790" y="1942"/>
                    <a:pt x="866" y="1814"/>
                  </a:cubicBezTo>
                  <a:cubicBezTo>
                    <a:pt x="925" y="1711"/>
                    <a:pt x="969" y="1593"/>
                    <a:pt x="969" y="1476"/>
                  </a:cubicBezTo>
                  <a:cubicBezTo>
                    <a:pt x="969" y="1417"/>
                    <a:pt x="969" y="1359"/>
                    <a:pt x="969" y="1315"/>
                  </a:cubicBezTo>
                  <a:cubicBezTo>
                    <a:pt x="969" y="1168"/>
                    <a:pt x="940" y="1021"/>
                    <a:pt x="925" y="889"/>
                  </a:cubicBezTo>
                  <a:cubicBezTo>
                    <a:pt x="910" y="771"/>
                    <a:pt x="881" y="669"/>
                    <a:pt x="837" y="551"/>
                  </a:cubicBezTo>
                  <a:cubicBezTo>
                    <a:pt x="822" y="507"/>
                    <a:pt x="808" y="448"/>
                    <a:pt x="793" y="404"/>
                  </a:cubicBezTo>
                  <a:cubicBezTo>
                    <a:pt x="764" y="346"/>
                    <a:pt x="734" y="287"/>
                    <a:pt x="705" y="228"/>
                  </a:cubicBezTo>
                  <a:lnTo>
                    <a:pt x="705" y="213"/>
                  </a:lnTo>
                  <a:cubicBezTo>
                    <a:pt x="690" y="199"/>
                    <a:pt x="690" y="184"/>
                    <a:pt x="676" y="169"/>
                  </a:cubicBezTo>
                  <a:cubicBezTo>
                    <a:pt x="610" y="61"/>
                    <a:pt x="496" y="0"/>
                    <a:pt x="3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6"/>
            <p:cNvSpPr/>
            <p:nvPr/>
          </p:nvSpPr>
          <p:spPr>
            <a:xfrm>
              <a:off x="5705320" y="2794007"/>
              <a:ext cx="36302" cy="60472"/>
            </a:xfrm>
            <a:custGeom>
              <a:avLst/>
              <a:gdLst/>
              <a:ahLst/>
              <a:cxnLst/>
              <a:rect l="l" t="t" r="r" b="b"/>
              <a:pathLst>
                <a:path w="1146" h="1909" extrusionOk="0">
                  <a:moveTo>
                    <a:pt x="441" y="0"/>
                  </a:moveTo>
                  <a:cubicBezTo>
                    <a:pt x="323" y="0"/>
                    <a:pt x="206" y="44"/>
                    <a:pt x="132" y="132"/>
                  </a:cubicBezTo>
                  <a:cubicBezTo>
                    <a:pt x="44" y="206"/>
                    <a:pt x="0" y="323"/>
                    <a:pt x="0" y="441"/>
                  </a:cubicBezTo>
                  <a:cubicBezTo>
                    <a:pt x="15" y="676"/>
                    <a:pt x="59" y="910"/>
                    <a:pt x="118" y="1145"/>
                  </a:cubicBezTo>
                  <a:cubicBezTo>
                    <a:pt x="147" y="1263"/>
                    <a:pt x="176" y="1351"/>
                    <a:pt x="220" y="1454"/>
                  </a:cubicBezTo>
                  <a:cubicBezTo>
                    <a:pt x="250" y="1556"/>
                    <a:pt x="294" y="1659"/>
                    <a:pt x="367" y="1747"/>
                  </a:cubicBezTo>
                  <a:cubicBezTo>
                    <a:pt x="411" y="1777"/>
                    <a:pt x="455" y="1821"/>
                    <a:pt x="499" y="1850"/>
                  </a:cubicBezTo>
                  <a:cubicBezTo>
                    <a:pt x="573" y="1894"/>
                    <a:pt x="646" y="1909"/>
                    <a:pt x="734" y="1909"/>
                  </a:cubicBezTo>
                  <a:cubicBezTo>
                    <a:pt x="866" y="1909"/>
                    <a:pt x="984" y="1850"/>
                    <a:pt x="1057" y="1733"/>
                  </a:cubicBezTo>
                  <a:cubicBezTo>
                    <a:pt x="1145" y="1571"/>
                    <a:pt x="1145" y="1395"/>
                    <a:pt x="1087" y="1233"/>
                  </a:cubicBezTo>
                  <a:cubicBezTo>
                    <a:pt x="1042" y="1160"/>
                    <a:pt x="1013" y="1072"/>
                    <a:pt x="998" y="984"/>
                  </a:cubicBezTo>
                  <a:cubicBezTo>
                    <a:pt x="940" y="837"/>
                    <a:pt x="910" y="676"/>
                    <a:pt x="881" y="514"/>
                  </a:cubicBezTo>
                  <a:lnTo>
                    <a:pt x="881" y="455"/>
                  </a:lnTo>
                  <a:cubicBezTo>
                    <a:pt x="881" y="338"/>
                    <a:pt x="837" y="220"/>
                    <a:pt x="764" y="132"/>
                  </a:cubicBezTo>
                  <a:cubicBezTo>
                    <a:pt x="675" y="59"/>
                    <a:pt x="558" y="0"/>
                    <a:pt x="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6"/>
            <p:cNvSpPr/>
            <p:nvPr/>
          </p:nvSpPr>
          <p:spPr>
            <a:xfrm>
              <a:off x="5804819" y="2678986"/>
              <a:ext cx="34465" cy="67663"/>
            </a:xfrm>
            <a:custGeom>
              <a:avLst/>
              <a:gdLst/>
              <a:ahLst/>
              <a:cxnLst/>
              <a:rect l="l" t="t" r="r" b="b"/>
              <a:pathLst>
                <a:path w="1088" h="2136" extrusionOk="0">
                  <a:moveTo>
                    <a:pt x="591" y="1"/>
                  </a:moveTo>
                  <a:cubicBezTo>
                    <a:pt x="393" y="1"/>
                    <a:pt x="223" y="135"/>
                    <a:pt x="162" y="328"/>
                  </a:cubicBezTo>
                  <a:cubicBezTo>
                    <a:pt x="89" y="563"/>
                    <a:pt x="45" y="813"/>
                    <a:pt x="30" y="1077"/>
                  </a:cubicBezTo>
                  <a:cubicBezTo>
                    <a:pt x="1" y="1326"/>
                    <a:pt x="16" y="1576"/>
                    <a:pt x="74" y="1826"/>
                  </a:cubicBezTo>
                  <a:cubicBezTo>
                    <a:pt x="134" y="2037"/>
                    <a:pt x="306" y="2136"/>
                    <a:pt x="480" y="2136"/>
                  </a:cubicBezTo>
                  <a:cubicBezTo>
                    <a:pt x="691" y="2136"/>
                    <a:pt x="903" y="1989"/>
                    <a:pt x="911" y="1723"/>
                  </a:cubicBezTo>
                  <a:cubicBezTo>
                    <a:pt x="896" y="1473"/>
                    <a:pt x="896" y="1224"/>
                    <a:pt x="926" y="974"/>
                  </a:cubicBezTo>
                  <a:cubicBezTo>
                    <a:pt x="955" y="827"/>
                    <a:pt x="984" y="695"/>
                    <a:pt x="1029" y="563"/>
                  </a:cubicBezTo>
                  <a:cubicBezTo>
                    <a:pt x="1087" y="328"/>
                    <a:pt x="940" y="79"/>
                    <a:pt x="720" y="20"/>
                  </a:cubicBezTo>
                  <a:cubicBezTo>
                    <a:pt x="676" y="7"/>
                    <a:pt x="633" y="1"/>
                    <a:pt x="5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6"/>
            <p:cNvSpPr/>
            <p:nvPr/>
          </p:nvSpPr>
          <p:spPr>
            <a:xfrm>
              <a:off x="5637403" y="2686589"/>
              <a:ext cx="27940" cy="50811"/>
            </a:xfrm>
            <a:custGeom>
              <a:avLst/>
              <a:gdLst/>
              <a:ahLst/>
              <a:cxnLst/>
              <a:rect l="l" t="t" r="r" b="b"/>
              <a:pathLst>
                <a:path w="882" h="1604" extrusionOk="0">
                  <a:moveTo>
                    <a:pt x="412" y="0"/>
                  </a:moveTo>
                  <a:cubicBezTo>
                    <a:pt x="309" y="0"/>
                    <a:pt x="206" y="44"/>
                    <a:pt x="118" y="132"/>
                  </a:cubicBezTo>
                  <a:cubicBezTo>
                    <a:pt x="45" y="206"/>
                    <a:pt x="1" y="308"/>
                    <a:pt x="1" y="426"/>
                  </a:cubicBezTo>
                  <a:lnTo>
                    <a:pt x="45" y="866"/>
                  </a:lnTo>
                  <a:lnTo>
                    <a:pt x="59" y="1072"/>
                  </a:lnTo>
                  <a:cubicBezTo>
                    <a:pt x="59" y="1174"/>
                    <a:pt x="89" y="1277"/>
                    <a:pt x="133" y="1365"/>
                  </a:cubicBezTo>
                  <a:cubicBezTo>
                    <a:pt x="162" y="1409"/>
                    <a:pt x="192" y="1453"/>
                    <a:pt x="236" y="1497"/>
                  </a:cubicBezTo>
                  <a:cubicBezTo>
                    <a:pt x="309" y="1571"/>
                    <a:pt x="394" y="1604"/>
                    <a:pt x="479" y="1604"/>
                  </a:cubicBezTo>
                  <a:cubicBezTo>
                    <a:pt x="496" y="1604"/>
                    <a:pt x="513" y="1603"/>
                    <a:pt x="529" y="1600"/>
                  </a:cubicBezTo>
                  <a:cubicBezTo>
                    <a:pt x="647" y="1586"/>
                    <a:pt x="735" y="1527"/>
                    <a:pt x="793" y="1424"/>
                  </a:cubicBezTo>
                  <a:cubicBezTo>
                    <a:pt x="838" y="1380"/>
                    <a:pt x="867" y="1321"/>
                    <a:pt x="882" y="1263"/>
                  </a:cubicBezTo>
                  <a:cubicBezTo>
                    <a:pt x="882" y="1204"/>
                    <a:pt x="882" y="1130"/>
                    <a:pt x="882" y="1072"/>
                  </a:cubicBezTo>
                  <a:lnTo>
                    <a:pt x="867" y="851"/>
                  </a:lnTo>
                  <a:lnTo>
                    <a:pt x="823" y="426"/>
                  </a:lnTo>
                  <a:cubicBezTo>
                    <a:pt x="823" y="308"/>
                    <a:pt x="779" y="206"/>
                    <a:pt x="705" y="132"/>
                  </a:cubicBezTo>
                  <a:cubicBezTo>
                    <a:pt x="632" y="44"/>
                    <a:pt x="529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6"/>
            <p:cNvSpPr/>
            <p:nvPr/>
          </p:nvSpPr>
          <p:spPr>
            <a:xfrm>
              <a:off x="5753216" y="2720991"/>
              <a:ext cx="26071" cy="26989"/>
            </a:xfrm>
            <a:custGeom>
              <a:avLst/>
              <a:gdLst/>
              <a:ahLst/>
              <a:cxnLst/>
              <a:rect l="l" t="t" r="r" b="b"/>
              <a:pathLst>
                <a:path w="823" h="852" extrusionOk="0">
                  <a:moveTo>
                    <a:pt x="397" y="0"/>
                  </a:moveTo>
                  <a:cubicBezTo>
                    <a:pt x="323" y="0"/>
                    <a:pt x="250" y="15"/>
                    <a:pt x="191" y="59"/>
                  </a:cubicBezTo>
                  <a:cubicBezTo>
                    <a:pt x="162" y="74"/>
                    <a:pt x="132" y="103"/>
                    <a:pt x="103" y="133"/>
                  </a:cubicBezTo>
                  <a:cubicBezTo>
                    <a:pt x="105" y="128"/>
                    <a:pt x="106" y="127"/>
                    <a:pt x="105" y="127"/>
                  </a:cubicBezTo>
                  <a:lnTo>
                    <a:pt x="105" y="127"/>
                  </a:lnTo>
                  <a:cubicBezTo>
                    <a:pt x="102" y="127"/>
                    <a:pt x="57" y="193"/>
                    <a:pt x="44" y="206"/>
                  </a:cubicBezTo>
                  <a:lnTo>
                    <a:pt x="15" y="265"/>
                  </a:lnTo>
                  <a:cubicBezTo>
                    <a:pt x="15" y="265"/>
                    <a:pt x="0" y="294"/>
                    <a:pt x="0" y="309"/>
                  </a:cubicBezTo>
                  <a:lnTo>
                    <a:pt x="0" y="367"/>
                  </a:lnTo>
                  <a:cubicBezTo>
                    <a:pt x="0" y="382"/>
                    <a:pt x="0" y="411"/>
                    <a:pt x="0" y="426"/>
                  </a:cubicBezTo>
                  <a:cubicBezTo>
                    <a:pt x="0" y="470"/>
                    <a:pt x="0" y="500"/>
                    <a:pt x="15" y="544"/>
                  </a:cubicBezTo>
                  <a:cubicBezTo>
                    <a:pt x="15" y="544"/>
                    <a:pt x="15" y="558"/>
                    <a:pt x="15" y="558"/>
                  </a:cubicBezTo>
                  <a:lnTo>
                    <a:pt x="59" y="661"/>
                  </a:lnTo>
                  <a:cubicBezTo>
                    <a:pt x="74" y="690"/>
                    <a:pt x="103" y="720"/>
                    <a:pt x="118" y="749"/>
                  </a:cubicBezTo>
                  <a:cubicBezTo>
                    <a:pt x="132" y="764"/>
                    <a:pt x="147" y="778"/>
                    <a:pt x="162" y="778"/>
                  </a:cubicBezTo>
                  <a:cubicBezTo>
                    <a:pt x="206" y="823"/>
                    <a:pt x="250" y="837"/>
                    <a:pt x="309" y="852"/>
                  </a:cubicBezTo>
                  <a:lnTo>
                    <a:pt x="411" y="852"/>
                  </a:lnTo>
                  <a:cubicBezTo>
                    <a:pt x="441" y="852"/>
                    <a:pt x="514" y="837"/>
                    <a:pt x="529" y="837"/>
                  </a:cubicBezTo>
                  <a:cubicBezTo>
                    <a:pt x="588" y="837"/>
                    <a:pt x="646" y="823"/>
                    <a:pt x="705" y="793"/>
                  </a:cubicBezTo>
                  <a:cubicBezTo>
                    <a:pt x="749" y="749"/>
                    <a:pt x="793" y="690"/>
                    <a:pt x="808" y="617"/>
                  </a:cubicBezTo>
                  <a:cubicBezTo>
                    <a:pt x="822" y="558"/>
                    <a:pt x="822" y="485"/>
                    <a:pt x="808" y="426"/>
                  </a:cubicBezTo>
                  <a:lnTo>
                    <a:pt x="808" y="411"/>
                  </a:lnTo>
                  <a:cubicBezTo>
                    <a:pt x="808" y="382"/>
                    <a:pt x="808" y="367"/>
                    <a:pt x="808" y="353"/>
                  </a:cubicBezTo>
                  <a:cubicBezTo>
                    <a:pt x="808" y="309"/>
                    <a:pt x="778" y="250"/>
                    <a:pt x="749" y="206"/>
                  </a:cubicBezTo>
                  <a:lnTo>
                    <a:pt x="690" y="118"/>
                  </a:lnTo>
                  <a:cubicBezTo>
                    <a:pt x="646" y="74"/>
                    <a:pt x="573" y="30"/>
                    <a:pt x="514" y="15"/>
                  </a:cubicBezTo>
                  <a:lnTo>
                    <a:pt x="3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6"/>
            <p:cNvSpPr/>
            <p:nvPr/>
          </p:nvSpPr>
          <p:spPr>
            <a:xfrm>
              <a:off x="5769498" y="2749817"/>
              <a:ext cx="475" cy="32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5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6"/>
            <p:cNvSpPr/>
            <p:nvPr/>
          </p:nvSpPr>
          <p:spPr>
            <a:xfrm>
              <a:off x="5574618" y="2705881"/>
              <a:ext cx="30284" cy="41054"/>
            </a:xfrm>
            <a:custGeom>
              <a:avLst/>
              <a:gdLst/>
              <a:ahLst/>
              <a:cxnLst/>
              <a:rect l="l" t="t" r="r" b="b"/>
              <a:pathLst>
                <a:path w="956" h="1296" extrusionOk="0">
                  <a:moveTo>
                    <a:pt x="395" y="0"/>
                  </a:moveTo>
                  <a:cubicBezTo>
                    <a:pt x="368" y="0"/>
                    <a:pt x="338" y="8"/>
                    <a:pt x="309" y="22"/>
                  </a:cubicBezTo>
                  <a:cubicBezTo>
                    <a:pt x="206" y="37"/>
                    <a:pt x="118" y="110"/>
                    <a:pt x="60" y="198"/>
                  </a:cubicBezTo>
                  <a:cubicBezTo>
                    <a:pt x="15" y="301"/>
                    <a:pt x="1" y="404"/>
                    <a:pt x="15" y="521"/>
                  </a:cubicBezTo>
                  <a:cubicBezTo>
                    <a:pt x="45" y="624"/>
                    <a:pt x="74" y="727"/>
                    <a:pt x="104" y="815"/>
                  </a:cubicBezTo>
                  <a:cubicBezTo>
                    <a:pt x="118" y="874"/>
                    <a:pt x="133" y="918"/>
                    <a:pt x="148" y="962"/>
                  </a:cubicBezTo>
                  <a:cubicBezTo>
                    <a:pt x="148" y="1006"/>
                    <a:pt x="177" y="1050"/>
                    <a:pt x="192" y="1079"/>
                  </a:cubicBezTo>
                  <a:cubicBezTo>
                    <a:pt x="221" y="1123"/>
                    <a:pt x="250" y="1167"/>
                    <a:pt x="294" y="1197"/>
                  </a:cubicBezTo>
                  <a:cubicBezTo>
                    <a:pt x="309" y="1211"/>
                    <a:pt x="324" y="1226"/>
                    <a:pt x="338" y="1226"/>
                  </a:cubicBezTo>
                  <a:cubicBezTo>
                    <a:pt x="382" y="1241"/>
                    <a:pt x="427" y="1270"/>
                    <a:pt x="471" y="1285"/>
                  </a:cubicBezTo>
                  <a:cubicBezTo>
                    <a:pt x="500" y="1292"/>
                    <a:pt x="529" y="1296"/>
                    <a:pt x="559" y="1296"/>
                  </a:cubicBezTo>
                  <a:cubicBezTo>
                    <a:pt x="588" y="1296"/>
                    <a:pt x="617" y="1292"/>
                    <a:pt x="647" y="1285"/>
                  </a:cubicBezTo>
                  <a:cubicBezTo>
                    <a:pt x="705" y="1270"/>
                    <a:pt x="764" y="1241"/>
                    <a:pt x="794" y="1197"/>
                  </a:cubicBezTo>
                  <a:cubicBezTo>
                    <a:pt x="823" y="1167"/>
                    <a:pt x="852" y="1123"/>
                    <a:pt x="882" y="1094"/>
                  </a:cubicBezTo>
                  <a:cubicBezTo>
                    <a:pt x="940" y="991"/>
                    <a:pt x="955" y="859"/>
                    <a:pt x="926" y="756"/>
                  </a:cubicBezTo>
                  <a:cubicBezTo>
                    <a:pt x="911" y="698"/>
                    <a:pt x="896" y="654"/>
                    <a:pt x="882" y="610"/>
                  </a:cubicBezTo>
                  <a:cubicBezTo>
                    <a:pt x="867" y="507"/>
                    <a:pt x="838" y="404"/>
                    <a:pt x="808" y="316"/>
                  </a:cubicBezTo>
                  <a:cubicBezTo>
                    <a:pt x="779" y="213"/>
                    <a:pt x="720" y="125"/>
                    <a:pt x="632" y="66"/>
                  </a:cubicBezTo>
                  <a:cubicBezTo>
                    <a:pt x="588" y="37"/>
                    <a:pt x="529" y="22"/>
                    <a:pt x="471" y="22"/>
                  </a:cubicBezTo>
                  <a:cubicBezTo>
                    <a:pt x="449" y="8"/>
                    <a:pt x="423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6"/>
            <p:cNvSpPr/>
            <p:nvPr/>
          </p:nvSpPr>
          <p:spPr>
            <a:xfrm>
              <a:off x="5841089" y="2800977"/>
              <a:ext cx="29333" cy="60029"/>
            </a:xfrm>
            <a:custGeom>
              <a:avLst/>
              <a:gdLst/>
              <a:ahLst/>
              <a:cxnLst/>
              <a:rect l="l" t="t" r="r" b="b"/>
              <a:pathLst>
                <a:path w="926" h="1895" extrusionOk="0">
                  <a:moveTo>
                    <a:pt x="441" y="0"/>
                  </a:moveTo>
                  <a:cubicBezTo>
                    <a:pt x="324" y="0"/>
                    <a:pt x="207" y="45"/>
                    <a:pt x="133" y="133"/>
                  </a:cubicBezTo>
                  <a:cubicBezTo>
                    <a:pt x="45" y="206"/>
                    <a:pt x="1" y="323"/>
                    <a:pt x="1" y="441"/>
                  </a:cubicBezTo>
                  <a:cubicBezTo>
                    <a:pt x="1" y="646"/>
                    <a:pt x="16" y="837"/>
                    <a:pt x="30" y="1028"/>
                  </a:cubicBezTo>
                  <a:cubicBezTo>
                    <a:pt x="16" y="1175"/>
                    <a:pt x="45" y="1322"/>
                    <a:pt x="89" y="1454"/>
                  </a:cubicBezTo>
                  <a:cubicBezTo>
                    <a:pt x="118" y="1557"/>
                    <a:pt x="162" y="1645"/>
                    <a:pt x="221" y="1733"/>
                  </a:cubicBezTo>
                  <a:cubicBezTo>
                    <a:pt x="280" y="1836"/>
                    <a:pt x="383" y="1894"/>
                    <a:pt x="500" y="1894"/>
                  </a:cubicBezTo>
                  <a:cubicBezTo>
                    <a:pt x="603" y="1894"/>
                    <a:pt x="706" y="1836"/>
                    <a:pt x="764" y="1733"/>
                  </a:cubicBezTo>
                  <a:cubicBezTo>
                    <a:pt x="823" y="1630"/>
                    <a:pt x="867" y="1527"/>
                    <a:pt x="897" y="1425"/>
                  </a:cubicBezTo>
                  <a:cubicBezTo>
                    <a:pt x="926" y="1292"/>
                    <a:pt x="926" y="1160"/>
                    <a:pt x="911" y="1028"/>
                  </a:cubicBezTo>
                  <a:lnTo>
                    <a:pt x="882" y="441"/>
                  </a:lnTo>
                  <a:cubicBezTo>
                    <a:pt x="882" y="323"/>
                    <a:pt x="838" y="206"/>
                    <a:pt x="750" y="133"/>
                  </a:cubicBezTo>
                  <a:cubicBezTo>
                    <a:pt x="676" y="45"/>
                    <a:pt x="559" y="0"/>
                    <a:pt x="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6"/>
            <p:cNvSpPr/>
            <p:nvPr/>
          </p:nvSpPr>
          <p:spPr>
            <a:xfrm>
              <a:off x="5866685" y="2720072"/>
              <a:ext cx="32121" cy="63007"/>
            </a:xfrm>
            <a:custGeom>
              <a:avLst/>
              <a:gdLst/>
              <a:ahLst/>
              <a:cxnLst/>
              <a:rect l="l" t="t" r="r" b="b"/>
              <a:pathLst>
                <a:path w="1014" h="1989" extrusionOk="0">
                  <a:moveTo>
                    <a:pt x="573" y="0"/>
                  </a:moveTo>
                  <a:cubicBezTo>
                    <a:pt x="456" y="0"/>
                    <a:pt x="338" y="44"/>
                    <a:pt x="265" y="132"/>
                  </a:cubicBezTo>
                  <a:lnTo>
                    <a:pt x="191" y="220"/>
                  </a:lnTo>
                  <a:cubicBezTo>
                    <a:pt x="147" y="279"/>
                    <a:pt x="133" y="367"/>
                    <a:pt x="133" y="440"/>
                  </a:cubicBezTo>
                  <a:lnTo>
                    <a:pt x="44" y="1028"/>
                  </a:lnTo>
                  <a:cubicBezTo>
                    <a:pt x="30" y="1130"/>
                    <a:pt x="30" y="1233"/>
                    <a:pt x="15" y="1321"/>
                  </a:cubicBezTo>
                  <a:lnTo>
                    <a:pt x="15" y="1468"/>
                  </a:lnTo>
                  <a:cubicBezTo>
                    <a:pt x="0" y="1542"/>
                    <a:pt x="15" y="1630"/>
                    <a:pt x="30" y="1703"/>
                  </a:cubicBezTo>
                  <a:cubicBezTo>
                    <a:pt x="89" y="1850"/>
                    <a:pt x="206" y="1967"/>
                    <a:pt x="367" y="1982"/>
                  </a:cubicBezTo>
                  <a:cubicBezTo>
                    <a:pt x="391" y="1986"/>
                    <a:pt x="415" y="1988"/>
                    <a:pt x="439" y="1988"/>
                  </a:cubicBezTo>
                  <a:cubicBezTo>
                    <a:pt x="575" y="1988"/>
                    <a:pt x="701" y="1918"/>
                    <a:pt x="764" y="1806"/>
                  </a:cubicBezTo>
                  <a:cubicBezTo>
                    <a:pt x="808" y="1732"/>
                    <a:pt x="837" y="1659"/>
                    <a:pt x="852" y="1571"/>
                  </a:cubicBezTo>
                  <a:cubicBezTo>
                    <a:pt x="852" y="1527"/>
                    <a:pt x="867" y="1483"/>
                    <a:pt x="881" y="1439"/>
                  </a:cubicBezTo>
                  <a:cubicBezTo>
                    <a:pt x="896" y="1307"/>
                    <a:pt x="925" y="1174"/>
                    <a:pt x="940" y="1042"/>
                  </a:cubicBezTo>
                  <a:cubicBezTo>
                    <a:pt x="969" y="837"/>
                    <a:pt x="984" y="646"/>
                    <a:pt x="1013" y="440"/>
                  </a:cubicBezTo>
                  <a:cubicBezTo>
                    <a:pt x="1013" y="323"/>
                    <a:pt x="969" y="206"/>
                    <a:pt x="881" y="132"/>
                  </a:cubicBezTo>
                  <a:cubicBezTo>
                    <a:pt x="808" y="44"/>
                    <a:pt x="690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6"/>
            <p:cNvSpPr/>
            <p:nvPr/>
          </p:nvSpPr>
          <p:spPr>
            <a:xfrm>
              <a:off x="5856453" y="2550756"/>
              <a:ext cx="31646" cy="59712"/>
            </a:xfrm>
            <a:custGeom>
              <a:avLst/>
              <a:gdLst/>
              <a:ahLst/>
              <a:cxnLst/>
              <a:rect l="l" t="t" r="r" b="b"/>
              <a:pathLst>
                <a:path w="999" h="1885" extrusionOk="0">
                  <a:moveTo>
                    <a:pt x="429" y="1"/>
                  </a:moveTo>
                  <a:cubicBezTo>
                    <a:pt x="390" y="1"/>
                    <a:pt x="350" y="5"/>
                    <a:pt x="309" y="16"/>
                  </a:cubicBezTo>
                  <a:cubicBezTo>
                    <a:pt x="206" y="31"/>
                    <a:pt x="118" y="104"/>
                    <a:pt x="59" y="192"/>
                  </a:cubicBezTo>
                  <a:lnTo>
                    <a:pt x="15" y="295"/>
                  </a:lnTo>
                  <a:cubicBezTo>
                    <a:pt x="0" y="368"/>
                    <a:pt x="0" y="442"/>
                    <a:pt x="15" y="515"/>
                  </a:cubicBezTo>
                  <a:cubicBezTo>
                    <a:pt x="89" y="882"/>
                    <a:pt x="133" y="1234"/>
                    <a:pt x="221" y="1587"/>
                  </a:cubicBezTo>
                  <a:cubicBezTo>
                    <a:pt x="261" y="1760"/>
                    <a:pt x="421" y="1884"/>
                    <a:pt x="593" y="1884"/>
                  </a:cubicBezTo>
                  <a:cubicBezTo>
                    <a:pt x="611" y="1884"/>
                    <a:pt x="629" y="1883"/>
                    <a:pt x="646" y="1880"/>
                  </a:cubicBezTo>
                  <a:cubicBezTo>
                    <a:pt x="852" y="1851"/>
                    <a:pt x="999" y="1689"/>
                    <a:pt x="999" y="1484"/>
                  </a:cubicBezTo>
                  <a:cubicBezTo>
                    <a:pt x="955" y="1088"/>
                    <a:pt x="881" y="691"/>
                    <a:pt x="823" y="295"/>
                  </a:cubicBezTo>
                  <a:cubicBezTo>
                    <a:pt x="793" y="192"/>
                    <a:pt x="720" y="104"/>
                    <a:pt x="632" y="45"/>
                  </a:cubicBezTo>
                  <a:cubicBezTo>
                    <a:pt x="565" y="17"/>
                    <a:pt x="499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6"/>
            <p:cNvSpPr/>
            <p:nvPr/>
          </p:nvSpPr>
          <p:spPr>
            <a:xfrm>
              <a:off x="5873654" y="2641924"/>
              <a:ext cx="28415" cy="41878"/>
            </a:xfrm>
            <a:custGeom>
              <a:avLst/>
              <a:gdLst/>
              <a:ahLst/>
              <a:cxnLst/>
              <a:rect l="l" t="t" r="r" b="b"/>
              <a:pathLst>
                <a:path w="897" h="1322" extrusionOk="0">
                  <a:moveTo>
                    <a:pt x="369" y="1"/>
                  </a:moveTo>
                  <a:cubicBezTo>
                    <a:pt x="302" y="1"/>
                    <a:pt x="240" y="20"/>
                    <a:pt x="191" y="59"/>
                  </a:cubicBezTo>
                  <a:cubicBezTo>
                    <a:pt x="103" y="103"/>
                    <a:pt x="45" y="177"/>
                    <a:pt x="15" y="265"/>
                  </a:cubicBezTo>
                  <a:cubicBezTo>
                    <a:pt x="1" y="353"/>
                    <a:pt x="1" y="456"/>
                    <a:pt x="1" y="544"/>
                  </a:cubicBezTo>
                  <a:cubicBezTo>
                    <a:pt x="1" y="632"/>
                    <a:pt x="15" y="720"/>
                    <a:pt x="45" y="793"/>
                  </a:cubicBezTo>
                  <a:cubicBezTo>
                    <a:pt x="89" y="999"/>
                    <a:pt x="206" y="1175"/>
                    <a:pt x="382" y="1278"/>
                  </a:cubicBezTo>
                  <a:cubicBezTo>
                    <a:pt x="434" y="1307"/>
                    <a:pt x="492" y="1322"/>
                    <a:pt x="553" y="1322"/>
                  </a:cubicBezTo>
                  <a:cubicBezTo>
                    <a:pt x="614" y="1322"/>
                    <a:pt x="676" y="1307"/>
                    <a:pt x="735" y="1278"/>
                  </a:cubicBezTo>
                  <a:cubicBezTo>
                    <a:pt x="779" y="1249"/>
                    <a:pt x="823" y="1204"/>
                    <a:pt x="852" y="1160"/>
                  </a:cubicBezTo>
                  <a:cubicBezTo>
                    <a:pt x="896" y="1087"/>
                    <a:pt x="896" y="1014"/>
                    <a:pt x="896" y="940"/>
                  </a:cubicBezTo>
                  <a:cubicBezTo>
                    <a:pt x="896" y="926"/>
                    <a:pt x="882" y="896"/>
                    <a:pt x="882" y="881"/>
                  </a:cubicBezTo>
                  <a:cubicBezTo>
                    <a:pt x="867" y="837"/>
                    <a:pt x="837" y="779"/>
                    <a:pt x="808" y="735"/>
                  </a:cubicBezTo>
                  <a:lnTo>
                    <a:pt x="764" y="632"/>
                  </a:lnTo>
                  <a:cubicBezTo>
                    <a:pt x="764" y="588"/>
                    <a:pt x="735" y="559"/>
                    <a:pt x="735" y="529"/>
                  </a:cubicBezTo>
                  <a:cubicBezTo>
                    <a:pt x="735" y="485"/>
                    <a:pt x="735" y="456"/>
                    <a:pt x="735" y="412"/>
                  </a:cubicBezTo>
                  <a:cubicBezTo>
                    <a:pt x="735" y="382"/>
                    <a:pt x="735" y="353"/>
                    <a:pt x="735" y="324"/>
                  </a:cubicBezTo>
                  <a:cubicBezTo>
                    <a:pt x="735" y="265"/>
                    <a:pt x="720" y="221"/>
                    <a:pt x="691" y="191"/>
                  </a:cubicBezTo>
                  <a:cubicBezTo>
                    <a:pt x="632" y="103"/>
                    <a:pt x="559" y="45"/>
                    <a:pt x="470" y="15"/>
                  </a:cubicBezTo>
                  <a:cubicBezTo>
                    <a:pt x="436" y="6"/>
                    <a:pt x="402" y="1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6"/>
            <p:cNvSpPr/>
            <p:nvPr/>
          </p:nvSpPr>
          <p:spPr>
            <a:xfrm>
              <a:off x="5864372" y="2411723"/>
              <a:ext cx="29302" cy="59110"/>
            </a:xfrm>
            <a:custGeom>
              <a:avLst/>
              <a:gdLst/>
              <a:ahLst/>
              <a:cxnLst/>
              <a:rect l="l" t="t" r="r" b="b"/>
              <a:pathLst>
                <a:path w="925" h="1866" extrusionOk="0">
                  <a:moveTo>
                    <a:pt x="433" y="1"/>
                  </a:moveTo>
                  <a:cubicBezTo>
                    <a:pt x="323" y="1"/>
                    <a:pt x="213" y="45"/>
                    <a:pt x="132" y="133"/>
                  </a:cubicBezTo>
                  <a:cubicBezTo>
                    <a:pt x="44" y="206"/>
                    <a:pt x="0" y="324"/>
                    <a:pt x="15" y="426"/>
                  </a:cubicBezTo>
                  <a:lnTo>
                    <a:pt x="59" y="1072"/>
                  </a:lnTo>
                  <a:cubicBezTo>
                    <a:pt x="73" y="1366"/>
                    <a:pt x="132" y="1865"/>
                    <a:pt x="529" y="1865"/>
                  </a:cubicBezTo>
                  <a:cubicBezTo>
                    <a:pt x="661" y="1865"/>
                    <a:pt x="778" y="1792"/>
                    <a:pt x="852" y="1674"/>
                  </a:cubicBezTo>
                  <a:cubicBezTo>
                    <a:pt x="881" y="1601"/>
                    <a:pt x="910" y="1513"/>
                    <a:pt x="910" y="1425"/>
                  </a:cubicBezTo>
                  <a:cubicBezTo>
                    <a:pt x="925" y="1307"/>
                    <a:pt x="925" y="1190"/>
                    <a:pt x="910" y="1072"/>
                  </a:cubicBezTo>
                  <a:lnTo>
                    <a:pt x="866" y="426"/>
                  </a:lnTo>
                  <a:cubicBezTo>
                    <a:pt x="852" y="309"/>
                    <a:pt x="807" y="206"/>
                    <a:pt x="734" y="133"/>
                  </a:cubicBezTo>
                  <a:cubicBezTo>
                    <a:pt x="653" y="45"/>
                    <a:pt x="543" y="1"/>
                    <a:pt x="4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6"/>
            <p:cNvSpPr/>
            <p:nvPr/>
          </p:nvSpPr>
          <p:spPr>
            <a:xfrm>
              <a:off x="5908087" y="2502828"/>
              <a:ext cx="35352" cy="63450"/>
            </a:xfrm>
            <a:custGeom>
              <a:avLst/>
              <a:gdLst/>
              <a:ahLst/>
              <a:cxnLst/>
              <a:rect l="l" t="t" r="r" b="b"/>
              <a:pathLst>
                <a:path w="1116" h="2003" extrusionOk="0">
                  <a:moveTo>
                    <a:pt x="432" y="1"/>
                  </a:moveTo>
                  <a:cubicBezTo>
                    <a:pt x="251" y="1"/>
                    <a:pt x="72" y="113"/>
                    <a:pt x="15" y="325"/>
                  </a:cubicBezTo>
                  <a:cubicBezTo>
                    <a:pt x="0" y="428"/>
                    <a:pt x="15" y="545"/>
                    <a:pt x="59" y="648"/>
                  </a:cubicBezTo>
                  <a:lnTo>
                    <a:pt x="73" y="677"/>
                  </a:lnTo>
                  <a:cubicBezTo>
                    <a:pt x="132" y="824"/>
                    <a:pt x="176" y="971"/>
                    <a:pt x="206" y="1133"/>
                  </a:cubicBezTo>
                  <a:cubicBezTo>
                    <a:pt x="220" y="1279"/>
                    <a:pt x="220" y="1426"/>
                    <a:pt x="220" y="1573"/>
                  </a:cubicBezTo>
                  <a:cubicBezTo>
                    <a:pt x="220" y="1778"/>
                    <a:pt x="367" y="1955"/>
                    <a:pt x="587" y="1999"/>
                  </a:cubicBezTo>
                  <a:cubicBezTo>
                    <a:pt x="603" y="2001"/>
                    <a:pt x="619" y="2002"/>
                    <a:pt x="635" y="2002"/>
                  </a:cubicBezTo>
                  <a:cubicBezTo>
                    <a:pt x="711" y="2002"/>
                    <a:pt x="791" y="1976"/>
                    <a:pt x="852" y="1940"/>
                  </a:cubicBezTo>
                  <a:cubicBezTo>
                    <a:pt x="954" y="1881"/>
                    <a:pt x="1028" y="1793"/>
                    <a:pt x="1057" y="1690"/>
                  </a:cubicBezTo>
                  <a:cubicBezTo>
                    <a:pt x="1116" y="1177"/>
                    <a:pt x="1042" y="663"/>
                    <a:pt x="807" y="222"/>
                  </a:cubicBezTo>
                  <a:cubicBezTo>
                    <a:pt x="723" y="72"/>
                    <a:pt x="577" y="1"/>
                    <a:pt x="4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6"/>
            <p:cNvSpPr/>
            <p:nvPr/>
          </p:nvSpPr>
          <p:spPr>
            <a:xfrm>
              <a:off x="5845936" y="2475870"/>
              <a:ext cx="34719" cy="47104"/>
            </a:xfrm>
            <a:custGeom>
              <a:avLst/>
              <a:gdLst/>
              <a:ahLst/>
              <a:cxnLst/>
              <a:rect l="l" t="t" r="r" b="b"/>
              <a:pathLst>
                <a:path w="1096" h="1487" extrusionOk="0">
                  <a:moveTo>
                    <a:pt x="510" y="1"/>
                  </a:moveTo>
                  <a:cubicBezTo>
                    <a:pt x="259" y="1"/>
                    <a:pt x="0" y="212"/>
                    <a:pt x="98" y="530"/>
                  </a:cubicBezTo>
                  <a:cubicBezTo>
                    <a:pt x="142" y="648"/>
                    <a:pt x="186" y="780"/>
                    <a:pt x="215" y="897"/>
                  </a:cubicBezTo>
                  <a:lnTo>
                    <a:pt x="274" y="1088"/>
                  </a:lnTo>
                  <a:cubicBezTo>
                    <a:pt x="288" y="1176"/>
                    <a:pt x="332" y="1249"/>
                    <a:pt x="391" y="1323"/>
                  </a:cubicBezTo>
                  <a:lnTo>
                    <a:pt x="465" y="1382"/>
                  </a:lnTo>
                  <a:cubicBezTo>
                    <a:pt x="529" y="1446"/>
                    <a:pt x="617" y="1487"/>
                    <a:pt x="712" y="1487"/>
                  </a:cubicBezTo>
                  <a:cubicBezTo>
                    <a:pt x="746" y="1487"/>
                    <a:pt x="782" y="1481"/>
                    <a:pt x="817" y="1470"/>
                  </a:cubicBezTo>
                  <a:cubicBezTo>
                    <a:pt x="934" y="1440"/>
                    <a:pt x="1022" y="1352"/>
                    <a:pt x="1066" y="1220"/>
                  </a:cubicBezTo>
                  <a:cubicBezTo>
                    <a:pt x="1066" y="1205"/>
                    <a:pt x="1081" y="1176"/>
                    <a:pt x="1081" y="1147"/>
                  </a:cubicBezTo>
                  <a:cubicBezTo>
                    <a:pt x="1096" y="1073"/>
                    <a:pt x="1096" y="985"/>
                    <a:pt x="1081" y="912"/>
                  </a:cubicBezTo>
                  <a:lnTo>
                    <a:pt x="1066" y="868"/>
                  </a:lnTo>
                  <a:cubicBezTo>
                    <a:pt x="1037" y="809"/>
                    <a:pt x="1022" y="750"/>
                    <a:pt x="1008" y="677"/>
                  </a:cubicBezTo>
                  <a:cubicBezTo>
                    <a:pt x="964" y="559"/>
                    <a:pt x="920" y="442"/>
                    <a:pt x="890" y="310"/>
                  </a:cubicBezTo>
                  <a:cubicBezTo>
                    <a:pt x="838" y="93"/>
                    <a:pt x="675" y="1"/>
                    <a:pt x="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6"/>
            <p:cNvSpPr/>
            <p:nvPr/>
          </p:nvSpPr>
          <p:spPr>
            <a:xfrm>
              <a:off x="5845746" y="2276872"/>
              <a:ext cx="29809" cy="72732"/>
            </a:xfrm>
            <a:custGeom>
              <a:avLst/>
              <a:gdLst/>
              <a:ahLst/>
              <a:cxnLst/>
              <a:rect l="l" t="t" r="r" b="b"/>
              <a:pathLst>
                <a:path w="941" h="2296" extrusionOk="0">
                  <a:moveTo>
                    <a:pt x="515" y="0"/>
                  </a:moveTo>
                  <a:cubicBezTo>
                    <a:pt x="280" y="0"/>
                    <a:pt x="104" y="191"/>
                    <a:pt x="89" y="426"/>
                  </a:cubicBezTo>
                  <a:cubicBezTo>
                    <a:pt x="60" y="910"/>
                    <a:pt x="15" y="1410"/>
                    <a:pt x="1" y="1909"/>
                  </a:cubicBezTo>
                  <a:cubicBezTo>
                    <a:pt x="15" y="2100"/>
                    <a:pt x="162" y="2261"/>
                    <a:pt x="353" y="2290"/>
                  </a:cubicBezTo>
                  <a:cubicBezTo>
                    <a:pt x="375" y="2294"/>
                    <a:pt x="397" y="2296"/>
                    <a:pt x="419" y="2296"/>
                  </a:cubicBezTo>
                  <a:cubicBezTo>
                    <a:pt x="484" y="2296"/>
                    <a:pt x="548" y="2279"/>
                    <a:pt x="603" y="2246"/>
                  </a:cubicBezTo>
                  <a:cubicBezTo>
                    <a:pt x="691" y="2202"/>
                    <a:pt x="764" y="2114"/>
                    <a:pt x="794" y="2011"/>
                  </a:cubicBezTo>
                  <a:cubicBezTo>
                    <a:pt x="823" y="1733"/>
                    <a:pt x="867" y="1454"/>
                    <a:pt x="882" y="1175"/>
                  </a:cubicBezTo>
                  <a:cubicBezTo>
                    <a:pt x="911" y="896"/>
                    <a:pt x="926" y="676"/>
                    <a:pt x="940" y="426"/>
                  </a:cubicBezTo>
                  <a:cubicBezTo>
                    <a:pt x="940" y="191"/>
                    <a:pt x="750" y="0"/>
                    <a:pt x="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6"/>
            <p:cNvSpPr/>
            <p:nvPr/>
          </p:nvSpPr>
          <p:spPr>
            <a:xfrm>
              <a:off x="5797850" y="2236325"/>
              <a:ext cx="31646" cy="60156"/>
            </a:xfrm>
            <a:custGeom>
              <a:avLst/>
              <a:gdLst/>
              <a:ahLst/>
              <a:cxnLst/>
              <a:rect l="l" t="t" r="r" b="b"/>
              <a:pathLst>
                <a:path w="999" h="1899" extrusionOk="0">
                  <a:moveTo>
                    <a:pt x="432" y="0"/>
                  </a:moveTo>
                  <a:cubicBezTo>
                    <a:pt x="416" y="0"/>
                    <a:pt x="399" y="1"/>
                    <a:pt x="382" y="3"/>
                  </a:cubicBezTo>
                  <a:cubicBezTo>
                    <a:pt x="280" y="18"/>
                    <a:pt x="177" y="76"/>
                    <a:pt x="103" y="179"/>
                  </a:cubicBezTo>
                  <a:cubicBezTo>
                    <a:pt x="59" y="208"/>
                    <a:pt x="45" y="267"/>
                    <a:pt x="30" y="326"/>
                  </a:cubicBezTo>
                  <a:cubicBezTo>
                    <a:pt x="1" y="399"/>
                    <a:pt x="1" y="473"/>
                    <a:pt x="30" y="546"/>
                  </a:cubicBezTo>
                  <a:cubicBezTo>
                    <a:pt x="59" y="722"/>
                    <a:pt x="74" y="913"/>
                    <a:pt x="103" y="1104"/>
                  </a:cubicBezTo>
                  <a:lnTo>
                    <a:pt x="147" y="1368"/>
                  </a:lnTo>
                  <a:cubicBezTo>
                    <a:pt x="147" y="1412"/>
                    <a:pt x="162" y="1456"/>
                    <a:pt x="162" y="1500"/>
                  </a:cubicBezTo>
                  <a:cubicBezTo>
                    <a:pt x="192" y="1574"/>
                    <a:pt x="221" y="1647"/>
                    <a:pt x="265" y="1706"/>
                  </a:cubicBezTo>
                  <a:cubicBezTo>
                    <a:pt x="332" y="1827"/>
                    <a:pt x="473" y="1899"/>
                    <a:pt x="609" y="1899"/>
                  </a:cubicBezTo>
                  <a:cubicBezTo>
                    <a:pt x="622" y="1899"/>
                    <a:pt x="634" y="1898"/>
                    <a:pt x="647" y="1897"/>
                  </a:cubicBezTo>
                  <a:cubicBezTo>
                    <a:pt x="793" y="1867"/>
                    <a:pt x="926" y="1765"/>
                    <a:pt x="955" y="1618"/>
                  </a:cubicBezTo>
                  <a:cubicBezTo>
                    <a:pt x="984" y="1544"/>
                    <a:pt x="999" y="1471"/>
                    <a:pt x="999" y="1383"/>
                  </a:cubicBezTo>
                  <a:cubicBezTo>
                    <a:pt x="999" y="1354"/>
                    <a:pt x="999" y="1310"/>
                    <a:pt x="984" y="1266"/>
                  </a:cubicBezTo>
                  <a:lnTo>
                    <a:pt x="955" y="987"/>
                  </a:lnTo>
                  <a:cubicBezTo>
                    <a:pt x="926" y="796"/>
                    <a:pt x="896" y="620"/>
                    <a:pt x="882" y="429"/>
                  </a:cubicBezTo>
                  <a:cubicBezTo>
                    <a:pt x="882" y="355"/>
                    <a:pt x="852" y="282"/>
                    <a:pt x="823" y="223"/>
                  </a:cubicBezTo>
                  <a:lnTo>
                    <a:pt x="749" y="135"/>
                  </a:lnTo>
                  <a:cubicBezTo>
                    <a:pt x="672" y="45"/>
                    <a:pt x="550" y="0"/>
                    <a:pt x="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6"/>
            <p:cNvSpPr/>
            <p:nvPr/>
          </p:nvSpPr>
          <p:spPr>
            <a:xfrm>
              <a:off x="5733196" y="2145727"/>
              <a:ext cx="34465" cy="62816"/>
            </a:xfrm>
            <a:custGeom>
              <a:avLst/>
              <a:gdLst/>
              <a:ahLst/>
              <a:cxnLst/>
              <a:rect l="l" t="t" r="r" b="b"/>
              <a:pathLst>
                <a:path w="1088" h="1983" extrusionOk="0">
                  <a:moveTo>
                    <a:pt x="459" y="0"/>
                  </a:moveTo>
                  <a:cubicBezTo>
                    <a:pt x="419" y="0"/>
                    <a:pt x="378" y="5"/>
                    <a:pt x="339" y="15"/>
                  </a:cubicBezTo>
                  <a:cubicBezTo>
                    <a:pt x="221" y="44"/>
                    <a:pt x="133" y="118"/>
                    <a:pt x="60" y="220"/>
                  </a:cubicBezTo>
                  <a:lnTo>
                    <a:pt x="16" y="323"/>
                  </a:lnTo>
                  <a:cubicBezTo>
                    <a:pt x="1" y="411"/>
                    <a:pt x="1" y="485"/>
                    <a:pt x="16" y="573"/>
                  </a:cubicBezTo>
                  <a:cubicBezTo>
                    <a:pt x="74" y="940"/>
                    <a:pt x="133" y="1292"/>
                    <a:pt x="192" y="1659"/>
                  </a:cubicBezTo>
                  <a:cubicBezTo>
                    <a:pt x="221" y="1762"/>
                    <a:pt x="295" y="1865"/>
                    <a:pt x="397" y="1923"/>
                  </a:cubicBezTo>
                  <a:cubicBezTo>
                    <a:pt x="466" y="1963"/>
                    <a:pt x="547" y="1982"/>
                    <a:pt x="629" y="1982"/>
                  </a:cubicBezTo>
                  <a:cubicBezTo>
                    <a:pt x="670" y="1982"/>
                    <a:pt x="711" y="1977"/>
                    <a:pt x="750" y="1967"/>
                  </a:cubicBezTo>
                  <a:cubicBezTo>
                    <a:pt x="867" y="1938"/>
                    <a:pt x="955" y="1865"/>
                    <a:pt x="1014" y="1762"/>
                  </a:cubicBezTo>
                  <a:cubicBezTo>
                    <a:pt x="1029" y="1718"/>
                    <a:pt x="1043" y="1688"/>
                    <a:pt x="1058" y="1659"/>
                  </a:cubicBezTo>
                  <a:cubicBezTo>
                    <a:pt x="1087" y="1571"/>
                    <a:pt x="1087" y="1498"/>
                    <a:pt x="1058" y="1410"/>
                  </a:cubicBezTo>
                  <a:lnTo>
                    <a:pt x="897" y="323"/>
                  </a:lnTo>
                  <a:cubicBezTo>
                    <a:pt x="867" y="220"/>
                    <a:pt x="794" y="118"/>
                    <a:pt x="691" y="59"/>
                  </a:cubicBezTo>
                  <a:cubicBezTo>
                    <a:pt x="622" y="20"/>
                    <a:pt x="541" y="0"/>
                    <a:pt x="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6"/>
            <p:cNvSpPr/>
            <p:nvPr/>
          </p:nvSpPr>
          <p:spPr>
            <a:xfrm>
              <a:off x="5670886" y="2114082"/>
              <a:ext cx="28858" cy="48150"/>
            </a:xfrm>
            <a:custGeom>
              <a:avLst/>
              <a:gdLst/>
              <a:ahLst/>
              <a:cxnLst/>
              <a:rect l="l" t="t" r="r" b="b"/>
              <a:pathLst>
                <a:path w="911" h="1520" extrusionOk="0">
                  <a:moveTo>
                    <a:pt x="426" y="1"/>
                  </a:moveTo>
                  <a:cubicBezTo>
                    <a:pt x="309" y="1"/>
                    <a:pt x="206" y="45"/>
                    <a:pt x="133" y="118"/>
                  </a:cubicBezTo>
                  <a:cubicBezTo>
                    <a:pt x="45" y="192"/>
                    <a:pt x="1" y="309"/>
                    <a:pt x="1" y="412"/>
                  </a:cubicBezTo>
                  <a:lnTo>
                    <a:pt x="45" y="867"/>
                  </a:lnTo>
                  <a:cubicBezTo>
                    <a:pt x="45" y="940"/>
                    <a:pt x="59" y="999"/>
                    <a:pt x="74" y="1073"/>
                  </a:cubicBezTo>
                  <a:cubicBezTo>
                    <a:pt x="89" y="1131"/>
                    <a:pt x="104" y="1190"/>
                    <a:pt x="133" y="1249"/>
                  </a:cubicBezTo>
                  <a:cubicBezTo>
                    <a:pt x="192" y="1352"/>
                    <a:pt x="265" y="1425"/>
                    <a:pt x="353" y="1484"/>
                  </a:cubicBezTo>
                  <a:cubicBezTo>
                    <a:pt x="396" y="1508"/>
                    <a:pt x="444" y="1520"/>
                    <a:pt x="492" y="1520"/>
                  </a:cubicBezTo>
                  <a:cubicBezTo>
                    <a:pt x="558" y="1520"/>
                    <a:pt x="625" y="1497"/>
                    <a:pt x="676" y="1454"/>
                  </a:cubicBezTo>
                  <a:cubicBezTo>
                    <a:pt x="838" y="1293"/>
                    <a:pt x="911" y="1073"/>
                    <a:pt x="882" y="867"/>
                  </a:cubicBezTo>
                  <a:cubicBezTo>
                    <a:pt x="867" y="720"/>
                    <a:pt x="852" y="559"/>
                    <a:pt x="838" y="412"/>
                  </a:cubicBezTo>
                  <a:cubicBezTo>
                    <a:pt x="838" y="309"/>
                    <a:pt x="794" y="206"/>
                    <a:pt x="720" y="118"/>
                  </a:cubicBezTo>
                  <a:cubicBezTo>
                    <a:pt x="647" y="45"/>
                    <a:pt x="529" y="1"/>
                    <a:pt x="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6"/>
            <p:cNvSpPr/>
            <p:nvPr/>
          </p:nvSpPr>
          <p:spPr>
            <a:xfrm>
              <a:off x="5602526" y="2157353"/>
              <a:ext cx="31202" cy="60948"/>
            </a:xfrm>
            <a:custGeom>
              <a:avLst/>
              <a:gdLst/>
              <a:ahLst/>
              <a:cxnLst/>
              <a:rect l="l" t="t" r="r" b="b"/>
              <a:pathLst>
                <a:path w="985" h="1924" extrusionOk="0">
                  <a:moveTo>
                    <a:pt x="412" y="0"/>
                  </a:moveTo>
                  <a:cubicBezTo>
                    <a:pt x="192" y="15"/>
                    <a:pt x="15" y="191"/>
                    <a:pt x="15" y="411"/>
                  </a:cubicBezTo>
                  <a:cubicBezTo>
                    <a:pt x="1" y="661"/>
                    <a:pt x="15" y="925"/>
                    <a:pt x="74" y="1175"/>
                  </a:cubicBezTo>
                  <a:cubicBezTo>
                    <a:pt x="103" y="1321"/>
                    <a:pt x="147" y="1454"/>
                    <a:pt x="206" y="1586"/>
                  </a:cubicBezTo>
                  <a:cubicBezTo>
                    <a:pt x="250" y="1659"/>
                    <a:pt x="294" y="1718"/>
                    <a:pt x="353" y="1777"/>
                  </a:cubicBezTo>
                  <a:cubicBezTo>
                    <a:pt x="426" y="1865"/>
                    <a:pt x="529" y="1923"/>
                    <a:pt x="647" y="1923"/>
                  </a:cubicBezTo>
                  <a:cubicBezTo>
                    <a:pt x="764" y="1923"/>
                    <a:pt x="867" y="1865"/>
                    <a:pt x="911" y="1777"/>
                  </a:cubicBezTo>
                  <a:cubicBezTo>
                    <a:pt x="955" y="1718"/>
                    <a:pt x="984" y="1644"/>
                    <a:pt x="984" y="1571"/>
                  </a:cubicBezTo>
                  <a:cubicBezTo>
                    <a:pt x="970" y="1512"/>
                    <a:pt x="970" y="1454"/>
                    <a:pt x="955" y="1395"/>
                  </a:cubicBezTo>
                  <a:cubicBezTo>
                    <a:pt x="940" y="1321"/>
                    <a:pt x="926" y="1263"/>
                    <a:pt x="896" y="1189"/>
                  </a:cubicBezTo>
                  <a:cubicBezTo>
                    <a:pt x="852" y="1072"/>
                    <a:pt x="823" y="954"/>
                    <a:pt x="808" y="837"/>
                  </a:cubicBezTo>
                  <a:cubicBezTo>
                    <a:pt x="793" y="690"/>
                    <a:pt x="793" y="543"/>
                    <a:pt x="808" y="411"/>
                  </a:cubicBezTo>
                  <a:cubicBezTo>
                    <a:pt x="808" y="294"/>
                    <a:pt x="764" y="191"/>
                    <a:pt x="691" y="118"/>
                  </a:cubicBezTo>
                  <a:cubicBezTo>
                    <a:pt x="617" y="44"/>
                    <a:pt x="514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6"/>
            <p:cNvSpPr/>
            <p:nvPr/>
          </p:nvSpPr>
          <p:spPr>
            <a:xfrm>
              <a:off x="5552761" y="2126214"/>
              <a:ext cx="33990" cy="62500"/>
            </a:xfrm>
            <a:custGeom>
              <a:avLst/>
              <a:gdLst/>
              <a:ahLst/>
              <a:cxnLst/>
              <a:rect l="l" t="t" r="r" b="b"/>
              <a:pathLst>
                <a:path w="1073" h="1973" extrusionOk="0">
                  <a:moveTo>
                    <a:pt x="626" y="0"/>
                  </a:moveTo>
                  <a:cubicBezTo>
                    <a:pt x="590" y="0"/>
                    <a:pt x="552" y="5"/>
                    <a:pt x="515" y="14"/>
                  </a:cubicBezTo>
                  <a:cubicBezTo>
                    <a:pt x="412" y="44"/>
                    <a:pt x="309" y="117"/>
                    <a:pt x="250" y="205"/>
                  </a:cubicBezTo>
                  <a:cubicBezTo>
                    <a:pt x="133" y="484"/>
                    <a:pt x="45" y="778"/>
                    <a:pt x="30" y="1086"/>
                  </a:cubicBezTo>
                  <a:cubicBezTo>
                    <a:pt x="1" y="1394"/>
                    <a:pt x="74" y="1791"/>
                    <a:pt x="397" y="1937"/>
                  </a:cubicBezTo>
                  <a:cubicBezTo>
                    <a:pt x="435" y="1961"/>
                    <a:pt x="478" y="1973"/>
                    <a:pt x="522" y="1973"/>
                  </a:cubicBezTo>
                  <a:cubicBezTo>
                    <a:pt x="612" y="1973"/>
                    <a:pt x="705" y="1924"/>
                    <a:pt x="764" y="1835"/>
                  </a:cubicBezTo>
                  <a:cubicBezTo>
                    <a:pt x="794" y="1776"/>
                    <a:pt x="838" y="1703"/>
                    <a:pt x="852" y="1629"/>
                  </a:cubicBezTo>
                  <a:cubicBezTo>
                    <a:pt x="882" y="1541"/>
                    <a:pt x="896" y="1438"/>
                    <a:pt x="896" y="1350"/>
                  </a:cubicBezTo>
                  <a:cubicBezTo>
                    <a:pt x="896" y="1233"/>
                    <a:pt x="896" y="1115"/>
                    <a:pt x="911" y="1013"/>
                  </a:cubicBezTo>
                  <a:cubicBezTo>
                    <a:pt x="940" y="866"/>
                    <a:pt x="970" y="719"/>
                    <a:pt x="1028" y="587"/>
                  </a:cubicBezTo>
                  <a:lnTo>
                    <a:pt x="1028" y="587"/>
                  </a:lnTo>
                  <a:lnTo>
                    <a:pt x="1014" y="616"/>
                  </a:lnTo>
                  <a:cubicBezTo>
                    <a:pt x="1058" y="528"/>
                    <a:pt x="1072" y="411"/>
                    <a:pt x="1043" y="323"/>
                  </a:cubicBezTo>
                  <a:cubicBezTo>
                    <a:pt x="994" y="125"/>
                    <a:pt x="820" y="0"/>
                    <a:pt x="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6"/>
            <p:cNvSpPr/>
            <p:nvPr/>
          </p:nvSpPr>
          <p:spPr>
            <a:xfrm>
              <a:off x="5500683" y="2154565"/>
              <a:ext cx="27021" cy="79542"/>
            </a:xfrm>
            <a:custGeom>
              <a:avLst/>
              <a:gdLst/>
              <a:ahLst/>
              <a:cxnLst/>
              <a:rect l="l" t="t" r="r" b="b"/>
              <a:pathLst>
                <a:path w="853" h="2511" extrusionOk="0">
                  <a:moveTo>
                    <a:pt x="397" y="0"/>
                  </a:moveTo>
                  <a:cubicBezTo>
                    <a:pt x="199" y="0"/>
                    <a:pt x="1" y="132"/>
                    <a:pt x="1" y="397"/>
                  </a:cubicBezTo>
                  <a:lnTo>
                    <a:pt x="15" y="1365"/>
                  </a:lnTo>
                  <a:cubicBezTo>
                    <a:pt x="15" y="1527"/>
                    <a:pt x="30" y="1703"/>
                    <a:pt x="45" y="1865"/>
                  </a:cubicBezTo>
                  <a:cubicBezTo>
                    <a:pt x="74" y="2055"/>
                    <a:pt x="133" y="2217"/>
                    <a:pt x="235" y="2378"/>
                  </a:cubicBezTo>
                  <a:cubicBezTo>
                    <a:pt x="279" y="2467"/>
                    <a:pt x="364" y="2511"/>
                    <a:pt x="450" y="2511"/>
                  </a:cubicBezTo>
                  <a:cubicBezTo>
                    <a:pt x="536" y="2511"/>
                    <a:pt x="624" y="2467"/>
                    <a:pt x="676" y="2378"/>
                  </a:cubicBezTo>
                  <a:cubicBezTo>
                    <a:pt x="735" y="2232"/>
                    <a:pt x="793" y="2085"/>
                    <a:pt x="823" y="1923"/>
                  </a:cubicBezTo>
                  <a:cubicBezTo>
                    <a:pt x="837" y="1732"/>
                    <a:pt x="852" y="1556"/>
                    <a:pt x="837" y="1365"/>
                  </a:cubicBezTo>
                  <a:cubicBezTo>
                    <a:pt x="823" y="1042"/>
                    <a:pt x="808" y="720"/>
                    <a:pt x="793" y="397"/>
                  </a:cubicBezTo>
                  <a:cubicBezTo>
                    <a:pt x="793" y="132"/>
                    <a:pt x="595" y="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6"/>
            <p:cNvSpPr/>
            <p:nvPr/>
          </p:nvSpPr>
          <p:spPr>
            <a:xfrm>
              <a:off x="5456493" y="2234171"/>
              <a:ext cx="31678" cy="56703"/>
            </a:xfrm>
            <a:custGeom>
              <a:avLst/>
              <a:gdLst/>
              <a:ahLst/>
              <a:cxnLst/>
              <a:rect l="l" t="t" r="r" b="b"/>
              <a:pathLst>
                <a:path w="1000" h="1790" extrusionOk="0">
                  <a:moveTo>
                    <a:pt x="535" y="0"/>
                  </a:moveTo>
                  <a:cubicBezTo>
                    <a:pt x="463" y="0"/>
                    <a:pt x="390" y="18"/>
                    <a:pt x="324" y="56"/>
                  </a:cubicBezTo>
                  <a:cubicBezTo>
                    <a:pt x="221" y="115"/>
                    <a:pt x="162" y="218"/>
                    <a:pt x="118" y="321"/>
                  </a:cubicBezTo>
                  <a:cubicBezTo>
                    <a:pt x="45" y="511"/>
                    <a:pt x="16" y="717"/>
                    <a:pt x="1" y="922"/>
                  </a:cubicBezTo>
                  <a:cubicBezTo>
                    <a:pt x="1" y="1040"/>
                    <a:pt x="1" y="1143"/>
                    <a:pt x="30" y="1260"/>
                  </a:cubicBezTo>
                  <a:cubicBezTo>
                    <a:pt x="45" y="1348"/>
                    <a:pt x="74" y="1422"/>
                    <a:pt x="104" y="1510"/>
                  </a:cubicBezTo>
                  <a:cubicBezTo>
                    <a:pt x="145" y="1676"/>
                    <a:pt x="304" y="1790"/>
                    <a:pt x="483" y="1790"/>
                  </a:cubicBezTo>
                  <a:cubicBezTo>
                    <a:pt x="493" y="1790"/>
                    <a:pt x="504" y="1789"/>
                    <a:pt x="515" y="1789"/>
                  </a:cubicBezTo>
                  <a:cubicBezTo>
                    <a:pt x="706" y="1759"/>
                    <a:pt x="852" y="1612"/>
                    <a:pt x="852" y="1422"/>
                  </a:cubicBezTo>
                  <a:cubicBezTo>
                    <a:pt x="838" y="1260"/>
                    <a:pt x="838" y="1099"/>
                    <a:pt x="867" y="937"/>
                  </a:cubicBezTo>
                  <a:cubicBezTo>
                    <a:pt x="882" y="805"/>
                    <a:pt x="911" y="673"/>
                    <a:pt x="970" y="555"/>
                  </a:cubicBezTo>
                  <a:cubicBezTo>
                    <a:pt x="999" y="438"/>
                    <a:pt x="984" y="321"/>
                    <a:pt x="926" y="218"/>
                  </a:cubicBezTo>
                  <a:cubicBezTo>
                    <a:pt x="836" y="79"/>
                    <a:pt x="687" y="0"/>
                    <a:pt x="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6"/>
            <p:cNvSpPr/>
            <p:nvPr/>
          </p:nvSpPr>
          <p:spPr>
            <a:xfrm>
              <a:off x="5406728" y="2365062"/>
              <a:ext cx="27940" cy="54454"/>
            </a:xfrm>
            <a:custGeom>
              <a:avLst/>
              <a:gdLst/>
              <a:ahLst/>
              <a:cxnLst/>
              <a:rect l="l" t="t" r="r" b="b"/>
              <a:pathLst>
                <a:path w="882" h="1719" extrusionOk="0">
                  <a:moveTo>
                    <a:pt x="449" y="0"/>
                  </a:moveTo>
                  <a:cubicBezTo>
                    <a:pt x="384" y="0"/>
                    <a:pt x="320" y="17"/>
                    <a:pt x="265" y="50"/>
                  </a:cubicBezTo>
                  <a:cubicBezTo>
                    <a:pt x="162" y="108"/>
                    <a:pt x="104" y="196"/>
                    <a:pt x="74" y="299"/>
                  </a:cubicBezTo>
                  <a:cubicBezTo>
                    <a:pt x="30" y="505"/>
                    <a:pt x="16" y="725"/>
                    <a:pt x="1" y="945"/>
                  </a:cubicBezTo>
                  <a:cubicBezTo>
                    <a:pt x="16" y="1136"/>
                    <a:pt x="45" y="1342"/>
                    <a:pt x="89" y="1547"/>
                  </a:cubicBezTo>
                  <a:cubicBezTo>
                    <a:pt x="129" y="1659"/>
                    <a:pt x="231" y="1719"/>
                    <a:pt x="333" y="1719"/>
                  </a:cubicBezTo>
                  <a:cubicBezTo>
                    <a:pt x="419" y="1719"/>
                    <a:pt x="506" y="1678"/>
                    <a:pt x="559" y="1591"/>
                  </a:cubicBezTo>
                  <a:cubicBezTo>
                    <a:pt x="662" y="1415"/>
                    <a:pt x="735" y="1239"/>
                    <a:pt x="794" y="1048"/>
                  </a:cubicBezTo>
                  <a:cubicBezTo>
                    <a:pt x="838" y="828"/>
                    <a:pt x="867" y="622"/>
                    <a:pt x="882" y="402"/>
                  </a:cubicBezTo>
                  <a:cubicBezTo>
                    <a:pt x="882" y="299"/>
                    <a:pt x="838" y="196"/>
                    <a:pt x="764" y="108"/>
                  </a:cubicBezTo>
                  <a:cubicBezTo>
                    <a:pt x="691" y="50"/>
                    <a:pt x="603" y="6"/>
                    <a:pt x="515" y="6"/>
                  </a:cubicBezTo>
                  <a:cubicBezTo>
                    <a:pt x="493" y="2"/>
                    <a:pt x="471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6"/>
            <p:cNvSpPr/>
            <p:nvPr/>
          </p:nvSpPr>
          <p:spPr>
            <a:xfrm>
              <a:off x="5446261" y="2359931"/>
              <a:ext cx="27940" cy="48562"/>
            </a:xfrm>
            <a:custGeom>
              <a:avLst/>
              <a:gdLst/>
              <a:ahLst/>
              <a:cxnLst/>
              <a:rect l="l" t="t" r="r" b="b"/>
              <a:pathLst>
                <a:path w="882" h="1533" extrusionOk="0">
                  <a:moveTo>
                    <a:pt x="502" y="0"/>
                  </a:moveTo>
                  <a:cubicBezTo>
                    <a:pt x="437" y="0"/>
                    <a:pt x="372" y="16"/>
                    <a:pt x="309" y="50"/>
                  </a:cubicBezTo>
                  <a:cubicBezTo>
                    <a:pt x="221" y="109"/>
                    <a:pt x="162" y="182"/>
                    <a:pt x="133" y="285"/>
                  </a:cubicBezTo>
                  <a:cubicBezTo>
                    <a:pt x="89" y="535"/>
                    <a:pt x="45" y="799"/>
                    <a:pt x="16" y="1048"/>
                  </a:cubicBezTo>
                  <a:cubicBezTo>
                    <a:pt x="1" y="1092"/>
                    <a:pt x="1" y="1151"/>
                    <a:pt x="16" y="1195"/>
                  </a:cubicBezTo>
                  <a:cubicBezTo>
                    <a:pt x="16" y="1254"/>
                    <a:pt x="30" y="1298"/>
                    <a:pt x="60" y="1342"/>
                  </a:cubicBezTo>
                  <a:cubicBezTo>
                    <a:pt x="104" y="1430"/>
                    <a:pt x="192" y="1489"/>
                    <a:pt x="280" y="1518"/>
                  </a:cubicBezTo>
                  <a:cubicBezTo>
                    <a:pt x="314" y="1528"/>
                    <a:pt x="348" y="1533"/>
                    <a:pt x="382" y="1533"/>
                  </a:cubicBezTo>
                  <a:cubicBezTo>
                    <a:pt x="449" y="1533"/>
                    <a:pt x="515" y="1513"/>
                    <a:pt x="573" y="1474"/>
                  </a:cubicBezTo>
                  <a:cubicBezTo>
                    <a:pt x="661" y="1430"/>
                    <a:pt x="735" y="1342"/>
                    <a:pt x="750" y="1254"/>
                  </a:cubicBezTo>
                  <a:cubicBezTo>
                    <a:pt x="794" y="990"/>
                    <a:pt x="838" y="740"/>
                    <a:pt x="882" y="476"/>
                  </a:cubicBezTo>
                  <a:cubicBezTo>
                    <a:pt x="882" y="432"/>
                    <a:pt x="882" y="388"/>
                    <a:pt x="882" y="329"/>
                  </a:cubicBezTo>
                  <a:cubicBezTo>
                    <a:pt x="867" y="285"/>
                    <a:pt x="852" y="226"/>
                    <a:pt x="838" y="197"/>
                  </a:cubicBezTo>
                  <a:cubicBezTo>
                    <a:pt x="759" y="69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6"/>
            <p:cNvSpPr/>
            <p:nvPr/>
          </p:nvSpPr>
          <p:spPr>
            <a:xfrm>
              <a:off x="5409547" y="2510304"/>
              <a:ext cx="31171" cy="68360"/>
            </a:xfrm>
            <a:custGeom>
              <a:avLst/>
              <a:gdLst/>
              <a:ahLst/>
              <a:cxnLst/>
              <a:rect l="l" t="t" r="r" b="b"/>
              <a:pathLst>
                <a:path w="984" h="2158" extrusionOk="0">
                  <a:moveTo>
                    <a:pt x="426" y="1"/>
                  </a:moveTo>
                  <a:cubicBezTo>
                    <a:pt x="235" y="1"/>
                    <a:pt x="0" y="177"/>
                    <a:pt x="29" y="412"/>
                  </a:cubicBezTo>
                  <a:cubicBezTo>
                    <a:pt x="88" y="955"/>
                    <a:pt x="118" y="1542"/>
                    <a:pt x="396" y="2042"/>
                  </a:cubicBezTo>
                  <a:cubicBezTo>
                    <a:pt x="442" y="2120"/>
                    <a:pt x="522" y="2157"/>
                    <a:pt x="603" y="2157"/>
                  </a:cubicBezTo>
                  <a:cubicBezTo>
                    <a:pt x="706" y="2157"/>
                    <a:pt x="811" y="2097"/>
                    <a:pt x="852" y="1983"/>
                  </a:cubicBezTo>
                  <a:cubicBezTo>
                    <a:pt x="984" y="1469"/>
                    <a:pt x="896" y="926"/>
                    <a:pt x="837" y="412"/>
                  </a:cubicBezTo>
                  <a:cubicBezTo>
                    <a:pt x="837" y="295"/>
                    <a:pt x="793" y="192"/>
                    <a:pt x="719" y="118"/>
                  </a:cubicBezTo>
                  <a:cubicBezTo>
                    <a:pt x="646" y="45"/>
                    <a:pt x="543" y="1"/>
                    <a:pt x="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6"/>
            <p:cNvSpPr/>
            <p:nvPr/>
          </p:nvSpPr>
          <p:spPr>
            <a:xfrm>
              <a:off x="5377711" y="2286249"/>
              <a:ext cx="29523" cy="55911"/>
            </a:xfrm>
            <a:custGeom>
              <a:avLst/>
              <a:gdLst/>
              <a:ahLst/>
              <a:cxnLst/>
              <a:rect l="l" t="t" r="r" b="b"/>
              <a:pathLst>
                <a:path w="932" h="1765" extrusionOk="0">
                  <a:moveTo>
                    <a:pt x="463" y="0"/>
                  </a:moveTo>
                  <a:cubicBezTo>
                    <a:pt x="235" y="0"/>
                    <a:pt x="1" y="191"/>
                    <a:pt x="80" y="482"/>
                  </a:cubicBezTo>
                  <a:cubicBezTo>
                    <a:pt x="124" y="600"/>
                    <a:pt x="168" y="732"/>
                    <a:pt x="183" y="864"/>
                  </a:cubicBezTo>
                  <a:cubicBezTo>
                    <a:pt x="212" y="1055"/>
                    <a:pt x="212" y="1246"/>
                    <a:pt x="198" y="1422"/>
                  </a:cubicBezTo>
                  <a:cubicBezTo>
                    <a:pt x="198" y="1510"/>
                    <a:pt x="242" y="1598"/>
                    <a:pt x="300" y="1671"/>
                  </a:cubicBezTo>
                  <a:cubicBezTo>
                    <a:pt x="359" y="1715"/>
                    <a:pt x="418" y="1745"/>
                    <a:pt x="491" y="1760"/>
                  </a:cubicBezTo>
                  <a:cubicBezTo>
                    <a:pt x="510" y="1763"/>
                    <a:pt x="528" y="1764"/>
                    <a:pt x="545" y="1764"/>
                  </a:cubicBezTo>
                  <a:cubicBezTo>
                    <a:pt x="697" y="1764"/>
                    <a:pt x="819" y="1656"/>
                    <a:pt x="858" y="1525"/>
                  </a:cubicBezTo>
                  <a:cubicBezTo>
                    <a:pt x="902" y="1319"/>
                    <a:pt x="932" y="1099"/>
                    <a:pt x="917" y="893"/>
                  </a:cubicBezTo>
                  <a:cubicBezTo>
                    <a:pt x="917" y="688"/>
                    <a:pt x="873" y="482"/>
                    <a:pt x="814" y="277"/>
                  </a:cubicBezTo>
                  <a:cubicBezTo>
                    <a:pt x="762" y="84"/>
                    <a:pt x="613" y="0"/>
                    <a:pt x="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6"/>
            <p:cNvSpPr/>
            <p:nvPr/>
          </p:nvSpPr>
          <p:spPr>
            <a:xfrm>
              <a:off x="5358388" y="2440455"/>
              <a:ext cx="28383" cy="52680"/>
            </a:xfrm>
            <a:custGeom>
              <a:avLst/>
              <a:gdLst/>
              <a:ahLst/>
              <a:cxnLst/>
              <a:rect l="l" t="t" r="r" b="b"/>
              <a:pathLst>
                <a:path w="896" h="1663" extrusionOk="0">
                  <a:moveTo>
                    <a:pt x="411" y="0"/>
                  </a:moveTo>
                  <a:cubicBezTo>
                    <a:pt x="305" y="0"/>
                    <a:pt x="198" y="41"/>
                    <a:pt x="118" y="121"/>
                  </a:cubicBezTo>
                  <a:cubicBezTo>
                    <a:pt x="44" y="195"/>
                    <a:pt x="0" y="312"/>
                    <a:pt x="0" y="415"/>
                  </a:cubicBezTo>
                  <a:cubicBezTo>
                    <a:pt x="15" y="576"/>
                    <a:pt x="44" y="753"/>
                    <a:pt x="59" y="914"/>
                  </a:cubicBezTo>
                  <a:cubicBezTo>
                    <a:pt x="59" y="987"/>
                    <a:pt x="74" y="1061"/>
                    <a:pt x="88" y="1134"/>
                  </a:cubicBezTo>
                  <a:cubicBezTo>
                    <a:pt x="118" y="1193"/>
                    <a:pt x="132" y="1252"/>
                    <a:pt x="162" y="1310"/>
                  </a:cubicBezTo>
                  <a:cubicBezTo>
                    <a:pt x="206" y="1384"/>
                    <a:pt x="250" y="1443"/>
                    <a:pt x="279" y="1516"/>
                  </a:cubicBezTo>
                  <a:cubicBezTo>
                    <a:pt x="338" y="1619"/>
                    <a:pt x="455" y="1663"/>
                    <a:pt x="573" y="1663"/>
                  </a:cubicBezTo>
                  <a:cubicBezTo>
                    <a:pt x="675" y="1633"/>
                    <a:pt x="778" y="1560"/>
                    <a:pt x="808" y="1457"/>
                  </a:cubicBezTo>
                  <a:cubicBezTo>
                    <a:pt x="822" y="1384"/>
                    <a:pt x="852" y="1310"/>
                    <a:pt x="866" y="1237"/>
                  </a:cubicBezTo>
                  <a:cubicBezTo>
                    <a:pt x="881" y="1164"/>
                    <a:pt x="896" y="1090"/>
                    <a:pt x="896" y="1032"/>
                  </a:cubicBezTo>
                  <a:cubicBezTo>
                    <a:pt x="896" y="987"/>
                    <a:pt x="896" y="943"/>
                    <a:pt x="881" y="899"/>
                  </a:cubicBezTo>
                  <a:cubicBezTo>
                    <a:pt x="866" y="738"/>
                    <a:pt x="837" y="576"/>
                    <a:pt x="822" y="415"/>
                  </a:cubicBezTo>
                  <a:cubicBezTo>
                    <a:pt x="822" y="356"/>
                    <a:pt x="808" y="297"/>
                    <a:pt x="793" y="253"/>
                  </a:cubicBezTo>
                  <a:cubicBezTo>
                    <a:pt x="764" y="209"/>
                    <a:pt x="734" y="165"/>
                    <a:pt x="705" y="121"/>
                  </a:cubicBezTo>
                  <a:cubicBezTo>
                    <a:pt x="624" y="41"/>
                    <a:pt x="518" y="0"/>
                    <a:pt x="4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6"/>
            <p:cNvSpPr/>
            <p:nvPr/>
          </p:nvSpPr>
          <p:spPr>
            <a:xfrm>
              <a:off x="5437993" y="2668058"/>
              <a:ext cx="37158" cy="82773"/>
            </a:xfrm>
            <a:custGeom>
              <a:avLst/>
              <a:gdLst/>
              <a:ahLst/>
              <a:cxnLst/>
              <a:rect l="l" t="t" r="r" b="b"/>
              <a:pathLst>
                <a:path w="1173" h="2613" extrusionOk="0">
                  <a:moveTo>
                    <a:pt x="464" y="0"/>
                  </a:moveTo>
                  <a:cubicBezTo>
                    <a:pt x="233" y="0"/>
                    <a:pt x="0" y="191"/>
                    <a:pt x="71" y="482"/>
                  </a:cubicBezTo>
                  <a:cubicBezTo>
                    <a:pt x="262" y="1099"/>
                    <a:pt x="335" y="1730"/>
                    <a:pt x="467" y="2347"/>
                  </a:cubicBezTo>
                  <a:cubicBezTo>
                    <a:pt x="522" y="2512"/>
                    <a:pt x="668" y="2612"/>
                    <a:pt x="831" y="2612"/>
                  </a:cubicBezTo>
                  <a:cubicBezTo>
                    <a:pt x="842" y="2612"/>
                    <a:pt x="853" y="2612"/>
                    <a:pt x="864" y="2611"/>
                  </a:cubicBezTo>
                  <a:cubicBezTo>
                    <a:pt x="1040" y="2582"/>
                    <a:pt x="1172" y="2435"/>
                    <a:pt x="1172" y="2259"/>
                  </a:cubicBezTo>
                  <a:cubicBezTo>
                    <a:pt x="1172" y="1583"/>
                    <a:pt x="1055" y="908"/>
                    <a:pt x="834" y="277"/>
                  </a:cubicBezTo>
                  <a:cubicBezTo>
                    <a:pt x="770" y="84"/>
                    <a:pt x="617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6"/>
            <p:cNvSpPr/>
            <p:nvPr/>
          </p:nvSpPr>
          <p:spPr>
            <a:xfrm>
              <a:off x="5474644" y="2786848"/>
              <a:ext cx="41402" cy="74347"/>
            </a:xfrm>
            <a:custGeom>
              <a:avLst/>
              <a:gdLst/>
              <a:ahLst/>
              <a:cxnLst/>
              <a:rect l="l" t="t" r="r" b="b"/>
              <a:pathLst>
                <a:path w="1307" h="2347" extrusionOk="0">
                  <a:moveTo>
                    <a:pt x="483" y="1"/>
                  </a:moveTo>
                  <a:cubicBezTo>
                    <a:pt x="236" y="1"/>
                    <a:pt x="0" y="188"/>
                    <a:pt x="0" y="476"/>
                  </a:cubicBezTo>
                  <a:cubicBezTo>
                    <a:pt x="30" y="784"/>
                    <a:pt x="74" y="1078"/>
                    <a:pt x="147" y="1371"/>
                  </a:cubicBezTo>
                  <a:cubicBezTo>
                    <a:pt x="235" y="1650"/>
                    <a:pt x="367" y="1915"/>
                    <a:pt x="558" y="2149"/>
                  </a:cubicBezTo>
                  <a:cubicBezTo>
                    <a:pt x="602" y="2238"/>
                    <a:pt x="690" y="2311"/>
                    <a:pt x="778" y="2340"/>
                  </a:cubicBezTo>
                  <a:cubicBezTo>
                    <a:pt x="802" y="2344"/>
                    <a:pt x="826" y="2346"/>
                    <a:pt x="849" y="2346"/>
                  </a:cubicBezTo>
                  <a:cubicBezTo>
                    <a:pt x="914" y="2346"/>
                    <a:pt x="978" y="2332"/>
                    <a:pt x="1043" y="2311"/>
                  </a:cubicBezTo>
                  <a:cubicBezTo>
                    <a:pt x="1219" y="2238"/>
                    <a:pt x="1307" y="2047"/>
                    <a:pt x="1263" y="1856"/>
                  </a:cubicBezTo>
                  <a:cubicBezTo>
                    <a:pt x="1204" y="1650"/>
                    <a:pt x="1146" y="1445"/>
                    <a:pt x="1101" y="1239"/>
                  </a:cubicBezTo>
                  <a:cubicBezTo>
                    <a:pt x="1057" y="1034"/>
                    <a:pt x="1013" y="858"/>
                    <a:pt x="984" y="652"/>
                  </a:cubicBezTo>
                  <a:cubicBezTo>
                    <a:pt x="984" y="593"/>
                    <a:pt x="969" y="535"/>
                    <a:pt x="955" y="476"/>
                  </a:cubicBezTo>
                  <a:cubicBezTo>
                    <a:pt x="955" y="344"/>
                    <a:pt x="911" y="226"/>
                    <a:pt x="823" y="138"/>
                  </a:cubicBezTo>
                  <a:cubicBezTo>
                    <a:pt x="723" y="43"/>
                    <a:pt x="602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6"/>
            <p:cNvSpPr/>
            <p:nvPr/>
          </p:nvSpPr>
          <p:spPr>
            <a:xfrm>
              <a:off x="5390477" y="2706102"/>
              <a:ext cx="41402" cy="85149"/>
            </a:xfrm>
            <a:custGeom>
              <a:avLst/>
              <a:gdLst/>
              <a:ahLst/>
              <a:cxnLst/>
              <a:rect l="l" t="t" r="r" b="b"/>
              <a:pathLst>
                <a:path w="1307" h="2688" extrusionOk="0">
                  <a:moveTo>
                    <a:pt x="437" y="0"/>
                  </a:moveTo>
                  <a:cubicBezTo>
                    <a:pt x="399" y="0"/>
                    <a:pt x="361" y="5"/>
                    <a:pt x="323" y="15"/>
                  </a:cubicBezTo>
                  <a:cubicBezTo>
                    <a:pt x="118" y="74"/>
                    <a:pt x="0" y="294"/>
                    <a:pt x="44" y="500"/>
                  </a:cubicBezTo>
                  <a:lnTo>
                    <a:pt x="279" y="1454"/>
                  </a:lnTo>
                  <a:cubicBezTo>
                    <a:pt x="352" y="1777"/>
                    <a:pt x="411" y="2100"/>
                    <a:pt x="514" y="2408"/>
                  </a:cubicBezTo>
                  <a:cubicBezTo>
                    <a:pt x="562" y="2578"/>
                    <a:pt x="711" y="2688"/>
                    <a:pt x="877" y="2688"/>
                  </a:cubicBezTo>
                  <a:cubicBezTo>
                    <a:pt x="912" y="2688"/>
                    <a:pt x="948" y="2683"/>
                    <a:pt x="984" y="2673"/>
                  </a:cubicBezTo>
                  <a:cubicBezTo>
                    <a:pt x="1189" y="2614"/>
                    <a:pt x="1307" y="2408"/>
                    <a:pt x="1263" y="2203"/>
                  </a:cubicBezTo>
                  <a:cubicBezTo>
                    <a:pt x="1204" y="1880"/>
                    <a:pt x="1116" y="1557"/>
                    <a:pt x="1042" y="1248"/>
                  </a:cubicBezTo>
                  <a:cubicBezTo>
                    <a:pt x="969" y="925"/>
                    <a:pt x="896" y="603"/>
                    <a:pt x="822" y="294"/>
                  </a:cubicBezTo>
                  <a:cubicBezTo>
                    <a:pt x="774" y="112"/>
                    <a:pt x="615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6"/>
            <p:cNvSpPr/>
            <p:nvPr/>
          </p:nvSpPr>
          <p:spPr>
            <a:xfrm>
              <a:off x="5364882" y="2566848"/>
              <a:ext cx="35384" cy="47453"/>
            </a:xfrm>
            <a:custGeom>
              <a:avLst/>
              <a:gdLst/>
              <a:ahLst/>
              <a:cxnLst/>
              <a:rect l="l" t="t" r="r" b="b"/>
              <a:pathLst>
                <a:path w="1117" h="1498" extrusionOk="0">
                  <a:moveTo>
                    <a:pt x="404" y="1"/>
                  </a:moveTo>
                  <a:cubicBezTo>
                    <a:pt x="270" y="1"/>
                    <a:pt x="143" y="66"/>
                    <a:pt x="74" y="183"/>
                  </a:cubicBezTo>
                  <a:cubicBezTo>
                    <a:pt x="15" y="271"/>
                    <a:pt x="1" y="389"/>
                    <a:pt x="30" y="477"/>
                  </a:cubicBezTo>
                  <a:cubicBezTo>
                    <a:pt x="133" y="726"/>
                    <a:pt x="236" y="976"/>
                    <a:pt x="353" y="1211"/>
                  </a:cubicBezTo>
                  <a:cubicBezTo>
                    <a:pt x="353" y="1270"/>
                    <a:pt x="382" y="1314"/>
                    <a:pt x="412" y="1343"/>
                  </a:cubicBezTo>
                  <a:cubicBezTo>
                    <a:pt x="441" y="1387"/>
                    <a:pt x="485" y="1416"/>
                    <a:pt x="529" y="1446"/>
                  </a:cubicBezTo>
                  <a:cubicBezTo>
                    <a:pt x="588" y="1485"/>
                    <a:pt x="653" y="1498"/>
                    <a:pt x="721" y="1498"/>
                  </a:cubicBezTo>
                  <a:cubicBezTo>
                    <a:pt x="754" y="1498"/>
                    <a:pt x="789" y="1495"/>
                    <a:pt x="823" y="1490"/>
                  </a:cubicBezTo>
                  <a:cubicBezTo>
                    <a:pt x="911" y="1460"/>
                    <a:pt x="999" y="1402"/>
                    <a:pt x="1043" y="1314"/>
                  </a:cubicBezTo>
                  <a:cubicBezTo>
                    <a:pt x="1102" y="1226"/>
                    <a:pt x="1116" y="1108"/>
                    <a:pt x="1087" y="1020"/>
                  </a:cubicBezTo>
                  <a:cubicBezTo>
                    <a:pt x="984" y="770"/>
                    <a:pt x="882" y="521"/>
                    <a:pt x="779" y="286"/>
                  </a:cubicBezTo>
                  <a:cubicBezTo>
                    <a:pt x="764" y="227"/>
                    <a:pt x="735" y="183"/>
                    <a:pt x="705" y="154"/>
                  </a:cubicBezTo>
                  <a:cubicBezTo>
                    <a:pt x="676" y="110"/>
                    <a:pt x="647" y="66"/>
                    <a:pt x="603" y="51"/>
                  </a:cubicBezTo>
                  <a:cubicBezTo>
                    <a:pt x="539" y="17"/>
                    <a:pt x="470" y="1"/>
                    <a:pt x="4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6"/>
            <p:cNvSpPr/>
            <p:nvPr/>
          </p:nvSpPr>
          <p:spPr>
            <a:xfrm>
              <a:off x="5549530" y="2827554"/>
              <a:ext cx="39534" cy="57621"/>
            </a:xfrm>
            <a:custGeom>
              <a:avLst/>
              <a:gdLst/>
              <a:ahLst/>
              <a:cxnLst/>
              <a:rect l="l" t="t" r="r" b="b"/>
              <a:pathLst>
                <a:path w="1248" h="1819" extrusionOk="0">
                  <a:moveTo>
                    <a:pt x="461" y="1"/>
                  </a:moveTo>
                  <a:cubicBezTo>
                    <a:pt x="306" y="1"/>
                    <a:pt x="153" y="80"/>
                    <a:pt x="73" y="219"/>
                  </a:cubicBezTo>
                  <a:cubicBezTo>
                    <a:pt x="15" y="321"/>
                    <a:pt x="0" y="439"/>
                    <a:pt x="29" y="556"/>
                  </a:cubicBezTo>
                  <a:cubicBezTo>
                    <a:pt x="147" y="864"/>
                    <a:pt x="250" y="1187"/>
                    <a:pt x="367" y="1496"/>
                  </a:cubicBezTo>
                  <a:cubicBezTo>
                    <a:pt x="396" y="1613"/>
                    <a:pt x="455" y="1701"/>
                    <a:pt x="558" y="1760"/>
                  </a:cubicBezTo>
                  <a:cubicBezTo>
                    <a:pt x="617" y="1799"/>
                    <a:pt x="695" y="1819"/>
                    <a:pt x="771" y="1819"/>
                  </a:cubicBezTo>
                  <a:cubicBezTo>
                    <a:pt x="809" y="1819"/>
                    <a:pt x="847" y="1814"/>
                    <a:pt x="881" y="1804"/>
                  </a:cubicBezTo>
                  <a:cubicBezTo>
                    <a:pt x="1116" y="1745"/>
                    <a:pt x="1248" y="1510"/>
                    <a:pt x="1189" y="1276"/>
                  </a:cubicBezTo>
                  <a:lnTo>
                    <a:pt x="881" y="321"/>
                  </a:lnTo>
                  <a:cubicBezTo>
                    <a:pt x="837" y="219"/>
                    <a:pt x="763" y="116"/>
                    <a:pt x="675" y="57"/>
                  </a:cubicBezTo>
                  <a:cubicBezTo>
                    <a:pt x="609" y="19"/>
                    <a:pt x="535" y="1"/>
                    <a:pt x="4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6"/>
            <p:cNvSpPr/>
            <p:nvPr/>
          </p:nvSpPr>
          <p:spPr>
            <a:xfrm>
              <a:off x="5665311" y="2890275"/>
              <a:ext cx="30727" cy="55372"/>
            </a:xfrm>
            <a:custGeom>
              <a:avLst/>
              <a:gdLst/>
              <a:ahLst/>
              <a:cxnLst/>
              <a:rect l="l" t="t" r="r" b="b"/>
              <a:pathLst>
                <a:path w="970" h="1748" extrusionOk="0">
                  <a:moveTo>
                    <a:pt x="456" y="0"/>
                  </a:moveTo>
                  <a:cubicBezTo>
                    <a:pt x="338" y="0"/>
                    <a:pt x="221" y="59"/>
                    <a:pt x="133" y="132"/>
                  </a:cubicBezTo>
                  <a:cubicBezTo>
                    <a:pt x="45" y="220"/>
                    <a:pt x="1" y="338"/>
                    <a:pt x="1" y="455"/>
                  </a:cubicBezTo>
                  <a:lnTo>
                    <a:pt x="74" y="1307"/>
                  </a:lnTo>
                  <a:cubicBezTo>
                    <a:pt x="74" y="1424"/>
                    <a:pt x="118" y="1527"/>
                    <a:pt x="191" y="1615"/>
                  </a:cubicBezTo>
                  <a:cubicBezTo>
                    <a:pt x="280" y="1703"/>
                    <a:pt x="397" y="1747"/>
                    <a:pt x="514" y="1747"/>
                  </a:cubicBezTo>
                  <a:cubicBezTo>
                    <a:pt x="632" y="1747"/>
                    <a:pt x="749" y="1703"/>
                    <a:pt x="837" y="1615"/>
                  </a:cubicBezTo>
                  <a:cubicBezTo>
                    <a:pt x="925" y="1527"/>
                    <a:pt x="970" y="1424"/>
                    <a:pt x="970" y="1307"/>
                  </a:cubicBezTo>
                  <a:cubicBezTo>
                    <a:pt x="940" y="1013"/>
                    <a:pt x="925" y="734"/>
                    <a:pt x="911" y="455"/>
                  </a:cubicBezTo>
                  <a:cubicBezTo>
                    <a:pt x="896" y="338"/>
                    <a:pt x="852" y="220"/>
                    <a:pt x="779" y="132"/>
                  </a:cubicBezTo>
                  <a:cubicBezTo>
                    <a:pt x="691" y="59"/>
                    <a:pt x="573" y="0"/>
                    <a:pt x="4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6"/>
            <p:cNvSpPr/>
            <p:nvPr/>
          </p:nvSpPr>
          <p:spPr>
            <a:xfrm>
              <a:off x="5753660" y="2905195"/>
              <a:ext cx="36334" cy="79859"/>
            </a:xfrm>
            <a:custGeom>
              <a:avLst/>
              <a:gdLst/>
              <a:ahLst/>
              <a:cxnLst/>
              <a:rect l="l" t="t" r="r" b="b"/>
              <a:pathLst>
                <a:path w="1147" h="2521" extrusionOk="0">
                  <a:moveTo>
                    <a:pt x="525" y="1"/>
                  </a:moveTo>
                  <a:cubicBezTo>
                    <a:pt x="346" y="1"/>
                    <a:pt x="168" y="102"/>
                    <a:pt x="104" y="337"/>
                  </a:cubicBezTo>
                  <a:cubicBezTo>
                    <a:pt x="16" y="733"/>
                    <a:pt x="1" y="1144"/>
                    <a:pt x="89" y="1540"/>
                  </a:cubicBezTo>
                  <a:cubicBezTo>
                    <a:pt x="162" y="1952"/>
                    <a:pt x="353" y="2407"/>
                    <a:pt x="808" y="2509"/>
                  </a:cubicBezTo>
                  <a:cubicBezTo>
                    <a:pt x="832" y="2517"/>
                    <a:pt x="856" y="2521"/>
                    <a:pt x="879" y="2521"/>
                  </a:cubicBezTo>
                  <a:cubicBezTo>
                    <a:pt x="989" y="2521"/>
                    <a:pt x="1095" y="2442"/>
                    <a:pt x="1131" y="2333"/>
                  </a:cubicBezTo>
                  <a:cubicBezTo>
                    <a:pt x="1146" y="2245"/>
                    <a:pt x="1146" y="2172"/>
                    <a:pt x="1146" y="2084"/>
                  </a:cubicBezTo>
                  <a:cubicBezTo>
                    <a:pt x="1146" y="1981"/>
                    <a:pt x="1131" y="1878"/>
                    <a:pt x="1102" y="1775"/>
                  </a:cubicBezTo>
                  <a:cubicBezTo>
                    <a:pt x="1058" y="1614"/>
                    <a:pt x="999" y="1482"/>
                    <a:pt x="970" y="1335"/>
                  </a:cubicBezTo>
                  <a:cubicBezTo>
                    <a:pt x="970" y="1291"/>
                    <a:pt x="955" y="1247"/>
                    <a:pt x="955" y="1218"/>
                  </a:cubicBezTo>
                  <a:cubicBezTo>
                    <a:pt x="941" y="1203"/>
                    <a:pt x="941" y="1188"/>
                    <a:pt x="955" y="1188"/>
                  </a:cubicBezTo>
                  <a:cubicBezTo>
                    <a:pt x="941" y="1100"/>
                    <a:pt x="941" y="1027"/>
                    <a:pt x="941" y="953"/>
                  </a:cubicBezTo>
                  <a:cubicBezTo>
                    <a:pt x="941" y="880"/>
                    <a:pt x="941" y="806"/>
                    <a:pt x="955" y="718"/>
                  </a:cubicBezTo>
                  <a:lnTo>
                    <a:pt x="955" y="689"/>
                  </a:lnTo>
                  <a:cubicBezTo>
                    <a:pt x="955" y="645"/>
                    <a:pt x="970" y="616"/>
                    <a:pt x="970" y="572"/>
                  </a:cubicBezTo>
                  <a:cubicBezTo>
                    <a:pt x="1067" y="228"/>
                    <a:pt x="794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6"/>
            <p:cNvSpPr/>
            <p:nvPr/>
          </p:nvSpPr>
          <p:spPr>
            <a:xfrm>
              <a:off x="5845303" y="2919672"/>
              <a:ext cx="33958" cy="66649"/>
            </a:xfrm>
            <a:custGeom>
              <a:avLst/>
              <a:gdLst/>
              <a:ahLst/>
              <a:cxnLst/>
              <a:rect l="l" t="t" r="r" b="b"/>
              <a:pathLst>
                <a:path w="1072" h="2104" extrusionOk="0">
                  <a:moveTo>
                    <a:pt x="497" y="0"/>
                  </a:moveTo>
                  <a:cubicBezTo>
                    <a:pt x="314" y="0"/>
                    <a:pt x="131" y="114"/>
                    <a:pt x="74" y="320"/>
                  </a:cubicBezTo>
                  <a:cubicBezTo>
                    <a:pt x="15" y="614"/>
                    <a:pt x="0" y="922"/>
                    <a:pt x="44" y="1216"/>
                  </a:cubicBezTo>
                  <a:cubicBezTo>
                    <a:pt x="74" y="1509"/>
                    <a:pt x="206" y="1788"/>
                    <a:pt x="411" y="1994"/>
                  </a:cubicBezTo>
                  <a:cubicBezTo>
                    <a:pt x="482" y="2065"/>
                    <a:pt x="580" y="2104"/>
                    <a:pt x="679" y="2104"/>
                  </a:cubicBezTo>
                  <a:cubicBezTo>
                    <a:pt x="744" y="2104"/>
                    <a:pt x="808" y="2087"/>
                    <a:pt x="866" y="2052"/>
                  </a:cubicBezTo>
                  <a:cubicBezTo>
                    <a:pt x="1013" y="1964"/>
                    <a:pt x="1072" y="1803"/>
                    <a:pt x="1042" y="1627"/>
                  </a:cubicBezTo>
                  <a:cubicBezTo>
                    <a:pt x="1042" y="1612"/>
                    <a:pt x="1028" y="1568"/>
                    <a:pt x="1028" y="1539"/>
                  </a:cubicBezTo>
                  <a:lnTo>
                    <a:pt x="1028" y="1539"/>
                  </a:lnTo>
                  <a:cubicBezTo>
                    <a:pt x="1028" y="1546"/>
                    <a:pt x="1028" y="1554"/>
                    <a:pt x="1028" y="1560"/>
                  </a:cubicBezTo>
                  <a:lnTo>
                    <a:pt x="1028" y="1560"/>
                  </a:lnTo>
                  <a:cubicBezTo>
                    <a:pt x="996" y="1376"/>
                    <a:pt x="948" y="1200"/>
                    <a:pt x="910" y="1025"/>
                  </a:cubicBezTo>
                  <a:cubicBezTo>
                    <a:pt x="896" y="878"/>
                    <a:pt x="896" y="746"/>
                    <a:pt x="910" y="599"/>
                  </a:cubicBezTo>
                  <a:lnTo>
                    <a:pt x="910" y="555"/>
                  </a:lnTo>
                  <a:cubicBezTo>
                    <a:pt x="940" y="438"/>
                    <a:pt x="925" y="320"/>
                    <a:pt x="866" y="217"/>
                  </a:cubicBezTo>
                  <a:cubicBezTo>
                    <a:pt x="783" y="69"/>
                    <a:pt x="640" y="0"/>
                    <a:pt x="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6"/>
            <p:cNvSpPr/>
            <p:nvPr/>
          </p:nvSpPr>
          <p:spPr>
            <a:xfrm>
              <a:off x="5907137" y="2832844"/>
              <a:ext cx="35194" cy="78085"/>
            </a:xfrm>
            <a:custGeom>
              <a:avLst/>
              <a:gdLst/>
              <a:ahLst/>
              <a:cxnLst/>
              <a:rect l="l" t="t" r="r" b="b"/>
              <a:pathLst>
                <a:path w="1111" h="2465" extrusionOk="0">
                  <a:moveTo>
                    <a:pt x="574" y="1"/>
                  </a:moveTo>
                  <a:cubicBezTo>
                    <a:pt x="396" y="1"/>
                    <a:pt x="221" y="101"/>
                    <a:pt x="162" y="330"/>
                  </a:cubicBezTo>
                  <a:cubicBezTo>
                    <a:pt x="89" y="624"/>
                    <a:pt x="45" y="932"/>
                    <a:pt x="30" y="1255"/>
                  </a:cubicBezTo>
                  <a:cubicBezTo>
                    <a:pt x="1" y="1564"/>
                    <a:pt x="30" y="1872"/>
                    <a:pt x="118" y="2166"/>
                  </a:cubicBezTo>
                  <a:cubicBezTo>
                    <a:pt x="177" y="2370"/>
                    <a:pt x="343" y="2465"/>
                    <a:pt x="509" y="2465"/>
                  </a:cubicBezTo>
                  <a:cubicBezTo>
                    <a:pt x="713" y="2465"/>
                    <a:pt x="917" y="2322"/>
                    <a:pt x="926" y="2063"/>
                  </a:cubicBezTo>
                  <a:cubicBezTo>
                    <a:pt x="926" y="1799"/>
                    <a:pt x="911" y="1534"/>
                    <a:pt x="926" y="1270"/>
                  </a:cubicBezTo>
                  <a:cubicBezTo>
                    <a:pt x="926" y="1211"/>
                    <a:pt x="926" y="1138"/>
                    <a:pt x="926" y="1079"/>
                  </a:cubicBezTo>
                  <a:cubicBezTo>
                    <a:pt x="926" y="1050"/>
                    <a:pt x="926" y="1006"/>
                    <a:pt x="940" y="976"/>
                  </a:cubicBezTo>
                  <a:cubicBezTo>
                    <a:pt x="940" y="932"/>
                    <a:pt x="940" y="903"/>
                    <a:pt x="955" y="874"/>
                  </a:cubicBezTo>
                  <a:lnTo>
                    <a:pt x="970" y="771"/>
                  </a:lnTo>
                  <a:cubicBezTo>
                    <a:pt x="984" y="712"/>
                    <a:pt x="999" y="639"/>
                    <a:pt x="1014" y="565"/>
                  </a:cubicBezTo>
                  <a:cubicBezTo>
                    <a:pt x="1110" y="223"/>
                    <a:pt x="839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6"/>
            <p:cNvSpPr/>
            <p:nvPr/>
          </p:nvSpPr>
          <p:spPr>
            <a:xfrm>
              <a:off x="5935045" y="2736671"/>
              <a:ext cx="28858" cy="74569"/>
            </a:xfrm>
            <a:custGeom>
              <a:avLst/>
              <a:gdLst/>
              <a:ahLst/>
              <a:cxnLst/>
              <a:rect l="l" t="t" r="r" b="b"/>
              <a:pathLst>
                <a:path w="911" h="2354" extrusionOk="0">
                  <a:moveTo>
                    <a:pt x="426" y="1"/>
                  </a:moveTo>
                  <a:cubicBezTo>
                    <a:pt x="213" y="1"/>
                    <a:pt x="1" y="144"/>
                    <a:pt x="1" y="430"/>
                  </a:cubicBezTo>
                  <a:lnTo>
                    <a:pt x="30" y="1223"/>
                  </a:lnTo>
                  <a:cubicBezTo>
                    <a:pt x="15" y="1517"/>
                    <a:pt x="59" y="1796"/>
                    <a:pt x="133" y="2089"/>
                  </a:cubicBezTo>
                  <a:cubicBezTo>
                    <a:pt x="184" y="2265"/>
                    <a:pt x="335" y="2353"/>
                    <a:pt x="485" y="2353"/>
                  </a:cubicBezTo>
                  <a:cubicBezTo>
                    <a:pt x="635" y="2353"/>
                    <a:pt x="786" y="2265"/>
                    <a:pt x="837" y="2089"/>
                  </a:cubicBezTo>
                  <a:cubicBezTo>
                    <a:pt x="896" y="1796"/>
                    <a:pt x="911" y="1517"/>
                    <a:pt x="881" y="1223"/>
                  </a:cubicBezTo>
                  <a:cubicBezTo>
                    <a:pt x="881" y="959"/>
                    <a:pt x="867" y="695"/>
                    <a:pt x="852" y="430"/>
                  </a:cubicBezTo>
                  <a:cubicBezTo>
                    <a:pt x="852" y="144"/>
                    <a:pt x="639" y="1"/>
                    <a:pt x="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6"/>
            <p:cNvSpPr/>
            <p:nvPr/>
          </p:nvSpPr>
          <p:spPr>
            <a:xfrm>
              <a:off x="5942584" y="2634670"/>
              <a:ext cx="39914" cy="67251"/>
            </a:xfrm>
            <a:custGeom>
              <a:avLst/>
              <a:gdLst/>
              <a:ahLst/>
              <a:cxnLst/>
              <a:rect l="l" t="t" r="r" b="b"/>
              <a:pathLst>
                <a:path w="1260" h="2123" extrusionOk="0">
                  <a:moveTo>
                    <a:pt x="555" y="1"/>
                  </a:moveTo>
                  <a:cubicBezTo>
                    <a:pt x="280" y="1"/>
                    <a:pt x="1" y="231"/>
                    <a:pt x="115" y="582"/>
                  </a:cubicBezTo>
                  <a:cubicBezTo>
                    <a:pt x="174" y="817"/>
                    <a:pt x="232" y="1052"/>
                    <a:pt x="306" y="1287"/>
                  </a:cubicBezTo>
                  <a:cubicBezTo>
                    <a:pt x="394" y="1566"/>
                    <a:pt x="526" y="1815"/>
                    <a:pt x="717" y="2035"/>
                  </a:cubicBezTo>
                  <a:cubicBezTo>
                    <a:pt x="776" y="2095"/>
                    <a:pt x="850" y="2123"/>
                    <a:pt x="923" y="2123"/>
                  </a:cubicBezTo>
                  <a:cubicBezTo>
                    <a:pt x="1047" y="2123"/>
                    <a:pt x="1170" y="2042"/>
                    <a:pt x="1216" y="1903"/>
                  </a:cubicBezTo>
                  <a:cubicBezTo>
                    <a:pt x="1260" y="1624"/>
                    <a:pt x="1245" y="1331"/>
                    <a:pt x="1187" y="1052"/>
                  </a:cubicBezTo>
                  <a:cubicBezTo>
                    <a:pt x="1113" y="817"/>
                    <a:pt x="1054" y="582"/>
                    <a:pt x="981" y="347"/>
                  </a:cubicBezTo>
                  <a:cubicBezTo>
                    <a:pt x="922" y="105"/>
                    <a:pt x="739" y="1"/>
                    <a:pt x="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6"/>
            <p:cNvSpPr/>
            <p:nvPr/>
          </p:nvSpPr>
          <p:spPr>
            <a:xfrm>
              <a:off x="5975054" y="2817259"/>
              <a:ext cx="32343" cy="91073"/>
            </a:xfrm>
            <a:custGeom>
              <a:avLst/>
              <a:gdLst/>
              <a:ahLst/>
              <a:cxnLst/>
              <a:rect l="l" t="t" r="r" b="b"/>
              <a:pathLst>
                <a:path w="1021" h="2875" extrusionOk="0">
                  <a:moveTo>
                    <a:pt x="396" y="0"/>
                  </a:moveTo>
                  <a:cubicBezTo>
                    <a:pt x="176" y="15"/>
                    <a:pt x="0" y="176"/>
                    <a:pt x="0" y="397"/>
                  </a:cubicBezTo>
                  <a:cubicBezTo>
                    <a:pt x="44" y="1072"/>
                    <a:pt x="103" y="1747"/>
                    <a:pt x="162" y="2423"/>
                  </a:cubicBezTo>
                  <a:cubicBezTo>
                    <a:pt x="140" y="2724"/>
                    <a:pt x="360" y="2874"/>
                    <a:pt x="580" y="2874"/>
                  </a:cubicBezTo>
                  <a:cubicBezTo>
                    <a:pt x="800" y="2874"/>
                    <a:pt x="1020" y="2724"/>
                    <a:pt x="998" y="2423"/>
                  </a:cubicBezTo>
                  <a:cubicBezTo>
                    <a:pt x="940" y="1747"/>
                    <a:pt x="866" y="1072"/>
                    <a:pt x="778" y="397"/>
                  </a:cubicBezTo>
                  <a:cubicBezTo>
                    <a:pt x="778" y="191"/>
                    <a:pt x="602" y="15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6"/>
            <p:cNvSpPr/>
            <p:nvPr/>
          </p:nvSpPr>
          <p:spPr>
            <a:xfrm>
              <a:off x="5947589" y="2915839"/>
              <a:ext cx="29809" cy="69469"/>
            </a:xfrm>
            <a:custGeom>
              <a:avLst/>
              <a:gdLst/>
              <a:ahLst/>
              <a:cxnLst/>
              <a:rect l="l" t="t" r="r" b="b"/>
              <a:pathLst>
                <a:path w="941" h="2193" extrusionOk="0">
                  <a:moveTo>
                    <a:pt x="441" y="1"/>
                  </a:moveTo>
                  <a:cubicBezTo>
                    <a:pt x="221" y="1"/>
                    <a:pt x="1" y="147"/>
                    <a:pt x="1" y="441"/>
                  </a:cubicBezTo>
                  <a:cubicBezTo>
                    <a:pt x="16" y="661"/>
                    <a:pt x="16" y="896"/>
                    <a:pt x="30" y="1131"/>
                  </a:cubicBezTo>
                  <a:cubicBezTo>
                    <a:pt x="60" y="1234"/>
                    <a:pt x="60" y="1366"/>
                    <a:pt x="60" y="1469"/>
                  </a:cubicBezTo>
                  <a:cubicBezTo>
                    <a:pt x="74" y="1616"/>
                    <a:pt x="104" y="1748"/>
                    <a:pt x="118" y="1894"/>
                  </a:cubicBezTo>
                  <a:cubicBezTo>
                    <a:pt x="171" y="2079"/>
                    <a:pt x="330" y="2193"/>
                    <a:pt x="511" y="2193"/>
                  </a:cubicBezTo>
                  <a:cubicBezTo>
                    <a:pt x="532" y="2193"/>
                    <a:pt x="552" y="2191"/>
                    <a:pt x="573" y="2188"/>
                  </a:cubicBezTo>
                  <a:cubicBezTo>
                    <a:pt x="779" y="2159"/>
                    <a:pt x="926" y="1983"/>
                    <a:pt x="926" y="1792"/>
                  </a:cubicBezTo>
                  <a:cubicBezTo>
                    <a:pt x="926" y="1674"/>
                    <a:pt x="940" y="1557"/>
                    <a:pt x="926" y="1439"/>
                  </a:cubicBezTo>
                  <a:cubicBezTo>
                    <a:pt x="911" y="1322"/>
                    <a:pt x="926" y="1219"/>
                    <a:pt x="911" y="1116"/>
                  </a:cubicBezTo>
                  <a:lnTo>
                    <a:pt x="882" y="441"/>
                  </a:lnTo>
                  <a:cubicBezTo>
                    <a:pt x="882" y="147"/>
                    <a:pt x="662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6"/>
            <p:cNvSpPr/>
            <p:nvPr/>
          </p:nvSpPr>
          <p:spPr>
            <a:xfrm>
              <a:off x="6002930" y="2965129"/>
              <a:ext cx="37728" cy="73492"/>
            </a:xfrm>
            <a:custGeom>
              <a:avLst/>
              <a:gdLst/>
              <a:ahLst/>
              <a:cxnLst/>
              <a:rect l="l" t="t" r="r" b="b"/>
              <a:pathLst>
                <a:path w="1191" h="2320" extrusionOk="0">
                  <a:moveTo>
                    <a:pt x="446" y="0"/>
                  </a:moveTo>
                  <a:cubicBezTo>
                    <a:pt x="410" y="0"/>
                    <a:pt x="374" y="5"/>
                    <a:pt x="339" y="15"/>
                  </a:cubicBezTo>
                  <a:cubicBezTo>
                    <a:pt x="133" y="74"/>
                    <a:pt x="1" y="294"/>
                    <a:pt x="60" y="500"/>
                  </a:cubicBezTo>
                  <a:cubicBezTo>
                    <a:pt x="104" y="794"/>
                    <a:pt x="162" y="1102"/>
                    <a:pt x="206" y="1395"/>
                  </a:cubicBezTo>
                  <a:cubicBezTo>
                    <a:pt x="265" y="1718"/>
                    <a:pt x="309" y="2085"/>
                    <a:pt x="632" y="2291"/>
                  </a:cubicBezTo>
                  <a:cubicBezTo>
                    <a:pt x="670" y="2310"/>
                    <a:pt x="713" y="2320"/>
                    <a:pt x="756" y="2320"/>
                  </a:cubicBezTo>
                  <a:cubicBezTo>
                    <a:pt x="845" y="2320"/>
                    <a:pt x="935" y="2278"/>
                    <a:pt x="985" y="2188"/>
                  </a:cubicBezTo>
                  <a:cubicBezTo>
                    <a:pt x="1190" y="1895"/>
                    <a:pt x="1087" y="1498"/>
                    <a:pt x="1014" y="1175"/>
                  </a:cubicBezTo>
                  <a:lnTo>
                    <a:pt x="823" y="294"/>
                  </a:lnTo>
                  <a:cubicBezTo>
                    <a:pt x="775" y="112"/>
                    <a:pt x="615" y="0"/>
                    <a:pt x="4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6"/>
            <p:cNvSpPr/>
            <p:nvPr/>
          </p:nvSpPr>
          <p:spPr>
            <a:xfrm>
              <a:off x="5815906" y="3041757"/>
              <a:ext cx="38266" cy="83755"/>
            </a:xfrm>
            <a:custGeom>
              <a:avLst/>
              <a:gdLst/>
              <a:ahLst/>
              <a:cxnLst/>
              <a:rect l="l" t="t" r="r" b="b"/>
              <a:pathLst>
                <a:path w="1208" h="2644" extrusionOk="0">
                  <a:moveTo>
                    <a:pt x="412" y="0"/>
                  </a:moveTo>
                  <a:cubicBezTo>
                    <a:pt x="208" y="0"/>
                    <a:pt x="0" y="155"/>
                    <a:pt x="33" y="430"/>
                  </a:cubicBezTo>
                  <a:cubicBezTo>
                    <a:pt x="62" y="768"/>
                    <a:pt x="106" y="1120"/>
                    <a:pt x="179" y="1458"/>
                  </a:cubicBezTo>
                  <a:cubicBezTo>
                    <a:pt x="194" y="1619"/>
                    <a:pt x="223" y="1781"/>
                    <a:pt x="267" y="1927"/>
                  </a:cubicBezTo>
                  <a:cubicBezTo>
                    <a:pt x="312" y="2118"/>
                    <a:pt x="370" y="2294"/>
                    <a:pt x="444" y="2456"/>
                  </a:cubicBezTo>
                  <a:cubicBezTo>
                    <a:pt x="515" y="2577"/>
                    <a:pt x="635" y="2643"/>
                    <a:pt x="760" y="2643"/>
                  </a:cubicBezTo>
                  <a:cubicBezTo>
                    <a:pt x="816" y="2643"/>
                    <a:pt x="874" y="2630"/>
                    <a:pt x="928" y="2603"/>
                  </a:cubicBezTo>
                  <a:cubicBezTo>
                    <a:pt x="1104" y="2529"/>
                    <a:pt x="1207" y="2338"/>
                    <a:pt x="1148" y="2162"/>
                  </a:cubicBezTo>
                  <a:cubicBezTo>
                    <a:pt x="1104" y="1854"/>
                    <a:pt x="1016" y="1546"/>
                    <a:pt x="943" y="1237"/>
                  </a:cubicBezTo>
                  <a:cubicBezTo>
                    <a:pt x="869" y="929"/>
                    <a:pt x="825" y="635"/>
                    <a:pt x="767" y="327"/>
                  </a:cubicBezTo>
                  <a:cubicBezTo>
                    <a:pt x="740" y="103"/>
                    <a:pt x="578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6"/>
            <p:cNvSpPr/>
            <p:nvPr/>
          </p:nvSpPr>
          <p:spPr>
            <a:xfrm>
              <a:off x="5880179" y="3046636"/>
              <a:ext cx="45172" cy="77642"/>
            </a:xfrm>
            <a:custGeom>
              <a:avLst/>
              <a:gdLst/>
              <a:ahLst/>
              <a:cxnLst/>
              <a:rect l="l" t="t" r="r" b="b"/>
              <a:pathLst>
                <a:path w="1426" h="2451" extrusionOk="0">
                  <a:moveTo>
                    <a:pt x="787" y="505"/>
                  </a:moveTo>
                  <a:cubicBezTo>
                    <a:pt x="789" y="512"/>
                    <a:pt x="791" y="519"/>
                    <a:pt x="793" y="525"/>
                  </a:cubicBezTo>
                  <a:cubicBezTo>
                    <a:pt x="791" y="518"/>
                    <a:pt x="789" y="511"/>
                    <a:pt x="787" y="505"/>
                  </a:cubicBezTo>
                  <a:close/>
                  <a:moveTo>
                    <a:pt x="397" y="1"/>
                  </a:moveTo>
                  <a:cubicBezTo>
                    <a:pt x="198" y="1"/>
                    <a:pt x="0" y="136"/>
                    <a:pt x="15" y="408"/>
                  </a:cubicBezTo>
                  <a:cubicBezTo>
                    <a:pt x="0" y="1054"/>
                    <a:pt x="176" y="1685"/>
                    <a:pt x="514" y="2243"/>
                  </a:cubicBezTo>
                  <a:cubicBezTo>
                    <a:pt x="601" y="2389"/>
                    <a:pt x="730" y="2450"/>
                    <a:pt x="859" y="2450"/>
                  </a:cubicBezTo>
                  <a:cubicBezTo>
                    <a:pt x="1144" y="2450"/>
                    <a:pt x="1426" y="2151"/>
                    <a:pt x="1233" y="1817"/>
                  </a:cubicBezTo>
                  <a:cubicBezTo>
                    <a:pt x="1160" y="1700"/>
                    <a:pt x="1101" y="1568"/>
                    <a:pt x="1043" y="1450"/>
                  </a:cubicBezTo>
                  <a:cubicBezTo>
                    <a:pt x="1043" y="1436"/>
                    <a:pt x="1043" y="1436"/>
                    <a:pt x="1043" y="1421"/>
                  </a:cubicBezTo>
                  <a:cubicBezTo>
                    <a:pt x="1028" y="1406"/>
                    <a:pt x="1013" y="1362"/>
                    <a:pt x="998" y="1333"/>
                  </a:cubicBezTo>
                  <a:cubicBezTo>
                    <a:pt x="984" y="1274"/>
                    <a:pt x="954" y="1201"/>
                    <a:pt x="940" y="1127"/>
                  </a:cubicBezTo>
                  <a:cubicBezTo>
                    <a:pt x="896" y="1010"/>
                    <a:pt x="852" y="878"/>
                    <a:pt x="822" y="746"/>
                  </a:cubicBezTo>
                  <a:cubicBezTo>
                    <a:pt x="808" y="672"/>
                    <a:pt x="793" y="614"/>
                    <a:pt x="793" y="540"/>
                  </a:cubicBezTo>
                  <a:cubicBezTo>
                    <a:pt x="793" y="530"/>
                    <a:pt x="780" y="480"/>
                    <a:pt x="780" y="480"/>
                  </a:cubicBezTo>
                  <a:lnTo>
                    <a:pt x="780" y="480"/>
                  </a:lnTo>
                  <a:cubicBezTo>
                    <a:pt x="780" y="480"/>
                    <a:pt x="782" y="487"/>
                    <a:pt x="787" y="505"/>
                  </a:cubicBezTo>
                  <a:lnTo>
                    <a:pt x="787" y="505"/>
                  </a:lnTo>
                  <a:cubicBezTo>
                    <a:pt x="778" y="468"/>
                    <a:pt x="778" y="433"/>
                    <a:pt x="778" y="408"/>
                  </a:cubicBezTo>
                  <a:cubicBezTo>
                    <a:pt x="793" y="136"/>
                    <a:pt x="595" y="1"/>
                    <a:pt x="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6"/>
            <p:cNvSpPr/>
            <p:nvPr/>
          </p:nvSpPr>
          <p:spPr>
            <a:xfrm>
              <a:off x="5949458" y="3070267"/>
              <a:ext cx="43271" cy="69342"/>
            </a:xfrm>
            <a:custGeom>
              <a:avLst/>
              <a:gdLst/>
              <a:ahLst/>
              <a:cxnLst/>
              <a:rect l="l" t="t" r="r" b="b"/>
              <a:pathLst>
                <a:path w="1366" h="2189" extrusionOk="0">
                  <a:moveTo>
                    <a:pt x="1160" y="1086"/>
                  </a:moveTo>
                  <a:lnTo>
                    <a:pt x="1160" y="1086"/>
                  </a:lnTo>
                  <a:cubicBezTo>
                    <a:pt x="1165" y="1096"/>
                    <a:pt x="1170" y="1106"/>
                    <a:pt x="1175" y="1118"/>
                  </a:cubicBezTo>
                  <a:lnTo>
                    <a:pt x="1175" y="1118"/>
                  </a:lnTo>
                  <a:cubicBezTo>
                    <a:pt x="1170" y="1107"/>
                    <a:pt x="1165" y="1097"/>
                    <a:pt x="1160" y="1086"/>
                  </a:cubicBezTo>
                  <a:close/>
                  <a:moveTo>
                    <a:pt x="481" y="0"/>
                  </a:moveTo>
                  <a:cubicBezTo>
                    <a:pt x="443" y="0"/>
                    <a:pt x="405" y="5"/>
                    <a:pt x="368" y="14"/>
                  </a:cubicBezTo>
                  <a:cubicBezTo>
                    <a:pt x="133" y="88"/>
                    <a:pt x="1" y="323"/>
                    <a:pt x="59" y="572"/>
                  </a:cubicBezTo>
                  <a:cubicBezTo>
                    <a:pt x="118" y="822"/>
                    <a:pt x="191" y="1071"/>
                    <a:pt x="294" y="1321"/>
                  </a:cubicBezTo>
                  <a:cubicBezTo>
                    <a:pt x="338" y="1482"/>
                    <a:pt x="412" y="1615"/>
                    <a:pt x="500" y="1761"/>
                  </a:cubicBezTo>
                  <a:cubicBezTo>
                    <a:pt x="544" y="1835"/>
                    <a:pt x="603" y="1908"/>
                    <a:pt x="676" y="1967"/>
                  </a:cubicBezTo>
                  <a:cubicBezTo>
                    <a:pt x="720" y="2011"/>
                    <a:pt x="779" y="2055"/>
                    <a:pt x="823" y="2099"/>
                  </a:cubicBezTo>
                  <a:cubicBezTo>
                    <a:pt x="880" y="2156"/>
                    <a:pt x="961" y="2188"/>
                    <a:pt x="1043" y="2188"/>
                  </a:cubicBezTo>
                  <a:cubicBezTo>
                    <a:pt x="1088" y="2188"/>
                    <a:pt x="1134" y="2179"/>
                    <a:pt x="1175" y="2158"/>
                  </a:cubicBezTo>
                  <a:cubicBezTo>
                    <a:pt x="1293" y="2114"/>
                    <a:pt x="1366" y="1996"/>
                    <a:pt x="1366" y="1879"/>
                  </a:cubicBezTo>
                  <a:cubicBezTo>
                    <a:pt x="1351" y="1747"/>
                    <a:pt x="1337" y="1615"/>
                    <a:pt x="1307" y="1482"/>
                  </a:cubicBezTo>
                  <a:cubicBezTo>
                    <a:pt x="1281" y="1365"/>
                    <a:pt x="1232" y="1248"/>
                    <a:pt x="1180" y="1131"/>
                  </a:cubicBezTo>
                  <a:lnTo>
                    <a:pt x="1180" y="1131"/>
                  </a:lnTo>
                  <a:cubicBezTo>
                    <a:pt x="1073" y="871"/>
                    <a:pt x="980" y="610"/>
                    <a:pt x="926" y="323"/>
                  </a:cubicBezTo>
                  <a:cubicBezTo>
                    <a:pt x="864" y="125"/>
                    <a:pt x="678" y="0"/>
                    <a:pt x="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6"/>
            <p:cNvSpPr/>
            <p:nvPr/>
          </p:nvSpPr>
          <p:spPr>
            <a:xfrm>
              <a:off x="5925732" y="2997219"/>
              <a:ext cx="33990" cy="63989"/>
            </a:xfrm>
            <a:custGeom>
              <a:avLst/>
              <a:gdLst/>
              <a:ahLst/>
              <a:cxnLst/>
              <a:rect l="l" t="t" r="r" b="b"/>
              <a:pathLst>
                <a:path w="1073" h="2020" extrusionOk="0">
                  <a:moveTo>
                    <a:pt x="427" y="1"/>
                  </a:moveTo>
                  <a:cubicBezTo>
                    <a:pt x="192" y="1"/>
                    <a:pt x="16" y="192"/>
                    <a:pt x="16" y="412"/>
                  </a:cubicBezTo>
                  <a:cubicBezTo>
                    <a:pt x="1" y="691"/>
                    <a:pt x="30" y="955"/>
                    <a:pt x="74" y="1219"/>
                  </a:cubicBezTo>
                  <a:cubicBezTo>
                    <a:pt x="104" y="1366"/>
                    <a:pt x="148" y="1513"/>
                    <a:pt x="221" y="1645"/>
                  </a:cubicBezTo>
                  <a:cubicBezTo>
                    <a:pt x="280" y="1821"/>
                    <a:pt x="412" y="1953"/>
                    <a:pt x="588" y="2012"/>
                  </a:cubicBezTo>
                  <a:cubicBezTo>
                    <a:pt x="613" y="2017"/>
                    <a:pt x="639" y="2020"/>
                    <a:pt x="663" y="2020"/>
                  </a:cubicBezTo>
                  <a:cubicBezTo>
                    <a:pt x="783" y="2020"/>
                    <a:pt x="894" y="1963"/>
                    <a:pt x="955" y="1865"/>
                  </a:cubicBezTo>
                  <a:cubicBezTo>
                    <a:pt x="1073" y="1674"/>
                    <a:pt x="1014" y="1425"/>
                    <a:pt x="955" y="1219"/>
                  </a:cubicBezTo>
                  <a:cubicBezTo>
                    <a:pt x="911" y="1087"/>
                    <a:pt x="882" y="955"/>
                    <a:pt x="867" y="808"/>
                  </a:cubicBezTo>
                  <a:cubicBezTo>
                    <a:pt x="852" y="676"/>
                    <a:pt x="838" y="544"/>
                    <a:pt x="838" y="412"/>
                  </a:cubicBezTo>
                  <a:cubicBezTo>
                    <a:pt x="838" y="192"/>
                    <a:pt x="662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6"/>
            <p:cNvSpPr/>
            <p:nvPr/>
          </p:nvSpPr>
          <p:spPr>
            <a:xfrm>
              <a:off x="5429535" y="2899557"/>
              <a:ext cx="43747" cy="109256"/>
            </a:xfrm>
            <a:custGeom>
              <a:avLst/>
              <a:gdLst/>
              <a:ahLst/>
              <a:cxnLst/>
              <a:rect l="l" t="t" r="r" b="b"/>
              <a:pathLst>
                <a:path w="1381" h="3449" extrusionOk="0">
                  <a:moveTo>
                    <a:pt x="485" y="1"/>
                  </a:moveTo>
                  <a:cubicBezTo>
                    <a:pt x="221" y="1"/>
                    <a:pt x="15" y="206"/>
                    <a:pt x="0" y="485"/>
                  </a:cubicBezTo>
                  <a:cubicBezTo>
                    <a:pt x="59" y="955"/>
                    <a:pt x="118" y="1440"/>
                    <a:pt x="206" y="1909"/>
                  </a:cubicBezTo>
                  <a:cubicBezTo>
                    <a:pt x="294" y="2379"/>
                    <a:pt x="367" y="2878"/>
                    <a:pt x="632" y="3260"/>
                  </a:cubicBezTo>
                  <a:cubicBezTo>
                    <a:pt x="711" y="3391"/>
                    <a:pt x="837" y="3449"/>
                    <a:pt x="961" y="3449"/>
                  </a:cubicBezTo>
                  <a:cubicBezTo>
                    <a:pt x="1158" y="3449"/>
                    <a:pt x="1351" y="3303"/>
                    <a:pt x="1351" y="3069"/>
                  </a:cubicBezTo>
                  <a:cubicBezTo>
                    <a:pt x="1380" y="2614"/>
                    <a:pt x="1234" y="2159"/>
                    <a:pt x="1145" y="1704"/>
                  </a:cubicBezTo>
                  <a:cubicBezTo>
                    <a:pt x="1101" y="1498"/>
                    <a:pt x="1072" y="1278"/>
                    <a:pt x="1043" y="1073"/>
                  </a:cubicBezTo>
                  <a:lnTo>
                    <a:pt x="1028" y="999"/>
                  </a:lnTo>
                  <a:lnTo>
                    <a:pt x="1028" y="970"/>
                  </a:lnTo>
                  <a:cubicBezTo>
                    <a:pt x="1028" y="926"/>
                    <a:pt x="1013" y="867"/>
                    <a:pt x="1013" y="823"/>
                  </a:cubicBezTo>
                  <a:cubicBezTo>
                    <a:pt x="999" y="706"/>
                    <a:pt x="984" y="588"/>
                    <a:pt x="969" y="485"/>
                  </a:cubicBezTo>
                  <a:cubicBezTo>
                    <a:pt x="969" y="221"/>
                    <a:pt x="749" y="1"/>
                    <a:pt x="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6"/>
            <p:cNvSpPr/>
            <p:nvPr/>
          </p:nvSpPr>
          <p:spPr>
            <a:xfrm>
              <a:off x="5505815" y="2932470"/>
              <a:ext cx="35827" cy="94272"/>
            </a:xfrm>
            <a:custGeom>
              <a:avLst/>
              <a:gdLst/>
              <a:ahLst/>
              <a:cxnLst/>
              <a:rect l="l" t="t" r="r" b="b"/>
              <a:pathLst>
                <a:path w="1131" h="2976" extrusionOk="0">
                  <a:moveTo>
                    <a:pt x="475" y="0"/>
                  </a:moveTo>
                  <a:cubicBezTo>
                    <a:pt x="250" y="0"/>
                    <a:pt x="22" y="144"/>
                    <a:pt x="0" y="430"/>
                  </a:cubicBezTo>
                  <a:cubicBezTo>
                    <a:pt x="0" y="812"/>
                    <a:pt x="29" y="1179"/>
                    <a:pt x="73" y="1546"/>
                  </a:cubicBezTo>
                  <a:cubicBezTo>
                    <a:pt x="88" y="1751"/>
                    <a:pt x="117" y="1971"/>
                    <a:pt x="162" y="2177"/>
                  </a:cubicBezTo>
                  <a:cubicBezTo>
                    <a:pt x="191" y="2382"/>
                    <a:pt x="264" y="2588"/>
                    <a:pt x="367" y="2779"/>
                  </a:cubicBezTo>
                  <a:cubicBezTo>
                    <a:pt x="446" y="2903"/>
                    <a:pt x="568" y="2975"/>
                    <a:pt x="701" y="2975"/>
                  </a:cubicBezTo>
                  <a:cubicBezTo>
                    <a:pt x="741" y="2975"/>
                    <a:pt x="781" y="2969"/>
                    <a:pt x="822" y="2955"/>
                  </a:cubicBezTo>
                  <a:cubicBezTo>
                    <a:pt x="998" y="2911"/>
                    <a:pt x="1116" y="2749"/>
                    <a:pt x="1130" y="2573"/>
                  </a:cubicBezTo>
                  <a:cubicBezTo>
                    <a:pt x="1130" y="2368"/>
                    <a:pt x="1116" y="2162"/>
                    <a:pt x="1072" y="1957"/>
                  </a:cubicBezTo>
                  <a:cubicBezTo>
                    <a:pt x="1057" y="1869"/>
                    <a:pt x="1042" y="1781"/>
                    <a:pt x="1028" y="1692"/>
                  </a:cubicBezTo>
                  <a:lnTo>
                    <a:pt x="1013" y="1604"/>
                  </a:lnTo>
                  <a:cubicBezTo>
                    <a:pt x="1013" y="1575"/>
                    <a:pt x="1013" y="1546"/>
                    <a:pt x="998" y="1516"/>
                  </a:cubicBezTo>
                  <a:cubicBezTo>
                    <a:pt x="969" y="1149"/>
                    <a:pt x="940" y="797"/>
                    <a:pt x="940" y="430"/>
                  </a:cubicBezTo>
                  <a:cubicBezTo>
                    <a:pt x="925" y="144"/>
                    <a:pt x="701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6"/>
            <p:cNvSpPr/>
            <p:nvPr/>
          </p:nvSpPr>
          <p:spPr>
            <a:xfrm>
              <a:off x="5570912" y="2974759"/>
              <a:ext cx="53503" cy="99024"/>
            </a:xfrm>
            <a:custGeom>
              <a:avLst/>
              <a:gdLst/>
              <a:ahLst/>
              <a:cxnLst/>
              <a:rect l="l" t="t" r="r" b="b"/>
              <a:pathLst>
                <a:path w="1689" h="3126" extrusionOk="0">
                  <a:moveTo>
                    <a:pt x="506" y="1"/>
                  </a:moveTo>
                  <a:cubicBezTo>
                    <a:pt x="465" y="1"/>
                    <a:pt x="423" y="7"/>
                    <a:pt x="382" y="20"/>
                  </a:cubicBezTo>
                  <a:cubicBezTo>
                    <a:pt x="132" y="93"/>
                    <a:pt x="0" y="328"/>
                    <a:pt x="59" y="578"/>
                  </a:cubicBezTo>
                  <a:cubicBezTo>
                    <a:pt x="118" y="974"/>
                    <a:pt x="206" y="1356"/>
                    <a:pt x="338" y="1737"/>
                  </a:cubicBezTo>
                  <a:cubicBezTo>
                    <a:pt x="455" y="2149"/>
                    <a:pt x="617" y="2545"/>
                    <a:pt x="837" y="2912"/>
                  </a:cubicBezTo>
                  <a:cubicBezTo>
                    <a:pt x="911" y="3049"/>
                    <a:pt x="1052" y="3125"/>
                    <a:pt x="1202" y="3125"/>
                  </a:cubicBezTo>
                  <a:cubicBezTo>
                    <a:pt x="1261" y="3125"/>
                    <a:pt x="1322" y="3113"/>
                    <a:pt x="1380" y="3088"/>
                  </a:cubicBezTo>
                  <a:cubicBezTo>
                    <a:pt x="1586" y="3015"/>
                    <a:pt x="1689" y="2794"/>
                    <a:pt x="1630" y="2574"/>
                  </a:cubicBezTo>
                  <a:cubicBezTo>
                    <a:pt x="1601" y="2471"/>
                    <a:pt x="1557" y="2369"/>
                    <a:pt x="1512" y="2251"/>
                  </a:cubicBezTo>
                  <a:lnTo>
                    <a:pt x="1439" y="2090"/>
                  </a:lnTo>
                  <a:lnTo>
                    <a:pt x="1424" y="2060"/>
                  </a:lnTo>
                  <a:lnTo>
                    <a:pt x="1410" y="2016"/>
                  </a:lnTo>
                  <a:cubicBezTo>
                    <a:pt x="1336" y="1826"/>
                    <a:pt x="1278" y="1664"/>
                    <a:pt x="1219" y="1473"/>
                  </a:cubicBezTo>
                  <a:cubicBezTo>
                    <a:pt x="1087" y="1106"/>
                    <a:pt x="999" y="724"/>
                    <a:pt x="940" y="328"/>
                  </a:cubicBezTo>
                  <a:cubicBezTo>
                    <a:pt x="879" y="135"/>
                    <a:pt x="699" y="1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6"/>
            <p:cNvSpPr/>
            <p:nvPr/>
          </p:nvSpPr>
          <p:spPr>
            <a:xfrm>
              <a:off x="5652513" y="2985910"/>
              <a:ext cx="39819" cy="60124"/>
            </a:xfrm>
            <a:custGeom>
              <a:avLst/>
              <a:gdLst/>
              <a:ahLst/>
              <a:cxnLst/>
              <a:rect l="l" t="t" r="r" b="b"/>
              <a:pathLst>
                <a:path w="1257" h="1898" extrusionOk="0">
                  <a:moveTo>
                    <a:pt x="526" y="0"/>
                  </a:moveTo>
                  <a:cubicBezTo>
                    <a:pt x="246" y="0"/>
                    <a:pt x="1" y="267"/>
                    <a:pt x="82" y="578"/>
                  </a:cubicBezTo>
                  <a:cubicBezTo>
                    <a:pt x="140" y="754"/>
                    <a:pt x="184" y="930"/>
                    <a:pt x="243" y="1107"/>
                  </a:cubicBezTo>
                  <a:cubicBezTo>
                    <a:pt x="287" y="1312"/>
                    <a:pt x="375" y="1518"/>
                    <a:pt x="478" y="1694"/>
                  </a:cubicBezTo>
                  <a:cubicBezTo>
                    <a:pt x="561" y="1824"/>
                    <a:pt x="702" y="1897"/>
                    <a:pt x="845" y="1897"/>
                  </a:cubicBezTo>
                  <a:cubicBezTo>
                    <a:pt x="880" y="1897"/>
                    <a:pt x="914" y="1893"/>
                    <a:pt x="948" y="1885"/>
                  </a:cubicBezTo>
                  <a:cubicBezTo>
                    <a:pt x="1124" y="1841"/>
                    <a:pt x="1256" y="1679"/>
                    <a:pt x="1256" y="1488"/>
                  </a:cubicBezTo>
                  <a:cubicBezTo>
                    <a:pt x="1241" y="1268"/>
                    <a:pt x="1197" y="1062"/>
                    <a:pt x="1124" y="857"/>
                  </a:cubicBezTo>
                  <a:lnTo>
                    <a:pt x="962" y="343"/>
                  </a:lnTo>
                  <a:cubicBezTo>
                    <a:pt x="933" y="226"/>
                    <a:pt x="860" y="123"/>
                    <a:pt x="757" y="64"/>
                  </a:cubicBezTo>
                  <a:cubicBezTo>
                    <a:pt x="681" y="20"/>
                    <a:pt x="603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6"/>
            <p:cNvSpPr/>
            <p:nvPr/>
          </p:nvSpPr>
          <p:spPr>
            <a:xfrm>
              <a:off x="5597426" y="2899557"/>
              <a:ext cx="40009" cy="76279"/>
            </a:xfrm>
            <a:custGeom>
              <a:avLst/>
              <a:gdLst/>
              <a:ahLst/>
              <a:cxnLst/>
              <a:rect l="l" t="t" r="r" b="b"/>
              <a:pathLst>
                <a:path w="1263" h="2408" extrusionOk="0">
                  <a:moveTo>
                    <a:pt x="452" y="1"/>
                  </a:moveTo>
                  <a:cubicBezTo>
                    <a:pt x="414" y="1"/>
                    <a:pt x="376" y="5"/>
                    <a:pt x="338" y="16"/>
                  </a:cubicBezTo>
                  <a:cubicBezTo>
                    <a:pt x="118" y="74"/>
                    <a:pt x="0" y="309"/>
                    <a:pt x="59" y="529"/>
                  </a:cubicBezTo>
                  <a:cubicBezTo>
                    <a:pt x="162" y="1058"/>
                    <a:pt x="264" y="1586"/>
                    <a:pt x="397" y="2100"/>
                  </a:cubicBezTo>
                  <a:cubicBezTo>
                    <a:pt x="458" y="2285"/>
                    <a:pt x="623" y="2408"/>
                    <a:pt x="805" y="2408"/>
                  </a:cubicBezTo>
                  <a:cubicBezTo>
                    <a:pt x="840" y="2408"/>
                    <a:pt x="875" y="2403"/>
                    <a:pt x="910" y="2394"/>
                  </a:cubicBezTo>
                  <a:cubicBezTo>
                    <a:pt x="1131" y="2320"/>
                    <a:pt x="1263" y="2100"/>
                    <a:pt x="1204" y="1880"/>
                  </a:cubicBezTo>
                  <a:cubicBezTo>
                    <a:pt x="1116" y="1351"/>
                    <a:pt x="984" y="823"/>
                    <a:pt x="852" y="309"/>
                  </a:cubicBezTo>
                  <a:cubicBezTo>
                    <a:pt x="803" y="115"/>
                    <a:pt x="633" y="1"/>
                    <a:pt x="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6"/>
            <p:cNvSpPr/>
            <p:nvPr/>
          </p:nvSpPr>
          <p:spPr>
            <a:xfrm>
              <a:off x="5722996" y="3052591"/>
              <a:ext cx="39534" cy="69690"/>
            </a:xfrm>
            <a:custGeom>
              <a:avLst/>
              <a:gdLst/>
              <a:ahLst/>
              <a:cxnLst/>
              <a:rect l="l" t="t" r="r" b="b"/>
              <a:pathLst>
                <a:path w="1248" h="2200" extrusionOk="0">
                  <a:moveTo>
                    <a:pt x="500" y="1"/>
                  </a:moveTo>
                  <a:cubicBezTo>
                    <a:pt x="461" y="1"/>
                    <a:pt x="421" y="5"/>
                    <a:pt x="382" y="14"/>
                  </a:cubicBezTo>
                  <a:cubicBezTo>
                    <a:pt x="147" y="88"/>
                    <a:pt x="0" y="337"/>
                    <a:pt x="59" y="587"/>
                  </a:cubicBezTo>
                  <a:lnTo>
                    <a:pt x="235" y="1277"/>
                  </a:lnTo>
                  <a:cubicBezTo>
                    <a:pt x="294" y="1541"/>
                    <a:pt x="396" y="1791"/>
                    <a:pt x="543" y="2011"/>
                  </a:cubicBezTo>
                  <a:cubicBezTo>
                    <a:pt x="602" y="2129"/>
                    <a:pt x="728" y="2200"/>
                    <a:pt x="859" y="2200"/>
                  </a:cubicBezTo>
                  <a:cubicBezTo>
                    <a:pt x="891" y="2200"/>
                    <a:pt x="923" y="2196"/>
                    <a:pt x="954" y="2187"/>
                  </a:cubicBezTo>
                  <a:cubicBezTo>
                    <a:pt x="1116" y="2143"/>
                    <a:pt x="1233" y="1996"/>
                    <a:pt x="1233" y="1820"/>
                  </a:cubicBezTo>
                  <a:cubicBezTo>
                    <a:pt x="1248" y="1556"/>
                    <a:pt x="1204" y="1292"/>
                    <a:pt x="1130" y="1027"/>
                  </a:cubicBezTo>
                  <a:lnTo>
                    <a:pt x="954" y="337"/>
                  </a:lnTo>
                  <a:cubicBezTo>
                    <a:pt x="893" y="128"/>
                    <a:pt x="706" y="1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6"/>
            <p:cNvSpPr/>
            <p:nvPr/>
          </p:nvSpPr>
          <p:spPr>
            <a:xfrm>
              <a:off x="5661130" y="3098808"/>
              <a:ext cx="38171" cy="51793"/>
            </a:xfrm>
            <a:custGeom>
              <a:avLst/>
              <a:gdLst/>
              <a:ahLst/>
              <a:cxnLst/>
              <a:rect l="l" t="t" r="r" b="b"/>
              <a:pathLst>
                <a:path w="1205" h="1635" extrusionOk="0">
                  <a:moveTo>
                    <a:pt x="487" y="0"/>
                  </a:moveTo>
                  <a:cubicBezTo>
                    <a:pt x="426" y="0"/>
                    <a:pt x="365" y="10"/>
                    <a:pt x="309" y="38"/>
                  </a:cubicBezTo>
                  <a:cubicBezTo>
                    <a:pt x="103" y="112"/>
                    <a:pt x="0" y="332"/>
                    <a:pt x="59" y="537"/>
                  </a:cubicBezTo>
                  <a:lnTo>
                    <a:pt x="250" y="993"/>
                  </a:lnTo>
                  <a:cubicBezTo>
                    <a:pt x="265" y="1066"/>
                    <a:pt x="294" y="1139"/>
                    <a:pt x="338" y="1213"/>
                  </a:cubicBezTo>
                  <a:cubicBezTo>
                    <a:pt x="353" y="1257"/>
                    <a:pt x="367" y="1315"/>
                    <a:pt x="397" y="1360"/>
                  </a:cubicBezTo>
                  <a:cubicBezTo>
                    <a:pt x="412" y="1404"/>
                    <a:pt x="456" y="1433"/>
                    <a:pt x="485" y="1462"/>
                  </a:cubicBezTo>
                  <a:cubicBezTo>
                    <a:pt x="529" y="1506"/>
                    <a:pt x="588" y="1550"/>
                    <a:pt x="646" y="1594"/>
                  </a:cubicBezTo>
                  <a:cubicBezTo>
                    <a:pt x="701" y="1622"/>
                    <a:pt x="758" y="1634"/>
                    <a:pt x="815" y="1634"/>
                  </a:cubicBezTo>
                  <a:cubicBezTo>
                    <a:pt x="972" y="1634"/>
                    <a:pt x="1121" y="1536"/>
                    <a:pt x="1175" y="1374"/>
                  </a:cubicBezTo>
                  <a:cubicBezTo>
                    <a:pt x="1190" y="1315"/>
                    <a:pt x="1190" y="1242"/>
                    <a:pt x="1190" y="1183"/>
                  </a:cubicBezTo>
                  <a:cubicBezTo>
                    <a:pt x="1204" y="1125"/>
                    <a:pt x="1190" y="1081"/>
                    <a:pt x="1175" y="1022"/>
                  </a:cubicBezTo>
                  <a:cubicBezTo>
                    <a:pt x="1160" y="978"/>
                    <a:pt x="1146" y="919"/>
                    <a:pt x="1116" y="875"/>
                  </a:cubicBezTo>
                  <a:lnTo>
                    <a:pt x="1028" y="655"/>
                  </a:lnTo>
                  <a:lnTo>
                    <a:pt x="837" y="214"/>
                  </a:lnTo>
                  <a:cubicBezTo>
                    <a:pt x="779" y="112"/>
                    <a:pt x="690" y="38"/>
                    <a:pt x="588" y="9"/>
                  </a:cubicBezTo>
                  <a:cubicBezTo>
                    <a:pt x="555" y="4"/>
                    <a:pt x="521" y="0"/>
                    <a:pt x="4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6"/>
            <p:cNvSpPr/>
            <p:nvPr/>
          </p:nvSpPr>
          <p:spPr>
            <a:xfrm>
              <a:off x="5558811" y="3097003"/>
              <a:ext cx="44222" cy="63387"/>
            </a:xfrm>
            <a:custGeom>
              <a:avLst/>
              <a:gdLst/>
              <a:ahLst/>
              <a:cxnLst/>
              <a:rect l="l" t="t" r="r" b="b"/>
              <a:pathLst>
                <a:path w="1396" h="2001" extrusionOk="0">
                  <a:moveTo>
                    <a:pt x="464" y="0"/>
                  </a:moveTo>
                  <a:cubicBezTo>
                    <a:pt x="384" y="0"/>
                    <a:pt x="305" y="21"/>
                    <a:pt x="236" y="66"/>
                  </a:cubicBezTo>
                  <a:cubicBezTo>
                    <a:pt x="133" y="125"/>
                    <a:pt x="45" y="227"/>
                    <a:pt x="15" y="345"/>
                  </a:cubicBezTo>
                  <a:lnTo>
                    <a:pt x="1" y="462"/>
                  </a:lnTo>
                  <a:cubicBezTo>
                    <a:pt x="1" y="536"/>
                    <a:pt x="30" y="624"/>
                    <a:pt x="59" y="697"/>
                  </a:cubicBezTo>
                  <a:lnTo>
                    <a:pt x="324" y="1270"/>
                  </a:lnTo>
                  <a:cubicBezTo>
                    <a:pt x="368" y="1372"/>
                    <a:pt x="412" y="1461"/>
                    <a:pt x="456" y="1563"/>
                  </a:cubicBezTo>
                  <a:lnTo>
                    <a:pt x="529" y="1710"/>
                  </a:lnTo>
                  <a:cubicBezTo>
                    <a:pt x="573" y="1798"/>
                    <a:pt x="661" y="1886"/>
                    <a:pt x="749" y="1945"/>
                  </a:cubicBezTo>
                  <a:cubicBezTo>
                    <a:pt x="815" y="1982"/>
                    <a:pt x="893" y="2000"/>
                    <a:pt x="970" y="2000"/>
                  </a:cubicBezTo>
                  <a:cubicBezTo>
                    <a:pt x="1047" y="2000"/>
                    <a:pt x="1124" y="1982"/>
                    <a:pt x="1190" y="1945"/>
                  </a:cubicBezTo>
                  <a:cubicBezTo>
                    <a:pt x="1307" y="1857"/>
                    <a:pt x="1395" y="1725"/>
                    <a:pt x="1395" y="1578"/>
                  </a:cubicBezTo>
                  <a:cubicBezTo>
                    <a:pt x="1395" y="1519"/>
                    <a:pt x="1395" y="1446"/>
                    <a:pt x="1381" y="1387"/>
                  </a:cubicBezTo>
                  <a:cubicBezTo>
                    <a:pt x="1366" y="1343"/>
                    <a:pt x="1337" y="1284"/>
                    <a:pt x="1322" y="1240"/>
                  </a:cubicBezTo>
                  <a:lnTo>
                    <a:pt x="1249" y="1094"/>
                  </a:lnTo>
                  <a:cubicBezTo>
                    <a:pt x="1204" y="1005"/>
                    <a:pt x="1160" y="917"/>
                    <a:pt x="1116" y="815"/>
                  </a:cubicBezTo>
                  <a:lnTo>
                    <a:pt x="852" y="227"/>
                  </a:lnTo>
                  <a:cubicBezTo>
                    <a:pt x="774" y="82"/>
                    <a:pt x="619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6"/>
            <p:cNvSpPr/>
            <p:nvPr/>
          </p:nvSpPr>
          <p:spPr>
            <a:xfrm>
              <a:off x="5475563" y="3086042"/>
              <a:ext cx="47485" cy="73048"/>
            </a:xfrm>
            <a:custGeom>
              <a:avLst/>
              <a:gdLst/>
              <a:ahLst/>
              <a:cxnLst/>
              <a:rect l="l" t="t" r="r" b="b"/>
              <a:pathLst>
                <a:path w="1499" h="2306" extrusionOk="0">
                  <a:moveTo>
                    <a:pt x="1205" y="1278"/>
                  </a:moveTo>
                  <a:cubicBezTo>
                    <a:pt x="1214" y="1302"/>
                    <a:pt x="1223" y="1326"/>
                    <a:pt x="1233" y="1350"/>
                  </a:cubicBezTo>
                  <a:lnTo>
                    <a:pt x="1233" y="1350"/>
                  </a:lnTo>
                  <a:cubicBezTo>
                    <a:pt x="1224" y="1322"/>
                    <a:pt x="1214" y="1297"/>
                    <a:pt x="1205" y="1278"/>
                  </a:cubicBezTo>
                  <a:close/>
                  <a:moveTo>
                    <a:pt x="484" y="1"/>
                  </a:moveTo>
                  <a:cubicBezTo>
                    <a:pt x="441" y="1"/>
                    <a:pt x="397" y="6"/>
                    <a:pt x="353" y="16"/>
                  </a:cubicBezTo>
                  <a:cubicBezTo>
                    <a:pt x="236" y="45"/>
                    <a:pt x="133" y="133"/>
                    <a:pt x="74" y="236"/>
                  </a:cubicBezTo>
                  <a:lnTo>
                    <a:pt x="30" y="353"/>
                  </a:lnTo>
                  <a:cubicBezTo>
                    <a:pt x="1" y="427"/>
                    <a:pt x="1" y="515"/>
                    <a:pt x="30" y="603"/>
                  </a:cubicBezTo>
                  <a:cubicBezTo>
                    <a:pt x="89" y="1131"/>
                    <a:pt x="294" y="1630"/>
                    <a:pt x="588" y="2086"/>
                  </a:cubicBezTo>
                  <a:cubicBezTo>
                    <a:pt x="647" y="2174"/>
                    <a:pt x="749" y="2247"/>
                    <a:pt x="867" y="2291"/>
                  </a:cubicBezTo>
                  <a:cubicBezTo>
                    <a:pt x="906" y="2301"/>
                    <a:pt x="945" y="2306"/>
                    <a:pt x="984" y="2306"/>
                  </a:cubicBezTo>
                  <a:cubicBezTo>
                    <a:pt x="1061" y="2306"/>
                    <a:pt x="1136" y="2286"/>
                    <a:pt x="1205" y="2247"/>
                  </a:cubicBezTo>
                  <a:cubicBezTo>
                    <a:pt x="1425" y="2115"/>
                    <a:pt x="1498" y="1836"/>
                    <a:pt x="1366" y="1630"/>
                  </a:cubicBezTo>
                  <a:cubicBezTo>
                    <a:pt x="1319" y="1537"/>
                    <a:pt x="1273" y="1443"/>
                    <a:pt x="1233" y="1350"/>
                  </a:cubicBezTo>
                  <a:lnTo>
                    <a:pt x="1233" y="1350"/>
                  </a:lnTo>
                  <a:cubicBezTo>
                    <a:pt x="1238" y="1365"/>
                    <a:pt x="1243" y="1380"/>
                    <a:pt x="1249" y="1396"/>
                  </a:cubicBezTo>
                  <a:lnTo>
                    <a:pt x="1175" y="1219"/>
                  </a:lnTo>
                  <a:cubicBezTo>
                    <a:pt x="1058" y="940"/>
                    <a:pt x="984" y="647"/>
                    <a:pt x="940" y="353"/>
                  </a:cubicBezTo>
                  <a:cubicBezTo>
                    <a:pt x="911" y="221"/>
                    <a:pt x="823" y="133"/>
                    <a:pt x="720" y="60"/>
                  </a:cubicBezTo>
                  <a:cubicBezTo>
                    <a:pt x="652" y="20"/>
                    <a:pt x="570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6"/>
            <p:cNvSpPr/>
            <p:nvPr/>
          </p:nvSpPr>
          <p:spPr>
            <a:xfrm>
              <a:off x="5567649" y="3208381"/>
              <a:ext cx="53503" cy="73650"/>
            </a:xfrm>
            <a:custGeom>
              <a:avLst/>
              <a:gdLst/>
              <a:ahLst/>
              <a:cxnLst/>
              <a:rect l="l" t="t" r="r" b="b"/>
              <a:pathLst>
                <a:path w="1689" h="2325" extrusionOk="0">
                  <a:moveTo>
                    <a:pt x="474" y="1"/>
                  </a:moveTo>
                  <a:cubicBezTo>
                    <a:pt x="439" y="1"/>
                    <a:pt x="403" y="5"/>
                    <a:pt x="368" y="15"/>
                  </a:cubicBezTo>
                  <a:cubicBezTo>
                    <a:pt x="133" y="88"/>
                    <a:pt x="1" y="323"/>
                    <a:pt x="59" y="558"/>
                  </a:cubicBezTo>
                  <a:cubicBezTo>
                    <a:pt x="177" y="1101"/>
                    <a:pt x="426" y="1615"/>
                    <a:pt x="779" y="2055"/>
                  </a:cubicBezTo>
                  <a:cubicBezTo>
                    <a:pt x="896" y="2224"/>
                    <a:pt x="1094" y="2324"/>
                    <a:pt x="1311" y="2324"/>
                  </a:cubicBezTo>
                  <a:cubicBezTo>
                    <a:pt x="1339" y="2324"/>
                    <a:pt x="1367" y="2323"/>
                    <a:pt x="1395" y="2319"/>
                  </a:cubicBezTo>
                  <a:cubicBezTo>
                    <a:pt x="1630" y="2261"/>
                    <a:pt x="1689" y="1952"/>
                    <a:pt x="1601" y="1747"/>
                  </a:cubicBezTo>
                  <a:cubicBezTo>
                    <a:pt x="1571" y="1674"/>
                    <a:pt x="1527" y="1585"/>
                    <a:pt x="1483" y="1512"/>
                  </a:cubicBezTo>
                  <a:lnTo>
                    <a:pt x="1483" y="1512"/>
                  </a:lnTo>
                  <a:cubicBezTo>
                    <a:pt x="1484" y="1513"/>
                    <a:pt x="1485" y="1513"/>
                    <a:pt x="1485" y="1513"/>
                  </a:cubicBezTo>
                  <a:cubicBezTo>
                    <a:pt x="1485" y="1513"/>
                    <a:pt x="1483" y="1510"/>
                    <a:pt x="1479" y="1506"/>
                  </a:cubicBezTo>
                  <a:lnTo>
                    <a:pt x="1479" y="1506"/>
                  </a:lnTo>
                  <a:cubicBezTo>
                    <a:pt x="1474" y="1500"/>
                    <a:pt x="1468" y="1491"/>
                    <a:pt x="1462" y="1486"/>
                  </a:cubicBezTo>
                  <a:lnTo>
                    <a:pt x="1462" y="1486"/>
                  </a:lnTo>
                  <a:cubicBezTo>
                    <a:pt x="1455" y="1479"/>
                    <a:pt x="1448" y="1471"/>
                    <a:pt x="1442" y="1465"/>
                  </a:cubicBezTo>
                  <a:lnTo>
                    <a:pt x="1442" y="1465"/>
                  </a:lnTo>
                  <a:lnTo>
                    <a:pt x="1395" y="1395"/>
                  </a:lnTo>
                  <a:cubicBezTo>
                    <a:pt x="1307" y="1277"/>
                    <a:pt x="1248" y="1174"/>
                    <a:pt x="1175" y="1057"/>
                  </a:cubicBezTo>
                  <a:cubicBezTo>
                    <a:pt x="1146" y="984"/>
                    <a:pt x="1116" y="925"/>
                    <a:pt x="1087" y="866"/>
                  </a:cubicBezTo>
                  <a:cubicBezTo>
                    <a:pt x="1072" y="837"/>
                    <a:pt x="1058" y="822"/>
                    <a:pt x="1058" y="793"/>
                  </a:cubicBezTo>
                  <a:lnTo>
                    <a:pt x="1043" y="749"/>
                  </a:lnTo>
                  <a:cubicBezTo>
                    <a:pt x="984" y="616"/>
                    <a:pt x="940" y="470"/>
                    <a:pt x="896" y="323"/>
                  </a:cubicBezTo>
                  <a:cubicBezTo>
                    <a:pt x="847" y="125"/>
                    <a:pt x="663" y="1"/>
                    <a:pt x="4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6"/>
            <p:cNvSpPr/>
            <p:nvPr/>
          </p:nvSpPr>
          <p:spPr>
            <a:xfrm>
              <a:off x="5659831" y="3181582"/>
              <a:ext cx="68772" cy="93037"/>
            </a:xfrm>
            <a:custGeom>
              <a:avLst/>
              <a:gdLst/>
              <a:ahLst/>
              <a:cxnLst/>
              <a:rect l="l" t="t" r="r" b="b"/>
              <a:pathLst>
                <a:path w="2171" h="2937" extrusionOk="0">
                  <a:moveTo>
                    <a:pt x="555" y="0"/>
                  </a:moveTo>
                  <a:cubicBezTo>
                    <a:pt x="280" y="0"/>
                    <a:pt x="1" y="231"/>
                    <a:pt x="115" y="582"/>
                  </a:cubicBezTo>
                  <a:cubicBezTo>
                    <a:pt x="335" y="1404"/>
                    <a:pt x="746" y="2270"/>
                    <a:pt x="1407" y="2828"/>
                  </a:cubicBezTo>
                  <a:cubicBezTo>
                    <a:pt x="1487" y="2900"/>
                    <a:pt x="1593" y="2937"/>
                    <a:pt x="1699" y="2937"/>
                  </a:cubicBezTo>
                  <a:cubicBezTo>
                    <a:pt x="1787" y="2937"/>
                    <a:pt x="1876" y="2911"/>
                    <a:pt x="1950" y="2857"/>
                  </a:cubicBezTo>
                  <a:cubicBezTo>
                    <a:pt x="2126" y="2725"/>
                    <a:pt x="2170" y="2490"/>
                    <a:pt x="2053" y="2314"/>
                  </a:cubicBezTo>
                  <a:cubicBezTo>
                    <a:pt x="1950" y="2167"/>
                    <a:pt x="1847" y="1991"/>
                    <a:pt x="1730" y="1844"/>
                  </a:cubicBezTo>
                  <a:cubicBezTo>
                    <a:pt x="1612" y="1683"/>
                    <a:pt x="1495" y="1521"/>
                    <a:pt x="1407" y="1345"/>
                  </a:cubicBezTo>
                  <a:cubicBezTo>
                    <a:pt x="1363" y="1272"/>
                    <a:pt x="1319" y="1184"/>
                    <a:pt x="1275" y="1110"/>
                  </a:cubicBezTo>
                  <a:cubicBezTo>
                    <a:pt x="1245" y="1066"/>
                    <a:pt x="1231" y="1007"/>
                    <a:pt x="1201" y="963"/>
                  </a:cubicBezTo>
                  <a:lnTo>
                    <a:pt x="1172" y="905"/>
                  </a:lnTo>
                  <a:cubicBezTo>
                    <a:pt x="1172" y="896"/>
                    <a:pt x="1162" y="867"/>
                    <a:pt x="1159" y="856"/>
                  </a:cubicBezTo>
                  <a:lnTo>
                    <a:pt x="1159" y="856"/>
                  </a:lnTo>
                  <a:lnTo>
                    <a:pt x="1172" y="875"/>
                  </a:lnTo>
                  <a:cubicBezTo>
                    <a:pt x="1164" y="859"/>
                    <a:pt x="1160" y="853"/>
                    <a:pt x="1159" y="853"/>
                  </a:cubicBezTo>
                  <a:lnTo>
                    <a:pt x="1159" y="853"/>
                  </a:lnTo>
                  <a:cubicBezTo>
                    <a:pt x="1159" y="853"/>
                    <a:pt x="1159" y="854"/>
                    <a:pt x="1159" y="856"/>
                  </a:cubicBezTo>
                  <a:lnTo>
                    <a:pt x="1159" y="856"/>
                  </a:lnTo>
                  <a:lnTo>
                    <a:pt x="1143" y="831"/>
                  </a:lnTo>
                  <a:lnTo>
                    <a:pt x="1128" y="772"/>
                  </a:lnTo>
                  <a:cubicBezTo>
                    <a:pt x="1098" y="728"/>
                    <a:pt x="1084" y="684"/>
                    <a:pt x="1069" y="640"/>
                  </a:cubicBezTo>
                  <a:cubicBezTo>
                    <a:pt x="1040" y="538"/>
                    <a:pt x="1010" y="450"/>
                    <a:pt x="981" y="347"/>
                  </a:cubicBezTo>
                  <a:cubicBezTo>
                    <a:pt x="922" y="105"/>
                    <a:pt x="739" y="0"/>
                    <a:pt x="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6"/>
            <p:cNvSpPr/>
            <p:nvPr/>
          </p:nvSpPr>
          <p:spPr>
            <a:xfrm>
              <a:off x="5738423" y="3185478"/>
              <a:ext cx="51571" cy="67536"/>
            </a:xfrm>
            <a:custGeom>
              <a:avLst/>
              <a:gdLst/>
              <a:ahLst/>
              <a:cxnLst/>
              <a:rect l="l" t="t" r="r" b="b"/>
              <a:pathLst>
                <a:path w="1628" h="2132" extrusionOk="0">
                  <a:moveTo>
                    <a:pt x="489" y="0"/>
                  </a:moveTo>
                  <a:cubicBezTo>
                    <a:pt x="246" y="0"/>
                    <a:pt x="1" y="201"/>
                    <a:pt x="71" y="517"/>
                  </a:cubicBezTo>
                  <a:cubicBezTo>
                    <a:pt x="188" y="943"/>
                    <a:pt x="379" y="1354"/>
                    <a:pt x="614" y="1736"/>
                  </a:cubicBezTo>
                  <a:cubicBezTo>
                    <a:pt x="702" y="1883"/>
                    <a:pt x="834" y="2015"/>
                    <a:pt x="981" y="2088"/>
                  </a:cubicBezTo>
                  <a:cubicBezTo>
                    <a:pt x="1036" y="2118"/>
                    <a:pt x="1095" y="2132"/>
                    <a:pt x="1153" y="2132"/>
                  </a:cubicBezTo>
                  <a:cubicBezTo>
                    <a:pt x="1295" y="2132"/>
                    <a:pt x="1432" y="2048"/>
                    <a:pt x="1495" y="1912"/>
                  </a:cubicBezTo>
                  <a:cubicBezTo>
                    <a:pt x="1627" y="1618"/>
                    <a:pt x="1407" y="1354"/>
                    <a:pt x="1260" y="1119"/>
                  </a:cubicBezTo>
                  <a:cubicBezTo>
                    <a:pt x="1157" y="928"/>
                    <a:pt x="1055" y="723"/>
                    <a:pt x="966" y="532"/>
                  </a:cubicBezTo>
                  <a:cubicBezTo>
                    <a:pt x="937" y="444"/>
                    <a:pt x="908" y="371"/>
                    <a:pt x="878" y="297"/>
                  </a:cubicBezTo>
                  <a:cubicBezTo>
                    <a:pt x="813" y="91"/>
                    <a:pt x="652" y="0"/>
                    <a:pt x="4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6"/>
            <p:cNvSpPr/>
            <p:nvPr/>
          </p:nvSpPr>
          <p:spPr>
            <a:xfrm>
              <a:off x="5824839" y="3220893"/>
              <a:ext cx="49322" cy="86543"/>
            </a:xfrm>
            <a:custGeom>
              <a:avLst/>
              <a:gdLst/>
              <a:ahLst/>
              <a:cxnLst/>
              <a:rect l="l" t="t" r="r" b="b"/>
              <a:pathLst>
                <a:path w="1557" h="2732" extrusionOk="0">
                  <a:moveTo>
                    <a:pt x="394" y="1"/>
                  </a:moveTo>
                  <a:cubicBezTo>
                    <a:pt x="361" y="1"/>
                    <a:pt x="327" y="6"/>
                    <a:pt x="294" y="16"/>
                  </a:cubicBezTo>
                  <a:cubicBezTo>
                    <a:pt x="103" y="75"/>
                    <a:pt x="0" y="266"/>
                    <a:pt x="44" y="456"/>
                  </a:cubicBezTo>
                  <a:cubicBezTo>
                    <a:pt x="103" y="853"/>
                    <a:pt x="191" y="1249"/>
                    <a:pt x="323" y="1631"/>
                  </a:cubicBezTo>
                  <a:cubicBezTo>
                    <a:pt x="397" y="1836"/>
                    <a:pt x="485" y="2042"/>
                    <a:pt x="573" y="2247"/>
                  </a:cubicBezTo>
                  <a:cubicBezTo>
                    <a:pt x="690" y="2482"/>
                    <a:pt x="896" y="2732"/>
                    <a:pt x="1175" y="2732"/>
                  </a:cubicBezTo>
                  <a:cubicBezTo>
                    <a:pt x="1277" y="2732"/>
                    <a:pt x="1380" y="2673"/>
                    <a:pt x="1424" y="2585"/>
                  </a:cubicBezTo>
                  <a:cubicBezTo>
                    <a:pt x="1556" y="2336"/>
                    <a:pt x="1454" y="2057"/>
                    <a:pt x="1321" y="1836"/>
                  </a:cubicBezTo>
                  <a:cubicBezTo>
                    <a:pt x="1233" y="1660"/>
                    <a:pt x="1145" y="1484"/>
                    <a:pt x="1072" y="1308"/>
                  </a:cubicBezTo>
                  <a:cubicBezTo>
                    <a:pt x="1057" y="1308"/>
                    <a:pt x="1057" y="1293"/>
                    <a:pt x="1057" y="1279"/>
                  </a:cubicBezTo>
                  <a:lnTo>
                    <a:pt x="1042" y="1264"/>
                  </a:lnTo>
                  <a:lnTo>
                    <a:pt x="984" y="1117"/>
                  </a:lnTo>
                  <a:lnTo>
                    <a:pt x="881" y="838"/>
                  </a:lnTo>
                  <a:cubicBezTo>
                    <a:pt x="822" y="647"/>
                    <a:pt x="764" y="456"/>
                    <a:pt x="734" y="266"/>
                  </a:cubicBezTo>
                  <a:cubicBezTo>
                    <a:pt x="686" y="108"/>
                    <a:pt x="548" y="1"/>
                    <a:pt x="3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6"/>
            <p:cNvSpPr/>
            <p:nvPr/>
          </p:nvSpPr>
          <p:spPr>
            <a:xfrm>
              <a:off x="5880179" y="3199511"/>
              <a:ext cx="34433" cy="58825"/>
            </a:xfrm>
            <a:custGeom>
              <a:avLst/>
              <a:gdLst/>
              <a:ahLst/>
              <a:cxnLst/>
              <a:rect l="l" t="t" r="r" b="b"/>
              <a:pathLst>
                <a:path w="1087" h="1857" extrusionOk="0">
                  <a:moveTo>
                    <a:pt x="433" y="1"/>
                  </a:moveTo>
                  <a:cubicBezTo>
                    <a:pt x="217" y="1"/>
                    <a:pt x="0" y="148"/>
                    <a:pt x="0" y="441"/>
                  </a:cubicBezTo>
                  <a:cubicBezTo>
                    <a:pt x="0" y="691"/>
                    <a:pt x="44" y="941"/>
                    <a:pt x="118" y="1175"/>
                  </a:cubicBezTo>
                  <a:cubicBezTo>
                    <a:pt x="162" y="1337"/>
                    <a:pt x="250" y="1484"/>
                    <a:pt x="353" y="1616"/>
                  </a:cubicBezTo>
                  <a:cubicBezTo>
                    <a:pt x="441" y="1733"/>
                    <a:pt x="573" y="1807"/>
                    <a:pt x="720" y="1851"/>
                  </a:cubicBezTo>
                  <a:cubicBezTo>
                    <a:pt x="739" y="1855"/>
                    <a:pt x="759" y="1857"/>
                    <a:pt x="778" y="1857"/>
                  </a:cubicBezTo>
                  <a:cubicBezTo>
                    <a:pt x="831" y="1857"/>
                    <a:pt x="882" y="1843"/>
                    <a:pt x="925" y="1821"/>
                  </a:cubicBezTo>
                  <a:cubicBezTo>
                    <a:pt x="998" y="1777"/>
                    <a:pt x="1043" y="1719"/>
                    <a:pt x="1057" y="1660"/>
                  </a:cubicBezTo>
                  <a:cubicBezTo>
                    <a:pt x="1087" y="1454"/>
                    <a:pt x="1072" y="1249"/>
                    <a:pt x="998" y="1073"/>
                  </a:cubicBezTo>
                  <a:cubicBezTo>
                    <a:pt x="969" y="985"/>
                    <a:pt x="940" y="911"/>
                    <a:pt x="925" y="852"/>
                  </a:cubicBezTo>
                  <a:cubicBezTo>
                    <a:pt x="910" y="794"/>
                    <a:pt x="896" y="720"/>
                    <a:pt x="881" y="662"/>
                  </a:cubicBezTo>
                  <a:cubicBezTo>
                    <a:pt x="881" y="588"/>
                    <a:pt x="881" y="515"/>
                    <a:pt x="866" y="441"/>
                  </a:cubicBezTo>
                  <a:cubicBezTo>
                    <a:pt x="866" y="148"/>
                    <a:pt x="650" y="1"/>
                    <a:pt x="4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6"/>
            <p:cNvSpPr/>
            <p:nvPr/>
          </p:nvSpPr>
          <p:spPr>
            <a:xfrm>
              <a:off x="5957378" y="3206322"/>
              <a:ext cx="32121" cy="67758"/>
            </a:xfrm>
            <a:custGeom>
              <a:avLst/>
              <a:gdLst/>
              <a:ahLst/>
              <a:cxnLst/>
              <a:rect l="l" t="t" r="r" b="b"/>
              <a:pathLst>
                <a:path w="1014" h="2139" extrusionOk="0">
                  <a:moveTo>
                    <a:pt x="442" y="1"/>
                  </a:moveTo>
                  <a:cubicBezTo>
                    <a:pt x="418" y="1"/>
                    <a:pt x="393" y="3"/>
                    <a:pt x="367" y="6"/>
                  </a:cubicBezTo>
                  <a:cubicBezTo>
                    <a:pt x="162" y="21"/>
                    <a:pt x="0" y="197"/>
                    <a:pt x="0" y="403"/>
                  </a:cubicBezTo>
                  <a:cubicBezTo>
                    <a:pt x="30" y="623"/>
                    <a:pt x="59" y="843"/>
                    <a:pt x="74" y="1063"/>
                  </a:cubicBezTo>
                  <a:cubicBezTo>
                    <a:pt x="103" y="1327"/>
                    <a:pt x="118" y="1577"/>
                    <a:pt x="162" y="1827"/>
                  </a:cubicBezTo>
                  <a:cubicBezTo>
                    <a:pt x="191" y="1929"/>
                    <a:pt x="264" y="2017"/>
                    <a:pt x="367" y="2076"/>
                  </a:cubicBezTo>
                  <a:cubicBezTo>
                    <a:pt x="440" y="2112"/>
                    <a:pt x="512" y="2139"/>
                    <a:pt x="593" y="2139"/>
                  </a:cubicBezTo>
                  <a:cubicBezTo>
                    <a:pt x="610" y="2139"/>
                    <a:pt x="628" y="2137"/>
                    <a:pt x="646" y="2135"/>
                  </a:cubicBezTo>
                  <a:cubicBezTo>
                    <a:pt x="852" y="2106"/>
                    <a:pt x="1013" y="1915"/>
                    <a:pt x="1013" y="1709"/>
                  </a:cubicBezTo>
                  <a:cubicBezTo>
                    <a:pt x="999" y="1460"/>
                    <a:pt x="954" y="1210"/>
                    <a:pt x="925" y="960"/>
                  </a:cubicBezTo>
                  <a:cubicBezTo>
                    <a:pt x="881" y="740"/>
                    <a:pt x="852" y="520"/>
                    <a:pt x="822" y="300"/>
                  </a:cubicBezTo>
                  <a:cubicBezTo>
                    <a:pt x="793" y="197"/>
                    <a:pt x="734" y="109"/>
                    <a:pt x="646" y="50"/>
                  </a:cubicBezTo>
                  <a:cubicBezTo>
                    <a:pt x="580" y="17"/>
                    <a:pt x="514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6"/>
            <p:cNvSpPr/>
            <p:nvPr/>
          </p:nvSpPr>
          <p:spPr>
            <a:xfrm>
              <a:off x="6023869" y="3110592"/>
              <a:ext cx="33040" cy="63957"/>
            </a:xfrm>
            <a:custGeom>
              <a:avLst/>
              <a:gdLst/>
              <a:ahLst/>
              <a:cxnLst/>
              <a:rect l="l" t="t" r="r" b="b"/>
              <a:pathLst>
                <a:path w="1043" h="2019" extrusionOk="0">
                  <a:moveTo>
                    <a:pt x="430" y="0"/>
                  </a:moveTo>
                  <a:cubicBezTo>
                    <a:pt x="414" y="0"/>
                    <a:pt x="398" y="1"/>
                    <a:pt x="382" y="4"/>
                  </a:cubicBezTo>
                  <a:cubicBezTo>
                    <a:pt x="162" y="33"/>
                    <a:pt x="1" y="224"/>
                    <a:pt x="1" y="430"/>
                  </a:cubicBezTo>
                  <a:cubicBezTo>
                    <a:pt x="30" y="679"/>
                    <a:pt x="59" y="929"/>
                    <a:pt x="89" y="1164"/>
                  </a:cubicBezTo>
                  <a:cubicBezTo>
                    <a:pt x="103" y="1325"/>
                    <a:pt x="118" y="1472"/>
                    <a:pt x="147" y="1619"/>
                  </a:cubicBezTo>
                  <a:cubicBezTo>
                    <a:pt x="191" y="1751"/>
                    <a:pt x="280" y="1868"/>
                    <a:pt x="397" y="1956"/>
                  </a:cubicBezTo>
                  <a:cubicBezTo>
                    <a:pt x="457" y="1993"/>
                    <a:pt x="528" y="2019"/>
                    <a:pt x="600" y="2019"/>
                  </a:cubicBezTo>
                  <a:cubicBezTo>
                    <a:pt x="615" y="2019"/>
                    <a:pt x="631" y="2018"/>
                    <a:pt x="647" y="2015"/>
                  </a:cubicBezTo>
                  <a:cubicBezTo>
                    <a:pt x="735" y="2001"/>
                    <a:pt x="823" y="1956"/>
                    <a:pt x="881" y="1883"/>
                  </a:cubicBezTo>
                  <a:cubicBezTo>
                    <a:pt x="984" y="1780"/>
                    <a:pt x="1028" y="1648"/>
                    <a:pt x="1043" y="1501"/>
                  </a:cubicBezTo>
                  <a:cubicBezTo>
                    <a:pt x="1028" y="1355"/>
                    <a:pt x="999" y="1208"/>
                    <a:pt x="970" y="1061"/>
                  </a:cubicBezTo>
                  <a:cubicBezTo>
                    <a:pt x="940" y="811"/>
                    <a:pt x="896" y="562"/>
                    <a:pt x="867" y="327"/>
                  </a:cubicBezTo>
                  <a:cubicBezTo>
                    <a:pt x="823" y="209"/>
                    <a:pt x="764" y="121"/>
                    <a:pt x="661" y="63"/>
                  </a:cubicBezTo>
                  <a:cubicBezTo>
                    <a:pt x="589" y="26"/>
                    <a:pt x="506" y="0"/>
                    <a:pt x="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6"/>
            <p:cNvSpPr/>
            <p:nvPr/>
          </p:nvSpPr>
          <p:spPr>
            <a:xfrm>
              <a:off x="5997355" y="3058483"/>
              <a:ext cx="27021" cy="46661"/>
            </a:xfrm>
            <a:custGeom>
              <a:avLst/>
              <a:gdLst/>
              <a:ahLst/>
              <a:cxnLst/>
              <a:rect l="l" t="t" r="r" b="b"/>
              <a:pathLst>
                <a:path w="853" h="1473" extrusionOk="0">
                  <a:moveTo>
                    <a:pt x="427" y="1"/>
                  </a:moveTo>
                  <a:cubicBezTo>
                    <a:pt x="320" y="1"/>
                    <a:pt x="214" y="41"/>
                    <a:pt x="133" y="122"/>
                  </a:cubicBezTo>
                  <a:cubicBezTo>
                    <a:pt x="45" y="196"/>
                    <a:pt x="1" y="313"/>
                    <a:pt x="1" y="416"/>
                  </a:cubicBezTo>
                  <a:lnTo>
                    <a:pt x="1" y="812"/>
                  </a:lnTo>
                  <a:cubicBezTo>
                    <a:pt x="1" y="900"/>
                    <a:pt x="15" y="1003"/>
                    <a:pt x="30" y="1091"/>
                  </a:cubicBezTo>
                  <a:lnTo>
                    <a:pt x="60" y="1179"/>
                  </a:lnTo>
                  <a:cubicBezTo>
                    <a:pt x="89" y="1282"/>
                    <a:pt x="148" y="1355"/>
                    <a:pt x="236" y="1414"/>
                  </a:cubicBezTo>
                  <a:lnTo>
                    <a:pt x="265" y="1429"/>
                  </a:lnTo>
                  <a:cubicBezTo>
                    <a:pt x="316" y="1458"/>
                    <a:pt x="375" y="1473"/>
                    <a:pt x="434" y="1473"/>
                  </a:cubicBezTo>
                  <a:cubicBezTo>
                    <a:pt x="493" y="1473"/>
                    <a:pt x="551" y="1458"/>
                    <a:pt x="603" y="1429"/>
                  </a:cubicBezTo>
                  <a:lnTo>
                    <a:pt x="632" y="1414"/>
                  </a:lnTo>
                  <a:cubicBezTo>
                    <a:pt x="676" y="1385"/>
                    <a:pt x="705" y="1355"/>
                    <a:pt x="735" y="1311"/>
                  </a:cubicBezTo>
                  <a:cubicBezTo>
                    <a:pt x="764" y="1282"/>
                    <a:pt x="794" y="1223"/>
                    <a:pt x="808" y="1179"/>
                  </a:cubicBezTo>
                  <a:cubicBezTo>
                    <a:pt x="808" y="1150"/>
                    <a:pt x="823" y="1120"/>
                    <a:pt x="823" y="1091"/>
                  </a:cubicBezTo>
                  <a:cubicBezTo>
                    <a:pt x="838" y="1003"/>
                    <a:pt x="852" y="900"/>
                    <a:pt x="852" y="812"/>
                  </a:cubicBezTo>
                  <a:cubicBezTo>
                    <a:pt x="852" y="680"/>
                    <a:pt x="838" y="548"/>
                    <a:pt x="838" y="416"/>
                  </a:cubicBezTo>
                  <a:cubicBezTo>
                    <a:pt x="838" y="313"/>
                    <a:pt x="794" y="196"/>
                    <a:pt x="720" y="122"/>
                  </a:cubicBezTo>
                  <a:cubicBezTo>
                    <a:pt x="639" y="41"/>
                    <a:pt x="533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6"/>
            <p:cNvSpPr/>
            <p:nvPr/>
          </p:nvSpPr>
          <p:spPr>
            <a:xfrm>
              <a:off x="5813657" y="2867943"/>
              <a:ext cx="27464" cy="41878"/>
            </a:xfrm>
            <a:custGeom>
              <a:avLst/>
              <a:gdLst/>
              <a:ahLst/>
              <a:cxnLst/>
              <a:rect l="l" t="t" r="r" b="b"/>
              <a:pathLst>
                <a:path w="867" h="1322" extrusionOk="0">
                  <a:moveTo>
                    <a:pt x="412" y="1"/>
                  </a:moveTo>
                  <a:cubicBezTo>
                    <a:pt x="309" y="1"/>
                    <a:pt x="192" y="45"/>
                    <a:pt x="118" y="118"/>
                  </a:cubicBezTo>
                  <a:cubicBezTo>
                    <a:pt x="45" y="206"/>
                    <a:pt x="1" y="309"/>
                    <a:pt x="1" y="412"/>
                  </a:cubicBezTo>
                  <a:cubicBezTo>
                    <a:pt x="1" y="514"/>
                    <a:pt x="15" y="602"/>
                    <a:pt x="15" y="705"/>
                  </a:cubicBezTo>
                  <a:cubicBezTo>
                    <a:pt x="15" y="749"/>
                    <a:pt x="30" y="793"/>
                    <a:pt x="30" y="852"/>
                  </a:cubicBezTo>
                  <a:lnTo>
                    <a:pt x="30" y="881"/>
                  </a:lnTo>
                  <a:cubicBezTo>
                    <a:pt x="30" y="955"/>
                    <a:pt x="60" y="1043"/>
                    <a:pt x="104" y="1102"/>
                  </a:cubicBezTo>
                  <a:cubicBezTo>
                    <a:pt x="118" y="1146"/>
                    <a:pt x="162" y="1190"/>
                    <a:pt x="206" y="1219"/>
                  </a:cubicBezTo>
                  <a:cubicBezTo>
                    <a:pt x="221" y="1248"/>
                    <a:pt x="250" y="1263"/>
                    <a:pt x="280" y="1278"/>
                  </a:cubicBezTo>
                  <a:lnTo>
                    <a:pt x="353" y="1322"/>
                  </a:lnTo>
                  <a:lnTo>
                    <a:pt x="500" y="1322"/>
                  </a:lnTo>
                  <a:cubicBezTo>
                    <a:pt x="529" y="1322"/>
                    <a:pt x="573" y="1307"/>
                    <a:pt x="588" y="1292"/>
                  </a:cubicBezTo>
                  <a:cubicBezTo>
                    <a:pt x="632" y="1278"/>
                    <a:pt x="676" y="1248"/>
                    <a:pt x="705" y="1219"/>
                  </a:cubicBezTo>
                  <a:lnTo>
                    <a:pt x="735" y="1190"/>
                  </a:lnTo>
                  <a:cubicBezTo>
                    <a:pt x="764" y="1160"/>
                    <a:pt x="779" y="1131"/>
                    <a:pt x="808" y="1102"/>
                  </a:cubicBezTo>
                  <a:cubicBezTo>
                    <a:pt x="852" y="1014"/>
                    <a:pt x="867" y="940"/>
                    <a:pt x="867" y="852"/>
                  </a:cubicBezTo>
                  <a:cubicBezTo>
                    <a:pt x="867" y="793"/>
                    <a:pt x="867" y="749"/>
                    <a:pt x="852" y="705"/>
                  </a:cubicBezTo>
                  <a:cubicBezTo>
                    <a:pt x="852" y="602"/>
                    <a:pt x="838" y="514"/>
                    <a:pt x="838" y="412"/>
                  </a:cubicBezTo>
                  <a:cubicBezTo>
                    <a:pt x="838" y="368"/>
                    <a:pt x="823" y="309"/>
                    <a:pt x="794" y="250"/>
                  </a:cubicBezTo>
                  <a:cubicBezTo>
                    <a:pt x="779" y="206"/>
                    <a:pt x="750" y="162"/>
                    <a:pt x="705" y="118"/>
                  </a:cubicBezTo>
                  <a:cubicBezTo>
                    <a:pt x="676" y="89"/>
                    <a:pt x="632" y="45"/>
                    <a:pt x="573" y="30"/>
                  </a:cubicBezTo>
                  <a:cubicBezTo>
                    <a:pt x="529" y="15"/>
                    <a:pt x="471" y="1"/>
                    <a:pt x="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6"/>
            <p:cNvSpPr/>
            <p:nvPr/>
          </p:nvSpPr>
          <p:spPr>
            <a:xfrm>
              <a:off x="5658342" y="2821440"/>
              <a:ext cx="25152" cy="27464"/>
            </a:xfrm>
            <a:custGeom>
              <a:avLst/>
              <a:gdLst/>
              <a:ahLst/>
              <a:cxnLst/>
              <a:rect l="l" t="t" r="r" b="b"/>
              <a:pathLst>
                <a:path w="794" h="867" extrusionOk="0">
                  <a:moveTo>
                    <a:pt x="367" y="0"/>
                  </a:moveTo>
                  <a:cubicBezTo>
                    <a:pt x="265" y="0"/>
                    <a:pt x="177" y="44"/>
                    <a:pt x="103" y="103"/>
                  </a:cubicBezTo>
                  <a:cubicBezTo>
                    <a:pt x="44" y="177"/>
                    <a:pt x="0" y="279"/>
                    <a:pt x="0" y="367"/>
                  </a:cubicBezTo>
                  <a:cubicBezTo>
                    <a:pt x="0" y="441"/>
                    <a:pt x="15" y="500"/>
                    <a:pt x="44" y="558"/>
                  </a:cubicBezTo>
                  <a:lnTo>
                    <a:pt x="103" y="676"/>
                  </a:lnTo>
                  <a:cubicBezTo>
                    <a:pt x="118" y="720"/>
                    <a:pt x="162" y="749"/>
                    <a:pt x="191" y="779"/>
                  </a:cubicBezTo>
                  <a:cubicBezTo>
                    <a:pt x="235" y="808"/>
                    <a:pt x="279" y="837"/>
                    <a:pt x="323" y="852"/>
                  </a:cubicBezTo>
                  <a:lnTo>
                    <a:pt x="426" y="867"/>
                  </a:lnTo>
                  <a:cubicBezTo>
                    <a:pt x="470" y="867"/>
                    <a:pt x="514" y="852"/>
                    <a:pt x="558" y="837"/>
                  </a:cubicBezTo>
                  <a:cubicBezTo>
                    <a:pt x="588" y="823"/>
                    <a:pt x="617" y="808"/>
                    <a:pt x="646" y="779"/>
                  </a:cubicBezTo>
                  <a:cubicBezTo>
                    <a:pt x="676" y="764"/>
                    <a:pt x="720" y="720"/>
                    <a:pt x="734" y="676"/>
                  </a:cubicBezTo>
                  <a:lnTo>
                    <a:pt x="778" y="588"/>
                  </a:lnTo>
                  <a:cubicBezTo>
                    <a:pt x="793" y="529"/>
                    <a:pt x="793" y="456"/>
                    <a:pt x="778" y="397"/>
                  </a:cubicBezTo>
                  <a:lnTo>
                    <a:pt x="720" y="279"/>
                  </a:lnTo>
                  <a:cubicBezTo>
                    <a:pt x="705" y="206"/>
                    <a:pt x="676" y="147"/>
                    <a:pt x="632" y="103"/>
                  </a:cubicBezTo>
                  <a:lnTo>
                    <a:pt x="558" y="44"/>
                  </a:lnTo>
                  <a:cubicBezTo>
                    <a:pt x="500" y="15"/>
                    <a:pt x="44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6"/>
            <p:cNvSpPr/>
            <p:nvPr/>
          </p:nvSpPr>
          <p:spPr>
            <a:xfrm>
              <a:off x="5703007" y="2975203"/>
              <a:ext cx="39534" cy="63102"/>
            </a:xfrm>
            <a:custGeom>
              <a:avLst/>
              <a:gdLst/>
              <a:ahLst/>
              <a:cxnLst/>
              <a:rect l="l" t="t" r="r" b="b"/>
              <a:pathLst>
                <a:path w="1248" h="1992" extrusionOk="0">
                  <a:moveTo>
                    <a:pt x="508" y="1"/>
                  </a:moveTo>
                  <a:cubicBezTo>
                    <a:pt x="253" y="1"/>
                    <a:pt x="0" y="210"/>
                    <a:pt x="88" y="534"/>
                  </a:cubicBezTo>
                  <a:lnTo>
                    <a:pt x="293" y="1239"/>
                  </a:lnTo>
                  <a:cubicBezTo>
                    <a:pt x="337" y="1386"/>
                    <a:pt x="381" y="1533"/>
                    <a:pt x="455" y="1679"/>
                  </a:cubicBezTo>
                  <a:cubicBezTo>
                    <a:pt x="521" y="1866"/>
                    <a:pt x="709" y="1992"/>
                    <a:pt x="907" y="1992"/>
                  </a:cubicBezTo>
                  <a:cubicBezTo>
                    <a:pt x="928" y="1992"/>
                    <a:pt x="948" y="1990"/>
                    <a:pt x="969" y="1988"/>
                  </a:cubicBezTo>
                  <a:cubicBezTo>
                    <a:pt x="1071" y="1944"/>
                    <a:pt x="1145" y="1885"/>
                    <a:pt x="1189" y="1782"/>
                  </a:cubicBezTo>
                  <a:cubicBezTo>
                    <a:pt x="1233" y="1709"/>
                    <a:pt x="1248" y="1621"/>
                    <a:pt x="1248" y="1533"/>
                  </a:cubicBezTo>
                  <a:cubicBezTo>
                    <a:pt x="1248" y="1489"/>
                    <a:pt x="1248" y="1430"/>
                    <a:pt x="1233" y="1371"/>
                  </a:cubicBezTo>
                  <a:cubicBezTo>
                    <a:pt x="1204" y="1254"/>
                    <a:pt x="1174" y="1136"/>
                    <a:pt x="1130" y="1004"/>
                  </a:cubicBezTo>
                  <a:lnTo>
                    <a:pt x="925" y="314"/>
                  </a:lnTo>
                  <a:cubicBezTo>
                    <a:pt x="854" y="95"/>
                    <a:pt x="681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6"/>
            <p:cNvSpPr/>
            <p:nvPr/>
          </p:nvSpPr>
          <p:spPr>
            <a:xfrm>
              <a:off x="5922501" y="2591208"/>
              <a:ext cx="26514" cy="45362"/>
            </a:xfrm>
            <a:custGeom>
              <a:avLst/>
              <a:gdLst/>
              <a:ahLst/>
              <a:cxnLst/>
              <a:rect l="l" t="t" r="r" b="b"/>
              <a:pathLst>
                <a:path w="837" h="1432" extrusionOk="0">
                  <a:moveTo>
                    <a:pt x="388" y="1"/>
                  </a:moveTo>
                  <a:cubicBezTo>
                    <a:pt x="352" y="1"/>
                    <a:pt x="315" y="6"/>
                    <a:pt x="279" y="16"/>
                  </a:cubicBezTo>
                  <a:cubicBezTo>
                    <a:pt x="191" y="31"/>
                    <a:pt x="103" y="104"/>
                    <a:pt x="59" y="192"/>
                  </a:cubicBezTo>
                  <a:lnTo>
                    <a:pt x="15" y="280"/>
                  </a:lnTo>
                  <a:cubicBezTo>
                    <a:pt x="0" y="354"/>
                    <a:pt x="0" y="412"/>
                    <a:pt x="15" y="486"/>
                  </a:cubicBezTo>
                  <a:cubicBezTo>
                    <a:pt x="44" y="618"/>
                    <a:pt x="59" y="735"/>
                    <a:pt x="74" y="868"/>
                  </a:cubicBezTo>
                  <a:cubicBezTo>
                    <a:pt x="74" y="897"/>
                    <a:pt x="74" y="926"/>
                    <a:pt x="88" y="956"/>
                  </a:cubicBezTo>
                  <a:cubicBezTo>
                    <a:pt x="103" y="1014"/>
                    <a:pt x="118" y="1073"/>
                    <a:pt x="147" y="1132"/>
                  </a:cubicBezTo>
                  <a:cubicBezTo>
                    <a:pt x="176" y="1191"/>
                    <a:pt x="206" y="1235"/>
                    <a:pt x="250" y="1293"/>
                  </a:cubicBezTo>
                  <a:cubicBezTo>
                    <a:pt x="279" y="1323"/>
                    <a:pt x="308" y="1367"/>
                    <a:pt x="352" y="1396"/>
                  </a:cubicBezTo>
                  <a:cubicBezTo>
                    <a:pt x="395" y="1418"/>
                    <a:pt x="438" y="1431"/>
                    <a:pt x="481" y="1431"/>
                  </a:cubicBezTo>
                  <a:cubicBezTo>
                    <a:pt x="497" y="1431"/>
                    <a:pt x="513" y="1429"/>
                    <a:pt x="529" y="1425"/>
                  </a:cubicBezTo>
                  <a:cubicBezTo>
                    <a:pt x="587" y="1425"/>
                    <a:pt x="631" y="1396"/>
                    <a:pt x="675" y="1367"/>
                  </a:cubicBezTo>
                  <a:cubicBezTo>
                    <a:pt x="720" y="1323"/>
                    <a:pt x="749" y="1279"/>
                    <a:pt x="778" y="1220"/>
                  </a:cubicBezTo>
                  <a:cubicBezTo>
                    <a:pt x="793" y="1161"/>
                    <a:pt x="808" y="1102"/>
                    <a:pt x="822" y="1044"/>
                  </a:cubicBezTo>
                  <a:cubicBezTo>
                    <a:pt x="822" y="1014"/>
                    <a:pt x="837" y="970"/>
                    <a:pt x="837" y="941"/>
                  </a:cubicBezTo>
                  <a:lnTo>
                    <a:pt x="822" y="824"/>
                  </a:lnTo>
                  <a:lnTo>
                    <a:pt x="822" y="780"/>
                  </a:lnTo>
                  <a:lnTo>
                    <a:pt x="808" y="677"/>
                  </a:lnTo>
                  <a:lnTo>
                    <a:pt x="749" y="295"/>
                  </a:lnTo>
                  <a:cubicBezTo>
                    <a:pt x="734" y="192"/>
                    <a:pt x="661" y="104"/>
                    <a:pt x="573" y="45"/>
                  </a:cubicBezTo>
                  <a:cubicBezTo>
                    <a:pt x="516" y="17"/>
                    <a:pt x="453" y="1"/>
                    <a:pt x="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6"/>
            <p:cNvSpPr/>
            <p:nvPr/>
          </p:nvSpPr>
          <p:spPr>
            <a:xfrm>
              <a:off x="5433717" y="2157511"/>
              <a:ext cx="27464" cy="52680"/>
            </a:xfrm>
            <a:custGeom>
              <a:avLst/>
              <a:gdLst/>
              <a:ahLst/>
              <a:cxnLst/>
              <a:rect l="l" t="t" r="r" b="b"/>
              <a:pathLst>
                <a:path w="867" h="1663" extrusionOk="0">
                  <a:moveTo>
                    <a:pt x="462" y="1"/>
                  </a:moveTo>
                  <a:cubicBezTo>
                    <a:pt x="297" y="1"/>
                    <a:pt x="139" y="110"/>
                    <a:pt x="89" y="274"/>
                  </a:cubicBezTo>
                  <a:cubicBezTo>
                    <a:pt x="30" y="480"/>
                    <a:pt x="15" y="671"/>
                    <a:pt x="15" y="876"/>
                  </a:cubicBezTo>
                  <a:cubicBezTo>
                    <a:pt x="0" y="964"/>
                    <a:pt x="15" y="1052"/>
                    <a:pt x="15" y="1140"/>
                  </a:cubicBezTo>
                  <a:cubicBezTo>
                    <a:pt x="30" y="1214"/>
                    <a:pt x="45" y="1287"/>
                    <a:pt x="59" y="1361"/>
                  </a:cubicBezTo>
                  <a:cubicBezTo>
                    <a:pt x="74" y="1405"/>
                    <a:pt x="103" y="1434"/>
                    <a:pt x="118" y="1478"/>
                  </a:cubicBezTo>
                  <a:cubicBezTo>
                    <a:pt x="147" y="1537"/>
                    <a:pt x="206" y="1581"/>
                    <a:pt x="265" y="1610"/>
                  </a:cubicBezTo>
                  <a:cubicBezTo>
                    <a:pt x="314" y="1649"/>
                    <a:pt x="369" y="1662"/>
                    <a:pt x="427" y="1662"/>
                  </a:cubicBezTo>
                  <a:cubicBezTo>
                    <a:pt x="456" y="1662"/>
                    <a:pt x="485" y="1659"/>
                    <a:pt x="514" y="1654"/>
                  </a:cubicBezTo>
                  <a:cubicBezTo>
                    <a:pt x="588" y="1625"/>
                    <a:pt x="661" y="1566"/>
                    <a:pt x="705" y="1507"/>
                  </a:cubicBezTo>
                  <a:cubicBezTo>
                    <a:pt x="823" y="1346"/>
                    <a:pt x="779" y="1170"/>
                    <a:pt x="764" y="994"/>
                  </a:cubicBezTo>
                  <a:cubicBezTo>
                    <a:pt x="764" y="876"/>
                    <a:pt x="764" y="773"/>
                    <a:pt x="779" y="656"/>
                  </a:cubicBezTo>
                  <a:cubicBezTo>
                    <a:pt x="779" y="597"/>
                    <a:pt x="793" y="538"/>
                    <a:pt x="808" y="480"/>
                  </a:cubicBezTo>
                  <a:cubicBezTo>
                    <a:pt x="867" y="274"/>
                    <a:pt x="749" y="69"/>
                    <a:pt x="544" y="10"/>
                  </a:cubicBezTo>
                  <a:cubicBezTo>
                    <a:pt x="517" y="4"/>
                    <a:pt x="489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6"/>
            <p:cNvSpPr/>
            <p:nvPr/>
          </p:nvSpPr>
          <p:spPr>
            <a:xfrm>
              <a:off x="5404890" y="2210793"/>
              <a:ext cx="27464" cy="53408"/>
            </a:xfrm>
            <a:custGeom>
              <a:avLst/>
              <a:gdLst/>
              <a:ahLst/>
              <a:cxnLst/>
              <a:rect l="l" t="t" r="r" b="b"/>
              <a:pathLst>
                <a:path w="867" h="1686" extrusionOk="0">
                  <a:moveTo>
                    <a:pt x="460" y="1"/>
                  </a:moveTo>
                  <a:cubicBezTo>
                    <a:pt x="399" y="1"/>
                    <a:pt x="336" y="17"/>
                    <a:pt x="279" y="46"/>
                  </a:cubicBezTo>
                  <a:cubicBezTo>
                    <a:pt x="191" y="104"/>
                    <a:pt x="132" y="178"/>
                    <a:pt x="103" y="280"/>
                  </a:cubicBezTo>
                  <a:cubicBezTo>
                    <a:pt x="30" y="486"/>
                    <a:pt x="0" y="706"/>
                    <a:pt x="30" y="926"/>
                  </a:cubicBezTo>
                  <a:cubicBezTo>
                    <a:pt x="30" y="1044"/>
                    <a:pt x="59" y="1161"/>
                    <a:pt x="88" y="1279"/>
                  </a:cubicBezTo>
                  <a:cubicBezTo>
                    <a:pt x="118" y="1352"/>
                    <a:pt x="147" y="1411"/>
                    <a:pt x="191" y="1484"/>
                  </a:cubicBezTo>
                  <a:cubicBezTo>
                    <a:pt x="250" y="1572"/>
                    <a:pt x="353" y="1646"/>
                    <a:pt x="470" y="1675"/>
                  </a:cubicBezTo>
                  <a:cubicBezTo>
                    <a:pt x="493" y="1682"/>
                    <a:pt x="517" y="1685"/>
                    <a:pt x="542" y="1685"/>
                  </a:cubicBezTo>
                  <a:cubicBezTo>
                    <a:pt x="669" y="1685"/>
                    <a:pt x="800" y="1593"/>
                    <a:pt x="837" y="1470"/>
                  </a:cubicBezTo>
                  <a:cubicBezTo>
                    <a:pt x="852" y="1411"/>
                    <a:pt x="866" y="1352"/>
                    <a:pt x="866" y="1293"/>
                  </a:cubicBezTo>
                  <a:cubicBezTo>
                    <a:pt x="852" y="1220"/>
                    <a:pt x="837" y="1161"/>
                    <a:pt x="822" y="1088"/>
                  </a:cubicBezTo>
                  <a:cubicBezTo>
                    <a:pt x="793" y="1029"/>
                    <a:pt x="778" y="970"/>
                    <a:pt x="778" y="912"/>
                  </a:cubicBezTo>
                  <a:cubicBezTo>
                    <a:pt x="764" y="824"/>
                    <a:pt x="764" y="750"/>
                    <a:pt x="778" y="662"/>
                  </a:cubicBezTo>
                  <a:cubicBezTo>
                    <a:pt x="793" y="603"/>
                    <a:pt x="808" y="530"/>
                    <a:pt x="822" y="471"/>
                  </a:cubicBezTo>
                  <a:cubicBezTo>
                    <a:pt x="852" y="369"/>
                    <a:pt x="837" y="266"/>
                    <a:pt x="778" y="178"/>
                  </a:cubicBezTo>
                  <a:cubicBezTo>
                    <a:pt x="734" y="104"/>
                    <a:pt x="661" y="46"/>
                    <a:pt x="558" y="16"/>
                  </a:cubicBezTo>
                  <a:cubicBezTo>
                    <a:pt x="527" y="6"/>
                    <a:pt x="494" y="1"/>
                    <a:pt x="4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6"/>
            <p:cNvSpPr/>
            <p:nvPr/>
          </p:nvSpPr>
          <p:spPr>
            <a:xfrm>
              <a:off x="5606739" y="2084463"/>
              <a:ext cx="29777" cy="54010"/>
            </a:xfrm>
            <a:custGeom>
              <a:avLst/>
              <a:gdLst/>
              <a:ahLst/>
              <a:cxnLst/>
              <a:rect l="l" t="t" r="r" b="b"/>
              <a:pathLst>
                <a:path w="940" h="1705" extrusionOk="0">
                  <a:moveTo>
                    <a:pt x="415" y="0"/>
                  </a:moveTo>
                  <a:cubicBezTo>
                    <a:pt x="176" y="0"/>
                    <a:pt x="0" y="271"/>
                    <a:pt x="132" y="495"/>
                  </a:cubicBezTo>
                  <a:cubicBezTo>
                    <a:pt x="132" y="510"/>
                    <a:pt x="132" y="525"/>
                    <a:pt x="132" y="525"/>
                  </a:cubicBezTo>
                  <a:cubicBezTo>
                    <a:pt x="205" y="686"/>
                    <a:pt x="249" y="833"/>
                    <a:pt x="264" y="995"/>
                  </a:cubicBezTo>
                  <a:cubicBezTo>
                    <a:pt x="264" y="1052"/>
                    <a:pt x="273" y="1100"/>
                    <a:pt x="284" y="1154"/>
                  </a:cubicBezTo>
                  <a:lnTo>
                    <a:pt x="284" y="1154"/>
                  </a:lnTo>
                  <a:cubicBezTo>
                    <a:pt x="293" y="1243"/>
                    <a:pt x="293" y="1331"/>
                    <a:pt x="293" y="1420"/>
                  </a:cubicBezTo>
                  <a:cubicBezTo>
                    <a:pt x="293" y="1567"/>
                    <a:pt x="411" y="1685"/>
                    <a:pt x="558" y="1699"/>
                  </a:cubicBezTo>
                  <a:cubicBezTo>
                    <a:pt x="577" y="1703"/>
                    <a:pt x="595" y="1705"/>
                    <a:pt x="614" y="1705"/>
                  </a:cubicBezTo>
                  <a:cubicBezTo>
                    <a:pt x="737" y="1705"/>
                    <a:pt x="842" y="1622"/>
                    <a:pt x="881" y="1494"/>
                  </a:cubicBezTo>
                  <a:cubicBezTo>
                    <a:pt x="895" y="1376"/>
                    <a:pt x="925" y="1259"/>
                    <a:pt x="925" y="1141"/>
                  </a:cubicBezTo>
                  <a:cubicBezTo>
                    <a:pt x="939" y="1024"/>
                    <a:pt x="925" y="892"/>
                    <a:pt x="910" y="774"/>
                  </a:cubicBezTo>
                  <a:cubicBezTo>
                    <a:pt x="866" y="569"/>
                    <a:pt x="793" y="349"/>
                    <a:pt x="704" y="158"/>
                  </a:cubicBezTo>
                  <a:cubicBezTo>
                    <a:pt x="660" y="84"/>
                    <a:pt x="587" y="26"/>
                    <a:pt x="499" y="11"/>
                  </a:cubicBezTo>
                  <a:cubicBezTo>
                    <a:pt x="470" y="4"/>
                    <a:pt x="442" y="0"/>
                    <a:pt x="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6"/>
            <p:cNvSpPr/>
            <p:nvPr/>
          </p:nvSpPr>
          <p:spPr>
            <a:xfrm>
              <a:off x="5722996" y="2078286"/>
              <a:ext cx="25120" cy="42480"/>
            </a:xfrm>
            <a:custGeom>
              <a:avLst/>
              <a:gdLst/>
              <a:ahLst/>
              <a:cxnLst/>
              <a:rect l="l" t="t" r="r" b="b"/>
              <a:pathLst>
                <a:path w="793" h="1341" extrusionOk="0">
                  <a:moveTo>
                    <a:pt x="382" y="0"/>
                  </a:moveTo>
                  <a:cubicBezTo>
                    <a:pt x="279" y="0"/>
                    <a:pt x="191" y="45"/>
                    <a:pt x="117" y="103"/>
                  </a:cubicBezTo>
                  <a:cubicBezTo>
                    <a:pt x="44" y="177"/>
                    <a:pt x="0" y="265"/>
                    <a:pt x="15" y="368"/>
                  </a:cubicBezTo>
                  <a:cubicBezTo>
                    <a:pt x="15" y="529"/>
                    <a:pt x="44" y="690"/>
                    <a:pt x="73" y="852"/>
                  </a:cubicBezTo>
                  <a:lnTo>
                    <a:pt x="103" y="940"/>
                  </a:lnTo>
                  <a:cubicBezTo>
                    <a:pt x="117" y="999"/>
                    <a:pt x="132" y="1043"/>
                    <a:pt x="162" y="1102"/>
                  </a:cubicBezTo>
                  <a:cubicBezTo>
                    <a:pt x="206" y="1160"/>
                    <a:pt x="250" y="1234"/>
                    <a:pt x="308" y="1278"/>
                  </a:cubicBezTo>
                  <a:cubicBezTo>
                    <a:pt x="357" y="1314"/>
                    <a:pt x="405" y="1340"/>
                    <a:pt x="461" y="1340"/>
                  </a:cubicBezTo>
                  <a:cubicBezTo>
                    <a:pt x="474" y="1340"/>
                    <a:pt x="486" y="1339"/>
                    <a:pt x="499" y="1336"/>
                  </a:cubicBezTo>
                  <a:cubicBezTo>
                    <a:pt x="558" y="1336"/>
                    <a:pt x="617" y="1292"/>
                    <a:pt x="661" y="1234"/>
                  </a:cubicBezTo>
                  <a:cubicBezTo>
                    <a:pt x="705" y="1175"/>
                    <a:pt x="734" y="1102"/>
                    <a:pt x="749" y="1028"/>
                  </a:cubicBezTo>
                  <a:cubicBezTo>
                    <a:pt x="778" y="940"/>
                    <a:pt x="793" y="852"/>
                    <a:pt x="778" y="764"/>
                  </a:cubicBezTo>
                  <a:cubicBezTo>
                    <a:pt x="778" y="632"/>
                    <a:pt x="763" y="500"/>
                    <a:pt x="749" y="368"/>
                  </a:cubicBezTo>
                  <a:cubicBezTo>
                    <a:pt x="749" y="323"/>
                    <a:pt x="734" y="265"/>
                    <a:pt x="705" y="235"/>
                  </a:cubicBezTo>
                  <a:cubicBezTo>
                    <a:pt x="705" y="177"/>
                    <a:pt x="675" y="147"/>
                    <a:pt x="631" y="103"/>
                  </a:cubicBezTo>
                  <a:cubicBezTo>
                    <a:pt x="573" y="45"/>
                    <a:pt x="470" y="0"/>
                    <a:pt x="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6"/>
            <p:cNvSpPr/>
            <p:nvPr/>
          </p:nvSpPr>
          <p:spPr>
            <a:xfrm>
              <a:off x="5800637" y="2168947"/>
              <a:ext cx="36778" cy="64907"/>
            </a:xfrm>
            <a:custGeom>
              <a:avLst/>
              <a:gdLst/>
              <a:ahLst/>
              <a:cxnLst/>
              <a:rect l="l" t="t" r="r" b="b"/>
              <a:pathLst>
                <a:path w="1161" h="2049" extrusionOk="0">
                  <a:moveTo>
                    <a:pt x="681" y="1"/>
                  </a:moveTo>
                  <a:cubicBezTo>
                    <a:pt x="410" y="1"/>
                    <a:pt x="127" y="237"/>
                    <a:pt x="250" y="588"/>
                  </a:cubicBezTo>
                  <a:cubicBezTo>
                    <a:pt x="265" y="618"/>
                    <a:pt x="265" y="647"/>
                    <a:pt x="265" y="677"/>
                  </a:cubicBezTo>
                  <a:cubicBezTo>
                    <a:pt x="280" y="765"/>
                    <a:pt x="280" y="853"/>
                    <a:pt x="265" y="926"/>
                  </a:cubicBezTo>
                  <a:cubicBezTo>
                    <a:pt x="250" y="1044"/>
                    <a:pt x="221" y="1161"/>
                    <a:pt x="177" y="1278"/>
                  </a:cubicBezTo>
                  <a:cubicBezTo>
                    <a:pt x="148" y="1352"/>
                    <a:pt x="104" y="1411"/>
                    <a:pt x="59" y="1469"/>
                  </a:cubicBezTo>
                  <a:cubicBezTo>
                    <a:pt x="15" y="1557"/>
                    <a:pt x="1" y="1660"/>
                    <a:pt x="30" y="1763"/>
                  </a:cubicBezTo>
                  <a:cubicBezTo>
                    <a:pt x="45" y="1836"/>
                    <a:pt x="89" y="1910"/>
                    <a:pt x="162" y="1968"/>
                  </a:cubicBezTo>
                  <a:cubicBezTo>
                    <a:pt x="229" y="2022"/>
                    <a:pt x="311" y="2048"/>
                    <a:pt x="394" y="2048"/>
                  </a:cubicBezTo>
                  <a:cubicBezTo>
                    <a:pt x="492" y="2048"/>
                    <a:pt x="589" y="2011"/>
                    <a:pt x="661" y="1939"/>
                  </a:cubicBezTo>
                  <a:cubicBezTo>
                    <a:pt x="867" y="1734"/>
                    <a:pt x="1014" y="1484"/>
                    <a:pt x="1087" y="1220"/>
                  </a:cubicBezTo>
                  <a:cubicBezTo>
                    <a:pt x="1161" y="926"/>
                    <a:pt x="1161" y="633"/>
                    <a:pt x="1087" y="354"/>
                  </a:cubicBezTo>
                  <a:cubicBezTo>
                    <a:pt x="1040" y="106"/>
                    <a:pt x="863" y="1"/>
                    <a:pt x="6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27"/>
          <p:cNvSpPr txBox="1">
            <a:spLocks noGrp="1"/>
          </p:cNvSpPr>
          <p:nvPr>
            <p:ph type="title"/>
          </p:nvPr>
        </p:nvSpPr>
        <p:spPr>
          <a:xfrm>
            <a:off x="720000" y="1499520"/>
            <a:ext cx="3642000" cy="10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9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endParaRPr/>
          </a:p>
        </p:txBody>
      </p:sp>
      <p:sp>
        <p:nvSpPr>
          <p:cNvPr id="1175" name="Google Shape;1175;p27"/>
          <p:cNvSpPr txBox="1">
            <a:spLocks noGrp="1"/>
          </p:cNvSpPr>
          <p:nvPr>
            <p:ph type="subTitle" idx="1"/>
          </p:nvPr>
        </p:nvSpPr>
        <p:spPr>
          <a:xfrm>
            <a:off x="720000" y="2792160"/>
            <a:ext cx="3757800" cy="6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76" name="Google Shape;1176;p27"/>
          <p:cNvGrpSpPr/>
          <p:nvPr/>
        </p:nvGrpSpPr>
        <p:grpSpPr>
          <a:xfrm rot="4765052">
            <a:off x="7722032" y="3136698"/>
            <a:ext cx="1231232" cy="2269133"/>
            <a:chOff x="8566812" y="1422562"/>
            <a:chExt cx="426474" cy="785982"/>
          </a:xfrm>
        </p:grpSpPr>
        <p:sp>
          <p:nvSpPr>
            <p:cNvPr id="1177" name="Google Shape;1177;p27"/>
            <p:cNvSpPr/>
            <p:nvPr/>
          </p:nvSpPr>
          <p:spPr>
            <a:xfrm>
              <a:off x="8909530" y="1422562"/>
              <a:ext cx="30284" cy="71179"/>
            </a:xfrm>
            <a:custGeom>
              <a:avLst/>
              <a:gdLst/>
              <a:ahLst/>
              <a:cxnLst/>
              <a:rect l="l" t="t" r="r" b="b"/>
              <a:pathLst>
                <a:path w="956" h="2247" extrusionOk="0">
                  <a:moveTo>
                    <a:pt x="412" y="59"/>
                  </a:moveTo>
                  <a:lnTo>
                    <a:pt x="265" y="118"/>
                  </a:lnTo>
                  <a:cubicBezTo>
                    <a:pt x="221" y="177"/>
                    <a:pt x="177" y="235"/>
                    <a:pt x="148" y="309"/>
                  </a:cubicBezTo>
                  <a:cubicBezTo>
                    <a:pt x="45" y="514"/>
                    <a:pt x="16" y="735"/>
                    <a:pt x="16" y="955"/>
                  </a:cubicBezTo>
                  <a:cubicBezTo>
                    <a:pt x="1" y="1234"/>
                    <a:pt x="16" y="1527"/>
                    <a:pt x="60" y="1821"/>
                  </a:cubicBezTo>
                  <a:cubicBezTo>
                    <a:pt x="74" y="1821"/>
                    <a:pt x="74" y="1821"/>
                    <a:pt x="74" y="1836"/>
                  </a:cubicBezTo>
                  <a:cubicBezTo>
                    <a:pt x="74" y="1850"/>
                    <a:pt x="104" y="1850"/>
                    <a:pt x="133" y="1850"/>
                  </a:cubicBezTo>
                  <a:cubicBezTo>
                    <a:pt x="192" y="1836"/>
                    <a:pt x="236" y="1865"/>
                    <a:pt x="236" y="1924"/>
                  </a:cubicBezTo>
                  <a:cubicBezTo>
                    <a:pt x="236" y="1968"/>
                    <a:pt x="118" y="1968"/>
                    <a:pt x="74" y="1924"/>
                  </a:cubicBezTo>
                  <a:cubicBezTo>
                    <a:pt x="16" y="1850"/>
                    <a:pt x="16" y="1909"/>
                    <a:pt x="74" y="2012"/>
                  </a:cubicBezTo>
                  <a:cubicBezTo>
                    <a:pt x="133" y="2115"/>
                    <a:pt x="353" y="2247"/>
                    <a:pt x="368" y="2203"/>
                  </a:cubicBezTo>
                  <a:cubicBezTo>
                    <a:pt x="383" y="2173"/>
                    <a:pt x="397" y="2159"/>
                    <a:pt x="412" y="2173"/>
                  </a:cubicBezTo>
                  <a:cubicBezTo>
                    <a:pt x="441" y="2173"/>
                    <a:pt x="456" y="2159"/>
                    <a:pt x="456" y="2144"/>
                  </a:cubicBezTo>
                  <a:cubicBezTo>
                    <a:pt x="471" y="2100"/>
                    <a:pt x="500" y="2071"/>
                    <a:pt x="529" y="2056"/>
                  </a:cubicBezTo>
                  <a:cubicBezTo>
                    <a:pt x="559" y="2026"/>
                    <a:pt x="588" y="1982"/>
                    <a:pt x="573" y="1953"/>
                  </a:cubicBezTo>
                  <a:cubicBezTo>
                    <a:pt x="573" y="1924"/>
                    <a:pt x="573" y="1894"/>
                    <a:pt x="603" y="1880"/>
                  </a:cubicBezTo>
                  <a:cubicBezTo>
                    <a:pt x="632" y="1836"/>
                    <a:pt x="632" y="1836"/>
                    <a:pt x="662" y="1880"/>
                  </a:cubicBezTo>
                  <a:cubicBezTo>
                    <a:pt x="676" y="1924"/>
                    <a:pt x="691" y="1924"/>
                    <a:pt x="720" y="1836"/>
                  </a:cubicBezTo>
                  <a:cubicBezTo>
                    <a:pt x="750" y="1777"/>
                    <a:pt x="750" y="1718"/>
                    <a:pt x="764" y="1659"/>
                  </a:cubicBezTo>
                  <a:cubicBezTo>
                    <a:pt x="750" y="1630"/>
                    <a:pt x="764" y="1601"/>
                    <a:pt x="794" y="1571"/>
                  </a:cubicBezTo>
                  <a:cubicBezTo>
                    <a:pt x="808" y="1557"/>
                    <a:pt x="808" y="1527"/>
                    <a:pt x="794" y="1513"/>
                  </a:cubicBezTo>
                  <a:cubicBezTo>
                    <a:pt x="794" y="1498"/>
                    <a:pt x="794" y="1469"/>
                    <a:pt x="808" y="1469"/>
                  </a:cubicBezTo>
                  <a:cubicBezTo>
                    <a:pt x="867" y="1469"/>
                    <a:pt x="926" y="1175"/>
                    <a:pt x="926" y="1013"/>
                  </a:cubicBezTo>
                  <a:cubicBezTo>
                    <a:pt x="911" y="955"/>
                    <a:pt x="926" y="896"/>
                    <a:pt x="940" y="837"/>
                  </a:cubicBezTo>
                  <a:cubicBezTo>
                    <a:pt x="955" y="764"/>
                    <a:pt x="955" y="676"/>
                    <a:pt x="955" y="588"/>
                  </a:cubicBezTo>
                  <a:cubicBezTo>
                    <a:pt x="955" y="338"/>
                    <a:pt x="926" y="265"/>
                    <a:pt x="794" y="206"/>
                  </a:cubicBezTo>
                  <a:cubicBezTo>
                    <a:pt x="764" y="177"/>
                    <a:pt x="735" y="147"/>
                    <a:pt x="735" y="133"/>
                  </a:cubicBezTo>
                  <a:cubicBezTo>
                    <a:pt x="735" y="74"/>
                    <a:pt x="617" y="1"/>
                    <a:pt x="544" y="1"/>
                  </a:cubicBezTo>
                  <a:cubicBezTo>
                    <a:pt x="500" y="15"/>
                    <a:pt x="441" y="30"/>
                    <a:pt x="397" y="45"/>
                  </a:cubicBezTo>
                  <a:close/>
                  <a:moveTo>
                    <a:pt x="250" y="323"/>
                  </a:moveTo>
                  <a:cubicBezTo>
                    <a:pt x="221" y="338"/>
                    <a:pt x="221" y="338"/>
                    <a:pt x="221" y="309"/>
                  </a:cubicBezTo>
                  <a:cubicBezTo>
                    <a:pt x="221" y="279"/>
                    <a:pt x="250" y="221"/>
                    <a:pt x="265" y="265"/>
                  </a:cubicBezTo>
                  <a:cubicBezTo>
                    <a:pt x="265" y="279"/>
                    <a:pt x="265" y="309"/>
                    <a:pt x="250" y="323"/>
                  </a:cubicBezTo>
                  <a:close/>
                  <a:moveTo>
                    <a:pt x="735" y="265"/>
                  </a:moveTo>
                  <a:cubicBezTo>
                    <a:pt x="735" y="265"/>
                    <a:pt x="735" y="279"/>
                    <a:pt x="720" y="279"/>
                  </a:cubicBezTo>
                  <a:cubicBezTo>
                    <a:pt x="706" y="279"/>
                    <a:pt x="691" y="279"/>
                    <a:pt x="691" y="265"/>
                  </a:cubicBezTo>
                  <a:cubicBezTo>
                    <a:pt x="691" y="235"/>
                    <a:pt x="691" y="235"/>
                    <a:pt x="706" y="235"/>
                  </a:cubicBezTo>
                  <a:cubicBezTo>
                    <a:pt x="720" y="235"/>
                    <a:pt x="720" y="250"/>
                    <a:pt x="735" y="265"/>
                  </a:cubicBezTo>
                  <a:close/>
                  <a:moveTo>
                    <a:pt x="559" y="1542"/>
                  </a:moveTo>
                  <a:cubicBezTo>
                    <a:pt x="544" y="1557"/>
                    <a:pt x="529" y="1571"/>
                    <a:pt x="515" y="1571"/>
                  </a:cubicBezTo>
                  <a:cubicBezTo>
                    <a:pt x="500" y="1571"/>
                    <a:pt x="500" y="1557"/>
                    <a:pt x="500" y="1542"/>
                  </a:cubicBezTo>
                  <a:cubicBezTo>
                    <a:pt x="515" y="1527"/>
                    <a:pt x="529" y="1513"/>
                    <a:pt x="559" y="1513"/>
                  </a:cubicBezTo>
                  <a:cubicBezTo>
                    <a:pt x="573" y="1513"/>
                    <a:pt x="573" y="1527"/>
                    <a:pt x="559" y="15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7"/>
            <p:cNvSpPr/>
            <p:nvPr/>
          </p:nvSpPr>
          <p:spPr>
            <a:xfrm>
              <a:off x="8752347" y="1432794"/>
              <a:ext cx="40040" cy="93512"/>
            </a:xfrm>
            <a:custGeom>
              <a:avLst/>
              <a:gdLst/>
              <a:ahLst/>
              <a:cxnLst/>
              <a:rect l="l" t="t" r="r" b="b"/>
              <a:pathLst>
                <a:path w="1264" h="2952" extrusionOk="0">
                  <a:moveTo>
                    <a:pt x="500" y="74"/>
                  </a:moveTo>
                  <a:cubicBezTo>
                    <a:pt x="500" y="89"/>
                    <a:pt x="456" y="103"/>
                    <a:pt x="397" y="103"/>
                  </a:cubicBezTo>
                  <a:cubicBezTo>
                    <a:pt x="353" y="103"/>
                    <a:pt x="309" y="118"/>
                    <a:pt x="294" y="147"/>
                  </a:cubicBezTo>
                  <a:cubicBezTo>
                    <a:pt x="280" y="191"/>
                    <a:pt x="250" y="235"/>
                    <a:pt x="221" y="279"/>
                  </a:cubicBezTo>
                  <a:cubicBezTo>
                    <a:pt x="177" y="309"/>
                    <a:pt x="162" y="353"/>
                    <a:pt x="148" y="397"/>
                  </a:cubicBezTo>
                  <a:cubicBezTo>
                    <a:pt x="148" y="456"/>
                    <a:pt x="118" y="514"/>
                    <a:pt x="89" y="558"/>
                  </a:cubicBezTo>
                  <a:cubicBezTo>
                    <a:pt x="30" y="646"/>
                    <a:pt x="1" y="735"/>
                    <a:pt x="15" y="837"/>
                  </a:cubicBezTo>
                  <a:cubicBezTo>
                    <a:pt x="15" y="881"/>
                    <a:pt x="15" y="940"/>
                    <a:pt x="30" y="999"/>
                  </a:cubicBezTo>
                  <a:cubicBezTo>
                    <a:pt x="59" y="984"/>
                    <a:pt x="89" y="969"/>
                    <a:pt x="118" y="955"/>
                  </a:cubicBezTo>
                  <a:cubicBezTo>
                    <a:pt x="148" y="925"/>
                    <a:pt x="177" y="911"/>
                    <a:pt x="177" y="925"/>
                  </a:cubicBezTo>
                  <a:cubicBezTo>
                    <a:pt x="177" y="940"/>
                    <a:pt x="148" y="969"/>
                    <a:pt x="103" y="999"/>
                  </a:cubicBezTo>
                  <a:cubicBezTo>
                    <a:pt x="74" y="1013"/>
                    <a:pt x="30" y="1102"/>
                    <a:pt x="89" y="1072"/>
                  </a:cubicBezTo>
                  <a:cubicBezTo>
                    <a:pt x="103" y="1072"/>
                    <a:pt x="103" y="1058"/>
                    <a:pt x="103" y="1043"/>
                  </a:cubicBezTo>
                  <a:cubicBezTo>
                    <a:pt x="103" y="1028"/>
                    <a:pt x="118" y="1028"/>
                    <a:pt x="133" y="1058"/>
                  </a:cubicBezTo>
                  <a:cubicBezTo>
                    <a:pt x="162" y="1072"/>
                    <a:pt x="177" y="1087"/>
                    <a:pt x="133" y="1116"/>
                  </a:cubicBezTo>
                  <a:cubicBezTo>
                    <a:pt x="103" y="1146"/>
                    <a:pt x="89" y="1146"/>
                    <a:pt x="74" y="1116"/>
                  </a:cubicBezTo>
                  <a:cubicBezTo>
                    <a:pt x="30" y="1058"/>
                    <a:pt x="15" y="1160"/>
                    <a:pt x="30" y="1336"/>
                  </a:cubicBezTo>
                  <a:cubicBezTo>
                    <a:pt x="45" y="1439"/>
                    <a:pt x="59" y="1542"/>
                    <a:pt x="45" y="1630"/>
                  </a:cubicBezTo>
                  <a:cubicBezTo>
                    <a:pt x="45" y="1733"/>
                    <a:pt x="45" y="1733"/>
                    <a:pt x="103" y="1718"/>
                  </a:cubicBezTo>
                  <a:cubicBezTo>
                    <a:pt x="162" y="1703"/>
                    <a:pt x="162" y="1718"/>
                    <a:pt x="162" y="1718"/>
                  </a:cubicBezTo>
                  <a:cubicBezTo>
                    <a:pt x="162" y="1718"/>
                    <a:pt x="162" y="1777"/>
                    <a:pt x="162" y="1806"/>
                  </a:cubicBezTo>
                  <a:cubicBezTo>
                    <a:pt x="162" y="1880"/>
                    <a:pt x="162" y="1880"/>
                    <a:pt x="103" y="1821"/>
                  </a:cubicBezTo>
                  <a:cubicBezTo>
                    <a:pt x="45" y="1762"/>
                    <a:pt x="59" y="1792"/>
                    <a:pt x="74" y="2100"/>
                  </a:cubicBezTo>
                  <a:cubicBezTo>
                    <a:pt x="74" y="2217"/>
                    <a:pt x="89" y="2349"/>
                    <a:pt x="133" y="2452"/>
                  </a:cubicBezTo>
                  <a:cubicBezTo>
                    <a:pt x="148" y="2467"/>
                    <a:pt x="148" y="2482"/>
                    <a:pt x="133" y="2496"/>
                  </a:cubicBezTo>
                  <a:cubicBezTo>
                    <a:pt x="133" y="2511"/>
                    <a:pt x="133" y="2540"/>
                    <a:pt x="162" y="2570"/>
                  </a:cubicBezTo>
                  <a:cubicBezTo>
                    <a:pt x="192" y="2599"/>
                    <a:pt x="206" y="2628"/>
                    <a:pt x="177" y="2643"/>
                  </a:cubicBezTo>
                  <a:cubicBezTo>
                    <a:pt x="148" y="2658"/>
                    <a:pt x="148" y="2672"/>
                    <a:pt x="177" y="2731"/>
                  </a:cubicBezTo>
                  <a:cubicBezTo>
                    <a:pt x="206" y="2775"/>
                    <a:pt x="236" y="2790"/>
                    <a:pt x="250" y="2790"/>
                  </a:cubicBezTo>
                  <a:cubicBezTo>
                    <a:pt x="280" y="2805"/>
                    <a:pt x="324" y="2819"/>
                    <a:pt x="338" y="2849"/>
                  </a:cubicBezTo>
                  <a:cubicBezTo>
                    <a:pt x="368" y="2893"/>
                    <a:pt x="412" y="2907"/>
                    <a:pt x="441" y="2907"/>
                  </a:cubicBezTo>
                  <a:cubicBezTo>
                    <a:pt x="471" y="2893"/>
                    <a:pt x="485" y="2907"/>
                    <a:pt x="471" y="2922"/>
                  </a:cubicBezTo>
                  <a:cubicBezTo>
                    <a:pt x="456" y="2937"/>
                    <a:pt x="471" y="2951"/>
                    <a:pt x="515" y="2937"/>
                  </a:cubicBezTo>
                  <a:cubicBezTo>
                    <a:pt x="559" y="2937"/>
                    <a:pt x="617" y="2922"/>
                    <a:pt x="661" y="2922"/>
                  </a:cubicBezTo>
                  <a:cubicBezTo>
                    <a:pt x="749" y="2922"/>
                    <a:pt x="808" y="2878"/>
                    <a:pt x="867" y="2819"/>
                  </a:cubicBezTo>
                  <a:cubicBezTo>
                    <a:pt x="999" y="2702"/>
                    <a:pt x="1102" y="2555"/>
                    <a:pt x="1161" y="2379"/>
                  </a:cubicBezTo>
                  <a:cubicBezTo>
                    <a:pt x="1219" y="2232"/>
                    <a:pt x="1234" y="2188"/>
                    <a:pt x="1205" y="2159"/>
                  </a:cubicBezTo>
                  <a:cubicBezTo>
                    <a:pt x="1175" y="2129"/>
                    <a:pt x="1161" y="2085"/>
                    <a:pt x="1146" y="2056"/>
                  </a:cubicBezTo>
                  <a:cubicBezTo>
                    <a:pt x="1146" y="1997"/>
                    <a:pt x="1146" y="1982"/>
                    <a:pt x="1175" y="2012"/>
                  </a:cubicBezTo>
                  <a:cubicBezTo>
                    <a:pt x="1190" y="2026"/>
                    <a:pt x="1205" y="2026"/>
                    <a:pt x="1234" y="2026"/>
                  </a:cubicBezTo>
                  <a:cubicBezTo>
                    <a:pt x="1263" y="1997"/>
                    <a:pt x="1263" y="1836"/>
                    <a:pt x="1234" y="1792"/>
                  </a:cubicBezTo>
                  <a:cubicBezTo>
                    <a:pt x="1190" y="1748"/>
                    <a:pt x="1205" y="1748"/>
                    <a:pt x="1234" y="1733"/>
                  </a:cubicBezTo>
                  <a:cubicBezTo>
                    <a:pt x="1249" y="1718"/>
                    <a:pt x="1249" y="1703"/>
                    <a:pt x="1234" y="1703"/>
                  </a:cubicBezTo>
                  <a:cubicBezTo>
                    <a:pt x="1219" y="1703"/>
                    <a:pt x="1205" y="1674"/>
                    <a:pt x="1190" y="1645"/>
                  </a:cubicBezTo>
                  <a:cubicBezTo>
                    <a:pt x="1175" y="1615"/>
                    <a:pt x="1190" y="1601"/>
                    <a:pt x="1219" y="1630"/>
                  </a:cubicBezTo>
                  <a:cubicBezTo>
                    <a:pt x="1249" y="1645"/>
                    <a:pt x="1263" y="1483"/>
                    <a:pt x="1205" y="1072"/>
                  </a:cubicBezTo>
                  <a:cubicBezTo>
                    <a:pt x="1072" y="382"/>
                    <a:pt x="1043" y="250"/>
                    <a:pt x="926" y="250"/>
                  </a:cubicBezTo>
                  <a:cubicBezTo>
                    <a:pt x="882" y="250"/>
                    <a:pt x="867" y="250"/>
                    <a:pt x="882" y="235"/>
                  </a:cubicBezTo>
                  <a:cubicBezTo>
                    <a:pt x="896" y="221"/>
                    <a:pt x="882" y="191"/>
                    <a:pt x="838" y="162"/>
                  </a:cubicBezTo>
                  <a:cubicBezTo>
                    <a:pt x="808" y="147"/>
                    <a:pt x="793" y="118"/>
                    <a:pt x="779" y="74"/>
                  </a:cubicBezTo>
                  <a:cubicBezTo>
                    <a:pt x="764" y="59"/>
                    <a:pt x="749" y="30"/>
                    <a:pt x="720" y="30"/>
                  </a:cubicBezTo>
                  <a:cubicBezTo>
                    <a:pt x="705" y="30"/>
                    <a:pt x="705" y="45"/>
                    <a:pt x="705" y="74"/>
                  </a:cubicBezTo>
                  <a:cubicBezTo>
                    <a:pt x="720" y="103"/>
                    <a:pt x="705" y="118"/>
                    <a:pt x="705" y="118"/>
                  </a:cubicBezTo>
                  <a:cubicBezTo>
                    <a:pt x="691" y="118"/>
                    <a:pt x="676" y="89"/>
                    <a:pt x="661" y="59"/>
                  </a:cubicBezTo>
                  <a:cubicBezTo>
                    <a:pt x="632" y="0"/>
                    <a:pt x="515" y="0"/>
                    <a:pt x="500" y="59"/>
                  </a:cubicBezTo>
                  <a:close/>
                  <a:moveTo>
                    <a:pt x="441" y="250"/>
                  </a:moveTo>
                  <a:cubicBezTo>
                    <a:pt x="441" y="265"/>
                    <a:pt x="412" y="265"/>
                    <a:pt x="397" y="279"/>
                  </a:cubicBezTo>
                  <a:cubicBezTo>
                    <a:pt x="382" y="279"/>
                    <a:pt x="382" y="265"/>
                    <a:pt x="382" y="250"/>
                  </a:cubicBezTo>
                  <a:cubicBezTo>
                    <a:pt x="397" y="235"/>
                    <a:pt x="412" y="221"/>
                    <a:pt x="441" y="221"/>
                  </a:cubicBezTo>
                  <a:cubicBezTo>
                    <a:pt x="456" y="221"/>
                    <a:pt x="456" y="235"/>
                    <a:pt x="441" y="250"/>
                  </a:cubicBezTo>
                  <a:close/>
                  <a:moveTo>
                    <a:pt x="867" y="368"/>
                  </a:moveTo>
                  <a:cubicBezTo>
                    <a:pt x="852" y="382"/>
                    <a:pt x="838" y="397"/>
                    <a:pt x="808" y="412"/>
                  </a:cubicBezTo>
                  <a:cubicBezTo>
                    <a:pt x="779" y="412"/>
                    <a:pt x="764" y="397"/>
                    <a:pt x="764" y="338"/>
                  </a:cubicBezTo>
                  <a:cubicBezTo>
                    <a:pt x="764" y="294"/>
                    <a:pt x="764" y="279"/>
                    <a:pt x="823" y="294"/>
                  </a:cubicBezTo>
                  <a:cubicBezTo>
                    <a:pt x="882" y="323"/>
                    <a:pt x="882" y="353"/>
                    <a:pt x="867" y="368"/>
                  </a:cubicBezTo>
                  <a:close/>
                  <a:moveTo>
                    <a:pt x="1043" y="412"/>
                  </a:moveTo>
                  <a:cubicBezTo>
                    <a:pt x="1043" y="426"/>
                    <a:pt x="1043" y="441"/>
                    <a:pt x="1028" y="441"/>
                  </a:cubicBezTo>
                  <a:cubicBezTo>
                    <a:pt x="999" y="441"/>
                    <a:pt x="999" y="426"/>
                    <a:pt x="999" y="412"/>
                  </a:cubicBezTo>
                  <a:cubicBezTo>
                    <a:pt x="999" y="397"/>
                    <a:pt x="999" y="382"/>
                    <a:pt x="1028" y="382"/>
                  </a:cubicBezTo>
                  <a:cubicBezTo>
                    <a:pt x="1028" y="382"/>
                    <a:pt x="1043" y="397"/>
                    <a:pt x="1043" y="412"/>
                  </a:cubicBezTo>
                  <a:close/>
                  <a:moveTo>
                    <a:pt x="984" y="646"/>
                  </a:moveTo>
                  <a:cubicBezTo>
                    <a:pt x="970" y="676"/>
                    <a:pt x="955" y="690"/>
                    <a:pt x="955" y="690"/>
                  </a:cubicBezTo>
                  <a:cubicBezTo>
                    <a:pt x="940" y="676"/>
                    <a:pt x="955" y="646"/>
                    <a:pt x="955" y="617"/>
                  </a:cubicBezTo>
                  <a:cubicBezTo>
                    <a:pt x="955" y="602"/>
                    <a:pt x="984" y="588"/>
                    <a:pt x="984" y="588"/>
                  </a:cubicBezTo>
                  <a:cubicBezTo>
                    <a:pt x="984" y="602"/>
                    <a:pt x="984" y="632"/>
                    <a:pt x="970" y="646"/>
                  </a:cubicBezTo>
                  <a:close/>
                  <a:moveTo>
                    <a:pt x="735" y="1102"/>
                  </a:moveTo>
                  <a:cubicBezTo>
                    <a:pt x="735" y="1116"/>
                    <a:pt x="735" y="1131"/>
                    <a:pt x="705" y="1131"/>
                  </a:cubicBezTo>
                  <a:cubicBezTo>
                    <a:pt x="676" y="1131"/>
                    <a:pt x="661" y="1116"/>
                    <a:pt x="661" y="1102"/>
                  </a:cubicBezTo>
                  <a:cubicBezTo>
                    <a:pt x="661" y="1087"/>
                    <a:pt x="676" y="1072"/>
                    <a:pt x="691" y="1072"/>
                  </a:cubicBezTo>
                  <a:cubicBezTo>
                    <a:pt x="705" y="1087"/>
                    <a:pt x="720" y="1087"/>
                    <a:pt x="720" y="1102"/>
                  </a:cubicBezTo>
                  <a:close/>
                  <a:moveTo>
                    <a:pt x="1131" y="1351"/>
                  </a:moveTo>
                  <a:cubicBezTo>
                    <a:pt x="1116" y="1366"/>
                    <a:pt x="1102" y="1395"/>
                    <a:pt x="1116" y="1425"/>
                  </a:cubicBezTo>
                  <a:cubicBezTo>
                    <a:pt x="1116" y="1439"/>
                    <a:pt x="1116" y="1469"/>
                    <a:pt x="1102" y="1483"/>
                  </a:cubicBezTo>
                  <a:cubicBezTo>
                    <a:pt x="1087" y="1483"/>
                    <a:pt x="1072" y="1513"/>
                    <a:pt x="1087" y="1542"/>
                  </a:cubicBezTo>
                  <a:cubicBezTo>
                    <a:pt x="1102" y="1571"/>
                    <a:pt x="1087" y="1571"/>
                    <a:pt x="1072" y="1542"/>
                  </a:cubicBezTo>
                  <a:cubicBezTo>
                    <a:pt x="1043" y="1513"/>
                    <a:pt x="1014" y="1469"/>
                    <a:pt x="970" y="1425"/>
                  </a:cubicBezTo>
                  <a:cubicBezTo>
                    <a:pt x="940" y="1395"/>
                    <a:pt x="926" y="1366"/>
                    <a:pt x="911" y="1322"/>
                  </a:cubicBezTo>
                  <a:cubicBezTo>
                    <a:pt x="911" y="1307"/>
                    <a:pt x="926" y="1322"/>
                    <a:pt x="940" y="1336"/>
                  </a:cubicBezTo>
                  <a:cubicBezTo>
                    <a:pt x="970" y="1366"/>
                    <a:pt x="984" y="1380"/>
                    <a:pt x="1043" y="1336"/>
                  </a:cubicBezTo>
                  <a:cubicBezTo>
                    <a:pt x="1116" y="1307"/>
                    <a:pt x="1131" y="1292"/>
                    <a:pt x="1146" y="1322"/>
                  </a:cubicBezTo>
                  <a:cubicBezTo>
                    <a:pt x="1161" y="1336"/>
                    <a:pt x="1161" y="1351"/>
                    <a:pt x="1131" y="1366"/>
                  </a:cubicBezTo>
                  <a:close/>
                  <a:moveTo>
                    <a:pt x="1102" y="1748"/>
                  </a:moveTo>
                  <a:cubicBezTo>
                    <a:pt x="1102" y="1777"/>
                    <a:pt x="1087" y="1792"/>
                    <a:pt x="1058" y="1777"/>
                  </a:cubicBezTo>
                  <a:cubicBezTo>
                    <a:pt x="1043" y="1777"/>
                    <a:pt x="1028" y="1762"/>
                    <a:pt x="1028" y="1733"/>
                  </a:cubicBezTo>
                  <a:cubicBezTo>
                    <a:pt x="1028" y="1718"/>
                    <a:pt x="1043" y="1689"/>
                    <a:pt x="1058" y="1703"/>
                  </a:cubicBezTo>
                  <a:cubicBezTo>
                    <a:pt x="1087" y="1703"/>
                    <a:pt x="1102" y="1718"/>
                    <a:pt x="1102" y="1748"/>
                  </a:cubicBezTo>
                  <a:close/>
                  <a:moveTo>
                    <a:pt x="294" y="1748"/>
                  </a:moveTo>
                  <a:cubicBezTo>
                    <a:pt x="294" y="1762"/>
                    <a:pt x="280" y="1777"/>
                    <a:pt x="265" y="1777"/>
                  </a:cubicBezTo>
                  <a:cubicBezTo>
                    <a:pt x="250" y="1777"/>
                    <a:pt x="250" y="1762"/>
                    <a:pt x="265" y="1748"/>
                  </a:cubicBezTo>
                  <a:cubicBezTo>
                    <a:pt x="265" y="1733"/>
                    <a:pt x="280" y="1718"/>
                    <a:pt x="294" y="1718"/>
                  </a:cubicBezTo>
                  <a:cubicBezTo>
                    <a:pt x="294" y="1718"/>
                    <a:pt x="294" y="1733"/>
                    <a:pt x="294" y="1748"/>
                  </a:cubicBezTo>
                  <a:close/>
                  <a:moveTo>
                    <a:pt x="471" y="2115"/>
                  </a:moveTo>
                  <a:cubicBezTo>
                    <a:pt x="471" y="2129"/>
                    <a:pt x="471" y="2144"/>
                    <a:pt x="456" y="2144"/>
                  </a:cubicBezTo>
                  <a:cubicBezTo>
                    <a:pt x="441" y="2144"/>
                    <a:pt x="426" y="2129"/>
                    <a:pt x="426" y="2115"/>
                  </a:cubicBezTo>
                  <a:cubicBezTo>
                    <a:pt x="412" y="2100"/>
                    <a:pt x="426" y="2085"/>
                    <a:pt x="441" y="2085"/>
                  </a:cubicBezTo>
                  <a:cubicBezTo>
                    <a:pt x="441" y="2085"/>
                    <a:pt x="456" y="2100"/>
                    <a:pt x="456" y="2100"/>
                  </a:cubicBezTo>
                  <a:close/>
                  <a:moveTo>
                    <a:pt x="500" y="2335"/>
                  </a:moveTo>
                  <a:cubicBezTo>
                    <a:pt x="485" y="2364"/>
                    <a:pt x="471" y="2364"/>
                    <a:pt x="471" y="2335"/>
                  </a:cubicBezTo>
                  <a:cubicBezTo>
                    <a:pt x="471" y="2320"/>
                    <a:pt x="500" y="2261"/>
                    <a:pt x="515" y="2291"/>
                  </a:cubicBezTo>
                  <a:cubicBezTo>
                    <a:pt x="544" y="2305"/>
                    <a:pt x="515" y="2320"/>
                    <a:pt x="485" y="2335"/>
                  </a:cubicBezTo>
                  <a:close/>
                  <a:moveTo>
                    <a:pt x="559" y="2526"/>
                  </a:moveTo>
                  <a:cubicBezTo>
                    <a:pt x="500" y="2570"/>
                    <a:pt x="471" y="2555"/>
                    <a:pt x="515" y="2496"/>
                  </a:cubicBezTo>
                  <a:cubicBezTo>
                    <a:pt x="544" y="2467"/>
                    <a:pt x="573" y="2467"/>
                    <a:pt x="588" y="2467"/>
                  </a:cubicBezTo>
                  <a:cubicBezTo>
                    <a:pt x="603" y="2482"/>
                    <a:pt x="588" y="2496"/>
                    <a:pt x="559" y="2526"/>
                  </a:cubicBezTo>
                  <a:close/>
                  <a:moveTo>
                    <a:pt x="823" y="2731"/>
                  </a:moveTo>
                  <a:cubicBezTo>
                    <a:pt x="823" y="2790"/>
                    <a:pt x="808" y="2805"/>
                    <a:pt x="779" y="2790"/>
                  </a:cubicBezTo>
                  <a:cubicBezTo>
                    <a:pt x="749" y="2790"/>
                    <a:pt x="735" y="2775"/>
                    <a:pt x="779" y="2702"/>
                  </a:cubicBezTo>
                  <a:cubicBezTo>
                    <a:pt x="823" y="2628"/>
                    <a:pt x="823" y="2628"/>
                    <a:pt x="823" y="2731"/>
                  </a:cubicBezTo>
                  <a:close/>
                  <a:moveTo>
                    <a:pt x="485" y="2805"/>
                  </a:moveTo>
                  <a:cubicBezTo>
                    <a:pt x="456" y="2849"/>
                    <a:pt x="426" y="2834"/>
                    <a:pt x="456" y="2775"/>
                  </a:cubicBezTo>
                  <a:cubicBezTo>
                    <a:pt x="456" y="2746"/>
                    <a:pt x="485" y="2731"/>
                    <a:pt x="500" y="2746"/>
                  </a:cubicBezTo>
                  <a:cubicBezTo>
                    <a:pt x="500" y="2760"/>
                    <a:pt x="515" y="2760"/>
                    <a:pt x="485" y="27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7"/>
            <p:cNvSpPr/>
            <p:nvPr/>
          </p:nvSpPr>
          <p:spPr>
            <a:xfrm>
              <a:off x="8822576" y="1436975"/>
              <a:ext cx="32121" cy="90249"/>
            </a:xfrm>
            <a:custGeom>
              <a:avLst/>
              <a:gdLst/>
              <a:ahLst/>
              <a:cxnLst/>
              <a:rect l="l" t="t" r="r" b="b"/>
              <a:pathLst>
                <a:path w="1014" h="2849" extrusionOk="0">
                  <a:moveTo>
                    <a:pt x="470" y="15"/>
                  </a:moveTo>
                  <a:cubicBezTo>
                    <a:pt x="426" y="30"/>
                    <a:pt x="397" y="59"/>
                    <a:pt x="382" y="89"/>
                  </a:cubicBezTo>
                  <a:cubicBezTo>
                    <a:pt x="368" y="133"/>
                    <a:pt x="353" y="147"/>
                    <a:pt x="294" y="133"/>
                  </a:cubicBezTo>
                  <a:cubicBezTo>
                    <a:pt x="162" y="103"/>
                    <a:pt x="59" y="294"/>
                    <a:pt x="30" y="647"/>
                  </a:cubicBezTo>
                  <a:cubicBezTo>
                    <a:pt x="1" y="970"/>
                    <a:pt x="15" y="1293"/>
                    <a:pt x="45" y="1616"/>
                  </a:cubicBezTo>
                  <a:cubicBezTo>
                    <a:pt x="59" y="1762"/>
                    <a:pt x="59" y="1924"/>
                    <a:pt x="59" y="2085"/>
                  </a:cubicBezTo>
                  <a:cubicBezTo>
                    <a:pt x="30" y="2173"/>
                    <a:pt x="45" y="2276"/>
                    <a:pt x="74" y="2379"/>
                  </a:cubicBezTo>
                  <a:cubicBezTo>
                    <a:pt x="89" y="2408"/>
                    <a:pt x="103" y="2452"/>
                    <a:pt x="89" y="2482"/>
                  </a:cubicBezTo>
                  <a:cubicBezTo>
                    <a:pt x="74" y="2526"/>
                    <a:pt x="162" y="2643"/>
                    <a:pt x="206" y="2643"/>
                  </a:cubicBezTo>
                  <a:cubicBezTo>
                    <a:pt x="221" y="2643"/>
                    <a:pt x="235" y="2658"/>
                    <a:pt x="221" y="2673"/>
                  </a:cubicBezTo>
                  <a:cubicBezTo>
                    <a:pt x="221" y="2702"/>
                    <a:pt x="235" y="2731"/>
                    <a:pt x="250" y="2761"/>
                  </a:cubicBezTo>
                  <a:cubicBezTo>
                    <a:pt x="294" y="2819"/>
                    <a:pt x="294" y="2819"/>
                    <a:pt x="353" y="2761"/>
                  </a:cubicBezTo>
                  <a:cubicBezTo>
                    <a:pt x="412" y="2702"/>
                    <a:pt x="412" y="2717"/>
                    <a:pt x="412" y="2746"/>
                  </a:cubicBezTo>
                  <a:cubicBezTo>
                    <a:pt x="397" y="2761"/>
                    <a:pt x="382" y="2790"/>
                    <a:pt x="368" y="2790"/>
                  </a:cubicBezTo>
                  <a:cubicBezTo>
                    <a:pt x="338" y="2805"/>
                    <a:pt x="324" y="2819"/>
                    <a:pt x="324" y="2834"/>
                  </a:cubicBezTo>
                  <a:cubicBezTo>
                    <a:pt x="324" y="2849"/>
                    <a:pt x="338" y="2849"/>
                    <a:pt x="368" y="2834"/>
                  </a:cubicBezTo>
                  <a:cubicBezTo>
                    <a:pt x="412" y="2819"/>
                    <a:pt x="456" y="2819"/>
                    <a:pt x="485" y="2819"/>
                  </a:cubicBezTo>
                  <a:cubicBezTo>
                    <a:pt x="632" y="2775"/>
                    <a:pt x="749" y="2673"/>
                    <a:pt x="823" y="2555"/>
                  </a:cubicBezTo>
                  <a:cubicBezTo>
                    <a:pt x="823" y="2540"/>
                    <a:pt x="837" y="2511"/>
                    <a:pt x="867" y="2496"/>
                  </a:cubicBezTo>
                  <a:cubicBezTo>
                    <a:pt x="940" y="2452"/>
                    <a:pt x="969" y="2217"/>
                    <a:pt x="999" y="1204"/>
                  </a:cubicBezTo>
                  <a:cubicBezTo>
                    <a:pt x="999" y="984"/>
                    <a:pt x="999" y="911"/>
                    <a:pt x="984" y="926"/>
                  </a:cubicBezTo>
                  <a:cubicBezTo>
                    <a:pt x="955" y="940"/>
                    <a:pt x="955" y="926"/>
                    <a:pt x="969" y="896"/>
                  </a:cubicBezTo>
                  <a:cubicBezTo>
                    <a:pt x="999" y="808"/>
                    <a:pt x="999" y="705"/>
                    <a:pt x="1014" y="617"/>
                  </a:cubicBezTo>
                  <a:cubicBezTo>
                    <a:pt x="1014" y="412"/>
                    <a:pt x="1014" y="382"/>
                    <a:pt x="955" y="324"/>
                  </a:cubicBezTo>
                  <a:cubicBezTo>
                    <a:pt x="896" y="250"/>
                    <a:pt x="881" y="250"/>
                    <a:pt x="867" y="280"/>
                  </a:cubicBezTo>
                  <a:cubicBezTo>
                    <a:pt x="867" y="309"/>
                    <a:pt x="852" y="294"/>
                    <a:pt x="852" y="265"/>
                  </a:cubicBezTo>
                  <a:cubicBezTo>
                    <a:pt x="852" y="206"/>
                    <a:pt x="749" y="103"/>
                    <a:pt x="632" y="45"/>
                  </a:cubicBezTo>
                  <a:cubicBezTo>
                    <a:pt x="602" y="30"/>
                    <a:pt x="573" y="15"/>
                    <a:pt x="544" y="1"/>
                  </a:cubicBezTo>
                  <a:cubicBezTo>
                    <a:pt x="514" y="1"/>
                    <a:pt x="485" y="15"/>
                    <a:pt x="470" y="15"/>
                  </a:cubicBezTo>
                  <a:close/>
                  <a:moveTo>
                    <a:pt x="632" y="382"/>
                  </a:moveTo>
                  <a:cubicBezTo>
                    <a:pt x="632" y="397"/>
                    <a:pt x="602" y="412"/>
                    <a:pt x="588" y="412"/>
                  </a:cubicBezTo>
                  <a:cubicBezTo>
                    <a:pt x="558" y="412"/>
                    <a:pt x="544" y="412"/>
                    <a:pt x="588" y="382"/>
                  </a:cubicBezTo>
                  <a:cubicBezTo>
                    <a:pt x="632" y="368"/>
                    <a:pt x="632" y="353"/>
                    <a:pt x="632" y="397"/>
                  </a:cubicBezTo>
                  <a:close/>
                  <a:moveTo>
                    <a:pt x="382" y="705"/>
                  </a:moveTo>
                  <a:cubicBezTo>
                    <a:pt x="382" y="720"/>
                    <a:pt x="353" y="735"/>
                    <a:pt x="338" y="735"/>
                  </a:cubicBezTo>
                  <a:cubicBezTo>
                    <a:pt x="309" y="735"/>
                    <a:pt x="294" y="735"/>
                    <a:pt x="338" y="705"/>
                  </a:cubicBezTo>
                  <a:cubicBezTo>
                    <a:pt x="382" y="676"/>
                    <a:pt x="382" y="661"/>
                    <a:pt x="382" y="705"/>
                  </a:cubicBezTo>
                  <a:close/>
                  <a:moveTo>
                    <a:pt x="793" y="823"/>
                  </a:moveTo>
                  <a:cubicBezTo>
                    <a:pt x="793" y="837"/>
                    <a:pt x="764" y="837"/>
                    <a:pt x="764" y="793"/>
                  </a:cubicBezTo>
                  <a:cubicBezTo>
                    <a:pt x="764" y="764"/>
                    <a:pt x="764" y="749"/>
                    <a:pt x="779" y="764"/>
                  </a:cubicBezTo>
                  <a:cubicBezTo>
                    <a:pt x="793" y="779"/>
                    <a:pt x="793" y="793"/>
                    <a:pt x="793" y="808"/>
                  </a:cubicBezTo>
                  <a:close/>
                  <a:moveTo>
                    <a:pt x="573" y="1498"/>
                  </a:moveTo>
                  <a:cubicBezTo>
                    <a:pt x="500" y="1513"/>
                    <a:pt x="470" y="1498"/>
                    <a:pt x="500" y="1454"/>
                  </a:cubicBezTo>
                  <a:cubicBezTo>
                    <a:pt x="529" y="1410"/>
                    <a:pt x="544" y="1439"/>
                    <a:pt x="588" y="1454"/>
                  </a:cubicBezTo>
                  <a:lnTo>
                    <a:pt x="647" y="1483"/>
                  </a:lnTo>
                  <a:close/>
                  <a:moveTo>
                    <a:pt x="867" y="1469"/>
                  </a:moveTo>
                  <a:cubicBezTo>
                    <a:pt x="852" y="1483"/>
                    <a:pt x="837" y="1498"/>
                    <a:pt x="823" y="1498"/>
                  </a:cubicBezTo>
                  <a:cubicBezTo>
                    <a:pt x="808" y="1498"/>
                    <a:pt x="808" y="1483"/>
                    <a:pt x="823" y="1469"/>
                  </a:cubicBezTo>
                  <a:cubicBezTo>
                    <a:pt x="823" y="1439"/>
                    <a:pt x="896" y="1439"/>
                    <a:pt x="867" y="14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7"/>
            <p:cNvSpPr/>
            <p:nvPr/>
          </p:nvSpPr>
          <p:spPr>
            <a:xfrm>
              <a:off x="8590063" y="1462570"/>
              <a:ext cx="2819" cy="950"/>
            </a:xfrm>
            <a:custGeom>
              <a:avLst/>
              <a:gdLst/>
              <a:ahLst/>
              <a:cxnLst/>
              <a:rect l="l" t="t" r="r" b="b"/>
              <a:pathLst>
                <a:path w="89" h="30" extrusionOk="0">
                  <a:moveTo>
                    <a:pt x="29" y="15"/>
                  </a:moveTo>
                  <a:cubicBezTo>
                    <a:pt x="44" y="29"/>
                    <a:pt x="59" y="29"/>
                    <a:pt x="73" y="15"/>
                  </a:cubicBezTo>
                  <a:cubicBezTo>
                    <a:pt x="88" y="15"/>
                    <a:pt x="73" y="0"/>
                    <a:pt x="44" y="0"/>
                  </a:cubicBezTo>
                  <a:cubicBezTo>
                    <a:pt x="0" y="15"/>
                    <a:pt x="0" y="15"/>
                    <a:pt x="29" y="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7"/>
            <p:cNvSpPr/>
            <p:nvPr/>
          </p:nvSpPr>
          <p:spPr>
            <a:xfrm>
              <a:off x="8566812" y="1462570"/>
              <a:ext cx="40009" cy="69786"/>
            </a:xfrm>
            <a:custGeom>
              <a:avLst/>
              <a:gdLst/>
              <a:ahLst/>
              <a:cxnLst/>
              <a:rect l="l" t="t" r="r" b="b"/>
              <a:pathLst>
                <a:path w="1263" h="2203" extrusionOk="0">
                  <a:moveTo>
                    <a:pt x="822" y="73"/>
                  </a:moveTo>
                  <a:cubicBezTo>
                    <a:pt x="807" y="147"/>
                    <a:pt x="793" y="147"/>
                    <a:pt x="749" y="73"/>
                  </a:cubicBezTo>
                  <a:cubicBezTo>
                    <a:pt x="705" y="15"/>
                    <a:pt x="705" y="29"/>
                    <a:pt x="646" y="59"/>
                  </a:cubicBezTo>
                  <a:cubicBezTo>
                    <a:pt x="631" y="88"/>
                    <a:pt x="602" y="88"/>
                    <a:pt x="573" y="88"/>
                  </a:cubicBezTo>
                  <a:cubicBezTo>
                    <a:pt x="543" y="59"/>
                    <a:pt x="426" y="132"/>
                    <a:pt x="308" y="220"/>
                  </a:cubicBezTo>
                  <a:cubicBezTo>
                    <a:pt x="220" y="294"/>
                    <a:pt x="220" y="294"/>
                    <a:pt x="279" y="323"/>
                  </a:cubicBezTo>
                  <a:cubicBezTo>
                    <a:pt x="323" y="367"/>
                    <a:pt x="308" y="367"/>
                    <a:pt x="294" y="382"/>
                  </a:cubicBezTo>
                  <a:cubicBezTo>
                    <a:pt x="279" y="396"/>
                    <a:pt x="250" y="396"/>
                    <a:pt x="235" y="382"/>
                  </a:cubicBezTo>
                  <a:cubicBezTo>
                    <a:pt x="206" y="367"/>
                    <a:pt x="162" y="455"/>
                    <a:pt x="132" y="587"/>
                  </a:cubicBezTo>
                  <a:cubicBezTo>
                    <a:pt x="132" y="646"/>
                    <a:pt x="117" y="734"/>
                    <a:pt x="103" y="793"/>
                  </a:cubicBezTo>
                  <a:cubicBezTo>
                    <a:pt x="59" y="969"/>
                    <a:pt x="29" y="1145"/>
                    <a:pt x="15" y="1336"/>
                  </a:cubicBezTo>
                  <a:cubicBezTo>
                    <a:pt x="15" y="1409"/>
                    <a:pt x="15" y="1498"/>
                    <a:pt x="0" y="1527"/>
                  </a:cubicBezTo>
                  <a:cubicBezTo>
                    <a:pt x="0" y="1630"/>
                    <a:pt x="29" y="1747"/>
                    <a:pt x="73" y="1850"/>
                  </a:cubicBezTo>
                  <a:cubicBezTo>
                    <a:pt x="88" y="1850"/>
                    <a:pt x="103" y="1835"/>
                    <a:pt x="103" y="1791"/>
                  </a:cubicBezTo>
                  <a:cubicBezTo>
                    <a:pt x="103" y="1762"/>
                    <a:pt x="103" y="1747"/>
                    <a:pt x="132" y="1762"/>
                  </a:cubicBezTo>
                  <a:cubicBezTo>
                    <a:pt x="147" y="1762"/>
                    <a:pt x="147" y="1806"/>
                    <a:pt x="132" y="1865"/>
                  </a:cubicBezTo>
                  <a:cubicBezTo>
                    <a:pt x="132" y="1909"/>
                    <a:pt x="132" y="1938"/>
                    <a:pt x="162" y="1953"/>
                  </a:cubicBezTo>
                  <a:cubicBezTo>
                    <a:pt x="191" y="1967"/>
                    <a:pt x="206" y="1982"/>
                    <a:pt x="206" y="2011"/>
                  </a:cubicBezTo>
                  <a:cubicBezTo>
                    <a:pt x="206" y="2055"/>
                    <a:pt x="294" y="2129"/>
                    <a:pt x="382" y="2143"/>
                  </a:cubicBezTo>
                  <a:cubicBezTo>
                    <a:pt x="631" y="2202"/>
                    <a:pt x="1116" y="1674"/>
                    <a:pt x="1175" y="1292"/>
                  </a:cubicBezTo>
                  <a:cubicBezTo>
                    <a:pt x="1175" y="1233"/>
                    <a:pt x="1189" y="1175"/>
                    <a:pt x="1204" y="1130"/>
                  </a:cubicBezTo>
                  <a:cubicBezTo>
                    <a:pt x="1263" y="881"/>
                    <a:pt x="1263" y="617"/>
                    <a:pt x="1233" y="352"/>
                  </a:cubicBezTo>
                  <a:cubicBezTo>
                    <a:pt x="1160" y="250"/>
                    <a:pt x="1072" y="147"/>
                    <a:pt x="954" y="73"/>
                  </a:cubicBezTo>
                  <a:cubicBezTo>
                    <a:pt x="940" y="73"/>
                    <a:pt x="925" y="73"/>
                    <a:pt x="925" y="59"/>
                  </a:cubicBezTo>
                  <a:cubicBezTo>
                    <a:pt x="925" y="0"/>
                    <a:pt x="837" y="29"/>
                    <a:pt x="822" y="73"/>
                  </a:cubicBezTo>
                  <a:close/>
                  <a:moveTo>
                    <a:pt x="338" y="543"/>
                  </a:moveTo>
                  <a:cubicBezTo>
                    <a:pt x="264" y="587"/>
                    <a:pt x="220" y="587"/>
                    <a:pt x="264" y="543"/>
                  </a:cubicBezTo>
                  <a:cubicBezTo>
                    <a:pt x="294" y="529"/>
                    <a:pt x="323" y="529"/>
                    <a:pt x="352" y="529"/>
                  </a:cubicBezTo>
                  <a:cubicBezTo>
                    <a:pt x="382" y="529"/>
                    <a:pt x="367" y="543"/>
                    <a:pt x="338" y="558"/>
                  </a:cubicBezTo>
                  <a:close/>
                  <a:moveTo>
                    <a:pt x="1145" y="1042"/>
                  </a:moveTo>
                  <a:cubicBezTo>
                    <a:pt x="1101" y="1057"/>
                    <a:pt x="1086" y="1028"/>
                    <a:pt x="1116" y="969"/>
                  </a:cubicBezTo>
                  <a:cubicBezTo>
                    <a:pt x="1130" y="925"/>
                    <a:pt x="1130" y="925"/>
                    <a:pt x="1160" y="969"/>
                  </a:cubicBezTo>
                  <a:cubicBezTo>
                    <a:pt x="1175" y="1013"/>
                    <a:pt x="1160" y="1042"/>
                    <a:pt x="1145" y="1057"/>
                  </a:cubicBezTo>
                  <a:close/>
                  <a:moveTo>
                    <a:pt x="793" y="1380"/>
                  </a:moveTo>
                  <a:cubicBezTo>
                    <a:pt x="778" y="1409"/>
                    <a:pt x="763" y="1439"/>
                    <a:pt x="734" y="1468"/>
                  </a:cubicBezTo>
                  <a:lnTo>
                    <a:pt x="690" y="1542"/>
                  </a:lnTo>
                  <a:lnTo>
                    <a:pt x="719" y="1453"/>
                  </a:lnTo>
                  <a:cubicBezTo>
                    <a:pt x="749" y="1365"/>
                    <a:pt x="793" y="1336"/>
                    <a:pt x="793" y="1395"/>
                  </a:cubicBezTo>
                  <a:close/>
                  <a:moveTo>
                    <a:pt x="103" y="1542"/>
                  </a:moveTo>
                  <a:cubicBezTo>
                    <a:pt x="88" y="1556"/>
                    <a:pt x="88" y="1571"/>
                    <a:pt x="73" y="1571"/>
                  </a:cubicBezTo>
                  <a:cubicBezTo>
                    <a:pt x="59" y="1571"/>
                    <a:pt x="44" y="1556"/>
                    <a:pt x="59" y="1542"/>
                  </a:cubicBezTo>
                  <a:cubicBezTo>
                    <a:pt x="59" y="1527"/>
                    <a:pt x="73" y="1512"/>
                    <a:pt x="88" y="1512"/>
                  </a:cubicBezTo>
                  <a:cubicBezTo>
                    <a:pt x="103" y="1512"/>
                    <a:pt x="103" y="1542"/>
                    <a:pt x="103" y="1556"/>
                  </a:cubicBezTo>
                  <a:close/>
                  <a:moveTo>
                    <a:pt x="279" y="1835"/>
                  </a:moveTo>
                  <a:cubicBezTo>
                    <a:pt x="308" y="1865"/>
                    <a:pt x="338" y="1879"/>
                    <a:pt x="323" y="1894"/>
                  </a:cubicBezTo>
                  <a:cubicBezTo>
                    <a:pt x="308" y="1894"/>
                    <a:pt x="191" y="1850"/>
                    <a:pt x="191" y="1820"/>
                  </a:cubicBezTo>
                  <a:cubicBezTo>
                    <a:pt x="191" y="1791"/>
                    <a:pt x="206" y="1791"/>
                    <a:pt x="279" y="18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7"/>
            <p:cNvSpPr/>
            <p:nvPr/>
          </p:nvSpPr>
          <p:spPr>
            <a:xfrm>
              <a:off x="8659817" y="1483478"/>
              <a:ext cx="40959" cy="90249"/>
            </a:xfrm>
            <a:custGeom>
              <a:avLst/>
              <a:gdLst/>
              <a:ahLst/>
              <a:cxnLst/>
              <a:rect l="l" t="t" r="r" b="b"/>
              <a:pathLst>
                <a:path w="1293" h="2849" extrusionOk="0">
                  <a:moveTo>
                    <a:pt x="690" y="15"/>
                  </a:moveTo>
                  <a:cubicBezTo>
                    <a:pt x="632" y="45"/>
                    <a:pt x="587" y="45"/>
                    <a:pt x="543" y="59"/>
                  </a:cubicBezTo>
                  <a:cubicBezTo>
                    <a:pt x="441" y="59"/>
                    <a:pt x="367" y="103"/>
                    <a:pt x="323" y="192"/>
                  </a:cubicBezTo>
                  <a:cubicBezTo>
                    <a:pt x="279" y="250"/>
                    <a:pt x="235" y="324"/>
                    <a:pt x="206" y="382"/>
                  </a:cubicBezTo>
                  <a:cubicBezTo>
                    <a:pt x="191" y="441"/>
                    <a:pt x="147" y="470"/>
                    <a:pt x="147" y="470"/>
                  </a:cubicBezTo>
                  <a:cubicBezTo>
                    <a:pt x="132" y="456"/>
                    <a:pt x="88" y="485"/>
                    <a:pt x="59" y="529"/>
                  </a:cubicBezTo>
                  <a:cubicBezTo>
                    <a:pt x="30" y="573"/>
                    <a:pt x="15" y="661"/>
                    <a:pt x="15" y="1028"/>
                  </a:cubicBezTo>
                  <a:cubicBezTo>
                    <a:pt x="0" y="1351"/>
                    <a:pt x="30" y="1674"/>
                    <a:pt x="74" y="1997"/>
                  </a:cubicBezTo>
                  <a:cubicBezTo>
                    <a:pt x="103" y="2173"/>
                    <a:pt x="147" y="2350"/>
                    <a:pt x="220" y="2526"/>
                  </a:cubicBezTo>
                  <a:cubicBezTo>
                    <a:pt x="264" y="2585"/>
                    <a:pt x="309" y="2643"/>
                    <a:pt x="367" y="2687"/>
                  </a:cubicBezTo>
                  <a:cubicBezTo>
                    <a:pt x="529" y="2805"/>
                    <a:pt x="705" y="2849"/>
                    <a:pt x="778" y="2790"/>
                  </a:cubicBezTo>
                  <a:cubicBezTo>
                    <a:pt x="793" y="2775"/>
                    <a:pt x="822" y="2761"/>
                    <a:pt x="837" y="2761"/>
                  </a:cubicBezTo>
                  <a:cubicBezTo>
                    <a:pt x="881" y="2731"/>
                    <a:pt x="910" y="2702"/>
                    <a:pt x="940" y="2658"/>
                  </a:cubicBezTo>
                  <a:cubicBezTo>
                    <a:pt x="1204" y="2350"/>
                    <a:pt x="1248" y="2203"/>
                    <a:pt x="1263" y="1542"/>
                  </a:cubicBezTo>
                  <a:cubicBezTo>
                    <a:pt x="1292" y="1307"/>
                    <a:pt x="1277" y="1058"/>
                    <a:pt x="1219" y="808"/>
                  </a:cubicBezTo>
                  <a:cubicBezTo>
                    <a:pt x="1131" y="368"/>
                    <a:pt x="1057" y="265"/>
                    <a:pt x="866" y="192"/>
                  </a:cubicBezTo>
                  <a:cubicBezTo>
                    <a:pt x="822" y="177"/>
                    <a:pt x="778" y="148"/>
                    <a:pt x="778" y="103"/>
                  </a:cubicBezTo>
                  <a:cubicBezTo>
                    <a:pt x="778" y="59"/>
                    <a:pt x="705" y="1"/>
                    <a:pt x="690" y="15"/>
                  </a:cubicBezTo>
                  <a:close/>
                  <a:moveTo>
                    <a:pt x="162" y="1028"/>
                  </a:moveTo>
                  <a:cubicBezTo>
                    <a:pt x="162" y="1043"/>
                    <a:pt x="162" y="1058"/>
                    <a:pt x="147" y="1058"/>
                  </a:cubicBezTo>
                  <a:cubicBezTo>
                    <a:pt x="147" y="1058"/>
                    <a:pt x="132" y="1043"/>
                    <a:pt x="118" y="1028"/>
                  </a:cubicBezTo>
                  <a:cubicBezTo>
                    <a:pt x="118" y="1014"/>
                    <a:pt x="118" y="999"/>
                    <a:pt x="132" y="999"/>
                  </a:cubicBezTo>
                  <a:cubicBezTo>
                    <a:pt x="147" y="1014"/>
                    <a:pt x="162" y="1014"/>
                    <a:pt x="162" y="1028"/>
                  </a:cubicBezTo>
                  <a:close/>
                  <a:moveTo>
                    <a:pt x="1175" y="1131"/>
                  </a:moveTo>
                  <a:cubicBezTo>
                    <a:pt x="1160" y="1160"/>
                    <a:pt x="1131" y="1116"/>
                    <a:pt x="1160" y="1087"/>
                  </a:cubicBezTo>
                  <a:cubicBezTo>
                    <a:pt x="1175" y="1043"/>
                    <a:pt x="1175" y="1058"/>
                    <a:pt x="1189" y="1087"/>
                  </a:cubicBezTo>
                  <a:cubicBezTo>
                    <a:pt x="1189" y="1102"/>
                    <a:pt x="1189" y="1116"/>
                    <a:pt x="1175" y="11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7"/>
            <p:cNvSpPr/>
            <p:nvPr/>
          </p:nvSpPr>
          <p:spPr>
            <a:xfrm>
              <a:off x="8873735" y="1515567"/>
              <a:ext cx="38171" cy="82361"/>
            </a:xfrm>
            <a:custGeom>
              <a:avLst/>
              <a:gdLst/>
              <a:ahLst/>
              <a:cxnLst/>
              <a:rect l="l" t="t" r="r" b="b"/>
              <a:pathLst>
                <a:path w="1205" h="2600" extrusionOk="0">
                  <a:moveTo>
                    <a:pt x="705" y="74"/>
                  </a:moveTo>
                  <a:cubicBezTo>
                    <a:pt x="705" y="89"/>
                    <a:pt x="720" y="103"/>
                    <a:pt x="764" y="89"/>
                  </a:cubicBezTo>
                  <a:cubicBezTo>
                    <a:pt x="793" y="89"/>
                    <a:pt x="808" y="89"/>
                    <a:pt x="793" y="118"/>
                  </a:cubicBezTo>
                  <a:cubicBezTo>
                    <a:pt x="793" y="147"/>
                    <a:pt x="749" y="177"/>
                    <a:pt x="690" y="103"/>
                  </a:cubicBezTo>
                  <a:cubicBezTo>
                    <a:pt x="632" y="30"/>
                    <a:pt x="573" y="30"/>
                    <a:pt x="558" y="89"/>
                  </a:cubicBezTo>
                  <a:cubicBezTo>
                    <a:pt x="558" y="103"/>
                    <a:pt x="514" y="118"/>
                    <a:pt x="485" y="118"/>
                  </a:cubicBezTo>
                  <a:cubicBezTo>
                    <a:pt x="441" y="103"/>
                    <a:pt x="397" y="118"/>
                    <a:pt x="367" y="162"/>
                  </a:cubicBezTo>
                  <a:cubicBezTo>
                    <a:pt x="338" y="192"/>
                    <a:pt x="323" y="221"/>
                    <a:pt x="323" y="221"/>
                  </a:cubicBezTo>
                  <a:cubicBezTo>
                    <a:pt x="338" y="221"/>
                    <a:pt x="323" y="236"/>
                    <a:pt x="294" y="280"/>
                  </a:cubicBezTo>
                  <a:cubicBezTo>
                    <a:pt x="235" y="338"/>
                    <a:pt x="221" y="441"/>
                    <a:pt x="265" y="441"/>
                  </a:cubicBezTo>
                  <a:cubicBezTo>
                    <a:pt x="279" y="441"/>
                    <a:pt x="279" y="470"/>
                    <a:pt x="250" y="500"/>
                  </a:cubicBezTo>
                  <a:cubicBezTo>
                    <a:pt x="221" y="588"/>
                    <a:pt x="191" y="691"/>
                    <a:pt x="177" y="779"/>
                  </a:cubicBezTo>
                  <a:cubicBezTo>
                    <a:pt x="162" y="896"/>
                    <a:pt x="133" y="1131"/>
                    <a:pt x="103" y="1263"/>
                  </a:cubicBezTo>
                  <a:cubicBezTo>
                    <a:pt x="0" y="1924"/>
                    <a:pt x="30" y="2129"/>
                    <a:pt x="279" y="2364"/>
                  </a:cubicBezTo>
                  <a:cubicBezTo>
                    <a:pt x="426" y="2511"/>
                    <a:pt x="529" y="2570"/>
                    <a:pt x="588" y="2540"/>
                  </a:cubicBezTo>
                  <a:cubicBezTo>
                    <a:pt x="602" y="2540"/>
                    <a:pt x="617" y="2540"/>
                    <a:pt x="617" y="2540"/>
                  </a:cubicBezTo>
                  <a:cubicBezTo>
                    <a:pt x="617" y="2599"/>
                    <a:pt x="676" y="2570"/>
                    <a:pt x="690" y="2496"/>
                  </a:cubicBezTo>
                  <a:cubicBezTo>
                    <a:pt x="705" y="2438"/>
                    <a:pt x="720" y="2438"/>
                    <a:pt x="749" y="2438"/>
                  </a:cubicBezTo>
                  <a:cubicBezTo>
                    <a:pt x="837" y="2452"/>
                    <a:pt x="867" y="2438"/>
                    <a:pt x="867" y="2394"/>
                  </a:cubicBezTo>
                  <a:cubicBezTo>
                    <a:pt x="881" y="2364"/>
                    <a:pt x="896" y="2350"/>
                    <a:pt x="911" y="2320"/>
                  </a:cubicBezTo>
                  <a:cubicBezTo>
                    <a:pt x="984" y="2247"/>
                    <a:pt x="1028" y="2159"/>
                    <a:pt x="1043" y="2071"/>
                  </a:cubicBezTo>
                  <a:cubicBezTo>
                    <a:pt x="1043" y="2041"/>
                    <a:pt x="1057" y="2027"/>
                    <a:pt x="1072" y="2041"/>
                  </a:cubicBezTo>
                  <a:cubicBezTo>
                    <a:pt x="1116" y="2071"/>
                    <a:pt x="1102" y="1953"/>
                    <a:pt x="1043" y="1895"/>
                  </a:cubicBezTo>
                  <a:cubicBezTo>
                    <a:pt x="984" y="1850"/>
                    <a:pt x="984" y="1836"/>
                    <a:pt x="999" y="1836"/>
                  </a:cubicBezTo>
                  <a:cubicBezTo>
                    <a:pt x="999" y="1821"/>
                    <a:pt x="1028" y="1836"/>
                    <a:pt x="1043" y="1865"/>
                  </a:cubicBezTo>
                  <a:cubicBezTo>
                    <a:pt x="1102" y="1939"/>
                    <a:pt x="1131" y="1909"/>
                    <a:pt x="1146" y="1733"/>
                  </a:cubicBezTo>
                  <a:cubicBezTo>
                    <a:pt x="1175" y="1630"/>
                    <a:pt x="1160" y="1586"/>
                    <a:pt x="1146" y="1572"/>
                  </a:cubicBezTo>
                  <a:cubicBezTo>
                    <a:pt x="1116" y="1557"/>
                    <a:pt x="1116" y="1542"/>
                    <a:pt x="1146" y="1527"/>
                  </a:cubicBezTo>
                  <a:cubicBezTo>
                    <a:pt x="1160" y="1498"/>
                    <a:pt x="1175" y="1395"/>
                    <a:pt x="1190" y="1102"/>
                  </a:cubicBezTo>
                  <a:cubicBezTo>
                    <a:pt x="1190" y="896"/>
                    <a:pt x="1204" y="705"/>
                    <a:pt x="1204" y="691"/>
                  </a:cubicBezTo>
                  <a:cubicBezTo>
                    <a:pt x="1204" y="676"/>
                    <a:pt x="1204" y="661"/>
                    <a:pt x="1204" y="647"/>
                  </a:cubicBezTo>
                  <a:cubicBezTo>
                    <a:pt x="1204" y="603"/>
                    <a:pt x="1204" y="573"/>
                    <a:pt x="1204" y="529"/>
                  </a:cubicBezTo>
                  <a:cubicBezTo>
                    <a:pt x="1204" y="500"/>
                    <a:pt x="1204" y="456"/>
                    <a:pt x="1175" y="426"/>
                  </a:cubicBezTo>
                  <a:cubicBezTo>
                    <a:pt x="1160" y="426"/>
                    <a:pt x="1146" y="382"/>
                    <a:pt x="1146" y="338"/>
                  </a:cubicBezTo>
                  <a:cubicBezTo>
                    <a:pt x="1146" y="294"/>
                    <a:pt x="1131" y="265"/>
                    <a:pt x="1087" y="250"/>
                  </a:cubicBezTo>
                  <a:cubicBezTo>
                    <a:pt x="1028" y="236"/>
                    <a:pt x="984" y="192"/>
                    <a:pt x="940" y="147"/>
                  </a:cubicBezTo>
                  <a:cubicBezTo>
                    <a:pt x="837" y="59"/>
                    <a:pt x="705" y="1"/>
                    <a:pt x="705" y="74"/>
                  </a:cubicBezTo>
                  <a:close/>
                  <a:moveTo>
                    <a:pt x="602" y="382"/>
                  </a:moveTo>
                  <a:cubicBezTo>
                    <a:pt x="602" y="397"/>
                    <a:pt x="588" y="412"/>
                    <a:pt x="573" y="412"/>
                  </a:cubicBezTo>
                  <a:cubicBezTo>
                    <a:pt x="558" y="412"/>
                    <a:pt x="544" y="397"/>
                    <a:pt x="544" y="382"/>
                  </a:cubicBezTo>
                  <a:cubicBezTo>
                    <a:pt x="544" y="368"/>
                    <a:pt x="558" y="353"/>
                    <a:pt x="573" y="353"/>
                  </a:cubicBezTo>
                  <a:cubicBezTo>
                    <a:pt x="588" y="353"/>
                    <a:pt x="602" y="368"/>
                    <a:pt x="602" y="382"/>
                  </a:cubicBezTo>
                  <a:close/>
                  <a:moveTo>
                    <a:pt x="1131" y="456"/>
                  </a:moveTo>
                  <a:cubicBezTo>
                    <a:pt x="1116" y="500"/>
                    <a:pt x="1072" y="515"/>
                    <a:pt x="1072" y="470"/>
                  </a:cubicBezTo>
                  <a:cubicBezTo>
                    <a:pt x="1072" y="441"/>
                    <a:pt x="1087" y="412"/>
                    <a:pt x="1131" y="412"/>
                  </a:cubicBezTo>
                  <a:cubicBezTo>
                    <a:pt x="1146" y="412"/>
                    <a:pt x="1146" y="426"/>
                    <a:pt x="1131" y="456"/>
                  </a:cubicBezTo>
                  <a:close/>
                  <a:moveTo>
                    <a:pt x="602" y="485"/>
                  </a:moveTo>
                  <a:cubicBezTo>
                    <a:pt x="602" y="529"/>
                    <a:pt x="588" y="544"/>
                    <a:pt x="573" y="544"/>
                  </a:cubicBezTo>
                  <a:cubicBezTo>
                    <a:pt x="558" y="544"/>
                    <a:pt x="558" y="529"/>
                    <a:pt x="558" y="485"/>
                  </a:cubicBezTo>
                  <a:cubicBezTo>
                    <a:pt x="558" y="456"/>
                    <a:pt x="573" y="441"/>
                    <a:pt x="588" y="441"/>
                  </a:cubicBezTo>
                  <a:cubicBezTo>
                    <a:pt x="602" y="441"/>
                    <a:pt x="617" y="456"/>
                    <a:pt x="602" y="485"/>
                  </a:cubicBezTo>
                  <a:close/>
                  <a:moveTo>
                    <a:pt x="1160" y="984"/>
                  </a:moveTo>
                  <a:cubicBezTo>
                    <a:pt x="1160" y="999"/>
                    <a:pt x="1146" y="1014"/>
                    <a:pt x="1131" y="999"/>
                  </a:cubicBezTo>
                  <a:cubicBezTo>
                    <a:pt x="1116" y="999"/>
                    <a:pt x="1102" y="984"/>
                    <a:pt x="1102" y="955"/>
                  </a:cubicBezTo>
                  <a:cubicBezTo>
                    <a:pt x="1102" y="940"/>
                    <a:pt x="1116" y="940"/>
                    <a:pt x="1131" y="940"/>
                  </a:cubicBezTo>
                  <a:cubicBezTo>
                    <a:pt x="1146" y="940"/>
                    <a:pt x="1146" y="955"/>
                    <a:pt x="1146" y="970"/>
                  </a:cubicBezTo>
                  <a:close/>
                  <a:moveTo>
                    <a:pt x="500" y="1249"/>
                  </a:moveTo>
                  <a:cubicBezTo>
                    <a:pt x="529" y="1322"/>
                    <a:pt x="470" y="1322"/>
                    <a:pt x="441" y="1263"/>
                  </a:cubicBezTo>
                  <a:cubicBezTo>
                    <a:pt x="397" y="1205"/>
                    <a:pt x="412" y="1219"/>
                    <a:pt x="441" y="1219"/>
                  </a:cubicBezTo>
                  <a:cubicBezTo>
                    <a:pt x="456" y="1219"/>
                    <a:pt x="485" y="1234"/>
                    <a:pt x="500" y="1249"/>
                  </a:cubicBezTo>
                  <a:close/>
                  <a:moveTo>
                    <a:pt x="881" y="1895"/>
                  </a:moveTo>
                  <a:cubicBezTo>
                    <a:pt x="881" y="1895"/>
                    <a:pt x="852" y="1909"/>
                    <a:pt x="837" y="1924"/>
                  </a:cubicBezTo>
                  <a:cubicBezTo>
                    <a:pt x="808" y="1924"/>
                    <a:pt x="793" y="1924"/>
                    <a:pt x="793" y="1909"/>
                  </a:cubicBezTo>
                  <a:cubicBezTo>
                    <a:pt x="793" y="1895"/>
                    <a:pt x="808" y="1880"/>
                    <a:pt x="837" y="1880"/>
                  </a:cubicBezTo>
                  <a:cubicBezTo>
                    <a:pt x="852" y="1880"/>
                    <a:pt x="867" y="1895"/>
                    <a:pt x="867" y="1895"/>
                  </a:cubicBezTo>
                  <a:close/>
                  <a:moveTo>
                    <a:pt x="426" y="2232"/>
                  </a:moveTo>
                  <a:cubicBezTo>
                    <a:pt x="426" y="2262"/>
                    <a:pt x="426" y="2276"/>
                    <a:pt x="397" y="2262"/>
                  </a:cubicBezTo>
                  <a:cubicBezTo>
                    <a:pt x="382" y="2247"/>
                    <a:pt x="367" y="2232"/>
                    <a:pt x="353" y="2217"/>
                  </a:cubicBezTo>
                  <a:cubicBezTo>
                    <a:pt x="353" y="2188"/>
                    <a:pt x="353" y="2188"/>
                    <a:pt x="382" y="2188"/>
                  </a:cubicBezTo>
                  <a:cubicBezTo>
                    <a:pt x="397" y="2203"/>
                    <a:pt x="412" y="2217"/>
                    <a:pt x="426" y="22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7"/>
            <p:cNvSpPr/>
            <p:nvPr/>
          </p:nvSpPr>
          <p:spPr>
            <a:xfrm>
              <a:off x="8937914" y="1520224"/>
              <a:ext cx="32596" cy="58635"/>
            </a:xfrm>
            <a:custGeom>
              <a:avLst/>
              <a:gdLst/>
              <a:ahLst/>
              <a:cxnLst/>
              <a:rect l="l" t="t" r="r" b="b"/>
              <a:pathLst>
                <a:path w="1029" h="1851" extrusionOk="0">
                  <a:moveTo>
                    <a:pt x="250" y="118"/>
                  </a:moveTo>
                  <a:lnTo>
                    <a:pt x="162" y="191"/>
                  </a:lnTo>
                  <a:lnTo>
                    <a:pt x="265" y="191"/>
                  </a:lnTo>
                  <a:cubicBezTo>
                    <a:pt x="309" y="191"/>
                    <a:pt x="353" y="221"/>
                    <a:pt x="353" y="250"/>
                  </a:cubicBezTo>
                  <a:cubicBezTo>
                    <a:pt x="353" y="265"/>
                    <a:pt x="338" y="279"/>
                    <a:pt x="323" y="279"/>
                  </a:cubicBezTo>
                  <a:cubicBezTo>
                    <a:pt x="294" y="279"/>
                    <a:pt x="177" y="397"/>
                    <a:pt x="177" y="441"/>
                  </a:cubicBezTo>
                  <a:cubicBezTo>
                    <a:pt x="177" y="456"/>
                    <a:pt x="177" y="470"/>
                    <a:pt x="147" y="485"/>
                  </a:cubicBezTo>
                  <a:cubicBezTo>
                    <a:pt x="147" y="485"/>
                    <a:pt x="118" y="558"/>
                    <a:pt x="118" y="661"/>
                  </a:cubicBezTo>
                  <a:cubicBezTo>
                    <a:pt x="103" y="749"/>
                    <a:pt x="89" y="837"/>
                    <a:pt x="74" y="925"/>
                  </a:cubicBezTo>
                  <a:cubicBezTo>
                    <a:pt x="30" y="1058"/>
                    <a:pt x="30" y="1072"/>
                    <a:pt x="89" y="1043"/>
                  </a:cubicBezTo>
                  <a:cubicBezTo>
                    <a:pt x="118" y="1043"/>
                    <a:pt x="147" y="1058"/>
                    <a:pt x="162" y="1072"/>
                  </a:cubicBezTo>
                  <a:cubicBezTo>
                    <a:pt x="206" y="1116"/>
                    <a:pt x="206" y="1116"/>
                    <a:pt x="162" y="1116"/>
                  </a:cubicBezTo>
                  <a:cubicBezTo>
                    <a:pt x="133" y="1116"/>
                    <a:pt x="103" y="1116"/>
                    <a:pt x="74" y="1116"/>
                  </a:cubicBezTo>
                  <a:cubicBezTo>
                    <a:pt x="15" y="1116"/>
                    <a:pt x="15" y="1102"/>
                    <a:pt x="0" y="1366"/>
                  </a:cubicBezTo>
                  <a:cubicBezTo>
                    <a:pt x="0" y="1571"/>
                    <a:pt x="0" y="1586"/>
                    <a:pt x="74" y="1674"/>
                  </a:cubicBezTo>
                  <a:cubicBezTo>
                    <a:pt x="162" y="1777"/>
                    <a:pt x="309" y="1850"/>
                    <a:pt x="338" y="1806"/>
                  </a:cubicBezTo>
                  <a:cubicBezTo>
                    <a:pt x="338" y="1792"/>
                    <a:pt x="382" y="1777"/>
                    <a:pt x="411" y="1792"/>
                  </a:cubicBezTo>
                  <a:cubicBezTo>
                    <a:pt x="485" y="1806"/>
                    <a:pt x="632" y="1689"/>
                    <a:pt x="632" y="1630"/>
                  </a:cubicBezTo>
                  <a:cubicBezTo>
                    <a:pt x="632" y="1615"/>
                    <a:pt x="661" y="1586"/>
                    <a:pt x="690" y="1571"/>
                  </a:cubicBezTo>
                  <a:cubicBezTo>
                    <a:pt x="720" y="1571"/>
                    <a:pt x="749" y="1542"/>
                    <a:pt x="764" y="1513"/>
                  </a:cubicBezTo>
                  <a:cubicBezTo>
                    <a:pt x="764" y="1469"/>
                    <a:pt x="793" y="1454"/>
                    <a:pt x="808" y="1454"/>
                  </a:cubicBezTo>
                  <a:cubicBezTo>
                    <a:pt x="823" y="1454"/>
                    <a:pt x="823" y="1425"/>
                    <a:pt x="823" y="1410"/>
                  </a:cubicBezTo>
                  <a:cubicBezTo>
                    <a:pt x="808" y="1366"/>
                    <a:pt x="823" y="1336"/>
                    <a:pt x="852" y="1307"/>
                  </a:cubicBezTo>
                  <a:cubicBezTo>
                    <a:pt x="896" y="1234"/>
                    <a:pt x="911" y="1160"/>
                    <a:pt x="911" y="1087"/>
                  </a:cubicBezTo>
                  <a:cubicBezTo>
                    <a:pt x="925" y="1013"/>
                    <a:pt x="940" y="940"/>
                    <a:pt x="955" y="881"/>
                  </a:cubicBezTo>
                  <a:cubicBezTo>
                    <a:pt x="969" y="852"/>
                    <a:pt x="955" y="837"/>
                    <a:pt x="925" y="852"/>
                  </a:cubicBezTo>
                  <a:cubicBezTo>
                    <a:pt x="881" y="867"/>
                    <a:pt x="867" y="867"/>
                    <a:pt x="925" y="837"/>
                  </a:cubicBezTo>
                  <a:cubicBezTo>
                    <a:pt x="1028" y="764"/>
                    <a:pt x="940" y="426"/>
                    <a:pt x="808" y="426"/>
                  </a:cubicBezTo>
                  <a:cubicBezTo>
                    <a:pt x="793" y="412"/>
                    <a:pt x="764" y="397"/>
                    <a:pt x="779" y="382"/>
                  </a:cubicBezTo>
                  <a:cubicBezTo>
                    <a:pt x="734" y="309"/>
                    <a:pt x="690" y="235"/>
                    <a:pt x="632" y="177"/>
                  </a:cubicBezTo>
                  <a:cubicBezTo>
                    <a:pt x="456" y="0"/>
                    <a:pt x="382" y="0"/>
                    <a:pt x="265" y="103"/>
                  </a:cubicBezTo>
                  <a:close/>
                  <a:moveTo>
                    <a:pt x="881" y="705"/>
                  </a:moveTo>
                  <a:cubicBezTo>
                    <a:pt x="867" y="779"/>
                    <a:pt x="852" y="823"/>
                    <a:pt x="823" y="823"/>
                  </a:cubicBezTo>
                  <a:cubicBezTo>
                    <a:pt x="764" y="823"/>
                    <a:pt x="764" y="632"/>
                    <a:pt x="823" y="588"/>
                  </a:cubicBezTo>
                  <a:cubicBezTo>
                    <a:pt x="896" y="558"/>
                    <a:pt x="896" y="588"/>
                    <a:pt x="881" y="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7"/>
            <p:cNvSpPr/>
            <p:nvPr/>
          </p:nvSpPr>
          <p:spPr>
            <a:xfrm>
              <a:off x="8798406" y="1540687"/>
              <a:ext cx="38615" cy="86543"/>
            </a:xfrm>
            <a:custGeom>
              <a:avLst/>
              <a:gdLst/>
              <a:ahLst/>
              <a:cxnLst/>
              <a:rect l="l" t="t" r="r" b="b"/>
              <a:pathLst>
                <a:path w="1219" h="2732" extrusionOk="0">
                  <a:moveTo>
                    <a:pt x="470" y="30"/>
                  </a:moveTo>
                  <a:cubicBezTo>
                    <a:pt x="470" y="30"/>
                    <a:pt x="470" y="44"/>
                    <a:pt x="470" y="59"/>
                  </a:cubicBezTo>
                  <a:cubicBezTo>
                    <a:pt x="470" y="89"/>
                    <a:pt x="441" y="89"/>
                    <a:pt x="338" y="89"/>
                  </a:cubicBezTo>
                  <a:cubicBezTo>
                    <a:pt x="308" y="89"/>
                    <a:pt x="279" y="103"/>
                    <a:pt x="264" y="133"/>
                  </a:cubicBezTo>
                  <a:cubicBezTo>
                    <a:pt x="250" y="177"/>
                    <a:pt x="220" y="221"/>
                    <a:pt x="206" y="250"/>
                  </a:cubicBezTo>
                  <a:cubicBezTo>
                    <a:pt x="132" y="412"/>
                    <a:pt x="88" y="573"/>
                    <a:pt x="88" y="734"/>
                  </a:cubicBezTo>
                  <a:cubicBezTo>
                    <a:pt x="88" y="779"/>
                    <a:pt x="88" y="823"/>
                    <a:pt x="74" y="852"/>
                  </a:cubicBezTo>
                  <a:cubicBezTo>
                    <a:pt x="30" y="1219"/>
                    <a:pt x="0" y="1571"/>
                    <a:pt x="0" y="1938"/>
                  </a:cubicBezTo>
                  <a:cubicBezTo>
                    <a:pt x="0" y="2203"/>
                    <a:pt x="30" y="2320"/>
                    <a:pt x="103" y="2349"/>
                  </a:cubicBezTo>
                  <a:cubicBezTo>
                    <a:pt x="132" y="2364"/>
                    <a:pt x="147" y="2379"/>
                    <a:pt x="118" y="2393"/>
                  </a:cubicBezTo>
                  <a:cubicBezTo>
                    <a:pt x="103" y="2423"/>
                    <a:pt x="206" y="2643"/>
                    <a:pt x="279" y="2628"/>
                  </a:cubicBezTo>
                  <a:cubicBezTo>
                    <a:pt x="308" y="2628"/>
                    <a:pt x="338" y="2628"/>
                    <a:pt x="338" y="2658"/>
                  </a:cubicBezTo>
                  <a:cubicBezTo>
                    <a:pt x="338" y="2702"/>
                    <a:pt x="455" y="2731"/>
                    <a:pt x="499" y="2687"/>
                  </a:cubicBezTo>
                  <a:cubicBezTo>
                    <a:pt x="514" y="2672"/>
                    <a:pt x="543" y="2672"/>
                    <a:pt x="587" y="2672"/>
                  </a:cubicBezTo>
                  <a:cubicBezTo>
                    <a:pt x="617" y="2687"/>
                    <a:pt x="646" y="2672"/>
                    <a:pt x="661" y="2643"/>
                  </a:cubicBezTo>
                  <a:cubicBezTo>
                    <a:pt x="675" y="2628"/>
                    <a:pt x="705" y="2628"/>
                    <a:pt x="734" y="2628"/>
                  </a:cubicBezTo>
                  <a:cubicBezTo>
                    <a:pt x="749" y="2643"/>
                    <a:pt x="764" y="2628"/>
                    <a:pt x="749" y="2584"/>
                  </a:cubicBezTo>
                  <a:cubicBezTo>
                    <a:pt x="720" y="2511"/>
                    <a:pt x="764" y="2482"/>
                    <a:pt x="793" y="2555"/>
                  </a:cubicBezTo>
                  <a:cubicBezTo>
                    <a:pt x="793" y="2584"/>
                    <a:pt x="822" y="2614"/>
                    <a:pt x="837" y="2614"/>
                  </a:cubicBezTo>
                  <a:cubicBezTo>
                    <a:pt x="954" y="2526"/>
                    <a:pt x="1057" y="2423"/>
                    <a:pt x="1131" y="2291"/>
                  </a:cubicBezTo>
                  <a:cubicBezTo>
                    <a:pt x="1204" y="1997"/>
                    <a:pt x="1219" y="1689"/>
                    <a:pt x="1160" y="1395"/>
                  </a:cubicBezTo>
                  <a:cubicBezTo>
                    <a:pt x="1131" y="1219"/>
                    <a:pt x="1101" y="1043"/>
                    <a:pt x="1101" y="867"/>
                  </a:cubicBezTo>
                  <a:cubicBezTo>
                    <a:pt x="1087" y="397"/>
                    <a:pt x="1072" y="309"/>
                    <a:pt x="984" y="250"/>
                  </a:cubicBezTo>
                  <a:cubicBezTo>
                    <a:pt x="954" y="221"/>
                    <a:pt x="910" y="206"/>
                    <a:pt x="866" y="206"/>
                  </a:cubicBezTo>
                  <a:cubicBezTo>
                    <a:pt x="837" y="221"/>
                    <a:pt x="778" y="191"/>
                    <a:pt x="720" y="118"/>
                  </a:cubicBezTo>
                  <a:cubicBezTo>
                    <a:pt x="661" y="30"/>
                    <a:pt x="602" y="0"/>
                    <a:pt x="558" y="0"/>
                  </a:cubicBezTo>
                  <a:cubicBezTo>
                    <a:pt x="499" y="0"/>
                    <a:pt x="470" y="15"/>
                    <a:pt x="470" y="30"/>
                  </a:cubicBezTo>
                  <a:close/>
                  <a:moveTo>
                    <a:pt x="426" y="940"/>
                  </a:moveTo>
                  <a:cubicBezTo>
                    <a:pt x="426" y="984"/>
                    <a:pt x="352" y="984"/>
                    <a:pt x="338" y="925"/>
                  </a:cubicBezTo>
                  <a:cubicBezTo>
                    <a:pt x="338" y="911"/>
                    <a:pt x="338" y="896"/>
                    <a:pt x="382" y="896"/>
                  </a:cubicBezTo>
                  <a:cubicBezTo>
                    <a:pt x="397" y="896"/>
                    <a:pt x="411" y="911"/>
                    <a:pt x="426" y="940"/>
                  </a:cubicBezTo>
                  <a:close/>
                  <a:moveTo>
                    <a:pt x="499" y="2335"/>
                  </a:moveTo>
                  <a:cubicBezTo>
                    <a:pt x="499" y="2364"/>
                    <a:pt x="499" y="2393"/>
                    <a:pt x="470" y="2408"/>
                  </a:cubicBezTo>
                  <a:cubicBezTo>
                    <a:pt x="441" y="2437"/>
                    <a:pt x="397" y="2379"/>
                    <a:pt x="411" y="2320"/>
                  </a:cubicBezTo>
                  <a:cubicBezTo>
                    <a:pt x="426" y="2261"/>
                    <a:pt x="514" y="2276"/>
                    <a:pt x="499" y="2335"/>
                  </a:cubicBezTo>
                  <a:close/>
                  <a:moveTo>
                    <a:pt x="675" y="2393"/>
                  </a:moveTo>
                  <a:cubicBezTo>
                    <a:pt x="675" y="2408"/>
                    <a:pt x="661" y="2423"/>
                    <a:pt x="646" y="2423"/>
                  </a:cubicBezTo>
                  <a:cubicBezTo>
                    <a:pt x="631" y="2423"/>
                    <a:pt x="617" y="2408"/>
                    <a:pt x="617" y="2393"/>
                  </a:cubicBezTo>
                  <a:cubicBezTo>
                    <a:pt x="617" y="2379"/>
                    <a:pt x="631" y="2364"/>
                    <a:pt x="646" y="2364"/>
                  </a:cubicBezTo>
                  <a:cubicBezTo>
                    <a:pt x="661" y="2364"/>
                    <a:pt x="675" y="2379"/>
                    <a:pt x="675" y="23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7"/>
            <p:cNvSpPr/>
            <p:nvPr/>
          </p:nvSpPr>
          <p:spPr>
            <a:xfrm>
              <a:off x="8724914" y="1555576"/>
              <a:ext cx="37221" cy="94431"/>
            </a:xfrm>
            <a:custGeom>
              <a:avLst/>
              <a:gdLst/>
              <a:ahLst/>
              <a:cxnLst/>
              <a:rect l="l" t="t" r="r" b="b"/>
              <a:pathLst>
                <a:path w="1175" h="2981" extrusionOk="0">
                  <a:moveTo>
                    <a:pt x="426" y="88"/>
                  </a:moveTo>
                  <a:cubicBezTo>
                    <a:pt x="426" y="132"/>
                    <a:pt x="426" y="176"/>
                    <a:pt x="397" y="176"/>
                  </a:cubicBezTo>
                  <a:cubicBezTo>
                    <a:pt x="368" y="191"/>
                    <a:pt x="353" y="176"/>
                    <a:pt x="368" y="176"/>
                  </a:cubicBezTo>
                  <a:cubicBezTo>
                    <a:pt x="368" y="176"/>
                    <a:pt x="368" y="147"/>
                    <a:pt x="338" y="147"/>
                  </a:cubicBezTo>
                  <a:cubicBezTo>
                    <a:pt x="265" y="118"/>
                    <a:pt x="147" y="118"/>
                    <a:pt x="147" y="147"/>
                  </a:cubicBezTo>
                  <a:cubicBezTo>
                    <a:pt x="133" y="191"/>
                    <a:pt x="103" y="220"/>
                    <a:pt x="74" y="250"/>
                  </a:cubicBezTo>
                  <a:cubicBezTo>
                    <a:pt x="15" y="309"/>
                    <a:pt x="1" y="338"/>
                    <a:pt x="1" y="455"/>
                  </a:cubicBezTo>
                  <a:cubicBezTo>
                    <a:pt x="1" y="529"/>
                    <a:pt x="15" y="954"/>
                    <a:pt x="15" y="1395"/>
                  </a:cubicBezTo>
                  <a:cubicBezTo>
                    <a:pt x="15" y="1674"/>
                    <a:pt x="30" y="1953"/>
                    <a:pt x="59" y="2232"/>
                  </a:cubicBezTo>
                  <a:cubicBezTo>
                    <a:pt x="89" y="2232"/>
                    <a:pt x="89" y="2261"/>
                    <a:pt x="59" y="2305"/>
                  </a:cubicBezTo>
                  <a:cubicBezTo>
                    <a:pt x="45" y="2349"/>
                    <a:pt x="74" y="2599"/>
                    <a:pt x="133" y="2599"/>
                  </a:cubicBezTo>
                  <a:cubicBezTo>
                    <a:pt x="147" y="2599"/>
                    <a:pt x="147" y="2599"/>
                    <a:pt x="147" y="2613"/>
                  </a:cubicBezTo>
                  <a:cubicBezTo>
                    <a:pt x="133" y="2628"/>
                    <a:pt x="397" y="2936"/>
                    <a:pt x="441" y="2922"/>
                  </a:cubicBezTo>
                  <a:cubicBezTo>
                    <a:pt x="485" y="2922"/>
                    <a:pt x="529" y="2922"/>
                    <a:pt x="558" y="2951"/>
                  </a:cubicBezTo>
                  <a:cubicBezTo>
                    <a:pt x="632" y="2980"/>
                    <a:pt x="647" y="2980"/>
                    <a:pt x="661" y="2951"/>
                  </a:cubicBezTo>
                  <a:cubicBezTo>
                    <a:pt x="676" y="2907"/>
                    <a:pt x="676" y="2922"/>
                    <a:pt x="676" y="2951"/>
                  </a:cubicBezTo>
                  <a:cubicBezTo>
                    <a:pt x="676" y="2966"/>
                    <a:pt x="705" y="2951"/>
                    <a:pt x="749" y="2907"/>
                  </a:cubicBezTo>
                  <a:cubicBezTo>
                    <a:pt x="793" y="2878"/>
                    <a:pt x="808" y="2834"/>
                    <a:pt x="823" y="2790"/>
                  </a:cubicBezTo>
                  <a:cubicBezTo>
                    <a:pt x="823" y="2775"/>
                    <a:pt x="837" y="2760"/>
                    <a:pt x="867" y="2746"/>
                  </a:cubicBezTo>
                  <a:cubicBezTo>
                    <a:pt x="925" y="2716"/>
                    <a:pt x="969" y="2672"/>
                    <a:pt x="1014" y="2628"/>
                  </a:cubicBezTo>
                  <a:cubicBezTo>
                    <a:pt x="1087" y="2584"/>
                    <a:pt x="1116" y="2511"/>
                    <a:pt x="1116" y="2437"/>
                  </a:cubicBezTo>
                  <a:cubicBezTo>
                    <a:pt x="1116" y="2379"/>
                    <a:pt x="1116" y="2349"/>
                    <a:pt x="1087" y="2349"/>
                  </a:cubicBezTo>
                  <a:cubicBezTo>
                    <a:pt x="1072" y="2349"/>
                    <a:pt x="1087" y="2320"/>
                    <a:pt x="1116" y="2290"/>
                  </a:cubicBezTo>
                  <a:cubicBezTo>
                    <a:pt x="1146" y="2261"/>
                    <a:pt x="1175" y="2202"/>
                    <a:pt x="1160" y="2056"/>
                  </a:cubicBezTo>
                  <a:cubicBezTo>
                    <a:pt x="1160" y="1894"/>
                    <a:pt x="1160" y="1865"/>
                    <a:pt x="1102" y="1835"/>
                  </a:cubicBezTo>
                  <a:cubicBezTo>
                    <a:pt x="1028" y="1821"/>
                    <a:pt x="1028" y="1806"/>
                    <a:pt x="1116" y="1806"/>
                  </a:cubicBezTo>
                  <a:cubicBezTo>
                    <a:pt x="1146" y="1806"/>
                    <a:pt x="1160" y="1777"/>
                    <a:pt x="1160" y="1718"/>
                  </a:cubicBezTo>
                  <a:cubicBezTo>
                    <a:pt x="1160" y="1659"/>
                    <a:pt x="1146" y="1483"/>
                    <a:pt x="1146" y="1292"/>
                  </a:cubicBezTo>
                  <a:cubicBezTo>
                    <a:pt x="1131" y="1145"/>
                    <a:pt x="1116" y="999"/>
                    <a:pt x="1102" y="852"/>
                  </a:cubicBezTo>
                  <a:cubicBezTo>
                    <a:pt x="1087" y="778"/>
                    <a:pt x="1072" y="720"/>
                    <a:pt x="1072" y="646"/>
                  </a:cubicBezTo>
                  <a:cubicBezTo>
                    <a:pt x="1072" y="573"/>
                    <a:pt x="1043" y="499"/>
                    <a:pt x="999" y="441"/>
                  </a:cubicBezTo>
                  <a:cubicBezTo>
                    <a:pt x="969" y="411"/>
                    <a:pt x="940" y="367"/>
                    <a:pt x="896" y="338"/>
                  </a:cubicBezTo>
                  <a:cubicBezTo>
                    <a:pt x="852" y="323"/>
                    <a:pt x="808" y="294"/>
                    <a:pt x="779" y="250"/>
                  </a:cubicBezTo>
                  <a:cubicBezTo>
                    <a:pt x="735" y="206"/>
                    <a:pt x="691" y="162"/>
                    <a:pt x="676" y="176"/>
                  </a:cubicBezTo>
                  <a:cubicBezTo>
                    <a:pt x="661" y="176"/>
                    <a:pt x="647" y="162"/>
                    <a:pt x="632" y="132"/>
                  </a:cubicBezTo>
                  <a:cubicBezTo>
                    <a:pt x="588" y="74"/>
                    <a:pt x="514" y="30"/>
                    <a:pt x="441" y="15"/>
                  </a:cubicBezTo>
                  <a:cubicBezTo>
                    <a:pt x="426" y="0"/>
                    <a:pt x="412" y="44"/>
                    <a:pt x="426" y="88"/>
                  </a:cubicBezTo>
                  <a:close/>
                  <a:moveTo>
                    <a:pt x="470" y="514"/>
                  </a:moveTo>
                  <a:cubicBezTo>
                    <a:pt x="470" y="514"/>
                    <a:pt x="441" y="543"/>
                    <a:pt x="426" y="543"/>
                  </a:cubicBezTo>
                  <a:cubicBezTo>
                    <a:pt x="397" y="558"/>
                    <a:pt x="382" y="543"/>
                    <a:pt x="397" y="529"/>
                  </a:cubicBezTo>
                  <a:cubicBezTo>
                    <a:pt x="397" y="529"/>
                    <a:pt x="470" y="499"/>
                    <a:pt x="470" y="514"/>
                  </a:cubicBezTo>
                  <a:close/>
                  <a:moveTo>
                    <a:pt x="940" y="2026"/>
                  </a:moveTo>
                  <a:cubicBezTo>
                    <a:pt x="940" y="2041"/>
                    <a:pt x="925" y="2056"/>
                    <a:pt x="911" y="2041"/>
                  </a:cubicBezTo>
                  <a:cubicBezTo>
                    <a:pt x="896" y="2026"/>
                    <a:pt x="881" y="2012"/>
                    <a:pt x="881" y="1982"/>
                  </a:cubicBezTo>
                  <a:cubicBezTo>
                    <a:pt x="881" y="1967"/>
                    <a:pt x="896" y="1953"/>
                    <a:pt x="911" y="1967"/>
                  </a:cubicBezTo>
                  <a:cubicBezTo>
                    <a:pt x="925" y="1982"/>
                    <a:pt x="940" y="1997"/>
                    <a:pt x="940" y="20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7"/>
            <p:cNvSpPr/>
            <p:nvPr/>
          </p:nvSpPr>
          <p:spPr>
            <a:xfrm>
              <a:off x="8624940" y="1563938"/>
              <a:ext cx="34909" cy="75836"/>
            </a:xfrm>
            <a:custGeom>
              <a:avLst/>
              <a:gdLst/>
              <a:ahLst/>
              <a:cxnLst/>
              <a:rect l="l" t="t" r="r" b="b"/>
              <a:pathLst>
                <a:path w="1102" h="2394" extrusionOk="0">
                  <a:moveTo>
                    <a:pt x="264" y="45"/>
                  </a:moveTo>
                  <a:cubicBezTo>
                    <a:pt x="235" y="89"/>
                    <a:pt x="191" y="118"/>
                    <a:pt x="147" y="133"/>
                  </a:cubicBezTo>
                  <a:cubicBezTo>
                    <a:pt x="88" y="162"/>
                    <a:pt x="74" y="191"/>
                    <a:pt x="44" y="309"/>
                  </a:cubicBezTo>
                  <a:cubicBezTo>
                    <a:pt x="0" y="544"/>
                    <a:pt x="44" y="793"/>
                    <a:pt x="147" y="999"/>
                  </a:cubicBezTo>
                  <a:cubicBezTo>
                    <a:pt x="206" y="1175"/>
                    <a:pt x="206" y="1190"/>
                    <a:pt x="176" y="1586"/>
                  </a:cubicBezTo>
                  <a:cubicBezTo>
                    <a:pt x="162" y="1733"/>
                    <a:pt x="162" y="1865"/>
                    <a:pt x="176" y="2012"/>
                  </a:cubicBezTo>
                  <a:cubicBezTo>
                    <a:pt x="206" y="2041"/>
                    <a:pt x="206" y="2070"/>
                    <a:pt x="206" y="2100"/>
                  </a:cubicBezTo>
                  <a:cubicBezTo>
                    <a:pt x="206" y="2188"/>
                    <a:pt x="279" y="2291"/>
                    <a:pt x="338" y="2291"/>
                  </a:cubicBezTo>
                  <a:cubicBezTo>
                    <a:pt x="352" y="2276"/>
                    <a:pt x="367" y="2291"/>
                    <a:pt x="382" y="2320"/>
                  </a:cubicBezTo>
                  <a:cubicBezTo>
                    <a:pt x="382" y="2364"/>
                    <a:pt x="485" y="2393"/>
                    <a:pt x="558" y="2379"/>
                  </a:cubicBezTo>
                  <a:cubicBezTo>
                    <a:pt x="631" y="2364"/>
                    <a:pt x="690" y="2320"/>
                    <a:pt x="749" y="2276"/>
                  </a:cubicBezTo>
                  <a:cubicBezTo>
                    <a:pt x="866" y="2173"/>
                    <a:pt x="1028" y="1909"/>
                    <a:pt x="998" y="1850"/>
                  </a:cubicBezTo>
                  <a:cubicBezTo>
                    <a:pt x="998" y="1792"/>
                    <a:pt x="1013" y="1748"/>
                    <a:pt x="1028" y="1689"/>
                  </a:cubicBezTo>
                  <a:cubicBezTo>
                    <a:pt x="1087" y="1380"/>
                    <a:pt x="1101" y="1072"/>
                    <a:pt x="1072" y="764"/>
                  </a:cubicBezTo>
                  <a:cubicBezTo>
                    <a:pt x="1013" y="558"/>
                    <a:pt x="925" y="368"/>
                    <a:pt x="793" y="191"/>
                  </a:cubicBezTo>
                  <a:lnTo>
                    <a:pt x="690" y="133"/>
                  </a:lnTo>
                  <a:cubicBezTo>
                    <a:pt x="617" y="103"/>
                    <a:pt x="617" y="103"/>
                    <a:pt x="617" y="162"/>
                  </a:cubicBezTo>
                  <a:cubicBezTo>
                    <a:pt x="602" y="206"/>
                    <a:pt x="587" y="250"/>
                    <a:pt x="573" y="279"/>
                  </a:cubicBezTo>
                  <a:cubicBezTo>
                    <a:pt x="543" y="309"/>
                    <a:pt x="529" y="309"/>
                    <a:pt x="514" y="279"/>
                  </a:cubicBezTo>
                  <a:cubicBezTo>
                    <a:pt x="499" y="250"/>
                    <a:pt x="499" y="206"/>
                    <a:pt x="514" y="177"/>
                  </a:cubicBezTo>
                  <a:cubicBezTo>
                    <a:pt x="529" y="147"/>
                    <a:pt x="543" y="103"/>
                    <a:pt x="543" y="59"/>
                  </a:cubicBezTo>
                  <a:cubicBezTo>
                    <a:pt x="543" y="15"/>
                    <a:pt x="529" y="0"/>
                    <a:pt x="485" y="15"/>
                  </a:cubicBezTo>
                  <a:cubicBezTo>
                    <a:pt x="441" y="30"/>
                    <a:pt x="397" y="30"/>
                    <a:pt x="352" y="15"/>
                  </a:cubicBezTo>
                  <a:cubicBezTo>
                    <a:pt x="308" y="0"/>
                    <a:pt x="279" y="0"/>
                    <a:pt x="264" y="45"/>
                  </a:cubicBezTo>
                  <a:close/>
                  <a:moveTo>
                    <a:pt x="587" y="984"/>
                  </a:moveTo>
                  <a:cubicBezTo>
                    <a:pt x="587" y="1013"/>
                    <a:pt x="573" y="999"/>
                    <a:pt x="573" y="955"/>
                  </a:cubicBezTo>
                  <a:cubicBezTo>
                    <a:pt x="573" y="911"/>
                    <a:pt x="573" y="881"/>
                    <a:pt x="587" y="896"/>
                  </a:cubicBezTo>
                  <a:cubicBezTo>
                    <a:pt x="587" y="925"/>
                    <a:pt x="587" y="955"/>
                    <a:pt x="587" y="984"/>
                  </a:cubicBezTo>
                  <a:close/>
                  <a:moveTo>
                    <a:pt x="1042" y="1028"/>
                  </a:moveTo>
                  <a:cubicBezTo>
                    <a:pt x="1028" y="1058"/>
                    <a:pt x="1028" y="1087"/>
                    <a:pt x="1028" y="1102"/>
                  </a:cubicBezTo>
                  <a:cubicBezTo>
                    <a:pt x="1028" y="1102"/>
                    <a:pt x="1013" y="1131"/>
                    <a:pt x="984" y="1146"/>
                  </a:cubicBezTo>
                  <a:cubicBezTo>
                    <a:pt x="910" y="1190"/>
                    <a:pt x="910" y="1146"/>
                    <a:pt x="969" y="1087"/>
                  </a:cubicBezTo>
                  <a:cubicBezTo>
                    <a:pt x="998" y="1058"/>
                    <a:pt x="1013" y="1043"/>
                    <a:pt x="984" y="1013"/>
                  </a:cubicBezTo>
                  <a:cubicBezTo>
                    <a:pt x="969" y="984"/>
                    <a:pt x="954" y="969"/>
                    <a:pt x="984" y="955"/>
                  </a:cubicBezTo>
                  <a:cubicBezTo>
                    <a:pt x="1057" y="940"/>
                    <a:pt x="1072" y="955"/>
                    <a:pt x="1042" y="1028"/>
                  </a:cubicBezTo>
                  <a:close/>
                  <a:moveTo>
                    <a:pt x="558" y="1513"/>
                  </a:moveTo>
                  <a:cubicBezTo>
                    <a:pt x="543" y="1542"/>
                    <a:pt x="529" y="1557"/>
                    <a:pt x="485" y="1557"/>
                  </a:cubicBezTo>
                  <a:cubicBezTo>
                    <a:pt x="441" y="1557"/>
                    <a:pt x="441" y="1557"/>
                    <a:pt x="455" y="1513"/>
                  </a:cubicBezTo>
                  <a:cubicBezTo>
                    <a:pt x="485" y="1469"/>
                    <a:pt x="573" y="1439"/>
                    <a:pt x="558" y="1513"/>
                  </a:cubicBezTo>
                  <a:close/>
                  <a:moveTo>
                    <a:pt x="338" y="1909"/>
                  </a:moveTo>
                  <a:cubicBezTo>
                    <a:pt x="338" y="1924"/>
                    <a:pt x="338" y="1938"/>
                    <a:pt x="323" y="1938"/>
                  </a:cubicBezTo>
                  <a:cubicBezTo>
                    <a:pt x="294" y="1938"/>
                    <a:pt x="279" y="1924"/>
                    <a:pt x="279" y="1909"/>
                  </a:cubicBezTo>
                  <a:cubicBezTo>
                    <a:pt x="279" y="1894"/>
                    <a:pt x="279" y="1880"/>
                    <a:pt x="294" y="1880"/>
                  </a:cubicBezTo>
                  <a:cubicBezTo>
                    <a:pt x="323" y="1880"/>
                    <a:pt x="338" y="1894"/>
                    <a:pt x="338" y="1909"/>
                  </a:cubicBezTo>
                  <a:close/>
                  <a:moveTo>
                    <a:pt x="485" y="2070"/>
                  </a:moveTo>
                  <a:cubicBezTo>
                    <a:pt x="514" y="2070"/>
                    <a:pt x="514" y="2070"/>
                    <a:pt x="485" y="2115"/>
                  </a:cubicBezTo>
                  <a:cubicBezTo>
                    <a:pt x="441" y="2159"/>
                    <a:pt x="367" y="2129"/>
                    <a:pt x="397" y="2056"/>
                  </a:cubicBezTo>
                  <a:cubicBezTo>
                    <a:pt x="411" y="2026"/>
                    <a:pt x="411" y="2012"/>
                    <a:pt x="426" y="2041"/>
                  </a:cubicBezTo>
                  <a:cubicBezTo>
                    <a:pt x="441" y="2056"/>
                    <a:pt x="455" y="2070"/>
                    <a:pt x="485" y="20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7"/>
            <p:cNvSpPr/>
            <p:nvPr/>
          </p:nvSpPr>
          <p:spPr>
            <a:xfrm>
              <a:off x="8641190" y="1570464"/>
              <a:ext cx="1901" cy="1869"/>
            </a:xfrm>
            <a:custGeom>
              <a:avLst/>
              <a:gdLst/>
              <a:ahLst/>
              <a:cxnLst/>
              <a:rect l="l" t="t" r="r" b="b"/>
              <a:pathLst>
                <a:path w="60" h="59" extrusionOk="0">
                  <a:moveTo>
                    <a:pt x="16" y="29"/>
                  </a:moveTo>
                  <a:cubicBezTo>
                    <a:pt x="16" y="44"/>
                    <a:pt x="30" y="59"/>
                    <a:pt x="45" y="59"/>
                  </a:cubicBezTo>
                  <a:cubicBezTo>
                    <a:pt x="45" y="59"/>
                    <a:pt x="60" y="44"/>
                    <a:pt x="60" y="29"/>
                  </a:cubicBezTo>
                  <a:cubicBezTo>
                    <a:pt x="60" y="15"/>
                    <a:pt x="45" y="0"/>
                    <a:pt x="30" y="15"/>
                  </a:cubicBezTo>
                  <a:cubicBezTo>
                    <a:pt x="16" y="0"/>
                    <a:pt x="1" y="15"/>
                    <a:pt x="16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7"/>
            <p:cNvSpPr/>
            <p:nvPr/>
          </p:nvSpPr>
          <p:spPr>
            <a:xfrm>
              <a:off x="8872341" y="1611835"/>
              <a:ext cx="36778" cy="104662"/>
            </a:xfrm>
            <a:custGeom>
              <a:avLst/>
              <a:gdLst/>
              <a:ahLst/>
              <a:cxnLst/>
              <a:rect l="l" t="t" r="r" b="b"/>
              <a:pathLst>
                <a:path w="1161" h="3304" extrusionOk="0">
                  <a:moveTo>
                    <a:pt x="558" y="59"/>
                  </a:moveTo>
                  <a:cubicBezTo>
                    <a:pt x="529" y="103"/>
                    <a:pt x="485" y="118"/>
                    <a:pt x="441" y="103"/>
                  </a:cubicBezTo>
                  <a:cubicBezTo>
                    <a:pt x="411" y="89"/>
                    <a:pt x="382" y="103"/>
                    <a:pt x="353" y="162"/>
                  </a:cubicBezTo>
                  <a:cubicBezTo>
                    <a:pt x="338" y="206"/>
                    <a:pt x="323" y="236"/>
                    <a:pt x="309" y="236"/>
                  </a:cubicBezTo>
                  <a:cubicBezTo>
                    <a:pt x="250" y="324"/>
                    <a:pt x="221" y="426"/>
                    <a:pt x="206" y="529"/>
                  </a:cubicBezTo>
                  <a:cubicBezTo>
                    <a:pt x="206" y="529"/>
                    <a:pt x="206" y="573"/>
                    <a:pt x="191" y="603"/>
                  </a:cubicBezTo>
                  <a:cubicBezTo>
                    <a:pt x="177" y="647"/>
                    <a:pt x="177" y="705"/>
                    <a:pt x="191" y="764"/>
                  </a:cubicBezTo>
                  <a:cubicBezTo>
                    <a:pt x="221" y="823"/>
                    <a:pt x="206" y="852"/>
                    <a:pt x="177" y="881"/>
                  </a:cubicBezTo>
                  <a:cubicBezTo>
                    <a:pt x="118" y="1087"/>
                    <a:pt x="74" y="1307"/>
                    <a:pt x="88" y="1527"/>
                  </a:cubicBezTo>
                  <a:cubicBezTo>
                    <a:pt x="88" y="1586"/>
                    <a:pt x="88" y="1616"/>
                    <a:pt x="74" y="1616"/>
                  </a:cubicBezTo>
                  <a:cubicBezTo>
                    <a:pt x="74" y="1616"/>
                    <a:pt x="74" y="1660"/>
                    <a:pt x="103" y="1704"/>
                  </a:cubicBezTo>
                  <a:cubicBezTo>
                    <a:pt x="118" y="1762"/>
                    <a:pt x="133" y="1806"/>
                    <a:pt x="103" y="1836"/>
                  </a:cubicBezTo>
                  <a:cubicBezTo>
                    <a:pt x="74" y="1865"/>
                    <a:pt x="59" y="1880"/>
                    <a:pt x="30" y="2100"/>
                  </a:cubicBezTo>
                  <a:cubicBezTo>
                    <a:pt x="15" y="2217"/>
                    <a:pt x="15" y="2232"/>
                    <a:pt x="59" y="2203"/>
                  </a:cubicBezTo>
                  <a:cubicBezTo>
                    <a:pt x="103" y="2188"/>
                    <a:pt x="118" y="2203"/>
                    <a:pt x="103" y="2232"/>
                  </a:cubicBezTo>
                  <a:cubicBezTo>
                    <a:pt x="88" y="2261"/>
                    <a:pt x="103" y="2276"/>
                    <a:pt x="133" y="2261"/>
                  </a:cubicBezTo>
                  <a:cubicBezTo>
                    <a:pt x="177" y="2261"/>
                    <a:pt x="191" y="2261"/>
                    <a:pt x="177" y="2276"/>
                  </a:cubicBezTo>
                  <a:cubicBezTo>
                    <a:pt x="162" y="2291"/>
                    <a:pt x="147" y="2306"/>
                    <a:pt x="118" y="2306"/>
                  </a:cubicBezTo>
                  <a:cubicBezTo>
                    <a:pt x="88" y="2320"/>
                    <a:pt x="59" y="2320"/>
                    <a:pt x="44" y="2350"/>
                  </a:cubicBezTo>
                  <a:cubicBezTo>
                    <a:pt x="0" y="2379"/>
                    <a:pt x="0" y="2394"/>
                    <a:pt x="44" y="2540"/>
                  </a:cubicBezTo>
                  <a:cubicBezTo>
                    <a:pt x="74" y="2614"/>
                    <a:pt x="88" y="2702"/>
                    <a:pt x="103" y="2775"/>
                  </a:cubicBezTo>
                  <a:cubicBezTo>
                    <a:pt x="103" y="2805"/>
                    <a:pt x="118" y="2849"/>
                    <a:pt x="147" y="2849"/>
                  </a:cubicBezTo>
                  <a:cubicBezTo>
                    <a:pt x="162" y="2893"/>
                    <a:pt x="177" y="2937"/>
                    <a:pt x="177" y="2981"/>
                  </a:cubicBezTo>
                  <a:cubicBezTo>
                    <a:pt x="177" y="3098"/>
                    <a:pt x="250" y="3186"/>
                    <a:pt x="309" y="3157"/>
                  </a:cubicBezTo>
                  <a:cubicBezTo>
                    <a:pt x="323" y="3157"/>
                    <a:pt x="323" y="3157"/>
                    <a:pt x="323" y="3186"/>
                  </a:cubicBezTo>
                  <a:cubicBezTo>
                    <a:pt x="323" y="3245"/>
                    <a:pt x="382" y="3274"/>
                    <a:pt x="514" y="3289"/>
                  </a:cubicBezTo>
                  <a:cubicBezTo>
                    <a:pt x="588" y="3304"/>
                    <a:pt x="632" y="3289"/>
                    <a:pt x="632" y="3274"/>
                  </a:cubicBezTo>
                  <a:cubicBezTo>
                    <a:pt x="632" y="3260"/>
                    <a:pt x="676" y="3216"/>
                    <a:pt x="720" y="3186"/>
                  </a:cubicBezTo>
                  <a:cubicBezTo>
                    <a:pt x="867" y="3040"/>
                    <a:pt x="969" y="2849"/>
                    <a:pt x="999" y="2643"/>
                  </a:cubicBezTo>
                  <a:cubicBezTo>
                    <a:pt x="999" y="2599"/>
                    <a:pt x="999" y="2570"/>
                    <a:pt x="1013" y="2526"/>
                  </a:cubicBezTo>
                  <a:cubicBezTo>
                    <a:pt x="1057" y="2526"/>
                    <a:pt x="1072" y="2408"/>
                    <a:pt x="1043" y="2379"/>
                  </a:cubicBezTo>
                  <a:cubicBezTo>
                    <a:pt x="999" y="2364"/>
                    <a:pt x="1013" y="2364"/>
                    <a:pt x="1043" y="2350"/>
                  </a:cubicBezTo>
                  <a:cubicBezTo>
                    <a:pt x="1057" y="2335"/>
                    <a:pt x="1087" y="2188"/>
                    <a:pt x="1043" y="2159"/>
                  </a:cubicBezTo>
                  <a:cubicBezTo>
                    <a:pt x="999" y="2144"/>
                    <a:pt x="1013" y="2129"/>
                    <a:pt x="1057" y="2115"/>
                  </a:cubicBezTo>
                  <a:cubicBezTo>
                    <a:pt x="1072" y="2085"/>
                    <a:pt x="1087" y="2056"/>
                    <a:pt x="1101" y="2027"/>
                  </a:cubicBezTo>
                  <a:cubicBezTo>
                    <a:pt x="1101" y="1997"/>
                    <a:pt x="1101" y="1733"/>
                    <a:pt x="1116" y="1454"/>
                  </a:cubicBezTo>
                  <a:cubicBezTo>
                    <a:pt x="1131" y="999"/>
                    <a:pt x="1116" y="926"/>
                    <a:pt x="1087" y="926"/>
                  </a:cubicBezTo>
                  <a:cubicBezTo>
                    <a:pt x="1057" y="926"/>
                    <a:pt x="1043" y="940"/>
                    <a:pt x="1043" y="955"/>
                  </a:cubicBezTo>
                  <a:cubicBezTo>
                    <a:pt x="1043" y="970"/>
                    <a:pt x="1028" y="984"/>
                    <a:pt x="1013" y="984"/>
                  </a:cubicBezTo>
                  <a:cubicBezTo>
                    <a:pt x="955" y="984"/>
                    <a:pt x="1043" y="896"/>
                    <a:pt x="1101" y="896"/>
                  </a:cubicBezTo>
                  <a:cubicBezTo>
                    <a:pt x="1146" y="896"/>
                    <a:pt x="1131" y="896"/>
                    <a:pt x="1087" y="852"/>
                  </a:cubicBezTo>
                  <a:cubicBezTo>
                    <a:pt x="1043" y="823"/>
                    <a:pt x="1028" y="808"/>
                    <a:pt x="1087" y="837"/>
                  </a:cubicBezTo>
                  <a:cubicBezTo>
                    <a:pt x="1146" y="852"/>
                    <a:pt x="1146" y="837"/>
                    <a:pt x="1146" y="676"/>
                  </a:cubicBezTo>
                  <a:cubicBezTo>
                    <a:pt x="1160" y="588"/>
                    <a:pt x="1146" y="514"/>
                    <a:pt x="1101" y="426"/>
                  </a:cubicBezTo>
                  <a:cubicBezTo>
                    <a:pt x="1072" y="397"/>
                    <a:pt x="1043" y="338"/>
                    <a:pt x="1028" y="309"/>
                  </a:cubicBezTo>
                  <a:cubicBezTo>
                    <a:pt x="1013" y="280"/>
                    <a:pt x="984" y="265"/>
                    <a:pt x="940" y="250"/>
                  </a:cubicBezTo>
                  <a:cubicBezTo>
                    <a:pt x="925" y="250"/>
                    <a:pt x="896" y="250"/>
                    <a:pt x="896" y="236"/>
                  </a:cubicBezTo>
                  <a:cubicBezTo>
                    <a:pt x="896" y="221"/>
                    <a:pt x="881" y="206"/>
                    <a:pt x="867" y="206"/>
                  </a:cubicBezTo>
                  <a:cubicBezTo>
                    <a:pt x="852" y="206"/>
                    <a:pt x="823" y="177"/>
                    <a:pt x="823" y="147"/>
                  </a:cubicBezTo>
                  <a:cubicBezTo>
                    <a:pt x="823" y="118"/>
                    <a:pt x="823" y="89"/>
                    <a:pt x="793" y="89"/>
                  </a:cubicBezTo>
                  <a:cubicBezTo>
                    <a:pt x="764" y="89"/>
                    <a:pt x="734" y="74"/>
                    <a:pt x="720" y="59"/>
                  </a:cubicBezTo>
                  <a:cubicBezTo>
                    <a:pt x="661" y="1"/>
                    <a:pt x="602" y="1"/>
                    <a:pt x="529" y="74"/>
                  </a:cubicBezTo>
                  <a:close/>
                  <a:moveTo>
                    <a:pt x="823" y="544"/>
                  </a:moveTo>
                  <a:cubicBezTo>
                    <a:pt x="823" y="558"/>
                    <a:pt x="808" y="558"/>
                    <a:pt x="808" y="529"/>
                  </a:cubicBezTo>
                  <a:cubicBezTo>
                    <a:pt x="808" y="485"/>
                    <a:pt x="808" y="470"/>
                    <a:pt x="823" y="485"/>
                  </a:cubicBezTo>
                  <a:cubicBezTo>
                    <a:pt x="837" y="500"/>
                    <a:pt x="837" y="514"/>
                    <a:pt x="823" y="544"/>
                  </a:cubicBezTo>
                  <a:close/>
                  <a:moveTo>
                    <a:pt x="911" y="1102"/>
                  </a:moveTo>
                  <a:cubicBezTo>
                    <a:pt x="896" y="1116"/>
                    <a:pt x="867" y="1116"/>
                    <a:pt x="852" y="1102"/>
                  </a:cubicBezTo>
                  <a:cubicBezTo>
                    <a:pt x="837" y="1102"/>
                    <a:pt x="837" y="1087"/>
                    <a:pt x="867" y="1087"/>
                  </a:cubicBezTo>
                  <a:cubicBezTo>
                    <a:pt x="896" y="1087"/>
                    <a:pt x="925" y="1102"/>
                    <a:pt x="911" y="1102"/>
                  </a:cubicBezTo>
                  <a:close/>
                  <a:moveTo>
                    <a:pt x="411" y="1263"/>
                  </a:moveTo>
                  <a:cubicBezTo>
                    <a:pt x="411" y="1278"/>
                    <a:pt x="397" y="1278"/>
                    <a:pt x="397" y="1248"/>
                  </a:cubicBezTo>
                  <a:cubicBezTo>
                    <a:pt x="397" y="1219"/>
                    <a:pt x="397" y="1204"/>
                    <a:pt x="411" y="1204"/>
                  </a:cubicBezTo>
                  <a:cubicBezTo>
                    <a:pt x="411" y="1219"/>
                    <a:pt x="411" y="1248"/>
                    <a:pt x="411" y="1263"/>
                  </a:cubicBezTo>
                  <a:close/>
                  <a:moveTo>
                    <a:pt x="1057" y="1351"/>
                  </a:moveTo>
                  <a:cubicBezTo>
                    <a:pt x="1057" y="1351"/>
                    <a:pt x="1043" y="1366"/>
                    <a:pt x="1013" y="1366"/>
                  </a:cubicBezTo>
                  <a:cubicBezTo>
                    <a:pt x="984" y="1366"/>
                    <a:pt x="969" y="1351"/>
                    <a:pt x="969" y="1351"/>
                  </a:cubicBezTo>
                  <a:cubicBezTo>
                    <a:pt x="969" y="1337"/>
                    <a:pt x="984" y="1322"/>
                    <a:pt x="1013" y="1322"/>
                  </a:cubicBezTo>
                  <a:cubicBezTo>
                    <a:pt x="1043" y="1322"/>
                    <a:pt x="1057" y="1337"/>
                    <a:pt x="1057" y="1351"/>
                  </a:cubicBezTo>
                  <a:close/>
                  <a:moveTo>
                    <a:pt x="544" y="1454"/>
                  </a:moveTo>
                  <a:cubicBezTo>
                    <a:pt x="529" y="1469"/>
                    <a:pt x="514" y="1469"/>
                    <a:pt x="500" y="1483"/>
                  </a:cubicBezTo>
                  <a:cubicBezTo>
                    <a:pt x="470" y="1483"/>
                    <a:pt x="470" y="1469"/>
                    <a:pt x="500" y="1454"/>
                  </a:cubicBezTo>
                  <a:cubicBezTo>
                    <a:pt x="514" y="1439"/>
                    <a:pt x="558" y="1425"/>
                    <a:pt x="544" y="1454"/>
                  </a:cubicBezTo>
                  <a:close/>
                  <a:moveTo>
                    <a:pt x="896" y="1762"/>
                  </a:moveTo>
                  <a:cubicBezTo>
                    <a:pt x="881" y="1777"/>
                    <a:pt x="881" y="1792"/>
                    <a:pt x="867" y="1792"/>
                  </a:cubicBezTo>
                  <a:cubicBezTo>
                    <a:pt x="852" y="1792"/>
                    <a:pt x="837" y="1792"/>
                    <a:pt x="837" y="1792"/>
                  </a:cubicBezTo>
                  <a:cubicBezTo>
                    <a:pt x="837" y="1762"/>
                    <a:pt x="852" y="1762"/>
                    <a:pt x="867" y="1762"/>
                  </a:cubicBezTo>
                  <a:cubicBezTo>
                    <a:pt x="881" y="1762"/>
                    <a:pt x="896" y="1762"/>
                    <a:pt x="896" y="1762"/>
                  </a:cubicBezTo>
                  <a:close/>
                  <a:moveTo>
                    <a:pt x="764" y="2115"/>
                  </a:moveTo>
                  <a:cubicBezTo>
                    <a:pt x="793" y="2144"/>
                    <a:pt x="779" y="2144"/>
                    <a:pt x="734" y="2115"/>
                  </a:cubicBezTo>
                  <a:cubicBezTo>
                    <a:pt x="690" y="2100"/>
                    <a:pt x="661" y="2056"/>
                    <a:pt x="676" y="1997"/>
                  </a:cubicBezTo>
                  <a:lnTo>
                    <a:pt x="676" y="1924"/>
                  </a:lnTo>
                  <a:lnTo>
                    <a:pt x="705" y="1997"/>
                  </a:lnTo>
                  <a:cubicBezTo>
                    <a:pt x="720" y="2041"/>
                    <a:pt x="734" y="2071"/>
                    <a:pt x="764" y="2115"/>
                  </a:cubicBezTo>
                  <a:close/>
                  <a:moveTo>
                    <a:pt x="500" y="2056"/>
                  </a:moveTo>
                  <a:cubicBezTo>
                    <a:pt x="500" y="2085"/>
                    <a:pt x="500" y="2085"/>
                    <a:pt x="470" y="2085"/>
                  </a:cubicBezTo>
                  <a:cubicBezTo>
                    <a:pt x="441" y="2071"/>
                    <a:pt x="426" y="2056"/>
                    <a:pt x="426" y="2041"/>
                  </a:cubicBezTo>
                  <a:cubicBezTo>
                    <a:pt x="426" y="2012"/>
                    <a:pt x="426" y="1997"/>
                    <a:pt x="456" y="2012"/>
                  </a:cubicBezTo>
                  <a:cubicBezTo>
                    <a:pt x="470" y="2012"/>
                    <a:pt x="485" y="2041"/>
                    <a:pt x="500" y="2056"/>
                  </a:cubicBezTo>
                  <a:close/>
                  <a:moveTo>
                    <a:pt x="632" y="2364"/>
                  </a:moveTo>
                  <a:cubicBezTo>
                    <a:pt x="617" y="2379"/>
                    <a:pt x="602" y="2394"/>
                    <a:pt x="588" y="2394"/>
                  </a:cubicBezTo>
                  <a:cubicBezTo>
                    <a:pt x="573" y="2394"/>
                    <a:pt x="558" y="2379"/>
                    <a:pt x="558" y="2364"/>
                  </a:cubicBezTo>
                  <a:cubicBezTo>
                    <a:pt x="558" y="2350"/>
                    <a:pt x="573" y="2335"/>
                    <a:pt x="602" y="2335"/>
                  </a:cubicBezTo>
                  <a:cubicBezTo>
                    <a:pt x="632" y="2335"/>
                    <a:pt x="632" y="2350"/>
                    <a:pt x="632" y="2364"/>
                  </a:cubicBezTo>
                  <a:close/>
                  <a:moveTo>
                    <a:pt x="353" y="2394"/>
                  </a:moveTo>
                  <a:cubicBezTo>
                    <a:pt x="338" y="2408"/>
                    <a:pt x="309" y="2423"/>
                    <a:pt x="279" y="2423"/>
                  </a:cubicBezTo>
                  <a:cubicBezTo>
                    <a:pt x="250" y="2423"/>
                    <a:pt x="250" y="2423"/>
                    <a:pt x="279" y="2394"/>
                  </a:cubicBezTo>
                  <a:cubicBezTo>
                    <a:pt x="323" y="2364"/>
                    <a:pt x="367" y="2364"/>
                    <a:pt x="353" y="2394"/>
                  </a:cubicBezTo>
                  <a:close/>
                  <a:moveTo>
                    <a:pt x="676" y="2761"/>
                  </a:moveTo>
                  <a:cubicBezTo>
                    <a:pt x="676" y="2775"/>
                    <a:pt x="646" y="2790"/>
                    <a:pt x="632" y="2790"/>
                  </a:cubicBezTo>
                  <a:cubicBezTo>
                    <a:pt x="617" y="2790"/>
                    <a:pt x="617" y="2775"/>
                    <a:pt x="632" y="2761"/>
                  </a:cubicBezTo>
                  <a:cubicBezTo>
                    <a:pt x="690" y="2717"/>
                    <a:pt x="705" y="2717"/>
                    <a:pt x="676" y="27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7"/>
            <p:cNvSpPr/>
            <p:nvPr/>
          </p:nvSpPr>
          <p:spPr>
            <a:xfrm>
              <a:off x="8680724" y="1624854"/>
              <a:ext cx="35384" cy="90249"/>
            </a:xfrm>
            <a:custGeom>
              <a:avLst/>
              <a:gdLst/>
              <a:ahLst/>
              <a:cxnLst/>
              <a:rect l="l" t="t" r="r" b="b"/>
              <a:pathLst>
                <a:path w="1117" h="2849" extrusionOk="0">
                  <a:moveTo>
                    <a:pt x="397" y="30"/>
                  </a:moveTo>
                  <a:cubicBezTo>
                    <a:pt x="368" y="74"/>
                    <a:pt x="368" y="103"/>
                    <a:pt x="353" y="147"/>
                  </a:cubicBezTo>
                  <a:cubicBezTo>
                    <a:pt x="353" y="177"/>
                    <a:pt x="353" y="177"/>
                    <a:pt x="339" y="162"/>
                  </a:cubicBezTo>
                  <a:cubicBezTo>
                    <a:pt x="324" y="133"/>
                    <a:pt x="309" y="118"/>
                    <a:pt x="280" y="118"/>
                  </a:cubicBezTo>
                  <a:cubicBezTo>
                    <a:pt x="192" y="118"/>
                    <a:pt x="162" y="206"/>
                    <a:pt x="74" y="603"/>
                  </a:cubicBezTo>
                  <a:cubicBezTo>
                    <a:pt x="16" y="940"/>
                    <a:pt x="1" y="1263"/>
                    <a:pt x="30" y="1586"/>
                  </a:cubicBezTo>
                  <a:cubicBezTo>
                    <a:pt x="89" y="2144"/>
                    <a:pt x="104" y="2173"/>
                    <a:pt x="148" y="2173"/>
                  </a:cubicBezTo>
                  <a:cubicBezTo>
                    <a:pt x="177" y="2173"/>
                    <a:pt x="192" y="2188"/>
                    <a:pt x="192" y="2203"/>
                  </a:cubicBezTo>
                  <a:cubicBezTo>
                    <a:pt x="192" y="2217"/>
                    <a:pt x="162" y="2232"/>
                    <a:pt x="133" y="2217"/>
                  </a:cubicBezTo>
                  <a:cubicBezTo>
                    <a:pt x="104" y="2217"/>
                    <a:pt x="74" y="2217"/>
                    <a:pt x="74" y="2247"/>
                  </a:cubicBezTo>
                  <a:cubicBezTo>
                    <a:pt x="74" y="2276"/>
                    <a:pt x="74" y="2335"/>
                    <a:pt x="74" y="2394"/>
                  </a:cubicBezTo>
                  <a:cubicBezTo>
                    <a:pt x="74" y="2452"/>
                    <a:pt x="89" y="2511"/>
                    <a:pt x="133" y="2570"/>
                  </a:cubicBezTo>
                  <a:cubicBezTo>
                    <a:pt x="162" y="2599"/>
                    <a:pt x="177" y="2629"/>
                    <a:pt x="177" y="2643"/>
                  </a:cubicBezTo>
                  <a:cubicBezTo>
                    <a:pt x="162" y="2658"/>
                    <a:pt x="206" y="2702"/>
                    <a:pt x="250" y="2746"/>
                  </a:cubicBezTo>
                  <a:cubicBezTo>
                    <a:pt x="353" y="2819"/>
                    <a:pt x="471" y="2849"/>
                    <a:pt x="441" y="2775"/>
                  </a:cubicBezTo>
                  <a:cubicBezTo>
                    <a:pt x="427" y="2746"/>
                    <a:pt x="441" y="2731"/>
                    <a:pt x="544" y="2746"/>
                  </a:cubicBezTo>
                  <a:cubicBezTo>
                    <a:pt x="632" y="2761"/>
                    <a:pt x="662" y="2746"/>
                    <a:pt x="676" y="2702"/>
                  </a:cubicBezTo>
                  <a:cubicBezTo>
                    <a:pt x="691" y="2658"/>
                    <a:pt x="706" y="2643"/>
                    <a:pt x="720" y="2643"/>
                  </a:cubicBezTo>
                  <a:cubicBezTo>
                    <a:pt x="794" y="2614"/>
                    <a:pt x="867" y="2540"/>
                    <a:pt x="911" y="2467"/>
                  </a:cubicBezTo>
                  <a:cubicBezTo>
                    <a:pt x="911" y="2452"/>
                    <a:pt x="940" y="2423"/>
                    <a:pt x="984" y="2394"/>
                  </a:cubicBezTo>
                  <a:cubicBezTo>
                    <a:pt x="1087" y="2335"/>
                    <a:pt x="1102" y="2276"/>
                    <a:pt x="1029" y="2217"/>
                  </a:cubicBezTo>
                  <a:cubicBezTo>
                    <a:pt x="999" y="2173"/>
                    <a:pt x="999" y="2159"/>
                    <a:pt x="1014" y="2159"/>
                  </a:cubicBezTo>
                  <a:cubicBezTo>
                    <a:pt x="1029" y="2159"/>
                    <a:pt x="1043" y="2129"/>
                    <a:pt x="1043" y="2085"/>
                  </a:cubicBezTo>
                  <a:cubicBezTo>
                    <a:pt x="1043" y="2041"/>
                    <a:pt x="1058" y="1880"/>
                    <a:pt x="1073" y="1733"/>
                  </a:cubicBezTo>
                  <a:cubicBezTo>
                    <a:pt x="1117" y="1366"/>
                    <a:pt x="1117" y="999"/>
                    <a:pt x="1073" y="632"/>
                  </a:cubicBezTo>
                  <a:cubicBezTo>
                    <a:pt x="1058" y="559"/>
                    <a:pt x="1043" y="470"/>
                    <a:pt x="1029" y="412"/>
                  </a:cubicBezTo>
                  <a:cubicBezTo>
                    <a:pt x="999" y="294"/>
                    <a:pt x="926" y="206"/>
                    <a:pt x="838" y="133"/>
                  </a:cubicBezTo>
                  <a:cubicBezTo>
                    <a:pt x="808" y="118"/>
                    <a:pt x="794" y="118"/>
                    <a:pt x="794" y="133"/>
                  </a:cubicBezTo>
                  <a:cubicBezTo>
                    <a:pt x="794" y="133"/>
                    <a:pt x="779" y="133"/>
                    <a:pt x="764" y="103"/>
                  </a:cubicBezTo>
                  <a:cubicBezTo>
                    <a:pt x="735" y="74"/>
                    <a:pt x="706" y="59"/>
                    <a:pt x="676" y="45"/>
                  </a:cubicBezTo>
                  <a:cubicBezTo>
                    <a:pt x="647" y="45"/>
                    <a:pt x="617" y="45"/>
                    <a:pt x="617" y="30"/>
                  </a:cubicBezTo>
                  <a:cubicBezTo>
                    <a:pt x="617" y="15"/>
                    <a:pt x="573" y="1"/>
                    <a:pt x="515" y="1"/>
                  </a:cubicBezTo>
                  <a:cubicBezTo>
                    <a:pt x="456" y="1"/>
                    <a:pt x="397" y="15"/>
                    <a:pt x="368" y="45"/>
                  </a:cubicBezTo>
                  <a:close/>
                  <a:moveTo>
                    <a:pt x="662" y="456"/>
                  </a:moveTo>
                  <a:cubicBezTo>
                    <a:pt x="662" y="485"/>
                    <a:pt x="647" y="456"/>
                    <a:pt x="647" y="426"/>
                  </a:cubicBezTo>
                  <a:cubicBezTo>
                    <a:pt x="647" y="397"/>
                    <a:pt x="647" y="382"/>
                    <a:pt x="662" y="397"/>
                  </a:cubicBezTo>
                  <a:cubicBezTo>
                    <a:pt x="662" y="412"/>
                    <a:pt x="662" y="441"/>
                    <a:pt x="662" y="456"/>
                  </a:cubicBezTo>
                  <a:close/>
                  <a:moveTo>
                    <a:pt x="162" y="705"/>
                  </a:moveTo>
                  <a:cubicBezTo>
                    <a:pt x="162" y="720"/>
                    <a:pt x="148" y="735"/>
                    <a:pt x="133" y="735"/>
                  </a:cubicBezTo>
                  <a:cubicBezTo>
                    <a:pt x="118" y="735"/>
                    <a:pt x="118" y="720"/>
                    <a:pt x="104" y="705"/>
                  </a:cubicBezTo>
                  <a:cubicBezTo>
                    <a:pt x="104" y="691"/>
                    <a:pt x="118" y="676"/>
                    <a:pt x="133" y="676"/>
                  </a:cubicBezTo>
                  <a:cubicBezTo>
                    <a:pt x="148" y="676"/>
                    <a:pt x="162" y="691"/>
                    <a:pt x="162" y="705"/>
                  </a:cubicBezTo>
                  <a:close/>
                  <a:moveTo>
                    <a:pt x="471" y="1175"/>
                  </a:moveTo>
                  <a:cubicBezTo>
                    <a:pt x="471" y="1190"/>
                    <a:pt x="456" y="1205"/>
                    <a:pt x="441" y="1205"/>
                  </a:cubicBezTo>
                  <a:cubicBezTo>
                    <a:pt x="427" y="1205"/>
                    <a:pt x="412" y="1190"/>
                    <a:pt x="412" y="1175"/>
                  </a:cubicBezTo>
                  <a:cubicBezTo>
                    <a:pt x="412" y="1160"/>
                    <a:pt x="427" y="1146"/>
                    <a:pt x="441" y="1146"/>
                  </a:cubicBezTo>
                  <a:cubicBezTo>
                    <a:pt x="456" y="1146"/>
                    <a:pt x="471" y="1160"/>
                    <a:pt x="471" y="1175"/>
                  </a:cubicBezTo>
                  <a:close/>
                  <a:moveTo>
                    <a:pt x="1043" y="1337"/>
                  </a:moveTo>
                  <a:cubicBezTo>
                    <a:pt x="1043" y="1351"/>
                    <a:pt x="1043" y="1366"/>
                    <a:pt x="1014" y="1381"/>
                  </a:cubicBezTo>
                  <a:cubicBezTo>
                    <a:pt x="984" y="1395"/>
                    <a:pt x="970" y="1381"/>
                    <a:pt x="970" y="1351"/>
                  </a:cubicBezTo>
                  <a:cubicBezTo>
                    <a:pt x="970" y="1337"/>
                    <a:pt x="1014" y="1307"/>
                    <a:pt x="1043" y="1337"/>
                  </a:cubicBezTo>
                  <a:close/>
                  <a:moveTo>
                    <a:pt x="691" y="1718"/>
                  </a:moveTo>
                  <a:cubicBezTo>
                    <a:pt x="676" y="1733"/>
                    <a:pt x="647" y="1733"/>
                    <a:pt x="632" y="1718"/>
                  </a:cubicBezTo>
                  <a:cubicBezTo>
                    <a:pt x="617" y="1718"/>
                    <a:pt x="617" y="1704"/>
                    <a:pt x="647" y="1704"/>
                  </a:cubicBezTo>
                  <a:cubicBezTo>
                    <a:pt x="676" y="1704"/>
                    <a:pt x="691" y="1718"/>
                    <a:pt x="691" y="1718"/>
                  </a:cubicBezTo>
                  <a:close/>
                  <a:moveTo>
                    <a:pt x="999" y="2276"/>
                  </a:moveTo>
                  <a:cubicBezTo>
                    <a:pt x="999" y="2291"/>
                    <a:pt x="984" y="2291"/>
                    <a:pt x="955" y="2291"/>
                  </a:cubicBezTo>
                  <a:cubicBezTo>
                    <a:pt x="940" y="2291"/>
                    <a:pt x="896" y="2262"/>
                    <a:pt x="926" y="2232"/>
                  </a:cubicBezTo>
                  <a:cubicBezTo>
                    <a:pt x="970" y="2203"/>
                    <a:pt x="999" y="2232"/>
                    <a:pt x="999" y="22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7"/>
            <p:cNvSpPr/>
            <p:nvPr/>
          </p:nvSpPr>
          <p:spPr>
            <a:xfrm>
              <a:off x="8941176" y="1636955"/>
              <a:ext cx="34909" cy="83280"/>
            </a:xfrm>
            <a:custGeom>
              <a:avLst/>
              <a:gdLst/>
              <a:ahLst/>
              <a:cxnLst/>
              <a:rect l="l" t="t" r="r" b="b"/>
              <a:pathLst>
                <a:path w="1102" h="2629" extrusionOk="0">
                  <a:moveTo>
                    <a:pt x="353" y="15"/>
                  </a:moveTo>
                  <a:cubicBezTo>
                    <a:pt x="323" y="15"/>
                    <a:pt x="308" y="30"/>
                    <a:pt x="294" y="59"/>
                  </a:cubicBezTo>
                  <a:cubicBezTo>
                    <a:pt x="294" y="88"/>
                    <a:pt x="279" y="118"/>
                    <a:pt x="250" y="118"/>
                  </a:cubicBezTo>
                  <a:cubicBezTo>
                    <a:pt x="220" y="133"/>
                    <a:pt x="191" y="147"/>
                    <a:pt x="176" y="177"/>
                  </a:cubicBezTo>
                  <a:cubicBezTo>
                    <a:pt x="147" y="191"/>
                    <a:pt x="118" y="206"/>
                    <a:pt x="88" y="221"/>
                  </a:cubicBezTo>
                  <a:cubicBezTo>
                    <a:pt x="15" y="235"/>
                    <a:pt x="0" y="353"/>
                    <a:pt x="0" y="778"/>
                  </a:cubicBezTo>
                  <a:cubicBezTo>
                    <a:pt x="0" y="1101"/>
                    <a:pt x="0" y="1116"/>
                    <a:pt x="74" y="1175"/>
                  </a:cubicBezTo>
                  <a:cubicBezTo>
                    <a:pt x="147" y="1234"/>
                    <a:pt x="147" y="1336"/>
                    <a:pt x="44" y="1307"/>
                  </a:cubicBezTo>
                  <a:cubicBezTo>
                    <a:pt x="15" y="1307"/>
                    <a:pt x="0" y="1307"/>
                    <a:pt x="0" y="1351"/>
                  </a:cubicBezTo>
                  <a:cubicBezTo>
                    <a:pt x="0" y="1424"/>
                    <a:pt x="30" y="1439"/>
                    <a:pt x="74" y="1410"/>
                  </a:cubicBezTo>
                  <a:cubicBezTo>
                    <a:pt x="118" y="1366"/>
                    <a:pt x="103" y="1380"/>
                    <a:pt x="103" y="1410"/>
                  </a:cubicBezTo>
                  <a:cubicBezTo>
                    <a:pt x="103" y="1424"/>
                    <a:pt x="88" y="1439"/>
                    <a:pt x="74" y="1439"/>
                  </a:cubicBezTo>
                  <a:cubicBezTo>
                    <a:pt x="30" y="1439"/>
                    <a:pt x="44" y="1513"/>
                    <a:pt x="88" y="1557"/>
                  </a:cubicBezTo>
                  <a:cubicBezTo>
                    <a:pt x="147" y="1615"/>
                    <a:pt x="147" y="1645"/>
                    <a:pt x="132" y="1791"/>
                  </a:cubicBezTo>
                  <a:cubicBezTo>
                    <a:pt x="118" y="2085"/>
                    <a:pt x="132" y="2158"/>
                    <a:pt x="191" y="2173"/>
                  </a:cubicBezTo>
                  <a:cubicBezTo>
                    <a:pt x="250" y="2188"/>
                    <a:pt x="264" y="2261"/>
                    <a:pt x="220" y="2305"/>
                  </a:cubicBezTo>
                  <a:cubicBezTo>
                    <a:pt x="162" y="2335"/>
                    <a:pt x="191" y="2393"/>
                    <a:pt x="294" y="2511"/>
                  </a:cubicBezTo>
                  <a:cubicBezTo>
                    <a:pt x="411" y="2628"/>
                    <a:pt x="411" y="2628"/>
                    <a:pt x="558" y="2628"/>
                  </a:cubicBezTo>
                  <a:cubicBezTo>
                    <a:pt x="690" y="2614"/>
                    <a:pt x="822" y="2555"/>
                    <a:pt x="1013" y="2364"/>
                  </a:cubicBezTo>
                  <a:lnTo>
                    <a:pt x="1087" y="2291"/>
                  </a:lnTo>
                  <a:lnTo>
                    <a:pt x="1087" y="1924"/>
                  </a:lnTo>
                  <a:cubicBezTo>
                    <a:pt x="1101" y="1791"/>
                    <a:pt x="1101" y="1674"/>
                    <a:pt x="1072" y="1557"/>
                  </a:cubicBezTo>
                  <a:cubicBezTo>
                    <a:pt x="1057" y="1557"/>
                    <a:pt x="1057" y="1513"/>
                    <a:pt x="1072" y="1468"/>
                  </a:cubicBezTo>
                  <a:cubicBezTo>
                    <a:pt x="1087" y="1424"/>
                    <a:pt x="1072" y="1380"/>
                    <a:pt x="1057" y="1380"/>
                  </a:cubicBezTo>
                  <a:cubicBezTo>
                    <a:pt x="1028" y="1380"/>
                    <a:pt x="1028" y="1366"/>
                    <a:pt x="1057" y="1336"/>
                  </a:cubicBezTo>
                  <a:cubicBezTo>
                    <a:pt x="1072" y="1145"/>
                    <a:pt x="1043" y="955"/>
                    <a:pt x="984" y="778"/>
                  </a:cubicBezTo>
                  <a:cubicBezTo>
                    <a:pt x="954" y="705"/>
                    <a:pt x="940" y="632"/>
                    <a:pt x="940" y="544"/>
                  </a:cubicBezTo>
                  <a:cubicBezTo>
                    <a:pt x="940" y="426"/>
                    <a:pt x="896" y="279"/>
                    <a:pt x="837" y="279"/>
                  </a:cubicBezTo>
                  <a:cubicBezTo>
                    <a:pt x="778" y="279"/>
                    <a:pt x="793" y="265"/>
                    <a:pt x="793" y="250"/>
                  </a:cubicBezTo>
                  <a:cubicBezTo>
                    <a:pt x="808" y="221"/>
                    <a:pt x="793" y="206"/>
                    <a:pt x="749" y="191"/>
                  </a:cubicBezTo>
                  <a:cubicBezTo>
                    <a:pt x="705" y="191"/>
                    <a:pt x="661" y="162"/>
                    <a:pt x="646" y="118"/>
                  </a:cubicBezTo>
                  <a:cubicBezTo>
                    <a:pt x="631" y="74"/>
                    <a:pt x="587" y="44"/>
                    <a:pt x="558" y="44"/>
                  </a:cubicBezTo>
                  <a:cubicBezTo>
                    <a:pt x="514" y="44"/>
                    <a:pt x="485" y="30"/>
                    <a:pt x="441" y="30"/>
                  </a:cubicBezTo>
                  <a:cubicBezTo>
                    <a:pt x="411" y="15"/>
                    <a:pt x="382" y="0"/>
                    <a:pt x="353" y="15"/>
                  </a:cubicBezTo>
                  <a:close/>
                  <a:moveTo>
                    <a:pt x="690" y="1219"/>
                  </a:moveTo>
                  <a:cubicBezTo>
                    <a:pt x="676" y="1248"/>
                    <a:pt x="646" y="1263"/>
                    <a:pt x="646" y="1263"/>
                  </a:cubicBezTo>
                  <a:cubicBezTo>
                    <a:pt x="631" y="1248"/>
                    <a:pt x="661" y="1190"/>
                    <a:pt x="690" y="1190"/>
                  </a:cubicBezTo>
                  <a:cubicBezTo>
                    <a:pt x="720" y="1190"/>
                    <a:pt x="705" y="1204"/>
                    <a:pt x="690" y="1219"/>
                  </a:cubicBezTo>
                  <a:close/>
                  <a:moveTo>
                    <a:pt x="279" y="2026"/>
                  </a:moveTo>
                  <a:cubicBezTo>
                    <a:pt x="264" y="2070"/>
                    <a:pt x="220" y="2085"/>
                    <a:pt x="220" y="2056"/>
                  </a:cubicBezTo>
                  <a:cubicBezTo>
                    <a:pt x="220" y="2012"/>
                    <a:pt x="235" y="1997"/>
                    <a:pt x="279" y="1982"/>
                  </a:cubicBezTo>
                  <a:cubicBezTo>
                    <a:pt x="294" y="1982"/>
                    <a:pt x="294" y="2012"/>
                    <a:pt x="279" y="20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7"/>
            <p:cNvSpPr/>
            <p:nvPr/>
          </p:nvSpPr>
          <p:spPr>
            <a:xfrm>
              <a:off x="8770941" y="1643924"/>
              <a:ext cx="33990" cy="91200"/>
            </a:xfrm>
            <a:custGeom>
              <a:avLst/>
              <a:gdLst/>
              <a:ahLst/>
              <a:cxnLst/>
              <a:rect l="l" t="t" r="r" b="b"/>
              <a:pathLst>
                <a:path w="1073" h="2879" extrusionOk="0">
                  <a:moveTo>
                    <a:pt x="456" y="45"/>
                  </a:moveTo>
                  <a:cubicBezTo>
                    <a:pt x="456" y="45"/>
                    <a:pt x="427" y="59"/>
                    <a:pt x="383" y="45"/>
                  </a:cubicBezTo>
                  <a:cubicBezTo>
                    <a:pt x="339" y="30"/>
                    <a:pt x="309" y="45"/>
                    <a:pt x="309" y="59"/>
                  </a:cubicBezTo>
                  <a:cubicBezTo>
                    <a:pt x="309" y="74"/>
                    <a:pt x="280" y="89"/>
                    <a:pt x="236" y="89"/>
                  </a:cubicBezTo>
                  <a:cubicBezTo>
                    <a:pt x="177" y="74"/>
                    <a:pt x="133" y="118"/>
                    <a:pt x="118" y="162"/>
                  </a:cubicBezTo>
                  <a:cubicBezTo>
                    <a:pt x="104" y="191"/>
                    <a:pt x="89" y="235"/>
                    <a:pt x="60" y="250"/>
                  </a:cubicBezTo>
                  <a:cubicBezTo>
                    <a:pt x="16" y="280"/>
                    <a:pt x="1" y="691"/>
                    <a:pt x="1" y="1439"/>
                  </a:cubicBezTo>
                  <a:cubicBezTo>
                    <a:pt x="1" y="2085"/>
                    <a:pt x="1" y="2247"/>
                    <a:pt x="45" y="2261"/>
                  </a:cubicBezTo>
                  <a:cubicBezTo>
                    <a:pt x="74" y="2305"/>
                    <a:pt x="89" y="2364"/>
                    <a:pt x="89" y="2423"/>
                  </a:cubicBezTo>
                  <a:cubicBezTo>
                    <a:pt x="104" y="2570"/>
                    <a:pt x="104" y="2570"/>
                    <a:pt x="251" y="2746"/>
                  </a:cubicBezTo>
                  <a:cubicBezTo>
                    <a:pt x="353" y="2863"/>
                    <a:pt x="383" y="2878"/>
                    <a:pt x="471" y="2863"/>
                  </a:cubicBezTo>
                  <a:cubicBezTo>
                    <a:pt x="515" y="2863"/>
                    <a:pt x="559" y="2863"/>
                    <a:pt x="603" y="2834"/>
                  </a:cubicBezTo>
                  <a:cubicBezTo>
                    <a:pt x="603" y="2819"/>
                    <a:pt x="618" y="2805"/>
                    <a:pt x="632" y="2819"/>
                  </a:cubicBezTo>
                  <a:cubicBezTo>
                    <a:pt x="706" y="2834"/>
                    <a:pt x="764" y="2790"/>
                    <a:pt x="779" y="2731"/>
                  </a:cubicBezTo>
                  <a:cubicBezTo>
                    <a:pt x="808" y="2687"/>
                    <a:pt x="852" y="2643"/>
                    <a:pt x="897" y="2628"/>
                  </a:cubicBezTo>
                  <a:cubicBezTo>
                    <a:pt x="985" y="2599"/>
                    <a:pt x="985" y="2584"/>
                    <a:pt x="970" y="2511"/>
                  </a:cubicBezTo>
                  <a:cubicBezTo>
                    <a:pt x="955" y="2438"/>
                    <a:pt x="970" y="2379"/>
                    <a:pt x="1014" y="2320"/>
                  </a:cubicBezTo>
                  <a:cubicBezTo>
                    <a:pt x="1058" y="2232"/>
                    <a:pt x="1073" y="2188"/>
                    <a:pt x="1058" y="1894"/>
                  </a:cubicBezTo>
                  <a:cubicBezTo>
                    <a:pt x="1043" y="1498"/>
                    <a:pt x="1014" y="1307"/>
                    <a:pt x="985" y="1278"/>
                  </a:cubicBezTo>
                  <a:cubicBezTo>
                    <a:pt x="970" y="1248"/>
                    <a:pt x="955" y="1204"/>
                    <a:pt x="955" y="1160"/>
                  </a:cubicBezTo>
                  <a:cubicBezTo>
                    <a:pt x="955" y="1116"/>
                    <a:pt x="941" y="955"/>
                    <a:pt x="926" y="837"/>
                  </a:cubicBezTo>
                  <a:cubicBezTo>
                    <a:pt x="911" y="705"/>
                    <a:pt x="882" y="544"/>
                    <a:pt x="882" y="470"/>
                  </a:cubicBezTo>
                  <a:cubicBezTo>
                    <a:pt x="867" y="309"/>
                    <a:pt x="823" y="235"/>
                    <a:pt x="764" y="250"/>
                  </a:cubicBezTo>
                  <a:cubicBezTo>
                    <a:pt x="750" y="250"/>
                    <a:pt x="735" y="250"/>
                    <a:pt x="735" y="250"/>
                  </a:cubicBezTo>
                  <a:cubicBezTo>
                    <a:pt x="735" y="235"/>
                    <a:pt x="706" y="206"/>
                    <a:pt x="662" y="191"/>
                  </a:cubicBezTo>
                  <a:cubicBezTo>
                    <a:pt x="618" y="191"/>
                    <a:pt x="603" y="162"/>
                    <a:pt x="603" y="133"/>
                  </a:cubicBezTo>
                  <a:cubicBezTo>
                    <a:pt x="618" y="103"/>
                    <a:pt x="603" y="59"/>
                    <a:pt x="574" y="45"/>
                  </a:cubicBezTo>
                  <a:cubicBezTo>
                    <a:pt x="529" y="15"/>
                    <a:pt x="456" y="1"/>
                    <a:pt x="456" y="45"/>
                  </a:cubicBezTo>
                  <a:close/>
                  <a:moveTo>
                    <a:pt x="383" y="147"/>
                  </a:moveTo>
                  <a:cubicBezTo>
                    <a:pt x="383" y="162"/>
                    <a:pt x="397" y="177"/>
                    <a:pt x="383" y="177"/>
                  </a:cubicBezTo>
                  <a:lnTo>
                    <a:pt x="324" y="191"/>
                  </a:lnTo>
                  <a:cubicBezTo>
                    <a:pt x="295" y="206"/>
                    <a:pt x="295" y="191"/>
                    <a:pt x="295" y="177"/>
                  </a:cubicBezTo>
                  <a:cubicBezTo>
                    <a:pt x="309" y="147"/>
                    <a:pt x="353" y="118"/>
                    <a:pt x="383" y="162"/>
                  </a:cubicBezTo>
                  <a:close/>
                  <a:moveTo>
                    <a:pt x="794" y="353"/>
                  </a:moveTo>
                  <a:cubicBezTo>
                    <a:pt x="794" y="353"/>
                    <a:pt x="794" y="382"/>
                    <a:pt x="779" y="382"/>
                  </a:cubicBezTo>
                  <a:cubicBezTo>
                    <a:pt x="764" y="382"/>
                    <a:pt x="750" y="353"/>
                    <a:pt x="750" y="353"/>
                  </a:cubicBezTo>
                  <a:cubicBezTo>
                    <a:pt x="735" y="338"/>
                    <a:pt x="750" y="324"/>
                    <a:pt x="750" y="324"/>
                  </a:cubicBezTo>
                  <a:cubicBezTo>
                    <a:pt x="779" y="324"/>
                    <a:pt x="794" y="338"/>
                    <a:pt x="794" y="353"/>
                  </a:cubicBezTo>
                  <a:close/>
                  <a:moveTo>
                    <a:pt x="162" y="896"/>
                  </a:moveTo>
                  <a:cubicBezTo>
                    <a:pt x="148" y="911"/>
                    <a:pt x="133" y="925"/>
                    <a:pt x="104" y="925"/>
                  </a:cubicBezTo>
                  <a:cubicBezTo>
                    <a:pt x="89" y="925"/>
                    <a:pt x="74" y="911"/>
                    <a:pt x="60" y="896"/>
                  </a:cubicBezTo>
                  <a:cubicBezTo>
                    <a:pt x="60" y="881"/>
                    <a:pt x="89" y="867"/>
                    <a:pt x="118" y="867"/>
                  </a:cubicBezTo>
                  <a:cubicBezTo>
                    <a:pt x="162" y="867"/>
                    <a:pt x="177" y="896"/>
                    <a:pt x="162" y="911"/>
                  </a:cubicBezTo>
                  <a:close/>
                  <a:moveTo>
                    <a:pt x="808" y="940"/>
                  </a:moveTo>
                  <a:cubicBezTo>
                    <a:pt x="794" y="955"/>
                    <a:pt x="779" y="970"/>
                    <a:pt x="764" y="984"/>
                  </a:cubicBezTo>
                  <a:cubicBezTo>
                    <a:pt x="750" y="984"/>
                    <a:pt x="735" y="984"/>
                    <a:pt x="750" y="940"/>
                  </a:cubicBezTo>
                  <a:cubicBezTo>
                    <a:pt x="764" y="911"/>
                    <a:pt x="823" y="896"/>
                    <a:pt x="808" y="940"/>
                  </a:cubicBezTo>
                  <a:close/>
                  <a:moveTo>
                    <a:pt x="867" y="1160"/>
                  </a:moveTo>
                  <a:cubicBezTo>
                    <a:pt x="867" y="1175"/>
                    <a:pt x="838" y="1175"/>
                    <a:pt x="838" y="1146"/>
                  </a:cubicBezTo>
                  <a:cubicBezTo>
                    <a:pt x="838" y="1116"/>
                    <a:pt x="838" y="1087"/>
                    <a:pt x="852" y="1102"/>
                  </a:cubicBezTo>
                  <a:cubicBezTo>
                    <a:pt x="867" y="1116"/>
                    <a:pt x="867" y="1146"/>
                    <a:pt x="867" y="1160"/>
                  </a:cubicBezTo>
                  <a:close/>
                  <a:moveTo>
                    <a:pt x="324" y="2217"/>
                  </a:moveTo>
                  <a:cubicBezTo>
                    <a:pt x="265" y="2261"/>
                    <a:pt x="236" y="2247"/>
                    <a:pt x="265" y="2217"/>
                  </a:cubicBezTo>
                  <a:cubicBezTo>
                    <a:pt x="295" y="2188"/>
                    <a:pt x="309" y="2188"/>
                    <a:pt x="339" y="2188"/>
                  </a:cubicBezTo>
                  <a:cubicBezTo>
                    <a:pt x="368" y="2188"/>
                    <a:pt x="368" y="2188"/>
                    <a:pt x="324" y="22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7"/>
            <p:cNvSpPr/>
            <p:nvPr/>
          </p:nvSpPr>
          <p:spPr>
            <a:xfrm>
              <a:off x="8825839" y="1734617"/>
              <a:ext cx="38615" cy="89331"/>
            </a:xfrm>
            <a:custGeom>
              <a:avLst/>
              <a:gdLst/>
              <a:ahLst/>
              <a:cxnLst/>
              <a:rect l="l" t="t" r="r" b="b"/>
              <a:pathLst>
                <a:path w="1219" h="2820" extrusionOk="0">
                  <a:moveTo>
                    <a:pt x="544" y="15"/>
                  </a:moveTo>
                  <a:cubicBezTo>
                    <a:pt x="499" y="30"/>
                    <a:pt x="470" y="44"/>
                    <a:pt x="441" y="74"/>
                  </a:cubicBezTo>
                  <a:cubicBezTo>
                    <a:pt x="426" y="88"/>
                    <a:pt x="397" y="103"/>
                    <a:pt x="367" y="118"/>
                  </a:cubicBezTo>
                  <a:cubicBezTo>
                    <a:pt x="250" y="118"/>
                    <a:pt x="0" y="852"/>
                    <a:pt x="88" y="896"/>
                  </a:cubicBezTo>
                  <a:cubicBezTo>
                    <a:pt x="103" y="911"/>
                    <a:pt x="103" y="925"/>
                    <a:pt x="103" y="955"/>
                  </a:cubicBezTo>
                  <a:cubicBezTo>
                    <a:pt x="103" y="969"/>
                    <a:pt x="103" y="984"/>
                    <a:pt x="88" y="969"/>
                  </a:cubicBezTo>
                  <a:cubicBezTo>
                    <a:pt x="74" y="969"/>
                    <a:pt x="30" y="1116"/>
                    <a:pt x="44" y="1278"/>
                  </a:cubicBezTo>
                  <a:cubicBezTo>
                    <a:pt x="44" y="1351"/>
                    <a:pt x="44" y="1468"/>
                    <a:pt x="59" y="1512"/>
                  </a:cubicBezTo>
                  <a:cubicBezTo>
                    <a:pt x="59" y="1557"/>
                    <a:pt x="74" y="1601"/>
                    <a:pt x="103" y="1615"/>
                  </a:cubicBezTo>
                  <a:cubicBezTo>
                    <a:pt x="147" y="1630"/>
                    <a:pt x="176" y="1659"/>
                    <a:pt x="147" y="1689"/>
                  </a:cubicBezTo>
                  <a:cubicBezTo>
                    <a:pt x="103" y="1880"/>
                    <a:pt x="88" y="2056"/>
                    <a:pt x="103" y="2247"/>
                  </a:cubicBezTo>
                  <a:cubicBezTo>
                    <a:pt x="103" y="2349"/>
                    <a:pt x="118" y="2408"/>
                    <a:pt x="147" y="2423"/>
                  </a:cubicBezTo>
                  <a:cubicBezTo>
                    <a:pt x="176" y="2452"/>
                    <a:pt x="206" y="2496"/>
                    <a:pt x="206" y="2540"/>
                  </a:cubicBezTo>
                  <a:cubicBezTo>
                    <a:pt x="221" y="2584"/>
                    <a:pt x="235" y="2628"/>
                    <a:pt x="250" y="2658"/>
                  </a:cubicBezTo>
                  <a:cubicBezTo>
                    <a:pt x="323" y="2731"/>
                    <a:pt x="426" y="2790"/>
                    <a:pt x="529" y="2790"/>
                  </a:cubicBezTo>
                  <a:cubicBezTo>
                    <a:pt x="558" y="2775"/>
                    <a:pt x="573" y="2790"/>
                    <a:pt x="573" y="2790"/>
                  </a:cubicBezTo>
                  <a:cubicBezTo>
                    <a:pt x="573" y="2790"/>
                    <a:pt x="632" y="2819"/>
                    <a:pt x="690" y="2819"/>
                  </a:cubicBezTo>
                  <a:cubicBezTo>
                    <a:pt x="778" y="2819"/>
                    <a:pt x="808" y="2804"/>
                    <a:pt x="822" y="2746"/>
                  </a:cubicBezTo>
                  <a:cubicBezTo>
                    <a:pt x="837" y="2687"/>
                    <a:pt x="852" y="2687"/>
                    <a:pt x="896" y="2687"/>
                  </a:cubicBezTo>
                  <a:cubicBezTo>
                    <a:pt x="940" y="2687"/>
                    <a:pt x="1013" y="2628"/>
                    <a:pt x="1072" y="2467"/>
                  </a:cubicBezTo>
                  <a:cubicBezTo>
                    <a:pt x="1087" y="2437"/>
                    <a:pt x="1116" y="2408"/>
                    <a:pt x="1131" y="2408"/>
                  </a:cubicBezTo>
                  <a:cubicBezTo>
                    <a:pt x="1189" y="2379"/>
                    <a:pt x="1219" y="2056"/>
                    <a:pt x="1219" y="1483"/>
                  </a:cubicBezTo>
                  <a:cubicBezTo>
                    <a:pt x="1219" y="999"/>
                    <a:pt x="1219" y="896"/>
                    <a:pt x="1175" y="867"/>
                  </a:cubicBezTo>
                  <a:cubicBezTo>
                    <a:pt x="1131" y="837"/>
                    <a:pt x="1116" y="764"/>
                    <a:pt x="1160" y="764"/>
                  </a:cubicBezTo>
                  <a:cubicBezTo>
                    <a:pt x="1204" y="764"/>
                    <a:pt x="1204" y="588"/>
                    <a:pt x="1160" y="455"/>
                  </a:cubicBezTo>
                  <a:cubicBezTo>
                    <a:pt x="1145" y="397"/>
                    <a:pt x="1116" y="353"/>
                    <a:pt x="1101" y="353"/>
                  </a:cubicBezTo>
                  <a:cubicBezTo>
                    <a:pt x="1087" y="353"/>
                    <a:pt x="1087" y="338"/>
                    <a:pt x="1087" y="338"/>
                  </a:cubicBezTo>
                  <a:cubicBezTo>
                    <a:pt x="1101" y="323"/>
                    <a:pt x="969" y="191"/>
                    <a:pt x="911" y="191"/>
                  </a:cubicBezTo>
                  <a:cubicBezTo>
                    <a:pt x="852" y="191"/>
                    <a:pt x="822" y="132"/>
                    <a:pt x="866" y="88"/>
                  </a:cubicBezTo>
                  <a:cubicBezTo>
                    <a:pt x="896" y="59"/>
                    <a:pt x="896" y="44"/>
                    <a:pt x="866" y="30"/>
                  </a:cubicBezTo>
                  <a:cubicBezTo>
                    <a:pt x="764" y="0"/>
                    <a:pt x="661" y="0"/>
                    <a:pt x="558" y="30"/>
                  </a:cubicBezTo>
                  <a:close/>
                  <a:moveTo>
                    <a:pt x="382" y="500"/>
                  </a:moveTo>
                  <a:cubicBezTo>
                    <a:pt x="426" y="558"/>
                    <a:pt x="367" y="588"/>
                    <a:pt x="323" y="529"/>
                  </a:cubicBezTo>
                  <a:cubicBezTo>
                    <a:pt x="294" y="514"/>
                    <a:pt x="279" y="500"/>
                    <a:pt x="279" y="470"/>
                  </a:cubicBezTo>
                  <a:cubicBezTo>
                    <a:pt x="279" y="441"/>
                    <a:pt x="353" y="470"/>
                    <a:pt x="382" y="500"/>
                  </a:cubicBezTo>
                  <a:close/>
                  <a:moveTo>
                    <a:pt x="881" y="1292"/>
                  </a:moveTo>
                  <a:cubicBezTo>
                    <a:pt x="881" y="1307"/>
                    <a:pt x="881" y="1322"/>
                    <a:pt x="881" y="1322"/>
                  </a:cubicBezTo>
                  <a:cubicBezTo>
                    <a:pt x="866" y="1322"/>
                    <a:pt x="852" y="1307"/>
                    <a:pt x="852" y="1292"/>
                  </a:cubicBezTo>
                  <a:cubicBezTo>
                    <a:pt x="837" y="1278"/>
                    <a:pt x="852" y="1263"/>
                    <a:pt x="852" y="1263"/>
                  </a:cubicBezTo>
                  <a:cubicBezTo>
                    <a:pt x="866" y="1263"/>
                    <a:pt x="881" y="1278"/>
                    <a:pt x="881" y="1292"/>
                  </a:cubicBezTo>
                  <a:close/>
                  <a:moveTo>
                    <a:pt x="705" y="1997"/>
                  </a:moveTo>
                  <a:cubicBezTo>
                    <a:pt x="676" y="2026"/>
                    <a:pt x="661" y="2041"/>
                    <a:pt x="661" y="2070"/>
                  </a:cubicBezTo>
                  <a:cubicBezTo>
                    <a:pt x="661" y="2085"/>
                    <a:pt x="646" y="2100"/>
                    <a:pt x="617" y="2100"/>
                  </a:cubicBezTo>
                  <a:cubicBezTo>
                    <a:pt x="588" y="2100"/>
                    <a:pt x="573" y="2114"/>
                    <a:pt x="588" y="2144"/>
                  </a:cubicBezTo>
                  <a:cubicBezTo>
                    <a:pt x="602" y="2173"/>
                    <a:pt x="588" y="2188"/>
                    <a:pt x="573" y="2188"/>
                  </a:cubicBezTo>
                  <a:cubicBezTo>
                    <a:pt x="558" y="2188"/>
                    <a:pt x="544" y="2158"/>
                    <a:pt x="544" y="2129"/>
                  </a:cubicBezTo>
                  <a:cubicBezTo>
                    <a:pt x="544" y="2100"/>
                    <a:pt x="558" y="2070"/>
                    <a:pt x="588" y="2070"/>
                  </a:cubicBezTo>
                  <a:cubicBezTo>
                    <a:pt x="646" y="2070"/>
                    <a:pt x="646" y="2041"/>
                    <a:pt x="588" y="1997"/>
                  </a:cubicBezTo>
                  <a:cubicBezTo>
                    <a:pt x="544" y="1953"/>
                    <a:pt x="573" y="1953"/>
                    <a:pt x="646" y="1953"/>
                  </a:cubicBezTo>
                  <a:cubicBezTo>
                    <a:pt x="720" y="1953"/>
                    <a:pt x="749" y="1968"/>
                    <a:pt x="705" y="1997"/>
                  </a:cubicBezTo>
                  <a:close/>
                  <a:moveTo>
                    <a:pt x="499" y="2423"/>
                  </a:moveTo>
                  <a:cubicBezTo>
                    <a:pt x="514" y="2452"/>
                    <a:pt x="499" y="2467"/>
                    <a:pt x="485" y="2481"/>
                  </a:cubicBezTo>
                  <a:cubicBezTo>
                    <a:pt x="470" y="2511"/>
                    <a:pt x="470" y="2525"/>
                    <a:pt x="455" y="2511"/>
                  </a:cubicBezTo>
                  <a:cubicBezTo>
                    <a:pt x="455" y="2496"/>
                    <a:pt x="455" y="2467"/>
                    <a:pt x="455" y="2452"/>
                  </a:cubicBezTo>
                  <a:cubicBezTo>
                    <a:pt x="455" y="2408"/>
                    <a:pt x="485" y="2379"/>
                    <a:pt x="514" y="2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7"/>
            <p:cNvSpPr/>
            <p:nvPr/>
          </p:nvSpPr>
          <p:spPr>
            <a:xfrm>
              <a:off x="8896986" y="1736929"/>
              <a:ext cx="33990" cy="93987"/>
            </a:xfrm>
            <a:custGeom>
              <a:avLst/>
              <a:gdLst/>
              <a:ahLst/>
              <a:cxnLst/>
              <a:rect l="l" t="t" r="r" b="b"/>
              <a:pathLst>
                <a:path w="1073" h="2967" extrusionOk="0">
                  <a:moveTo>
                    <a:pt x="500" y="45"/>
                  </a:moveTo>
                  <a:cubicBezTo>
                    <a:pt x="500" y="45"/>
                    <a:pt x="485" y="59"/>
                    <a:pt x="456" y="59"/>
                  </a:cubicBezTo>
                  <a:cubicBezTo>
                    <a:pt x="441" y="59"/>
                    <a:pt x="412" y="59"/>
                    <a:pt x="412" y="89"/>
                  </a:cubicBezTo>
                  <a:cubicBezTo>
                    <a:pt x="412" y="104"/>
                    <a:pt x="397" y="118"/>
                    <a:pt x="353" y="133"/>
                  </a:cubicBezTo>
                  <a:cubicBezTo>
                    <a:pt x="309" y="162"/>
                    <a:pt x="279" y="206"/>
                    <a:pt x="250" y="250"/>
                  </a:cubicBezTo>
                  <a:cubicBezTo>
                    <a:pt x="206" y="338"/>
                    <a:pt x="191" y="427"/>
                    <a:pt x="191" y="794"/>
                  </a:cubicBezTo>
                  <a:cubicBezTo>
                    <a:pt x="206" y="1058"/>
                    <a:pt x="177" y="1322"/>
                    <a:pt x="133" y="1572"/>
                  </a:cubicBezTo>
                  <a:cubicBezTo>
                    <a:pt x="89" y="1762"/>
                    <a:pt x="45" y="1968"/>
                    <a:pt x="45" y="2027"/>
                  </a:cubicBezTo>
                  <a:cubicBezTo>
                    <a:pt x="30" y="2100"/>
                    <a:pt x="30" y="2203"/>
                    <a:pt x="15" y="2262"/>
                  </a:cubicBezTo>
                  <a:cubicBezTo>
                    <a:pt x="1" y="2335"/>
                    <a:pt x="1" y="2423"/>
                    <a:pt x="15" y="2496"/>
                  </a:cubicBezTo>
                  <a:cubicBezTo>
                    <a:pt x="45" y="2775"/>
                    <a:pt x="323" y="2966"/>
                    <a:pt x="514" y="2834"/>
                  </a:cubicBezTo>
                  <a:cubicBezTo>
                    <a:pt x="705" y="2702"/>
                    <a:pt x="867" y="2496"/>
                    <a:pt x="837" y="2364"/>
                  </a:cubicBezTo>
                  <a:cubicBezTo>
                    <a:pt x="837" y="2350"/>
                    <a:pt x="837" y="2335"/>
                    <a:pt x="852" y="2335"/>
                  </a:cubicBezTo>
                  <a:cubicBezTo>
                    <a:pt x="867" y="2335"/>
                    <a:pt x="896" y="2262"/>
                    <a:pt x="911" y="2159"/>
                  </a:cubicBezTo>
                  <a:cubicBezTo>
                    <a:pt x="925" y="2041"/>
                    <a:pt x="969" y="1909"/>
                    <a:pt x="984" y="1821"/>
                  </a:cubicBezTo>
                  <a:cubicBezTo>
                    <a:pt x="1028" y="1704"/>
                    <a:pt x="1028" y="1645"/>
                    <a:pt x="984" y="1616"/>
                  </a:cubicBezTo>
                  <a:cubicBezTo>
                    <a:pt x="955" y="1601"/>
                    <a:pt x="969" y="1586"/>
                    <a:pt x="984" y="1572"/>
                  </a:cubicBezTo>
                  <a:cubicBezTo>
                    <a:pt x="1013" y="1572"/>
                    <a:pt x="1028" y="1528"/>
                    <a:pt x="1043" y="1293"/>
                  </a:cubicBezTo>
                  <a:lnTo>
                    <a:pt x="1043" y="1102"/>
                  </a:lnTo>
                  <a:cubicBezTo>
                    <a:pt x="1043" y="1072"/>
                    <a:pt x="1043" y="970"/>
                    <a:pt x="1058" y="838"/>
                  </a:cubicBezTo>
                  <a:cubicBezTo>
                    <a:pt x="1072" y="515"/>
                    <a:pt x="1028" y="265"/>
                    <a:pt x="955" y="206"/>
                  </a:cubicBezTo>
                  <a:cubicBezTo>
                    <a:pt x="911" y="177"/>
                    <a:pt x="881" y="162"/>
                    <a:pt x="837" y="162"/>
                  </a:cubicBezTo>
                  <a:cubicBezTo>
                    <a:pt x="808" y="162"/>
                    <a:pt x="793" y="148"/>
                    <a:pt x="793" y="133"/>
                  </a:cubicBezTo>
                  <a:cubicBezTo>
                    <a:pt x="793" y="118"/>
                    <a:pt x="764" y="118"/>
                    <a:pt x="749" y="118"/>
                  </a:cubicBezTo>
                  <a:cubicBezTo>
                    <a:pt x="720" y="133"/>
                    <a:pt x="705" y="118"/>
                    <a:pt x="676" y="59"/>
                  </a:cubicBezTo>
                  <a:cubicBezTo>
                    <a:pt x="661" y="15"/>
                    <a:pt x="632" y="1"/>
                    <a:pt x="573" y="1"/>
                  </a:cubicBezTo>
                  <a:cubicBezTo>
                    <a:pt x="500" y="1"/>
                    <a:pt x="500" y="15"/>
                    <a:pt x="500" y="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7"/>
            <p:cNvSpPr/>
            <p:nvPr/>
          </p:nvSpPr>
          <p:spPr>
            <a:xfrm>
              <a:off x="8685381" y="1749949"/>
              <a:ext cx="32596" cy="56323"/>
            </a:xfrm>
            <a:custGeom>
              <a:avLst/>
              <a:gdLst/>
              <a:ahLst/>
              <a:cxnLst/>
              <a:rect l="l" t="t" r="r" b="b"/>
              <a:pathLst>
                <a:path w="1029" h="1778" extrusionOk="0">
                  <a:moveTo>
                    <a:pt x="397" y="60"/>
                  </a:moveTo>
                  <a:cubicBezTo>
                    <a:pt x="353" y="74"/>
                    <a:pt x="324" y="89"/>
                    <a:pt x="280" y="89"/>
                  </a:cubicBezTo>
                  <a:cubicBezTo>
                    <a:pt x="192" y="89"/>
                    <a:pt x="177" y="104"/>
                    <a:pt x="147" y="177"/>
                  </a:cubicBezTo>
                  <a:cubicBezTo>
                    <a:pt x="118" y="236"/>
                    <a:pt x="103" y="250"/>
                    <a:pt x="74" y="236"/>
                  </a:cubicBezTo>
                  <a:cubicBezTo>
                    <a:pt x="59" y="236"/>
                    <a:pt x="45" y="236"/>
                    <a:pt x="30" y="265"/>
                  </a:cubicBezTo>
                  <a:cubicBezTo>
                    <a:pt x="1" y="427"/>
                    <a:pt x="1" y="588"/>
                    <a:pt x="30" y="750"/>
                  </a:cubicBezTo>
                  <a:cubicBezTo>
                    <a:pt x="59" y="838"/>
                    <a:pt x="59" y="926"/>
                    <a:pt x="59" y="1014"/>
                  </a:cubicBezTo>
                  <a:cubicBezTo>
                    <a:pt x="45" y="1117"/>
                    <a:pt x="59" y="1175"/>
                    <a:pt x="59" y="1175"/>
                  </a:cubicBezTo>
                  <a:cubicBezTo>
                    <a:pt x="59" y="1175"/>
                    <a:pt x="89" y="1205"/>
                    <a:pt x="89" y="1249"/>
                  </a:cubicBezTo>
                  <a:cubicBezTo>
                    <a:pt x="89" y="1396"/>
                    <a:pt x="147" y="1542"/>
                    <a:pt x="250" y="1660"/>
                  </a:cubicBezTo>
                  <a:cubicBezTo>
                    <a:pt x="309" y="1733"/>
                    <a:pt x="412" y="1777"/>
                    <a:pt x="515" y="1763"/>
                  </a:cubicBezTo>
                  <a:cubicBezTo>
                    <a:pt x="617" y="1763"/>
                    <a:pt x="676" y="1763"/>
                    <a:pt x="676" y="1733"/>
                  </a:cubicBezTo>
                  <a:cubicBezTo>
                    <a:pt x="676" y="1704"/>
                    <a:pt x="705" y="1689"/>
                    <a:pt x="735" y="1689"/>
                  </a:cubicBezTo>
                  <a:cubicBezTo>
                    <a:pt x="837" y="1616"/>
                    <a:pt x="911" y="1513"/>
                    <a:pt x="970" y="1410"/>
                  </a:cubicBezTo>
                  <a:cubicBezTo>
                    <a:pt x="970" y="1381"/>
                    <a:pt x="970" y="1366"/>
                    <a:pt x="984" y="1351"/>
                  </a:cubicBezTo>
                  <a:cubicBezTo>
                    <a:pt x="1028" y="1131"/>
                    <a:pt x="1028" y="911"/>
                    <a:pt x="999" y="676"/>
                  </a:cubicBezTo>
                  <a:cubicBezTo>
                    <a:pt x="970" y="544"/>
                    <a:pt x="852" y="353"/>
                    <a:pt x="793" y="353"/>
                  </a:cubicBezTo>
                  <a:cubicBezTo>
                    <a:pt x="779" y="353"/>
                    <a:pt x="749" y="353"/>
                    <a:pt x="749" y="338"/>
                  </a:cubicBezTo>
                  <a:cubicBezTo>
                    <a:pt x="749" y="324"/>
                    <a:pt x="764" y="309"/>
                    <a:pt x="779" y="309"/>
                  </a:cubicBezTo>
                  <a:cubicBezTo>
                    <a:pt x="808" y="309"/>
                    <a:pt x="764" y="250"/>
                    <a:pt x="632" y="118"/>
                  </a:cubicBezTo>
                  <a:cubicBezTo>
                    <a:pt x="573" y="30"/>
                    <a:pt x="426" y="1"/>
                    <a:pt x="397" y="60"/>
                  </a:cubicBezTo>
                  <a:close/>
                  <a:moveTo>
                    <a:pt x="500" y="118"/>
                  </a:moveTo>
                  <a:cubicBezTo>
                    <a:pt x="470" y="148"/>
                    <a:pt x="470" y="148"/>
                    <a:pt x="485" y="104"/>
                  </a:cubicBezTo>
                  <a:cubicBezTo>
                    <a:pt x="500" y="74"/>
                    <a:pt x="500" y="60"/>
                    <a:pt x="515" y="74"/>
                  </a:cubicBezTo>
                  <a:cubicBezTo>
                    <a:pt x="529" y="74"/>
                    <a:pt x="515" y="104"/>
                    <a:pt x="500" y="118"/>
                  </a:cubicBezTo>
                  <a:close/>
                  <a:moveTo>
                    <a:pt x="353" y="559"/>
                  </a:moveTo>
                  <a:cubicBezTo>
                    <a:pt x="353" y="603"/>
                    <a:pt x="338" y="617"/>
                    <a:pt x="294" y="617"/>
                  </a:cubicBezTo>
                  <a:cubicBezTo>
                    <a:pt x="221" y="617"/>
                    <a:pt x="206" y="573"/>
                    <a:pt x="250" y="515"/>
                  </a:cubicBezTo>
                  <a:cubicBezTo>
                    <a:pt x="280" y="500"/>
                    <a:pt x="294" y="471"/>
                    <a:pt x="294" y="441"/>
                  </a:cubicBezTo>
                  <a:cubicBezTo>
                    <a:pt x="309" y="397"/>
                    <a:pt x="353" y="500"/>
                    <a:pt x="353" y="559"/>
                  </a:cubicBezTo>
                  <a:close/>
                  <a:moveTo>
                    <a:pt x="147" y="1087"/>
                  </a:moveTo>
                  <a:cubicBezTo>
                    <a:pt x="147" y="1102"/>
                    <a:pt x="147" y="1117"/>
                    <a:pt x="133" y="1117"/>
                  </a:cubicBezTo>
                  <a:cubicBezTo>
                    <a:pt x="118" y="1117"/>
                    <a:pt x="103" y="1102"/>
                    <a:pt x="103" y="1087"/>
                  </a:cubicBezTo>
                  <a:cubicBezTo>
                    <a:pt x="103" y="1073"/>
                    <a:pt x="103" y="1058"/>
                    <a:pt x="118" y="1058"/>
                  </a:cubicBezTo>
                  <a:cubicBezTo>
                    <a:pt x="133" y="1058"/>
                    <a:pt x="133" y="1073"/>
                    <a:pt x="147" y="1087"/>
                  </a:cubicBezTo>
                  <a:close/>
                  <a:moveTo>
                    <a:pt x="470" y="1572"/>
                  </a:moveTo>
                  <a:cubicBezTo>
                    <a:pt x="470" y="1601"/>
                    <a:pt x="456" y="1616"/>
                    <a:pt x="441" y="1601"/>
                  </a:cubicBezTo>
                  <a:cubicBezTo>
                    <a:pt x="441" y="1601"/>
                    <a:pt x="441" y="1572"/>
                    <a:pt x="441" y="1557"/>
                  </a:cubicBezTo>
                  <a:cubicBezTo>
                    <a:pt x="441" y="1542"/>
                    <a:pt x="485" y="1528"/>
                    <a:pt x="470" y="15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7"/>
            <p:cNvSpPr/>
            <p:nvPr/>
          </p:nvSpPr>
          <p:spPr>
            <a:xfrm>
              <a:off x="8753297" y="1762525"/>
              <a:ext cx="44190" cy="82330"/>
            </a:xfrm>
            <a:custGeom>
              <a:avLst/>
              <a:gdLst/>
              <a:ahLst/>
              <a:cxnLst/>
              <a:rect l="l" t="t" r="r" b="b"/>
              <a:pathLst>
                <a:path w="1395" h="2599" extrusionOk="0">
                  <a:moveTo>
                    <a:pt x="587" y="30"/>
                  </a:moveTo>
                  <a:cubicBezTo>
                    <a:pt x="587" y="44"/>
                    <a:pt x="587" y="59"/>
                    <a:pt x="587" y="59"/>
                  </a:cubicBezTo>
                  <a:cubicBezTo>
                    <a:pt x="617" y="59"/>
                    <a:pt x="631" y="74"/>
                    <a:pt x="617" y="88"/>
                  </a:cubicBezTo>
                  <a:cubicBezTo>
                    <a:pt x="617" y="118"/>
                    <a:pt x="602" y="132"/>
                    <a:pt x="587" y="132"/>
                  </a:cubicBezTo>
                  <a:cubicBezTo>
                    <a:pt x="558" y="132"/>
                    <a:pt x="543" y="118"/>
                    <a:pt x="543" y="103"/>
                  </a:cubicBezTo>
                  <a:cubicBezTo>
                    <a:pt x="543" y="44"/>
                    <a:pt x="470" y="15"/>
                    <a:pt x="441" y="59"/>
                  </a:cubicBezTo>
                  <a:cubicBezTo>
                    <a:pt x="411" y="88"/>
                    <a:pt x="396" y="74"/>
                    <a:pt x="367" y="74"/>
                  </a:cubicBezTo>
                  <a:cubicBezTo>
                    <a:pt x="294" y="59"/>
                    <a:pt x="147" y="162"/>
                    <a:pt x="147" y="206"/>
                  </a:cubicBezTo>
                  <a:cubicBezTo>
                    <a:pt x="147" y="235"/>
                    <a:pt x="132" y="264"/>
                    <a:pt x="118" y="294"/>
                  </a:cubicBezTo>
                  <a:cubicBezTo>
                    <a:pt x="73" y="353"/>
                    <a:pt x="59" y="441"/>
                    <a:pt x="59" y="514"/>
                  </a:cubicBezTo>
                  <a:cubicBezTo>
                    <a:pt x="44" y="617"/>
                    <a:pt x="29" y="734"/>
                    <a:pt x="15" y="778"/>
                  </a:cubicBezTo>
                  <a:cubicBezTo>
                    <a:pt x="15" y="822"/>
                    <a:pt x="15" y="866"/>
                    <a:pt x="44" y="837"/>
                  </a:cubicBezTo>
                  <a:cubicBezTo>
                    <a:pt x="59" y="822"/>
                    <a:pt x="73" y="822"/>
                    <a:pt x="44" y="866"/>
                  </a:cubicBezTo>
                  <a:cubicBezTo>
                    <a:pt x="0" y="1145"/>
                    <a:pt x="0" y="1424"/>
                    <a:pt x="29" y="1703"/>
                  </a:cubicBezTo>
                  <a:cubicBezTo>
                    <a:pt x="44" y="1733"/>
                    <a:pt x="44" y="1777"/>
                    <a:pt x="29" y="1806"/>
                  </a:cubicBezTo>
                  <a:cubicBezTo>
                    <a:pt x="29" y="1865"/>
                    <a:pt x="59" y="1938"/>
                    <a:pt x="88" y="1997"/>
                  </a:cubicBezTo>
                  <a:cubicBezTo>
                    <a:pt x="118" y="2041"/>
                    <a:pt x="132" y="2114"/>
                    <a:pt x="147" y="2173"/>
                  </a:cubicBezTo>
                  <a:cubicBezTo>
                    <a:pt x="162" y="2246"/>
                    <a:pt x="220" y="2305"/>
                    <a:pt x="294" y="2320"/>
                  </a:cubicBezTo>
                  <a:cubicBezTo>
                    <a:pt x="323" y="2320"/>
                    <a:pt x="338" y="2334"/>
                    <a:pt x="338" y="2364"/>
                  </a:cubicBezTo>
                  <a:cubicBezTo>
                    <a:pt x="338" y="2393"/>
                    <a:pt x="455" y="2511"/>
                    <a:pt x="499" y="2511"/>
                  </a:cubicBezTo>
                  <a:cubicBezTo>
                    <a:pt x="514" y="2511"/>
                    <a:pt x="529" y="2481"/>
                    <a:pt x="529" y="2452"/>
                  </a:cubicBezTo>
                  <a:cubicBezTo>
                    <a:pt x="529" y="2364"/>
                    <a:pt x="573" y="2393"/>
                    <a:pt x="587" y="2496"/>
                  </a:cubicBezTo>
                  <a:cubicBezTo>
                    <a:pt x="602" y="2584"/>
                    <a:pt x="617" y="2584"/>
                    <a:pt x="661" y="2584"/>
                  </a:cubicBezTo>
                  <a:cubicBezTo>
                    <a:pt x="690" y="2599"/>
                    <a:pt x="734" y="2584"/>
                    <a:pt x="749" y="2569"/>
                  </a:cubicBezTo>
                  <a:cubicBezTo>
                    <a:pt x="778" y="2555"/>
                    <a:pt x="808" y="2555"/>
                    <a:pt x="852" y="2569"/>
                  </a:cubicBezTo>
                  <a:cubicBezTo>
                    <a:pt x="896" y="2584"/>
                    <a:pt x="954" y="2584"/>
                    <a:pt x="998" y="2540"/>
                  </a:cubicBezTo>
                  <a:cubicBezTo>
                    <a:pt x="1028" y="2511"/>
                    <a:pt x="1072" y="2496"/>
                    <a:pt x="1116" y="2496"/>
                  </a:cubicBezTo>
                  <a:cubicBezTo>
                    <a:pt x="1160" y="2496"/>
                    <a:pt x="1233" y="2393"/>
                    <a:pt x="1336" y="2202"/>
                  </a:cubicBezTo>
                  <a:cubicBezTo>
                    <a:pt x="1395" y="2085"/>
                    <a:pt x="1395" y="2070"/>
                    <a:pt x="1336" y="1982"/>
                  </a:cubicBezTo>
                  <a:cubicBezTo>
                    <a:pt x="1292" y="1923"/>
                    <a:pt x="1263" y="1909"/>
                    <a:pt x="1248" y="1938"/>
                  </a:cubicBezTo>
                  <a:cubicBezTo>
                    <a:pt x="1233" y="1953"/>
                    <a:pt x="1219" y="1953"/>
                    <a:pt x="1204" y="1967"/>
                  </a:cubicBezTo>
                  <a:cubicBezTo>
                    <a:pt x="1160" y="1967"/>
                    <a:pt x="1145" y="1791"/>
                    <a:pt x="1175" y="1659"/>
                  </a:cubicBezTo>
                  <a:cubicBezTo>
                    <a:pt x="1219" y="1424"/>
                    <a:pt x="1219" y="1204"/>
                    <a:pt x="1175" y="984"/>
                  </a:cubicBezTo>
                  <a:cubicBezTo>
                    <a:pt x="1131" y="881"/>
                    <a:pt x="1101" y="764"/>
                    <a:pt x="1101" y="646"/>
                  </a:cubicBezTo>
                  <a:cubicBezTo>
                    <a:pt x="1101" y="617"/>
                    <a:pt x="1116" y="587"/>
                    <a:pt x="1131" y="602"/>
                  </a:cubicBezTo>
                  <a:cubicBezTo>
                    <a:pt x="1160" y="602"/>
                    <a:pt x="1175" y="573"/>
                    <a:pt x="1175" y="543"/>
                  </a:cubicBezTo>
                  <a:cubicBezTo>
                    <a:pt x="1160" y="411"/>
                    <a:pt x="1131" y="294"/>
                    <a:pt x="1072" y="191"/>
                  </a:cubicBezTo>
                  <a:cubicBezTo>
                    <a:pt x="1057" y="191"/>
                    <a:pt x="1028" y="235"/>
                    <a:pt x="1013" y="309"/>
                  </a:cubicBezTo>
                  <a:cubicBezTo>
                    <a:pt x="998" y="367"/>
                    <a:pt x="984" y="411"/>
                    <a:pt x="969" y="411"/>
                  </a:cubicBezTo>
                  <a:cubicBezTo>
                    <a:pt x="940" y="397"/>
                    <a:pt x="940" y="382"/>
                    <a:pt x="940" y="353"/>
                  </a:cubicBezTo>
                  <a:cubicBezTo>
                    <a:pt x="954" y="309"/>
                    <a:pt x="896" y="235"/>
                    <a:pt x="866" y="250"/>
                  </a:cubicBezTo>
                  <a:cubicBezTo>
                    <a:pt x="837" y="279"/>
                    <a:pt x="837" y="250"/>
                    <a:pt x="822" y="235"/>
                  </a:cubicBezTo>
                  <a:cubicBezTo>
                    <a:pt x="808" y="220"/>
                    <a:pt x="837" y="220"/>
                    <a:pt x="881" y="220"/>
                  </a:cubicBezTo>
                  <a:cubicBezTo>
                    <a:pt x="910" y="220"/>
                    <a:pt x="954" y="206"/>
                    <a:pt x="954" y="103"/>
                  </a:cubicBezTo>
                  <a:cubicBezTo>
                    <a:pt x="954" y="15"/>
                    <a:pt x="954" y="15"/>
                    <a:pt x="910" y="59"/>
                  </a:cubicBezTo>
                  <a:cubicBezTo>
                    <a:pt x="866" y="103"/>
                    <a:pt x="866" y="103"/>
                    <a:pt x="822" y="59"/>
                  </a:cubicBezTo>
                  <a:cubicBezTo>
                    <a:pt x="793" y="15"/>
                    <a:pt x="778" y="0"/>
                    <a:pt x="778" y="59"/>
                  </a:cubicBezTo>
                  <a:cubicBezTo>
                    <a:pt x="763" y="118"/>
                    <a:pt x="763" y="103"/>
                    <a:pt x="763" y="59"/>
                  </a:cubicBezTo>
                  <a:cubicBezTo>
                    <a:pt x="749" y="15"/>
                    <a:pt x="734" y="15"/>
                    <a:pt x="675" y="15"/>
                  </a:cubicBezTo>
                  <a:cubicBezTo>
                    <a:pt x="617" y="15"/>
                    <a:pt x="587" y="0"/>
                    <a:pt x="587" y="30"/>
                  </a:cubicBezTo>
                  <a:close/>
                  <a:moveTo>
                    <a:pt x="411" y="176"/>
                  </a:moveTo>
                  <a:cubicBezTo>
                    <a:pt x="441" y="250"/>
                    <a:pt x="426" y="250"/>
                    <a:pt x="382" y="206"/>
                  </a:cubicBezTo>
                  <a:cubicBezTo>
                    <a:pt x="338" y="162"/>
                    <a:pt x="338" y="132"/>
                    <a:pt x="367" y="132"/>
                  </a:cubicBezTo>
                  <a:cubicBezTo>
                    <a:pt x="411" y="132"/>
                    <a:pt x="411" y="147"/>
                    <a:pt x="411" y="176"/>
                  </a:cubicBezTo>
                  <a:close/>
                  <a:moveTo>
                    <a:pt x="602" y="309"/>
                  </a:moveTo>
                  <a:cubicBezTo>
                    <a:pt x="602" y="323"/>
                    <a:pt x="573" y="323"/>
                    <a:pt x="573" y="294"/>
                  </a:cubicBezTo>
                  <a:cubicBezTo>
                    <a:pt x="573" y="264"/>
                    <a:pt x="573" y="235"/>
                    <a:pt x="587" y="250"/>
                  </a:cubicBezTo>
                  <a:cubicBezTo>
                    <a:pt x="602" y="264"/>
                    <a:pt x="602" y="294"/>
                    <a:pt x="587" y="309"/>
                  </a:cubicBezTo>
                  <a:close/>
                  <a:moveTo>
                    <a:pt x="881" y="323"/>
                  </a:moveTo>
                  <a:cubicBezTo>
                    <a:pt x="881" y="338"/>
                    <a:pt x="866" y="353"/>
                    <a:pt x="852" y="353"/>
                  </a:cubicBezTo>
                  <a:cubicBezTo>
                    <a:pt x="837" y="353"/>
                    <a:pt x="837" y="338"/>
                    <a:pt x="837" y="323"/>
                  </a:cubicBezTo>
                  <a:cubicBezTo>
                    <a:pt x="852" y="309"/>
                    <a:pt x="852" y="309"/>
                    <a:pt x="866" y="309"/>
                  </a:cubicBezTo>
                  <a:cubicBezTo>
                    <a:pt x="866" y="309"/>
                    <a:pt x="866" y="309"/>
                    <a:pt x="866" y="338"/>
                  </a:cubicBezTo>
                  <a:close/>
                  <a:moveTo>
                    <a:pt x="338" y="529"/>
                  </a:moveTo>
                  <a:cubicBezTo>
                    <a:pt x="338" y="558"/>
                    <a:pt x="294" y="558"/>
                    <a:pt x="279" y="514"/>
                  </a:cubicBezTo>
                  <a:cubicBezTo>
                    <a:pt x="264" y="485"/>
                    <a:pt x="279" y="499"/>
                    <a:pt x="308" y="499"/>
                  </a:cubicBezTo>
                  <a:cubicBezTo>
                    <a:pt x="323" y="499"/>
                    <a:pt x="323" y="514"/>
                    <a:pt x="323" y="529"/>
                  </a:cubicBezTo>
                  <a:close/>
                  <a:moveTo>
                    <a:pt x="719" y="646"/>
                  </a:moveTo>
                  <a:cubicBezTo>
                    <a:pt x="719" y="705"/>
                    <a:pt x="675" y="705"/>
                    <a:pt x="661" y="631"/>
                  </a:cubicBezTo>
                  <a:cubicBezTo>
                    <a:pt x="631" y="573"/>
                    <a:pt x="661" y="587"/>
                    <a:pt x="675" y="602"/>
                  </a:cubicBezTo>
                  <a:cubicBezTo>
                    <a:pt x="690" y="602"/>
                    <a:pt x="705" y="631"/>
                    <a:pt x="705" y="646"/>
                  </a:cubicBezTo>
                  <a:close/>
                  <a:moveTo>
                    <a:pt x="778" y="954"/>
                  </a:moveTo>
                  <a:cubicBezTo>
                    <a:pt x="778" y="969"/>
                    <a:pt x="734" y="969"/>
                    <a:pt x="690" y="940"/>
                  </a:cubicBezTo>
                  <a:cubicBezTo>
                    <a:pt x="675" y="925"/>
                    <a:pt x="661" y="910"/>
                    <a:pt x="675" y="881"/>
                  </a:cubicBezTo>
                  <a:cubicBezTo>
                    <a:pt x="690" y="866"/>
                    <a:pt x="705" y="866"/>
                    <a:pt x="734" y="881"/>
                  </a:cubicBezTo>
                  <a:cubicBezTo>
                    <a:pt x="749" y="910"/>
                    <a:pt x="763" y="925"/>
                    <a:pt x="763" y="954"/>
                  </a:cubicBezTo>
                  <a:close/>
                  <a:moveTo>
                    <a:pt x="1013" y="969"/>
                  </a:moveTo>
                  <a:cubicBezTo>
                    <a:pt x="1013" y="999"/>
                    <a:pt x="1013" y="1028"/>
                    <a:pt x="984" y="1028"/>
                  </a:cubicBezTo>
                  <a:cubicBezTo>
                    <a:pt x="969" y="1028"/>
                    <a:pt x="969" y="1028"/>
                    <a:pt x="969" y="1013"/>
                  </a:cubicBezTo>
                  <a:cubicBezTo>
                    <a:pt x="969" y="984"/>
                    <a:pt x="954" y="969"/>
                    <a:pt x="940" y="954"/>
                  </a:cubicBezTo>
                  <a:cubicBezTo>
                    <a:pt x="940" y="925"/>
                    <a:pt x="940" y="910"/>
                    <a:pt x="969" y="910"/>
                  </a:cubicBezTo>
                  <a:cubicBezTo>
                    <a:pt x="984" y="925"/>
                    <a:pt x="998" y="954"/>
                    <a:pt x="1013" y="969"/>
                  </a:cubicBezTo>
                  <a:close/>
                  <a:moveTo>
                    <a:pt x="529" y="1439"/>
                  </a:moveTo>
                  <a:cubicBezTo>
                    <a:pt x="529" y="1454"/>
                    <a:pt x="499" y="1468"/>
                    <a:pt x="470" y="1454"/>
                  </a:cubicBezTo>
                  <a:cubicBezTo>
                    <a:pt x="441" y="1439"/>
                    <a:pt x="426" y="1439"/>
                    <a:pt x="470" y="1395"/>
                  </a:cubicBezTo>
                  <a:cubicBezTo>
                    <a:pt x="514" y="1366"/>
                    <a:pt x="499" y="1366"/>
                    <a:pt x="485" y="1336"/>
                  </a:cubicBezTo>
                  <a:cubicBezTo>
                    <a:pt x="470" y="1321"/>
                    <a:pt x="470" y="1292"/>
                    <a:pt x="485" y="1277"/>
                  </a:cubicBezTo>
                  <a:cubicBezTo>
                    <a:pt x="499" y="1233"/>
                    <a:pt x="543" y="1380"/>
                    <a:pt x="529" y="1439"/>
                  </a:cubicBezTo>
                  <a:close/>
                  <a:moveTo>
                    <a:pt x="719" y="2070"/>
                  </a:moveTo>
                  <a:cubicBezTo>
                    <a:pt x="690" y="2100"/>
                    <a:pt x="675" y="2056"/>
                    <a:pt x="690" y="2011"/>
                  </a:cubicBezTo>
                  <a:cubicBezTo>
                    <a:pt x="719" y="1953"/>
                    <a:pt x="719" y="1953"/>
                    <a:pt x="719" y="2011"/>
                  </a:cubicBezTo>
                  <a:cubicBezTo>
                    <a:pt x="734" y="2026"/>
                    <a:pt x="734" y="2056"/>
                    <a:pt x="719" y="20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7"/>
            <p:cNvSpPr/>
            <p:nvPr/>
          </p:nvSpPr>
          <p:spPr>
            <a:xfrm>
              <a:off x="8957902" y="1786695"/>
              <a:ext cx="35384" cy="75836"/>
            </a:xfrm>
            <a:custGeom>
              <a:avLst/>
              <a:gdLst/>
              <a:ahLst/>
              <a:cxnLst/>
              <a:rect l="l" t="t" r="r" b="b"/>
              <a:pathLst>
                <a:path w="1117" h="2394" extrusionOk="0">
                  <a:moveTo>
                    <a:pt x="397" y="45"/>
                  </a:moveTo>
                  <a:cubicBezTo>
                    <a:pt x="382" y="74"/>
                    <a:pt x="353" y="89"/>
                    <a:pt x="353" y="103"/>
                  </a:cubicBezTo>
                  <a:cubicBezTo>
                    <a:pt x="353" y="118"/>
                    <a:pt x="280" y="206"/>
                    <a:pt x="236" y="206"/>
                  </a:cubicBezTo>
                  <a:cubicBezTo>
                    <a:pt x="162" y="206"/>
                    <a:pt x="103" y="309"/>
                    <a:pt x="89" y="441"/>
                  </a:cubicBezTo>
                  <a:cubicBezTo>
                    <a:pt x="89" y="500"/>
                    <a:pt x="89" y="558"/>
                    <a:pt x="59" y="617"/>
                  </a:cubicBezTo>
                  <a:cubicBezTo>
                    <a:pt x="59" y="661"/>
                    <a:pt x="59" y="705"/>
                    <a:pt x="59" y="749"/>
                  </a:cubicBezTo>
                  <a:cubicBezTo>
                    <a:pt x="74" y="793"/>
                    <a:pt x="74" y="837"/>
                    <a:pt x="59" y="881"/>
                  </a:cubicBezTo>
                  <a:cubicBezTo>
                    <a:pt x="30" y="911"/>
                    <a:pt x="15" y="1014"/>
                    <a:pt x="15" y="1248"/>
                  </a:cubicBezTo>
                  <a:cubicBezTo>
                    <a:pt x="15" y="1351"/>
                    <a:pt x="30" y="1395"/>
                    <a:pt x="59" y="1395"/>
                  </a:cubicBezTo>
                  <a:cubicBezTo>
                    <a:pt x="118" y="1395"/>
                    <a:pt x="133" y="1469"/>
                    <a:pt x="74" y="1527"/>
                  </a:cubicBezTo>
                  <a:cubicBezTo>
                    <a:pt x="30" y="1601"/>
                    <a:pt x="1" y="1894"/>
                    <a:pt x="45" y="1894"/>
                  </a:cubicBezTo>
                  <a:cubicBezTo>
                    <a:pt x="89" y="1894"/>
                    <a:pt x="74" y="1924"/>
                    <a:pt x="74" y="1953"/>
                  </a:cubicBezTo>
                  <a:cubicBezTo>
                    <a:pt x="118" y="2071"/>
                    <a:pt x="206" y="2159"/>
                    <a:pt x="324" y="2203"/>
                  </a:cubicBezTo>
                  <a:cubicBezTo>
                    <a:pt x="353" y="2203"/>
                    <a:pt x="382" y="2217"/>
                    <a:pt x="382" y="2247"/>
                  </a:cubicBezTo>
                  <a:cubicBezTo>
                    <a:pt x="397" y="2261"/>
                    <a:pt x="426" y="2276"/>
                    <a:pt x="456" y="2276"/>
                  </a:cubicBezTo>
                  <a:cubicBezTo>
                    <a:pt x="500" y="2276"/>
                    <a:pt x="529" y="2291"/>
                    <a:pt x="573" y="2305"/>
                  </a:cubicBezTo>
                  <a:cubicBezTo>
                    <a:pt x="720" y="2394"/>
                    <a:pt x="911" y="2129"/>
                    <a:pt x="955" y="1792"/>
                  </a:cubicBezTo>
                  <a:cubicBezTo>
                    <a:pt x="970" y="1645"/>
                    <a:pt x="970" y="1630"/>
                    <a:pt x="926" y="1615"/>
                  </a:cubicBezTo>
                  <a:cubicBezTo>
                    <a:pt x="882" y="1601"/>
                    <a:pt x="882" y="1601"/>
                    <a:pt x="926" y="1601"/>
                  </a:cubicBezTo>
                  <a:cubicBezTo>
                    <a:pt x="955" y="1601"/>
                    <a:pt x="1043" y="1322"/>
                    <a:pt x="1043" y="1131"/>
                  </a:cubicBezTo>
                  <a:cubicBezTo>
                    <a:pt x="1043" y="1072"/>
                    <a:pt x="1043" y="1014"/>
                    <a:pt x="1058" y="955"/>
                  </a:cubicBezTo>
                  <a:cubicBezTo>
                    <a:pt x="1116" y="881"/>
                    <a:pt x="1028" y="221"/>
                    <a:pt x="984" y="265"/>
                  </a:cubicBezTo>
                  <a:cubicBezTo>
                    <a:pt x="984" y="280"/>
                    <a:pt x="955" y="250"/>
                    <a:pt x="940" y="221"/>
                  </a:cubicBezTo>
                  <a:cubicBezTo>
                    <a:pt x="911" y="177"/>
                    <a:pt x="882" y="162"/>
                    <a:pt x="838" y="162"/>
                  </a:cubicBezTo>
                  <a:cubicBezTo>
                    <a:pt x="793" y="147"/>
                    <a:pt x="764" y="147"/>
                    <a:pt x="735" y="133"/>
                  </a:cubicBezTo>
                  <a:cubicBezTo>
                    <a:pt x="720" y="118"/>
                    <a:pt x="705" y="147"/>
                    <a:pt x="720" y="206"/>
                  </a:cubicBezTo>
                  <a:cubicBezTo>
                    <a:pt x="720" y="250"/>
                    <a:pt x="720" y="280"/>
                    <a:pt x="691" y="280"/>
                  </a:cubicBezTo>
                  <a:cubicBezTo>
                    <a:pt x="676" y="280"/>
                    <a:pt x="661" y="236"/>
                    <a:pt x="661" y="177"/>
                  </a:cubicBezTo>
                  <a:cubicBezTo>
                    <a:pt x="661" y="74"/>
                    <a:pt x="661" y="59"/>
                    <a:pt x="588" y="30"/>
                  </a:cubicBezTo>
                  <a:cubicBezTo>
                    <a:pt x="500" y="1"/>
                    <a:pt x="470" y="1"/>
                    <a:pt x="412" y="45"/>
                  </a:cubicBezTo>
                  <a:close/>
                  <a:moveTo>
                    <a:pt x="691" y="324"/>
                  </a:moveTo>
                  <a:cubicBezTo>
                    <a:pt x="735" y="353"/>
                    <a:pt x="749" y="353"/>
                    <a:pt x="764" y="324"/>
                  </a:cubicBezTo>
                  <a:cubicBezTo>
                    <a:pt x="793" y="250"/>
                    <a:pt x="808" y="294"/>
                    <a:pt x="808" y="368"/>
                  </a:cubicBezTo>
                  <a:cubicBezTo>
                    <a:pt x="793" y="456"/>
                    <a:pt x="793" y="456"/>
                    <a:pt x="749" y="412"/>
                  </a:cubicBezTo>
                  <a:cubicBezTo>
                    <a:pt x="720" y="382"/>
                    <a:pt x="676" y="368"/>
                    <a:pt x="647" y="382"/>
                  </a:cubicBezTo>
                  <a:cubicBezTo>
                    <a:pt x="617" y="382"/>
                    <a:pt x="588" y="368"/>
                    <a:pt x="588" y="338"/>
                  </a:cubicBezTo>
                  <a:cubicBezTo>
                    <a:pt x="573" y="280"/>
                    <a:pt x="603" y="280"/>
                    <a:pt x="691" y="324"/>
                  </a:cubicBezTo>
                  <a:close/>
                  <a:moveTo>
                    <a:pt x="852" y="720"/>
                  </a:moveTo>
                  <a:cubicBezTo>
                    <a:pt x="867" y="705"/>
                    <a:pt x="882" y="720"/>
                    <a:pt x="896" y="735"/>
                  </a:cubicBezTo>
                  <a:cubicBezTo>
                    <a:pt x="911" y="749"/>
                    <a:pt x="896" y="764"/>
                    <a:pt x="882" y="779"/>
                  </a:cubicBezTo>
                  <a:cubicBezTo>
                    <a:pt x="838" y="808"/>
                    <a:pt x="749" y="705"/>
                    <a:pt x="764" y="661"/>
                  </a:cubicBezTo>
                  <a:cubicBezTo>
                    <a:pt x="779" y="603"/>
                    <a:pt x="779" y="617"/>
                    <a:pt x="808" y="676"/>
                  </a:cubicBezTo>
                  <a:cubicBezTo>
                    <a:pt x="823" y="720"/>
                    <a:pt x="838" y="735"/>
                    <a:pt x="852" y="720"/>
                  </a:cubicBezTo>
                  <a:close/>
                  <a:moveTo>
                    <a:pt x="265" y="1513"/>
                  </a:moveTo>
                  <a:cubicBezTo>
                    <a:pt x="265" y="1527"/>
                    <a:pt x="265" y="1542"/>
                    <a:pt x="250" y="1542"/>
                  </a:cubicBezTo>
                  <a:cubicBezTo>
                    <a:pt x="250" y="1542"/>
                    <a:pt x="236" y="1527"/>
                    <a:pt x="221" y="1513"/>
                  </a:cubicBezTo>
                  <a:cubicBezTo>
                    <a:pt x="206" y="1498"/>
                    <a:pt x="221" y="1483"/>
                    <a:pt x="236" y="1483"/>
                  </a:cubicBezTo>
                  <a:cubicBezTo>
                    <a:pt x="250" y="1483"/>
                    <a:pt x="265" y="1498"/>
                    <a:pt x="265" y="1513"/>
                  </a:cubicBezTo>
                  <a:close/>
                  <a:moveTo>
                    <a:pt x="412" y="1630"/>
                  </a:moveTo>
                  <a:cubicBezTo>
                    <a:pt x="426" y="1660"/>
                    <a:pt x="412" y="1674"/>
                    <a:pt x="397" y="1674"/>
                  </a:cubicBezTo>
                  <a:cubicBezTo>
                    <a:pt x="397" y="1674"/>
                    <a:pt x="382" y="1660"/>
                    <a:pt x="382" y="1630"/>
                  </a:cubicBezTo>
                  <a:cubicBezTo>
                    <a:pt x="382" y="1615"/>
                    <a:pt x="382" y="1586"/>
                    <a:pt x="382" y="1586"/>
                  </a:cubicBezTo>
                  <a:cubicBezTo>
                    <a:pt x="397" y="1586"/>
                    <a:pt x="412" y="1615"/>
                    <a:pt x="426" y="1630"/>
                  </a:cubicBezTo>
                  <a:close/>
                  <a:moveTo>
                    <a:pt x="764" y="1953"/>
                  </a:moveTo>
                  <a:cubicBezTo>
                    <a:pt x="779" y="1983"/>
                    <a:pt x="793" y="2027"/>
                    <a:pt x="808" y="2071"/>
                  </a:cubicBezTo>
                  <a:cubicBezTo>
                    <a:pt x="764" y="2056"/>
                    <a:pt x="720" y="2027"/>
                    <a:pt x="705" y="1983"/>
                  </a:cubicBezTo>
                  <a:cubicBezTo>
                    <a:pt x="705" y="1953"/>
                    <a:pt x="691" y="1924"/>
                    <a:pt x="661" y="1924"/>
                  </a:cubicBezTo>
                  <a:cubicBezTo>
                    <a:pt x="647" y="1924"/>
                    <a:pt x="632" y="1909"/>
                    <a:pt x="647" y="1880"/>
                  </a:cubicBezTo>
                  <a:cubicBezTo>
                    <a:pt x="676" y="1821"/>
                    <a:pt x="705" y="1836"/>
                    <a:pt x="764" y="19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7"/>
            <p:cNvSpPr/>
            <p:nvPr/>
          </p:nvSpPr>
          <p:spPr>
            <a:xfrm>
              <a:off x="8834201" y="1830410"/>
              <a:ext cx="33990" cy="90249"/>
            </a:xfrm>
            <a:custGeom>
              <a:avLst/>
              <a:gdLst/>
              <a:ahLst/>
              <a:cxnLst/>
              <a:rect l="l" t="t" r="r" b="b"/>
              <a:pathLst>
                <a:path w="1073" h="2849" extrusionOk="0">
                  <a:moveTo>
                    <a:pt x="412" y="59"/>
                  </a:moveTo>
                  <a:cubicBezTo>
                    <a:pt x="397" y="89"/>
                    <a:pt x="368" y="103"/>
                    <a:pt x="324" y="118"/>
                  </a:cubicBezTo>
                  <a:cubicBezTo>
                    <a:pt x="294" y="118"/>
                    <a:pt x="265" y="147"/>
                    <a:pt x="265" y="191"/>
                  </a:cubicBezTo>
                  <a:cubicBezTo>
                    <a:pt x="265" y="250"/>
                    <a:pt x="265" y="250"/>
                    <a:pt x="235" y="206"/>
                  </a:cubicBezTo>
                  <a:cubicBezTo>
                    <a:pt x="221" y="162"/>
                    <a:pt x="221" y="162"/>
                    <a:pt x="162" y="221"/>
                  </a:cubicBezTo>
                  <a:cubicBezTo>
                    <a:pt x="74" y="324"/>
                    <a:pt x="30" y="500"/>
                    <a:pt x="15" y="896"/>
                  </a:cubicBezTo>
                  <a:cubicBezTo>
                    <a:pt x="1" y="1219"/>
                    <a:pt x="15" y="1263"/>
                    <a:pt x="59" y="1307"/>
                  </a:cubicBezTo>
                  <a:cubicBezTo>
                    <a:pt x="89" y="1351"/>
                    <a:pt x="103" y="1351"/>
                    <a:pt x="59" y="1395"/>
                  </a:cubicBezTo>
                  <a:cubicBezTo>
                    <a:pt x="15" y="1439"/>
                    <a:pt x="1" y="1513"/>
                    <a:pt x="30" y="1704"/>
                  </a:cubicBezTo>
                  <a:cubicBezTo>
                    <a:pt x="30" y="1792"/>
                    <a:pt x="45" y="1821"/>
                    <a:pt x="74" y="1821"/>
                  </a:cubicBezTo>
                  <a:cubicBezTo>
                    <a:pt x="118" y="1821"/>
                    <a:pt x="118" y="1836"/>
                    <a:pt x="103" y="1850"/>
                  </a:cubicBezTo>
                  <a:cubicBezTo>
                    <a:pt x="74" y="1909"/>
                    <a:pt x="74" y="1983"/>
                    <a:pt x="74" y="2041"/>
                  </a:cubicBezTo>
                  <a:lnTo>
                    <a:pt x="74" y="2247"/>
                  </a:lnTo>
                  <a:cubicBezTo>
                    <a:pt x="74" y="2276"/>
                    <a:pt x="89" y="2305"/>
                    <a:pt x="118" y="2305"/>
                  </a:cubicBezTo>
                  <a:cubicBezTo>
                    <a:pt x="133" y="2305"/>
                    <a:pt x="133" y="2320"/>
                    <a:pt x="118" y="2335"/>
                  </a:cubicBezTo>
                  <a:cubicBezTo>
                    <a:pt x="89" y="2394"/>
                    <a:pt x="177" y="2570"/>
                    <a:pt x="294" y="2702"/>
                  </a:cubicBezTo>
                  <a:cubicBezTo>
                    <a:pt x="412" y="2819"/>
                    <a:pt x="426" y="2834"/>
                    <a:pt x="485" y="2819"/>
                  </a:cubicBezTo>
                  <a:cubicBezTo>
                    <a:pt x="529" y="2819"/>
                    <a:pt x="573" y="2819"/>
                    <a:pt x="602" y="2834"/>
                  </a:cubicBezTo>
                  <a:cubicBezTo>
                    <a:pt x="617" y="2849"/>
                    <a:pt x="632" y="2834"/>
                    <a:pt x="632" y="2819"/>
                  </a:cubicBezTo>
                  <a:cubicBezTo>
                    <a:pt x="632" y="2805"/>
                    <a:pt x="647" y="2775"/>
                    <a:pt x="676" y="2775"/>
                  </a:cubicBezTo>
                  <a:cubicBezTo>
                    <a:pt x="720" y="2775"/>
                    <a:pt x="837" y="2628"/>
                    <a:pt x="823" y="2584"/>
                  </a:cubicBezTo>
                  <a:cubicBezTo>
                    <a:pt x="793" y="2555"/>
                    <a:pt x="823" y="2555"/>
                    <a:pt x="852" y="2570"/>
                  </a:cubicBezTo>
                  <a:cubicBezTo>
                    <a:pt x="867" y="2584"/>
                    <a:pt x="881" y="2570"/>
                    <a:pt x="881" y="2540"/>
                  </a:cubicBezTo>
                  <a:cubicBezTo>
                    <a:pt x="881" y="2511"/>
                    <a:pt x="896" y="2496"/>
                    <a:pt x="925" y="2496"/>
                  </a:cubicBezTo>
                  <a:cubicBezTo>
                    <a:pt x="955" y="2496"/>
                    <a:pt x="984" y="2438"/>
                    <a:pt x="1014" y="2291"/>
                  </a:cubicBezTo>
                  <a:cubicBezTo>
                    <a:pt x="1072" y="2012"/>
                    <a:pt x="1058" y="911"/>
                    <a:pt x="984" y="808"/>
                  </a:cubicBezTo>
                  <a:cubicBezTo>
                    <a:pt x="970" y="720"/>
                    <a:pt x="955" y="647"/>
                    <a:pt x="940" y="573"/>
                  </a:cubicBezTo>
                  <a:cubicBezTo>
                    <a:pt x="911" y="338"/>
                    <a:pt x="867" y="250"/>
                    <a:pt x="764" y="250"/>
                  </a:cubicBezTo>
                  <a:cubicBezTo>
                    <a:pt x="720" y="250"/>
                    <a:pt x="691" y="221"/>
                    <a:pt x="676" y="191"/>
                  </a:cubicBezTo>
                  <a:cubicBezTo>
                    <a:pt x="647" y="103"/>
                    <a:pt x="412" y="1"/>
                    <a:pt x="397" y="74"/>
                  </a:cubicBezTo>
                  <a:close/>
                  <a:moveTo>
                    <a:pt x="602" y="412"/>
                  </a:moveTo>
                  <a:cubicBezTo>
                    <a:pt x="529" y="456"/>
                    <a:pt x="514" y="441"/>
                    <a:pt x="544" y="382"/>
                  </a:cubicBezTo>
                  <a:cubicBezTo>
                    <a:pt x="573" y="309"/>
                    <a:pt x="588" y="324"/>
                    <a:pt x="602" y="353"/>
                  </a:cubicBezTo>
                  <a:cubicBezTo>
                    <a:pt x="632" y="368"/>
                    <a:pt x="632" y="397"/>
                    <a:pt x="602" y="412"/>
                  </a:cubicBezTo>
                  <a:close/>
                  <a:moveTo>
                    <a:pt x="368" y="2056"/>
                  </a:moveTo>
                  <a:cubicBezTo>
                    <a:pt x="382" y="2056"/>
                    <a:pt x="397" y="2056"/>
                    <a:pt x="382" y="2100"/>
                  </a:cubicBezTo>
                  <a:cubicBezTo>
                    <a:pt x="382" y="2129"/>
                    <a:pt x="382" y="2144"/>
                    <a:pt x="368" y="2144"/>
                  </a:cubicBezTo>
                  <a:cubicBezTo>
                    <a:pt x="338" y="2144"/>
                    <a:pt x="324" y="2159"/>
                    <a:pt x="309" y="2188"/>
                  </a:cubicBezTo>
                  <a:cubicBezTo>
                    <a:pt x="250" y="2217"/>
                    <a:pt x="250" y="2217"/>
                    <a:pt x="280" y="2173"/>
                  </a:cubicBezTo>
                  <a:cubicBezTo>
                    <a:pt x="280" y="2129"/>
                    <a:pt x="294" y="2100"/>
                    <a:pt x="309" y="2071"/>
                  </a:cubicBezTo>
                  <a:cubicBezTo>
                    <a:pt x="324" y="1997"/>
                    <a:pt x="324" y="1997"/>
                    <a:pt x="338" y="2041"/>
                  </a:cubicBezTo>
                  <a:cubicBezTo>
                    <a:pt x="353" y="2071"/>
                    <a:pt x="353" y="2071"/>
                    <a:pt x="368" y="2056"/>
                  </a:cubicBezTo>
                  <a:close/>
                  <a:moveTo>
                    <a:pt x="544" y="2570"/>
                  </a:moveTo>
                  <a:cubicBezTo>
                    <a:pt x="544" y="2584"/>
                    <a:pt x="529" y="2599"/>
                    <a:pt x="514" y="2599"/>
                  </a:cubicBezTo>
                  <a:cubicBezTo>
                    <a:pt x="500" y="2599"/>
                    <a:pt x="485" y="2584"/>
                    <a:pt x="500" y="2570"/>
                  </a:cubicBezTo>
                  <a:cubicBezTo>
                    <a:pt x="500" y="2555"/>
                    <a:pt x="514" y="2540"/>
                    <a:pt x="529" y="2540"/>
                  </a:cubicBezTo>
                  <a:cubicBezTo>
                    <a:pt x="529" y="2540"/>
                    <a:pt x="544" y="2555"/>
                    <a:pt x="544" y="2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7"/>
            <p:cNvSpPr/>
            <p:nvPr/>
          </p:nvSpPr>
          <p:spPr>
            <a:xfrm>
              <a:off x="8705369" y="1851792"/>
              <a:ext cx="33515" cy="80968"/>
            </a:xfrm>
            <a:custGeom>
              <a:avLst/>
              <a:gdLst/>
              <a:ahLst/>
              <a:cxnLst/>
              <a:rect l="l" t="t" r="r" b="b"/>
              <a:pathLst>
                <a:path w="1058" h="2556" extrusionOk="0">
                  <a:moveTo>
                    <a:pt x="441" y="30"/>
                  </a:moveTo>
                  <a:cubicBezTo>
                    <a:pt x="397" y="60"/>
                    <a:pt x="339" y="74"/>
                    <a:pt x="280" y="74"/>
                  </a:cubicBezTo>
                  <a:cubicBezTo>
                    <a:pt x="192" y="89"/>
                    <a:pt x="162" y="104"/>
                    <a:pt x="162" y="148"/>
                  </a:cubicBezTo>
                  <a:cubicBezTo>
                    <a:pt x="162" y="177"/>
                    <a:pt x="133" y="221"/>
                    <a:pt x="104" y="236"/>
                  </a:cubicBezTo>
                  <a:cubicBezTo>
                    <a:pt x="1" y="309"/>
                    <a:pt x="30" y="911"/>
                    <a:pt x="148" y="1131"/>
                  </a:cubicBezTo>
                  <a:cubicBezTo>
                    <a:pt x="177" y="1175"/>
                    <a:pt x="192" y="1205"/>
                    <a:pt x="192" y="1249"/>
                  </a:cubicBezTo>
                  <a:cubicBezTo>
                    <a:pt x="192" y="1278"/>
                    <a:pt x="206" y="1293"/>
                    <a:pt x="236" y="1278"/>
                  </a:cubicBezTo>
                  <a:cubicBezTo>
                    <a:pt x="265" y="1263"/>
                    <a:pt x="280" y="1278"/>
                    <a:pt x="251" y="1293"/>
                  </a:cubicBezTo>
                  <a:cubicBezTo>
                    <a:pt x="221" y="1410"/>
                    <a:pt x="206" y="1513"/>
                    <a:pt x="206" y="1630"/>
                  </a:cubicBezTo>
                  <a:cubicBezTo>
                    <a:pt x="206" y="1748"/>
                    <a:pt x="192" y="1865"/>
                    <a:pt x="177" y="1983"/>
                  </a:cubicBezTo>
                  <a:cubicBezTo>
                    <a:pt x="177" y="2056"/>
                    <a:pt x="177" y="2115"/>
                    <a:pt x="192" y="2188"/>
                  </a:cubicBezTo>
                  <a:cubicBezTo>
                    <a:pt x="206" y="2291"/>
                    <a:pt x="265" y="2379"/>
                    <a:pt x="339" y="2453"/>
                  </a:cubicBezTo>
                  <a:cubicBezTo>
                    <a:pt x="441" y="2555"/>
                    <a:pt x="456" y="2555"/>
                    <a:pt x="485" y="2511"/>
                  </a:cubicBezTo>
                  <a:cubicBezTo>
                    <a:pt x="515" y="2467"/>
                    <a:pt x="529" y="2467"/>
                    <a:pt x="574" y="2511"/>
                  </a:cubicBezTo>
                  <a:cubicBezTo>
                    <a:pt x="632" y="2555"/>
                    <a:pt x="632" y="2555"/>
                    <a:pt x="632" y="2541"/>
                  </a:cubicBezTo>
                  <a:cubicBezTo>
                    <a:pt x="632" y="2526"/>
                    <a:pt x="662" y="2497"/>
                    <a:pt x="720" y="2482"/>
                  </a:cubicBezTo>
                  <a:cubicBezTo>
                    <a:pt x="779" y="2438"/>
                    <a:pt x="852" y="2379"/>
                    <a:pt x="896" y="2306"/>
                  </a:cubicBezTo>
                  <a:cubicBezTo>
                    <a:pt x="1029" y="2130"/>
                    <a:pt x="1058" y="1968"/>
                    <a:pt x="1058" y="1440"/>
                  </a:cubicBezTo>
                  <a:cubicBezTo>
                    <a:pt x="1058" y="1102"/>
                    <a:pt x="1058" y="1043"/>
                    <a:pt x="1014" y="1014"/>
                  </a:cubicBezTo>
                  <a:cubicBezTo>
                    <a:pt x="970" y="985"/>
                    <a:pt x="985" y="970"/>
                    <a:pt x="999" y="970"/>
                  </a:cubicBezTo>
                  <a:cubicBezTo>
                    <a:pt x="1043" y="970"/>
                    <a:pt x="1043" y="838"/>
                    <a:pt x="999" y="691"/>
                  </a:cubicBezTo>
                  <a:cubicBezTo>
                    <a:pt x="970" y="618"/>
                    <a:pt x="941" y="588"/>
                    <a:pt x="911" y="588"/>
                  </a:cubicBezTo>
                  <a:cubicBezTo>
                    <a:pt x="882" y="588"/>
                    <a:pt x="867" y="588"/>
                    <a:pt x="896" y="544"/>
                  </a:cubicBezTo>
                  <a:cubicBezTo>
                    <a:pt x="941" y="456"/>
                    <a:pt x="911" y="353"/>
                    <a:pt x="794" y="250"/>
                  </a:cubicBezTo>
                  <a:cubicBezTo>
                    <a:pt x="750" y="206"/>
                    <a:pt x="720" y="162"/>
                    <a:pt x="691" y="118"/>
                  </a:cubicBezTo>
                  <a:cubicBezTo>
                    <a:pt x="691" y="74"/>
                    <a:pt x="603" y="1"/>
                    <a:pt x="544" y="1"/>
                  </a:cubicBezTo>
                  <a:cubicBezTo>
                    <a:pt x="500" y="1"/>
                    <a:pt x="471" y="16"/>
                    <a:pt x="441" y="30"/>
                  </a:cubicBezTo>
                  <a:close/>
                  <a:moveTo>
                    <a:pt x="368" y="206"/>
                  </a:moveTo>
                  <a:cubicBezTo>
                    <a:pt x="368" y="221"/>
                    <a:pt x="368" y="236"/>
                    <a:pt x="368" y="236"/>
                  </a:cubicBezTo>
                  <a:cubicBezTo>
                    <a:pt x="339" y="236"/>
                    <a:pt x="339" y="221"/>
                    <a:pt x="339" y="206"/>
                  </a:cubicBezTo>
                  <a:cubicBezTo>
                    <a:pt x="339" y="192"/>
                    <a:pt x="339" y="177"/>
                    <a:pt x="339" y="177"/>
                  </a:cubicBezTo>
                  <a:cubicBezTo>
                    <a:pt x="353" y="177"/>
                    <a:pt x="368" y="192"/>
                    <a:pt x="368" y="206"/>
                  </a:cubicBezTo>
                  <a:close/>
                  <a:moveTo>
                    <a:pt x="941" y="985"/>
                  </a:moveTo>
                  <a:cubicBezTo>
                    <a:pt x="941" y="999"/>
                    <a:pt x="926" y="1014"/>
                    <a:pt x="896" y="1014"/>
                  </a:cubicBezTo>
                  <a:cubicBezTo>
                    <a:pt x="882" y="1014"/>
                    <a:pt x="852" y="970"/>
                    <a:pt x="882" y="940"/>
                  </a:cubicBezTo>
                  <a:cubicBezTo>
                    <a:pt x="896" y="911"/>
                    <a:pt x="941" y="940"/>
                    <a:pt x="941" y="985"/>
                  </a:cubicBezTo>
                  <a:close/>
                  <a:moveTo>
                    <a:pt x="999" y="1557"/>
                  </a:moveTo>
                  <a:cubicBezTo>
                    <a:pt x="999" y="1572"/>
                    <a:pt x="985" y="1586"/>
                    <a:pt x="970" y="1586"/>
                  </a:cubicBezTo>
                  <a:cubicBezTo>
                    <a:pt x="955" y="1586"/>
                    <a:pt x="955" y="1572"/>
                    <a:pt x="955" y="1557"/>
                  </a:cubicBezTo>
                  <a:cubicBezTo>
                    <a:pt x="970" y="1542"/>
                    <a:pt x="985" y="1542"/>
                    <a:pt x="985" y="1542"/>
                  </a:cubicBezTo>
                  <a:cubicBezTo>
                    <a:pt x="999" y="1542"/>
                    <a:pt x="999" y="1557"/>
                    <a:pt x="999" y="15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7"/>
            <p:cNvSpPr/>
            <p:nvPr/>
          </p:nvSpPr>
          <p:spPr>
            <a:xfrm>
              <a:off x="8913268" y="1862499"/>
              <a:ext cx="30252" cy="69786"/>
            </a:xfrm>
            <a:custGeom>
              <a:avLst/>
              <a:gdLst/>
              <a:ahLst/>
              <a:cxnLst/>
              <a:rect l="l" t="t" r="r" b="b"/>
              <a:pathLst>
                <a:path w="955" h="2203" extrusionOk="0">
                  <a:moveTo>
                    <a:pt x="250" y="103"/>
                  </a:moveTo>
                  <a:cubicBezTo>
                    <a:pt x="132" y="206"/>
                    <a:pt x="132" y="162"/>
                    <a:pt x="88" y="1219"/>
                  </a:cubicBezTo>
                  <a:cubicBezTo>
                    <a:pt x="74" y="1292"/>
                    <a:pt x="74" y="1366"/>
                    <a:pt x="59" y="1454"/>
                  </a:cubicBezTo>
                  <a:cubicBezTo>
                    <a:pt x="59" y="1454"/>
                    <a:pt x="59" y="1483"/>
                    <a:pt x="74" y="1483"/>
                  </a:cubicBezTo>
                  <a:cubicBezTo>
                    <a:pt x="88" y="1483"/>
                    <a:pt x="103" y="1513"/>
                    <a:pt x="74" y="1527"/>
                  </a:cubicBezTo>
                  <a:cubicBezTo>
                    <a:pt x="15" y="1630"/>
                    <a:pt x="0" y="1748"/>
                    <a:pt x="44" y="1865"/>
                  </a:cubicBezTo>
                  <a:cubicBezTo>
                    <a:pt x="59" y="1924"/>
                    <a:pt x="88" y="1953"/>
                    <a:pt x="103" y="1953"/>
                  </a:cubicBezTo>
                  <a:cubicBezTo>
                    <a:pt x="118" y="1953"/>
                    <a:pt x="132" y="1953"/>
                    <a:pt x="147" y="1953"/>
                  </a:cubicBezTo>
                  <a:cubicBezTo>
                    <a:pt x="177" y="1968"/>
                    <a:pt x="177" y="1982"/>
                    <a:pt x="147" y="1997"/>
                  </a:cubicBezTo>
                  <a:cubicBezTo>
                    <a:pt x="132" y="2012"/>
                    <a:pt x="118" y="2027"/>
                    <a:pt x="162" y="2071"/>
                  </a:cubicBezTo>
                  <a:cubicBezTo>
                    <a:pt x="250" y="2159"/>
                    <a:pt x="367" y="2203"/>
                    <a:pt x="411" y="2173"/>
                  </a:cubicBezTo>
                  <a:cubicBezTo>
                    <a:pt x="441" y="2144"/>
                    <a:pt x="470" y="2144"/>
                    <a:pt x="514" y="2144"/>
                  </a:cubicBezTo>
                  <a:cubicBezTo>
                    <a:pt x="617" y="2144"/>
                    <a:pt x="837" y="1850"/>
                    <a:pt x="852" y="1674"/>
                  </a:cubicBezTo>
                  <a:cubicBezTo>
                    <a:pt x="867" y="1586"/>
                    <a:pt x="881" y="1513"/>
                    <a:pt x="896" y="1439"/>
                  </a:cubicBezTo>
                  <a:cubicBezTo>
                    <a:pt x="925" y="1307"/>
                    <a:pt x="940" y="1190"/>
                    <a:pt x="940" y="1072"/>
                  </a:cubicBezTo>
                  <a:cubicBezTo>
                    <a:pt x="955" y="823"/>
                    <a:pt x="955" y="808"/>
                    <a:pt x="881" y="705"/>
                  </a:cubicBezTo>
                  <a:cubicBezTo>
                    <a:pt x="837" y="617"/>
                    <a:pt x="793" y="602"/>
                    <a:pt x="778" y="617"/>
                  </a:cubicBezTo>
                  <a:cubicBezTo>
                    <a:pt x="764" y="632"/>
                    <a:pt x="632" y="412"/>
                    <a:pt x="617" y="309"/>
                  </a:cubicBezTo>
                  <a:cubicBezTo>
                    <a:pt x="617" y="206"/>
                    <a:pt x="558" y="118"/>
                    <a:pt x="499" y="147"/>
                  </a:cubicBezTo>
                  <a:cubicBezTo>
                    <a:pt x="441" y="177"/>
                    <a:pt x="470" y="147"/>
                    <a:pt x="470" y="118"/>
                  </a:cubicBezTo>
                  <a:cubicBezTo>
                    <a:pt x="485" y="89"/>
                    <a:pt x="485" y="74"/>
                    <a:pt x="441" y="118"/>
                  </a:cubicBezTo>
                  <a:cubicBezTo>
                    <a:pt x="411" y="162"/>
                    <a:pt x="397" y="147"/>
                    <a:pt x="397" y="118"/>
                  </a:cubicBezTo>
                  <a:cubicBezTo>
                    <a:pt x="397" y="89"/>
                    <a:pt x="397" y="74"/>
                    <a:pt x="397" y="59"/>
                  </a:cubicBezTo>
                  <a:cubicBezTo>
                    <a:pt x="397" y="1"/>
                    <a:pt x="338" y="15"/>
                    <a:pt x="250" y="103"/>
                  </a:cubicBezTo>
                  <a:close/>
                  <a:moveTo>
                    <a:pt x="455" y="485"/>
                  </a:moveTo>
                  <a:cubicBezTo>
                    <a:pt x="455" y="529"/>
                    <a:pt x="455" y="529"/>
                    <a:pt x="411" y="500"/>
                  </a:cubicBezTo>
                  <a:cubicBezTo>
                    <a:pt x="382" y="456"/>
                    <a:pt x="382" y="456"/>
                    <a:pt x="382" y="441"/>
                  </a:cubicBezTo>
                  <a:cubicBezTo>
                    <a:pt x="382" y="426"/>
                    <a:pt x="397" y="426"/>
                    <a:pt x="411" y="426"/>
                  </a:cubicBezTo>
                  <a:cubicBezTo>
                    <a:pt x="441" y="426"/>
                    <a:pt x="455" y="456"/>
                    <a:pt x="455" y="485"/>
                  </a:cubicBezTo>
                  <a:close/>
                  <a:moveTo>
                    <a:pt x="206" y="1087"/>
                  </a:moveTo>
                  <a:cubicBezTo>
                    <a:pt x="235" y="1102"/>
                    <a:pt x="235" y="1116"/>
                    <a:pt x="235" y="1131"/>
                  </a:cubicBezTo>
                  <a:cubicBezTo>
                    <a:pt x="221" y="1131"/>
                    <a:pt x="191" y="1131"/>
                    <a:pt x="162" y="1102"/>
                  </a:cubicBezTo>
                  <a:cubicBezTo>
                    <a:pt x="132" y="1072"/>
                    <a:pt x="147" y="1043"/>
                    <a:pt x="206" y="1087"/>
                  </a:cubicBezTo>
                  <a:close/>
                  <a:moveTo>
                    <a:pt x="485" y="1190"/>
                  </a:moveTo>
                  <a:cubicBezTo>
                    <a:pt x="485" y="1204"/>
                    <a:pt x="470" y="1219"/>
                    <a:pt x="455" y="1219"/>
                  </a:cubicBezTo>
                  <a:cubicBezTo>
                    <a:pt x="441" y="1219"/>
                    <a:pt x="441" y="1204"/>
                    <a:pt x="441" y="1190"/>
                  </a:cubicBezTo>
                  <a:cubicBezTo>
                    <a:pt x="455" y="1160"/>
                    <a:pt x="470" y="1146"/>
                    <a:pt x="470" y="1146"/>
                  </a:cubicBezTo>
                  <a:cubicBezTo>
                    <a:pt x="485" y="1146"/>
                    <a:pt x="485" y="1160"/>
                    <a:pt x="485" y="1190"/>
                  </a:cubicBezTo>
                  <a:close/>
                  <a:moveTo>
                    <a:pt x="764" y="1527"/>
                  </a:moveTo>
                  <a:cubicBezTo>
                    <a:pt x="764" y="1542"/>
                    <a:pt x="749" y="1557"/>
                    <a:pt x="734" y="1557"/>
                  </a:cubicBezTo>
                  <a:cubicBezTo>
                    <a:pt x="720" y="1557"/>
                    <a:pt x="705" y="1542"/>
                    <a:pt x="705" y="1527"/>
                  </a:cubicBezTo>
                  <a:cubicBezTo>
                    <a:pt x="705" y="1513"/>
                    <a:pt x="720" y="1498"/>
                    <a:pt x="734" y="1498"/>
                  </a:cubicBezTo>
                  <a:cubicBezTo>
                    <a:pt x="749" y="1513"/>
                    <a:pt x="764" y="1513"/>
                    <a:pt x="764" y="15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7"/>
            <p:cNvSpPr/>
            <p:nvPr/>
          </p:nvSpPr>
          <p:spPr>
            <a:xfrm>
              <a:off x="8767710" y="1863418"/>
              <a:ext cx="34433" cy="72130"/>
            </a:xfrm>
            <a:custGeom>
              <a:avLst/>
              <a:gdLst/>
              <a:ahLst/>
              <a:cxnLst/>
              <a:rect l="l" t="t" r="r" b="b"/>
              <a:pathLst>
                <a:path w="1087" h="2277" extrusionOk="0">
                  <a:moveTo>
                    <a:pt x="529" y="118"/>
                  </a:moveTo>
                  <a:cubicBezTo>
                    <a:pt x="529" y="177"/>
                    <a:pt x="514" y="192"/>
                    <a:pt x="485" y="192"/>
                  </a:cubicBezTo>
                  <a:cubicBezTo>
                    <a:pt x="455" y="192"/>
                    <a:pt x="455" y="192"/>
                    <a:pt x="455" y="177"/>
                  </a:cubicBezTo>
                  <a:cubicBezTo>
                    <a:pt x="470" y="148"/>
                    <a:pt x="441" y="133"/>
                    <a:pt x="411" y="118"/>
                  </a:cubicBezTo>
                  <a:cubicBezTo>
                    <a:pt x="264" y="89"/>
                    <a:pt x="118" y="295"/>
                    <a:pt x="103" y="529"/>
                  </a:cubicBezTo>
                  <a:cubicBezTo>
                    <a:pt x="103" y="573"/>
                    <a:pt x="88" y="618"/>
                    <a:pt x="74" y="662"/>
                  </a:cubicBezTo>
                  <a:cubicBezTo>
                    <a:pt x="0" y="750"/>
                    <a:pt x="44" y="1645"/>
                    <a:pt x="118" y="1645"/>
                  </a:cubicBezTo>
                  <a:cubicBezTo>
                    <a:pt x="132" y="1645"/>
                    <a:pt x="147" y="1660"/>
                    <a:pt x="147" y="1675"/>
                  </a:cubicBezTo>
                  <a:cubicBezTo>
                    <a:pt x="147" y="1689"/>
                    <a:pt x="118" y="1689"/>
                    <a:pt x="103" y="1689"/>
                  </a:cubicBezTo>
                  <a:cubicBezTo>
                    <a:pt x="44" y="1660"/>
                    <a:pt x="44" y="1719"/>
                    <a:pt x="103" y="1909"/>
                  </a:cubicBezTo>
                  <a:cubicBezTo>
                    <a:pt x="118" y="1983"/>
                    <a:pt x="147" y="2042"/>
                    <a:pt x="162" y="2042"/>
                  </a:cubicBezTo>
                  <a:cubicBezTo>
                    <a:pt x="191" y="2027"/>
                    <a:pt x="191" y="2056"/>
                    <a:pt x="191" y="2071"/>
                  </a:cubicBezTo>
                  <a:cubicBezTo>
                    <a:pt x="191" y="2144"/>
                    <a:pt x="338" y="2276"/>
                    <a:pt x="353" y="2232"/>
                  </a:cubicBezTo>
                  <a:cubicBezTo>
                    <a:pt x="353" y="2218"/>
                    <a:pt x="382" y="2188"/>
                    <a:pt x="397" y="2188"/>
                  </a:cubicBezTo>
                  <a:cubicBezTo>
                    <a:pt x="411" y="2188"/>
                    <a:pt x="411" y="2218"/>
                    <a:pt x="397" y="2232"/>
                  </a:cubicBezTo>
                  <a:cubicBezTo>
                    <a:pt x="382" y="2262"/>
                    <a:pt x="470" y="2276"/>
                    <a:pt x="631" y="2218"/>
                  </a:cubicBezTo>
                  <a:cubicBezTo>
                    <a:pt x="676" y="2203"/>
                    <a:pt x="734" y="2203"/>
                    <a:pt x="778" y="2203"/>
                  </a:cubicBezTo>
                  <a:cubicBezTo>
                    <a:pt x="837" y="2232"/>
                    <a:pt x="910" y="2174"/>
                    <a:pt x="896" y="2100"/>
                  </a:cubicBezTo>
                  <a:cubicBezTo>
                    <a:pt x="881" y="2071"/>
                    <a:pt x="896" y="2056"/>
                    <a:pt x="910" y="2056"/>
                  </a:cubicBezTo>
                  <a:cubicBezTo>
                    <a:pt x="984" y="2056"/>
                    <a:pt x="1087" y="1924"/>
                    <a:pt x="1072" y="1865"/>
                  </a:cubicBezTo>
                  <a:cubicBezTo>
                    <a:pt x="1057" y="1851"/>
                    <a:pt x="1057" y="1836"/>
                    <a:pt x="1087" y="1821"/>
                  </a:cubicBezTo>
                  <a:cubicBezTo>
                    <a:pt x="1087" y="1807"/>
                    <a:pt x="1087" y="1777"/>
                    <a:pt x="1087" y="1763"/>
                  </a:cubicBezTo>
                  <a:cubicBezTo>
                    <a:pt x="1072" y="1763"/>
                    <a:pt x="1057" y="1748"/>
                    <a:pt x="1043" y="1763"/>
                  </a:cubicBezTo>
                  <a:cubicBezTo>
                    <a:pt x="1028" y="1763"/>
                    <a:pt x="999" y="1763"/>
                    <a:pt x="984" y="1733"/>
                  </a:cubicBezTo>
                  <a:cubicBezTo>
                    <a:pt x="969" y="1704"/>
                    <a:pt x="954" y="1616"/>
                    <a:pt x="984" y="1366"/>
                  </a:cubicBezTo>
                  <a:cubicBezTo>
                    <a:pt x="999" y="1175"/>
                    <a:pt x="1013" y="896"/>
                    <a:pt x="999" y="720"/>
                  </a:cubicBezTo>
                  <a:cubicBezTo>
                    <a:pt x="999" y="456"/>
                    <a:pt x="984" y="397"/>
                    <a:pt x="940" y="324"/>
                  </a:cubicBezTo>
                  <a:cubicBezTo>
                    <a:pt x="896" y="280"/>
                    <a:pt x="866" y="251"/>
                    <a:pt x="837" y="251"/>
                  </a:cubicBezTo>
                  <a:cubicBezTo>
                    <a:pt x="822" y="236"/>
                    <a:pt x="793" y="221"/>
                    <a:pt x="793" y="206"/>
                  </a:cubicBezTo>
                  <a:cubicBezTo>
                    <a:pt x="764" y="177"/>
                    <a:pt x="734" y="162"/>
                    <a:pt x="705" y="162"/>
                  </a:cubicBezTo>
                  <a:cubicBezTo>
                    <a:pt x="646" y="162"/>
                    <a:pt x="631" y="148"/>
                    <a:pt x="646" y="118"/>
                  </a:cubicBezTo>
                  <a:cubicBezTo>
                    <a:pt x="646" y="89"/>
                    <a:pt x="646" y="60"/>
                    <a:pt x="631" y="45"/>
                  </a:cubicBezTo>
                  <a:cubicBezTo>
                    <a:pt x="558" y="1"/>
                    <a:pt x="529" y="30"/>
                    <a:pt x="529" y="118"/>
                  </a:cubicBezTo>
                  <a:close/>
                  <a:moveTo>
                    <a:pt x="910" y="500"/>
                  </a:moveTo>
                  <a:cubicBezTo>
                    <a:pt x="910" y="515"/>
                    <a:pt x="910" y="529"/>
                    <a:pt x="910" y="529"/>
                  </a:cubicBezTo>
                  <a:lnTo>
                    <a:pt x="852" y="544"/>
                  </a:lnTo>
                  <a:cubicBezTo>
                    <a:pt x="822" y="559"/>
                    <a:pt x="808" y="559"/>
                    <a:pt x="822" y="515"/>
                  </a:cubicBezTo>
                  <a:cubicBezTo>
                    <a:pt x="837" y="471"/>
                    <a:pt x="910" y="456"/>
                    <a:pt x="910" y="500"/>
                  </a:cubicBezTo>
                  <a:close/>
                  <a:moveTo>
                    <a:pt x="308" y="999"/>
                  </a:moveTo>
                  <a:cubicBezTo>
                    <a:pt x="308" y="1014"/>
                    <a:pt x="294" y="1029"/>
                    <a:pt x="279" y="1029"/>
                  </a:cubicBezTo>
                  <a:cubicBezTo>
                    <a:pt x="264" y="1029"/>
                    <a:pt x="250" y="1014"/>
                    <a:pt x="235" y="999"/>
                  </a:cubicBezTo>
                  <a:cubicBezTo>
                    <a:pt x="235" y="985"/>
                    <a:pt x="235" y="970"/>
                    <a:pt x="264" y="970"/>
                  </a:cubicBezTo>
                  <a:cubicBezTo>
                    <a:pt x="279" y="970"/>
                    <a:pt x="308" y="985"/>
                    <a:pt x="308" y="999"/>
                  </a:cubicBezTo>
                  <a:close/>
                  <a:moveTo>
                    <a:pt x="808" y="1058"/>
                  </a:moveTo>
                  <a:cubicBezTo>
                    <a:pt x="808" y="1073"/>
                    <a:pt x="778" y="1087"/>
                    <a:pt x="749" y="1087"/>
                  </a:cubicBezTo>
                  <a:cubicBezTo>
                    <a:pt x="720" y="1087"/>
                    <a:pt x="690" y="1073"/>
                    <a:pt x="690" y="1058"/>
                  </a:cubicBezTo>
                  <a:cubicBezTo>
                    <a:pt x="690" y="1058"/>
                    <a:pt x="720" y="1043"/>
                    <a:pt x="749" y="1043"/>
                  </a:cubicBezTo>
                  <a:cubicBezTo>
                    <a:pt x="778" y="1043"/>
                    <a:pt x="808" y="1058"/>
                    <a:pt x="808" y="1058"/>
                  </a:cubicBezTo>
                  <a:close/>
                  <a:moveTo>
                    <a:pt x="441" y="1278"/>
                  </a:moveTo>
                  <a:cubicBezTo>
                    <a:pt x="411" y="1337"/>
                    <a:pt x="382" y="1308"/>
                    <a:pt x="397" y="1234"/>
                  </a:cubicBezTo>
                  <a:cubicBezTo>
                    <a:pt x="411" y="1161"/>
                    <a:pt x="411" y="1175"/>
                    <a:pt x="426" y="1205"/>
                  </a:cubicBezTo>
                  <a:cubicBezTo>
                    <a:pt x="441" y="1234"/>
                    <a:pt x="441" y="1263"/>
                    <a:pt x="426" y="1278"/>
                  </a:cubicBezTo>
                  <a:close/>
                  <a:moveTo>
                    <a:pt x="1043" y="1880"/>
                  </a:moveTo>
                  <a:cubicBezTo>
                    <a:pt x="1043" y="1895"/>
                    <a:pt x="1013" y="1924"/>
                    <a:pt x="999" y="1924"/>
                  </a:cubicBezTo>
                  <a:cubicBezTo>
                    <a:pt x="969" y="1924"/>
                    <a:pt x="969" y="1895"/>
                    <a:pt x="969" y="1865"/>
                  </a:cubicBezTo>
                  <a:cubicBezTo>
                    <a:pt x="984" y="1821"/>
                    <a:pt x="1028" y="1807"/>
                    <a:pt x="1028" y="1880"/>
                  </a:cubicBezTo>
                  <a:close/>
                  <a:moveTo>
                    <a:pt x="646" y="2012"/>
                  </a:moveTo>
                  <a:cubicBezTo>
                    <a:pt x="646" y="2012"/>
                    <a:pt x="617" y="2027"/>
                    <a:pt x="587" y="2042"/>
                  </a:cubicBezTo>
                  <a:cubicBezTo>
                    <a:pt x="558" y="2042"/>
                    <a:pt x="543" y="2042"/>
                    <a:pt x="558" y="2027"/>
                  </a:cubicBezTo>
                  <a:cubicBezTo>
                    <a:pt x="558" y="2012"/>
                    <a:pt x="646" y="1998"/>
                    <a:pt x="646" y="2012"/>
                  </a:cubicBezTo>
                  <a:close/>
                  <a:moveTo>
                    <a:pt x="778" y="2042"/>
                  </a:moveTo>
                  <a:cubicBezTo>
                    <a:pt x="822" y="2071"/>
                    <a:pt x="822" y="2144"/>
                    <a:pt x="778" y="2144"/>
                  </a:cubicBezTo>
                  <a:cubicBezTo>
                    <a:pt x="734" y="2144"/>
                    <a:pt x="749" y="2115"/>
                    <a:pt x="749" y="2086"/>
                  </a:cubicBezTo>
                  <a:cubicBezTo>
                    <a:pt x="749" y="2056"/>
                    <a:pt x="734" y="2042"/>
                    <a:pt x="720" y="2027"/>
                  </a:cubicBezTo>
                  <a:cubicBezTo>
                    <a:pt x="705" y="2027"/>
                    <a:pt x="690" y="1998"/>
                    <a:pt x="720" y="1998"/>
                  </a:cubicBezTo>
                  <a:cubicBezTo>
                    <a:pt x="734" y="2012"/>
                    <a:pt x="764" y="2012"/>
                    <a:pt x="778" y="20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7"/>
            <p:cNvSpPr/>
            <p:nvPr/>
          </p:nvSpPr>
          <p:spPr>
            <a:xfrm>
              <a:off x="8843039" y="1962948"/>
              <a:ext cx="47928" cy="58160"/>
            </a:xfrm>
            <a:custGeom>
              <a:avLst/>
              <a:gdLst/>
              <a:ahLst/>
              <a:cxnLst/>
              <a:rect l="l" t="t" r="r" b="b"/>
              <a:pathLst>
                <a:path w="1513" h="1836" extrusionOk="0">
                  <a:moveTo>
                    <a:pt x="353" y="59"/>
                  </a:moveTo>
                  <a:cubicBezTo>
                    <a:pt x="309" y="89"/>
                    <a:pt x="279" y="133"/>
                    <a:pt x="279" y="133"/>
                  </a:cubicBezTo>
                  <a:cubicBezTo>
                    <a:pt x="279" y="147"/>
                    <a:pt x="265" y="162"/>
                    <a:pt x="235" y="162"/>
                  </a:cubicBezTo>
                  <a:cubicBezTo>
                    <a:pt x="177" y="162"/>
                    <a:pt x="59" y="368"/>
                    <a:pt x="45" y="573"/>
                  </a:cubicBezTo>
                  <a:cubicBezTo>
                    <a:pt x="1" y="881"/>
                    <a:pt x="45" y="1087"/>
                    <a:pt x="133" y="1087"/>
                  </a:cubicBezTo>
                  <a:cubicBezTo>
                    <a:pt x="177" y="1087"/>
                    <a:pt x="177" y="1087"/>
                    <a:pt x="133" y="1131"/>
                  </a:cubicBezTo>
                  <a:cubicBezTo>
                    <a:pt x="59" y="1204"/>
                    <a:pt x="103" y="1527"/>
                    <a:pt x="177" y="1527"/>
                  </a:cubicBezTo>
                  <a:cubicBezTo>
                    <a:pt x="191" y="1527"/>
                    <a:pt x="206" y="1557"/>
                    <a:pt x="221" y="1601"/>
                  </a:cubicBezTo>
                  <a:cubicBezTo>
                    <a:pt x="221" y="1645"/>
                    <a:pt x="250" y="1660"/>
                    <a:pt x="265" y="1660"/>
                  </a:cubicBezTo>
                  <a:cubicBezTo>
                    <a:pt x="279" y="1645"/>
                    <a:pt x="294" y="1660"/>
                    <a:pt x="309" y="1689"/>
                  </a:cubicBezTo>
                  <a:cubicBezTo>
                    <a:pt x="338" y="1748"/>
                    <a:pt x="397" y="1806"/>
                    <a:pt x="456" y="1836"/>
                  </a:cubicBezTo>
                  <a:cubicBezTo>
                    <a:pt x="485" y="1836"/>
                    <a:pt x="544" y="1704"/>
                    <a:pt x="544" y="1616"/>
                  </a:cubicBezTo>
                  <a:lnTo>
                    <a:pt x="544" y="1542"/>
                  </a:lnTo>
                  <a:lnTo>
                    <a:pt x="588" y="1630"/>
                  </a:lnTo>
                  <a:cubicBezTo>
                    <a:pt x="617" y="1704"/>
                    <a:pt x="617" y="1718"/>
                    <a:pt x="588" y="1748"/>
                  </a:cubicBezTo>
                  <a:cubicBezTo>
                    <a:pt x="514" y="1792"/>
                    <a:pt x="529" y="1836"/>
                    <a:pt x="632" y="1836"/>
                  </a:cubicBezTo>
                  <a:cubicBezTo>
                    <a:pt x="720" y="1836"/>
                    <a:pt x="808" y="1748"/>
                    <a:pt x="779" y="1689"/>
                  </a:cubicBezTo>
                  <a:cubicBezTo>
                    <a:pt x="735" y="1630"/>
                    <a:pt x="779" y="1586"/>
                    <a:pt x="823" y="1601"/>
                  </a:cubicBezTo>
                  <a:cubicBezTo>
                    <a:pt x="852" y="1616"/>
                    <a:pt x="837" y="1630"/>
                    <a:pt x="823" y="1660"/>
                  </a:cubicBezTo>
                  <a:cubicBezTo>
                    <a:pt x="793" y="1689"/>
                    <a:pt x="793" y="1704"/>
                    <a:pt x="823" y="1704"/>
                  </a:cubicBezTo>
                  <a:cubicBezTo>
                    <a:pt x="837" y="1704"/>
                    <a:pt x="867" y="1660"/>
                    <a:pt x="911" y="1601"/>
                  </a:cubicBezTo>
                  <a:cubicBezTo>
                    <a:pt x="940" y="1542"/>
                    <a:pt x="999" y="1513"/>
                    <a:pt x="1043" y="1527"/>
                  </a:cubicBezTo>
                  <a:cubicBezTo>
                    <a:pt x="1072" y="1527"/>
                    <a:pt x="1116" y="1513"/>
                    <a:pt x="1146" y="1498"/>
                  </a:cubicBezTo>
                  <a:cubicBezTo>
                    <a:pt x="1160" y="1469"/>
                    <a:pt x="1190" y="1454"/>
                    <a:pt x="1204" y="1439"/>
                  </a:cubicBezTo>
                  <a:cubicBezTo>
                    <a:pt x="1307" y="1337"/>
                    <a:pt x="1381" y="1219"/>
                    <a:pt x="1439" y="1087"/>
                  </a:cubicBezTo>
                  <a:cubicBezTo>
                    <a:pt x="1439" y="1058"/>
                    <a:pt x="1454" y="1028"/>
                    <a:pt x="1469" y="1014"/>
                  </a:cubicBezTo>
                  <a:cubicBezTo>
                    <a:pt x="1513" y="970"/>
                    <a:pt x="1469" y="823"/>
                    <a:pt x="1425" y="837"/>
                  </a:cubicBezTo>
                  <a:cubicBezTo>
                    <a:pt x="1395" y="852"/>
                    <a:pt x="1366" y="837"/>
                    <a:pt x="1351" y="823"/>
                  </a:cubicBezTo>
                  <a:cubicBezTo>
                    <a:pt x="1336" y="793"/>
                    <a:pt x="1307" y="779"/>
                    <a:pt x="1278" y="779"/>
                  </a:cubicBezTo>
                  <a:cubicBezTo>
                    <a:pt x="1234" y="779"/>
                    <a:pt x="1204" y="705"/>
                    <a:pt x="1190" y="559"/>
                  </a:cubicBezTo>
                  <a:cubicBezTo>
                    <a:pt x="1190" y="426"/>
                    <a:pt x="1131" y="294"/>
                    <a:pt x="1013" y="206"/>
                  </a:cubicBezTo>
                  <a:cubicBezTo>
                    <a:pt x="955" y="177"/>
                    <a:pt x="881" y="133"/>
                    <a:pt x="823" y="74"/>
                  </a:cubicBezTo>
                  <a:cubicBezTo>
                    <a:pt x="764" y="15"/>
                    <a:pt x="676" y="1"/>
                    <a:pt x="588" y="1"/>
                  </a:cubicBezTo>
                  <a:cubicBezTo>
                    <a:pt x="514" y="1"/>
                    <a:pt x="426" y="15"/>
                    <a:pt x="353" y="59"/>
                  </a:cubicBezTo>
                  <a:close/>
                  <a:moveTo>
                    <a:pt x="485" y="544"/>
                  </a:moveTo>
                  <a:cubicBezTo>
                    <a:pt x="500" y="559"/>
                    <a:pt x="500" y="588"/>
                    <a:pt x="485" y="603"/>
                  </a:cubicBezTo>
                  <a:cubicBezTo>
                    <a:pt x="470" y="617"/>
                    <a:pt x="470" y="617"/>
                    <a:pt x="470" y="603"/>
                  </a:cubicBezTo>
                  <a:cubicBezTo>
                    <a:pt x="456" y="573"/>
                    <a:pt x="456" y="559"/>
                    <a:pt x="441" y="544"/>
                  </a:cubicBezTo>
                  <a:cubicBezTo>
                    <a:pt x="441" y="514"/>
                    <a:pt x="441" y="500"/>
                    <a:pt x="456" y="500"/>
                  </a:cubicBezTo>
                  <a:cubicBezTo>
                    <a:pt x="470" y="500"/>
                    <a:pt x="485" y="514"/>
                    <a:pt x="485" y="544"/>
                  </a:cubicBezTo>
                  <a:close/>
                  <a:moveTo>
                    <a:pt x="984" y="603"/>
                  </a:moveTo>
                  <a:cubicBezTo>
                    <a:pt x="984" y="617"/>
                    <a:pt x="969" y="647"/>
                    <a:pt x="940" y="647"/>
                  </a:cubicBezTo>
                  <a:cubicBezTo>
                    <a:pt x="896" y="676"/>
                    <a:pt x="896" y="661"/>
                    <a:pt x="911" y="603"/>
                  </a:cubicBezTo>
                  <a:cubicBezTo>
                    <a:pt x="940" y="544"/>
                    <a:pt x="984" y="544"/>
                    <a:pt x="984" y="588"/>
                  </a:cubicBezTo>
                  <a:close/>
                  <a:moveTo>
                    <a:pt x="456" y="1454"/>
                  </a:moveTo>
                  <a:cubicBezTo>
                    <a:pt x="426" y="1498"/>
                    <a:pt x="382" y="1513"/>
                    <a:pt x="368" y="1454"/>
                  </a:cubicBezTo>
                  <a:cubicBezTo>
                    <a:pt x="353" y="1395"/>
                    <a:pt x="368" y="1410"/>
                    <a:pt x="397" y="1410"/>
                  </a:cubicBezTo>
                  <a:cubicBezTo>
                    <a:pt x="441" y="1410"/>
                    <a:pt x="456" y="1425"/>
                    <a:pt x="456" y="1454"/>
                  </a:cubicBezTo>
                  <a:close/>
                  <a:moveTo>
                    <a:pt x="705" y="1733"/>
                  </a:moveTo>
                  <a:cubicBezTo>
                    <a:pt x="705" y="1762"/>
                    <a:pt x="691" y="1777"/>
                    <a:pt x="676" y="1777"/>
                  </a:cubicBezTo>
                  <a:cubicBezTo>
                    <a:pt x="661" y="1777"/>
                    <a:pt x="646" y="1762"/>
                    <a:pt x="646" y="1733"/>
                  </a:cubicBezTo>
                  <a:cubicBezTo>
                    <a:pt x="646" y="1718"/>
                    <a:pt x="661" y="1704"/>
                    <a:pt x="676" y="1704"/>
                  </a:cubicBezTo>
                  <a:cubicBezTo>
                    <a:pt x="691" y="1704"/>
                    <a:pt x="705" y="1718"/>
                    <a:pt x="705" y="17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7"/>
            <p:cNvSpPr/>
            <p:nvPr/>
          </p:nvSpPr>
          <p:spPr>
            <a:xfrm>
              <a:off x="8941176" y="1968999"/>
              <a:ext cx="34433" cy="64210"/>
            </a:xfrm>
            <a:custGeom>
              <a:avLst/>
              <a:gdLst/>
              <a:ahLst/>
              <a:cxnLst/>
              <a:rect l="l" t="t" r="r" b="b"/>
              <a:pathLst>
                <a:path w="1087" h="2027" extrusionOk="0">
                  <a:moveTo>
                    <a:pt x="367" y="89"/>
                  </a:moveTo>
                  <a:cubicBezTo>
                    <a:pt x="338" y="118"/>
                    <a:pt x="308" y="147"/>
                    <a:pt x="264" y="162"/>
                  </a:cubicBezTo>
                  <a:cubicBezTo>
                    <a:pt x="191" y="250"/>
                    <a:pt x="132" y="368"/>
                    <a:pt x="118" y="485"/>
                  </a:cubicBezTo>
                  <a:cubicBezTo>
                    <a:pt x="118" y="529"/>
                    <a:pt x="103" y="558"/>
                    <a:pt x="74" y="602"/>
                  </a:cubicBezTo>
                  <a:cubicBezTo>
                    <a:pt x="59" y="632"/>
                    <a:pt x="44" y="646"/>
                    <a:pt x="44" y="661"/>
                  </a:cubicBezTo>
                  <a:cubicBezTo>
                    <a:pt x="44" y="690"/>
                    <a:pt x="30" y="735"/>
                    <a:pt x="15" y="779"/>
                  </a:cubicBezTo>
                  <a:cubicBezTo>
                    <a:pt x="0" y="852"/>
                    <a:pt x="0" y="940"/>
                    <a:pt x="0" y="1028"/>
                  </a:cubicBezTo>
                  <a:cubicBezTo>
                    <a:pt x="0" y="1278"/>
                    <a:pt x="118" y="1645"/>
                    <a:pt x="206" y="1645"/>
                  </a:cubicBezTo>
                  <a:cubicBezTo>
                    <a:pt x="235" y="1645"/>
                    <a:pt x="235" y="1659"/>
                    <a:pt x="235" y="1689"/>
                  </a:cubicBezTo>
                  <a:cubicBezTo>
                    <a:pt x="220" y="1733"/>
                    <a:pt x="250" y="1777"/>
                    <a:pt x="353" y="1894"/>
                  </a:cubicBezTo>
                  <a:cubicBezTo>
                    <a:pt x="470" y="1997"/>
                    <a:pt x="514" y="2026"/>
                    <a:pt x="602" y="2026"/>
                  </a:cubicBezTo>
                  <a:cubicBezTo>
                    <a:pt x="676" y="2026"/>
                    <a:pt x="720" y="1997"/>
                    <a:pt x="720" y="1982"/>
                  </a:cubicBezTo>
                  <a:cubicBezTo>
                    <a:pt x="720" y="1953"/>
                    <a:pt x="720" y="1953"/>
                    <a:pt x="734" y="1953"/>
                  </a:cubicBezTo>
                  <a:cubicBezTo>
                    <a:pt x="749" y="1968"/>
                    <a:pt x="866" y="1836"/>
                    <a:pt x="837" y="1792"/>
                  </a:cubicBezTo>
                  <a:cubicBezTo>
                    <a:pt x="822" y="1733"/>
                    <a:pt x="837" y="1748"/>
                    <a:pt x="866" y="1748"/>
                  </a:cubicBezTo>
                  <a:cubicBezTo>
                    <a:pt x="881" y="1762"/>
                    <a:pt x="969" y="1645"/>
                    <a:pt x="954" y="1615"/>
                  </a:cubicBezTo>
                  <a:cubicBezTo>
                    <a:pt x="940" y="1571"/>
                    <a:pt x="954" y="1527"/>
                    <a:pt x="984" y="1498"/>
                  </a:cubicBezTo>
                  <a:cubicBezTo>
                    <a:pt x="1028" y="1351"/>
                    <a:pt x="1072" y="1204"/>
                    <a:pt x="1072" y="1058"/>
                  </a:cubicBezTo>
                  <a:lnTo>
                    <a:pt x="1072" y="720"/>
                  </a:lnTo>
                  <a:cubicBezTo>
                    <a:pt x="1087" y="617"/>
                    <a:pt x="1072" y="514"/>
                    <a:pt x="1057" y="426"/>
                  </a:cubicBezTo>
                  <a:cubicBezTo>
                    <a:pt x="1043" y="426"/>
                    <a:pt x="1043" y="382"/>
                    <a:pt x="1057" y="353"/>
                  </a:cubicBezTo>
                  <a:cubicBezTo>
                    <a:pt x="1072" y="279"/>
                    <a:pt x="940" y="133"/>
                    <a:pt x="881" y="147"/>
                  </a:cubicBezTo>
                  <a:cubicBezTo>
                    <a:pt x="852" y="147"/>
                    <a:pt x="822" y="133"/>
                    <a:pt x="793" y="89"/>
                  </a:cubicBezTo>
                  <a:cubicBezTo>
                    <a:pt x="778" y="45"/>
                    <a:pt x="734" y="30"/>
                    <a:pt x="690" y="30"/>
                  </a:cubicBezTo>
                  <a:cubicBezTo>
                    <a:pt x="631" y="30"/>
                    <a:pt x="587" y="15"/>
                    <a:pt x="529" y="15"/>
                  </a:cubicBezTo>
                  <a:cubicBezTo>
                    <a:pt x="470" y="0"/>
                    <a:pt x="411" y="30"/>
                    <a:pt x="367" y="89"/>
                  </a:cubicBezTo>
                  <a:close/>
                  <a:moveTo>
                    <a:pt x="323" y="617"/>
                  </a:moveTo>
                  <a:cubicBezTo>
                    <a:pt x="323" y="646"/>
                    <a:pt x="308" y="632"/>
                    <a:pt x="308" y="602"/>
                  </a:cubicBezTo>
                  <a:cubicBezTo>
                    <a:pt x="308" y="573"/>
                    <a:pt x="308" y="558"/>
                    <a:pt x="323" y="558"/>
                  </a:cubicBezTo>
                  <a:cubicBezTo>
                    <a:pt x="323" y="573"/>
                    <a:pt x="323" y="602"/>
                    <a:pt x="323" y="617"/>
                  </a:cubicBezTo>
                  <a:close/>
                  <a:moveTo>
                    <a:pt x="910" y="705"/>
                  </a:moveTo>
                  <a:cubicBezTo>
                    <a:pt x="881" y="735"/>
                    <a:pt x="837" y="705"/>
                    <a:pt x="866" y="676"/>
                  </a:cubicBezTo>
                  <a:cubicBezTo>
                    <a:pt x="881" y="646"/>
                    <a:pt x="896" y="646"/>
                    <a:pt x="910" y="661"/>
                  </a:cubicBezTo>
                  <a:cubicBezTo>
                    <a:pt x="925" y="661"/>
                    <a:pt x="925" y="690"/>
                    <a:pt x="910" y="705"/>
                  </a:cubicBezTo>
                  <a:close/>
                  <a:moveTo>
                    <a:pt x="631" y="1102"/>
                  </a:moveTo>
                  <a:cubicBezTo>
                    <a:pt x="631" y="1102"/>
                    <a:pt x="617" y="1116"/>
                    <a:pt x="602" y="1131"/>
                  </a:cubicBezTo>
                  <a:cubicBezTo>
                    <a:pt x="587" y="1131"/>
                    <a:pt x="573" y="1131"/>
                    <a:pt x="573" y="1116"/>
                  </a:cubicBezTo>
                  <a:cubicBezTo>
                    <a:pt x="573" y="1102"/>
                    <a:pt x="587" y="1087"/>
                    <a:pt x="602" y="1087"/>
                  </a:cubicBezTo>
                  <a:cubicBezTo>
                    <a:pt x="617" y="1087"/>
                    <a:pt x="631" y="1087"/>
                    <a:pt x="631" y="11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7"/>
            <p:cNvSpPr/>
            <p:nvPr/>
          </p:nvSpPr>
          <p:spPr>
            <a:xfrm>
              <a:off x="8775155" y="1988544"/>
              <a:ext cx="39090" cy="80461"/>
            </a:xfrm>
            <a:custGeom>
              <a:avLst/>
              <a:gdLst/>
              <a:ahLst/>
              <a:cxnLst/>
              <a:rect l="l" t="t" r="r" b="b"/>
              <a:pathLst>
                <a:path w="1234" h="2540" extrusionOk="0">
                  <a:moveTo>
                    <a:pt x="250" y="59"/>
                  </a:moveTo>
                  <a:cubicBezTo>
                    <a:pt x="118" y="132"/>
                    <a:pt x="44" y="206"/>
                    <a:pt x="44" y="294"/>
                  </a:cubicBezTo>
                  <a:cubicBezTo>
                    <a:pt x="44" y="323"/>
                    <a:pt x="29" y="352"/>
                    <a:pt x="15" y="367"/>
                  </a:cubicBezTo>
                  <a:cubicBezTo>
                    <a:pt x="0" y="587"/>
                    <a:pt x="0" y="808"/>
                    <a:pt x="15" y="1042"/>
                  </a:cubicBezTo>
                  <a:cubicBezTo>
                    <a:pt x="59" y="1219"/>
                    <a:pt x="73" y="1307"/>
                    <a:pt x="103" y="1321"/>
                  </a:cubicBezTo>
                  <a:cubicBezTo>
                    <a:pt x="118" y="1336"/>
                    <a:pt x="132" y="1351"/>
                    <a:pt x="132" y="1380"/>
                  </a:cubicBezTo>
                  <a:cubicBezTo>
                    <a:pt x="147" y="1453"/>
                    <a:pt x="176" y="1527"/>
                    <a:pt x="206" y="1600"/>
                  </a:cubicBezTo>
                  <a:cubicBezTo>
                    <a:pt x="264" y="1703"/>
                    <a:pt x="294" y="1821"/>
                    <a:pt x="323" y="1938"/>
                  </a:cubicBezTo>
                  <a:cubicBezTo>
                    <a:pt x="352" y="2143"/>
                    <a:pt x="426" y="2349"/>
                    <a:pt x="455" y="2349"/>
                  </a:cubicBezTo>
                  <a:cubicBezTo>
                    <a:pt x="485" y="2364"/>
                    <a:pt x="514" y="2378"/>
                    <a:pt x="543" y="2408"/>
                  </a:cubicBezTo>
                  <a:cubicBezTo>
                    <a:pt x="617" y="2496"/>
                    <a:pt x="719" y="2540"/>
                    <a:pt x="719" y="2496"/>
                  </a:cubicBezTo>
                  <a:cubicBezTo>
                    <a:pt x="719" y="2452"/>
                    <a:pt x="778" y="2466"/>
                    <a:pt x="837" y="2466"/>
                  </a:cubicBezTo>
                  <a:cubicBezTo>
                    <a:pt x="910" y="2466"/>
                    <a:pt x="940" y="2452"/>
                    <a:pt x="940" y="2437"/>
                  </a:cubicBezTo>
                  <a:cubicBezTo>
                    <a:pt x="925" y="2393"/>
                    <a:pt x="984" y="2305"/>
                    <a:pt x="1013" y="2320"/>
                  </a:cubicBezTo>
                  <a:cubicBezTo>
                    <a:pt x="1042" y="2334"/>
                    <a:pt x="1057" y="2320"/>
                    <a:pt x="1072" y="2276"/>
                  </a:cubicBezTo>
                  <a:cubicBezTo>
                    <a:pt x="1086" y="2217"/>
                    <a:pt x="1116" y="2173"/>
                    <a:pt x="1145" y="2114"/>
                  </a:cubicBezTo>
                  <a:cubicBezTo>
                    <a:pt x="1204" y="2011"/>
                    <a:pt x="1219" y="1967"/>
                    <a:pt x="1219" y="1659"/>
                  </a:cubicBezTo>
                  <a:cubicBezTo>
                    <a:pt x="1233" y="1542"/>
                    <a:pt x="1219" y="1424"/>
                    <a:pt x="1204" y="1307"/>
                  </a:cubicBezTo>
                  <a:cubicBezTo>
                    <a:pt x="1189" y="1307"/>
                    <a:pt x="1175" y="1292"/>
                    <a:pt x="1160" y="1248"/>
                  </a:cubicBezTo>
                  <a:cubicBezTo>
                    <a:pt x="1160" y="1204"/>
                    <a:pt x="1160" y="1160"/>
                    <a:pt x="1175" y="1160"/>
                  </a:cubicBezTo>
                  <a:cubicBezTo>
                    <a:pt x="1189" y="1131"/>
                    <a:pt x="1189" y="1116"/>
                    <a:pt x="1175" y="1086"/>
                  </a:cubicBezTo>
                  <a:cubicBezTo>
                    <a:pt x="1160" y="1028"/>
                    <a:pt x="1145" y="969"/>
                    <a:pt x="1145" y="910"/>
                  </a:cubicBezTo>
                  <a:cubicBezTo>
                    <a:pt x="1145" y="661"/>
                    <a:pt x="1057" y="411"/>
                    <a:pt x="881" y="235"/>
                  </a:cubicBezTo>
                  <a:cubicBezTo>
                    <a:pt x="822" y="191"/>
                    <a:pt x="764" y="147"/>
                    <a:pt x="719" y="88"/>
                  </a:cubicBezTo>
                  <a:cubicBezTo>
                    <a:pt x="675" y="59"/>
                    <a:pt x="646" y="29"/>
                    <a:pt x="602" y="15"/>
                  </a:cubicBezTo>
                  <a:cubicBezTo>
                    <a:pt x="485" y="0"/>
                    <a:pt x="411" y="0"/>
                    <a:pt x="411" y="29"/>
                  </a:cubicBezTo>
                  <a:cubicBezTo>
                    <a:pt x="411" y="44"/>
                    <a:pt x="411" y="44"/>
                    <a:pt x="382" y="29"/>
                  </a:cubicBezTo>
                  <a:cubicBezTo>
                    <a:pt x="367" y="15"/>
                    <a:pt x="308" y="29"/>
                    <a:pt x="235" y="59"/>
                  </a:cubicBezTo>
                  <a:close/>
                  <a:moveTo>
                    <a:pt x="822" y="323"/>
                  </a:moveTo>
                  <a:cubicBezTo>
                    <a:pt x="822" y="382"/>
                    <a:pt x="778" y="382"/>
                    <a:pt x="734" y="338"/>
                  </a:cubicBezTo>
                  <a:cubicBezTo>
                    <a:pt x="705" y="294"/>
                    <a:pt x="719" y="294"/>
                    <a:pt x="764" y="294"/>
                  </a:cubicBezTo>
                  <a:cubicBezTo>
                    <a:pt x="808" y="294"/>
                    <a:pt x="822" y="308"/>
                    <a:pt x="822" y="323"/>
                  </a:cubicBezTo>
                  <a:close/>
                  <a:moveTo>
                    <a:pt x="969" y="529"/>
                  </a:moveTo>
                  <a:cubicBezTo>
                    <a:pt x="984" y="543"/>
                    <a:pt x="984" y="558"/>
                    <a:pt x="954" y="602"/>
                  </a:cubicBezTo>
                  <a:cubicBezTo>
                    <a:pt x="896" y="661"/>
                    <a:pt x="881" y="646"/>
                    <a:pt x="896" y="529"/>
                  </a:cubicBezTo>
                  <a:cubicBezTo>
                    <a:pt x="896" y="470"/>
                    <a:pt x="925" y="441"/>
                    <a:pt x="925" y="470"/>
                  </a:cubicBezTo>
                  <a:cubicBezTo>
                    <a:pt x="940" y="485"/>
                    <a:pt x="954" y="514"/>
                    <a:pt x="969" y="529"/>
                  </a:cubicBezTo>
                  <a:close/>
                  <a:moveTo>
                    <a:pt x="1072" y="602"/>
                  </a:moveTo>
                  <a:cubicBezTo>
                    <a:pt x="1072" y="617"/>
                    <a:pt x="1057" y="631"/>
                    <a:pt x="1042" y="631"/>
                  </a:cubicBezTo>
                  <a:cubicBezTo>
                    <a:pt x="1028" y="631"/>
                    <a:pt x="1013" y="617"/>
                    <a:pt x="1013" y="602"/>
                  </a:cubicBezTo>
                  <a:cubicBezTo>
                    <a:pt x="1013" y="587"/>
                    <a:pt x="1028" y="573"/>
                    <a:pt x="1042" y="573"/>
                  </a:cubicBezTo>
                  <a:cubicBezTo>
                    <a:pt x="1057" y="573"/>
                    <a:pt x="1086" y="587"/>
                    <a:pt x="1086" y="602"/>
                  </a:cubicBezTo>
                  <a:close/>
                  <a:moveTo>
                    <a:pt x="602" y="1028"/>
                  </a:moveTo>
                  <a:cubicBezTo>
                    <a:pt x="602" y="1042"/>
                    <a:pt x="587" y="1042"/>
                    <a:pt x="573" y="1057"/>
                  </a:cubicBezTo>
                  <a:cubicBezTo>
                    <a:pt x="558" y="1042"/>
                    <a:pt x="543" y="1042"/>
                    <a:pt x="543" y="1028"/>
                  </a:cubicBezTo>
                  <a:cubicBezTo>
                    <a:pt x="543" y="998"/>
                    <a:pt x="558" y="998"/>
                    <a:pt x="573" y="998"/>
                  </a:cubicBezTo>
                  <a:cubicBezTo>
                    <a:pt x="587" y="998"/>
                    <a:pt x="602" y="998"/>
                    <a:pt x="602" y="1028"/>
                  </a:cubicBezTo>
                  <a:close/>
                  <a:moveTo>
                    <a:pt x="455" y="1321"/>
                  </a:moveTo>
                  <a:cubicBezTo>
                    <a:pt x="426" y="1351"/>
                    <a:pt x="396" y="1307"/>
                    <a:pt x="426" y="1248"/>
                  </a:cubicBezTo>
                  <a:cubicBezTo>
                    <a:pt x="441" y="1204"/>
                    <a:pt x="441" y="1204"/>
                    <a:pt x="455" y="1248"/>
                  </a:cubicBezTo>
                  <a:cubicBezTo>
                    <a:pt x="455" y="1307"/>
                    <a:pt x="455" y="1307"/>
                    <a:pt x="455" y="1321"/>
                  </a:cubicBezTo>
                  <a:close/>
                  <a:moveTo>
                    <a:pt x="587" y="1307"/>
                  </a:moveTo>
                  <a:cubicBezTo>
                    <a:pt x="617" y="1351"/>
                    <a:pt x="573" y="1395"/>
                    <a:pt x="529" y="1351"/>
                  </a:cubicBezTo>
                  <a:cubicBezTo>
                    <a:pt x="514" y="1336"/>
                    <a:pt x="499" y="1321"/>
                    <a:pt x="485" y="1292"/>
                  </a:cubicBezTo>
                  <a:cubicBezTo>
                    <a:pt x="485" y="1277"/>
                    <a:pt x="558" y="1277"/>
                    <a:pt x="587" y="13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7"/>
            <p:cNvSpPr/>
            <p:nvPr/>
          </p:nvSpPr>
          <p:spPr>
            <a:xfrm>
              <a:off x="8854190" y="2044803"/>
              <a:ext cx="37253" cy="77230"/>
            </a:xfrm>
            <a:custGeom>
              <a:avLst/>
              <a:gdLst/>
              <a:ahLst/>
              <a:cxnLst/>
              <a:rect l="l" t="t" r="r" b="b"/>
              <a:pathLst>
                <a:path w="1176" h="2438" extrusionOk="0">
                  <a:moveTo>
                    <a:pt x="544" y="15"/>
                  </a:moveTo>
                  <a:cubicBezTo>
                    <a:pt x="515" y="15"/>
                    <a:pt x="485" y="45"/>
                    <a:pt x="485" y="45"/>
                  </a:cubicBezTo>
                  <a:cubicBezTo>
                    <a:pt x="485" y="59"/>
                    <a:pt x="456" y="89"/>
                    <a:pt x="397" y="103"/>
                  </a:cubicBezTo>
                  <a:cubicBezTo>
                    <a:pt x="324" y="133"/>
                    <a:pt x="265" y="191"/>
                    <a:pt x="236" y="250"/>
                  </a:cubicBezTo>
                  <a:cubicBezTo>
                    <a:pt x="133" y="426"/>
                    <a:pt x="74" y="617"/>
                    <a:pt x="45" y="823"/>
                  </a:cubicBezTo>
                  <a:cubicBezTo>
                    <a:pt x="60" y="867"/>
                    <a:pt x="45" y="925"/>
                    <a:pt x="30" y="969"/>
                  </a:cubicBezTo>
                  <a:cubicBezTo>
                    <a:pt x="1" y="1087"/>
                    <a:pt x="16" y="1204"/>
                    <a:pt x="45" y="1322"/>
                  </a:cubicBezTo>
                  <a:cubicBezTo>
                    <a:pt x="60" y="1336"/>
                    <a:pt x="74" y="1366"/>
                    <a:pt x="60" y="1395"/>
                  </a:cubicBezTo>
                  <a:cubicBezTo>
                    <a:pt x="60" y="1425"/>
                    <a:pt x="60" y="1439"/>
                    <a:pt x="74" y="1439"/>
                  </a:cubicBezTo>
                  <a:cubicBezTo>
                    <a:pt x="74" y="1439"/>
                    <a:pt x="104" y="1469"/>
                    <a:pt x="118" y="1498"/>
                  </a:cubicBezTo>
                  <a:cubicBezTo>
                    <a:pt x="133" y="1571"/>
                    <a:pt x="118" y="1601"/>
                    <a:pt x="104" y="1586"/>
                  </a:cubicBezTo>
                  <a:cubicBezTo>
                    <a:pt x="60" y="1703"/>
                    <a:pt x="60" y="1836"/>
                    <a:pt x="74" y="1953"/>
                  </a:cubicBezTo>
                  <a:cubicBezTo>
                    <a:pt x="89" y="1968"/>
                    <a:pt x="89" y="1997"/>
                    <a:pt x="89" y="2012"/>
                  </a:cubicBezTo>
                  <a:cubicBezTo>
                    <a:pt x="74" y="2041"/>
                    <a:pt x="89" y="2056"/>
                    <a:pt x="104" y="2056"/>
                  </a:cubicBezTo>
                  <a:cubicBezTo>
                    <a:pt x="118" y="2056"/>
                    <a:pt x="133" y="2070"/>
                    <a:pt x="133" y="2100"/>
                  </a:cubicBezTo>
                  <a:cubicBezTo>
                    <a:pt x="133" y="2173"/>
                    <a:pt x="294" y="2364"/>
                    <a:pt x="368" y="2364"/>
                  </a:cubicBezTo>
                  <a:cubicBezTo>
                    <a:pt x="383" y="2364"/>
                    <a:pt x="397" y="2379"/>
                    <a:pt x="412" y="2393"/>
                  </a:cubicBezTo>
                  <a:cubicBezTo>
                    <a:pt x="412" y="2423"/>
                    <a:pt x="427" y="2437"/>
                    <a:pt x="515" y="2408"/>
                  </a:cubicBezTo>
                  <a:cubicBezTo>
                    <a:pt x="573" y="2393"/>
                    <a:pt x="632" y="2364"/>
                    <a:pt x="632" y="2349"/>
                  </a:cubicBezTo>
                  <a:cubicBezTo>
                    <a:pt x="632" y="2320"/>
                    <a:pt x="647" y="2320"/>
                    <a:pt x="676" y="2320"/>
                  </a:cubicBezTo>
                  <a:cubicBezTo>
                    <a:pt x="706" y="2335"/>
                    <a:pt x="750" y="2305"/>
                    <a:pt x="794" y="2261"/>
                  </a:cubicBezTo>
                  <a:cubicBezTo>
                    <a:pt x="823" y="2217"/>
                    <a:pt x="867" y="2188"/>
                    <a:pt x="882" y="2203"/>
                  </a:cubicBezTo>
                  <a:cubicBezTo>
                    <a:pt x="882" y="2217"/>
                    <a:pt x="1029" y="2056"/>
                    <a:pt x="999" y="2026"/>
                  </a:cubicBezTo>
                  <a:cubicBezTo>
                    <a:pt x="970" y="1982"/>
                    <a:pt x="999" y="1968"/>
                    <a:pt x="1014" y="1924"/>
                  </a:cubicBezTo>
                  <a:cubicBezTo>
                    <a:pt x="1043" y="1894"/>
                    <a:pt x="1043" y="1850"/>
                    <a:pt x="1029" y="1836"/>
                  </a:cubicBezTo>
                  <a:cubicBezTo>
                    <a:pt x="984" y="1792"/>
                    <a:pt x="984" y="1733"/>
                    <a:pt x="1014" y="1689"/>
                  </a:cubicBezTo>
                  <a:cubicBezTo>
                    <a:pt x="1043" y="1645"/>
                    <a:pt x="1058" y="1586"/>
                    <a:pt x="1073" y="1542"/>
                  </a:cubicBezTo>
                  <a:cubicBezTo>
                    <a:pt x="1073" y="1483"/>
                    <a:pt x="1102" y="1425"/>
                    <a:pt x="1117" y="1380"/>
                  </a:cubicBezTo>
                  <a:cubicBezTo>
                    <a:pt x="1131" y="1336"/>
                    <a:pt x="1131" y="1336"/>
                    <a:pt x="1102" y="1351"/>
                  </a:cubicBezTo>
                  <a:cubicBezTo>
                    <a:pt x="1073" y="1366"/>
                    <a:pt x="1058" y="1366"/>
                    <a:pt x="1102" y="1336"/>
                  </a:cubicBezTo>
                  <a:cubicBezTo>
                    <a:pt x="1146" y="1204"/>
                    <a:pt x="1175" y="1072"/>
                    <a:pt x="1161" y="940"/>
                  </a:cubicBezTo>
                  <a:cubicBezTo>
                    <a:pt x="1161" y="896"/>
                    <a:pt x="1161" y="779"/>
                    <a:pt x="1146" y="676"/>
                  </a:cubicBezTo>
                  <a:cubicBezTo>
                    <a:pt x="1146" y="412"/>
                    <a:pt x="1117" y="338"/>
                    <a:pt x="1043" y="323"/>
                  </a:cubicBezTo>
                  <a:cubicBezTo>
                    <a:pt x="984" y="294"/>
                    <a:pt x="999" y="294"/>
                    <a:pt x="1029" y="265"/>
                  </a:cubicBezTo>
                  <a:cubicBezTo>
                    <a:pt x="1058" y="235"/>
                    <a:pt x="1073" y="221"/>
                    <a:pt x="926" y="147"/>
                  </a:cubicBezTo>
                  <a:cubicBezTo>
                    <a:pt x="838" y="118"/>
                    <a:pt x="808" y="103"/>
                    <a:pt x="794" y="118"/>
                  </a:cubicBezTo>
                  <a:cubicBezTo>
                    <a:pt x="794" y="147"/>
                    <a:pt x="794" y="118"/>
                    <a:pt x="779" y="103"/>
                  </a:cubicBezTo>
                  <a:cubicBezTo>
                    <a:pt x="764" y="74"/>
                    <a:pt x="632" y="0"/>
                    <a:pt x="544" y="15"/>
                  </a:cubicBezTo>
                  <a:close/>
                  <a:moveTo>
                    <a:pt x="1087" y="485"/>
                  </a:moveTo>
                  <a:cubicBezTo>
                    <a:pt x="1087" y="500"/>
                    <a:pt x="1087" y="514"/>
                    <a:pt x="1043" y="500"/>
                  </a:cubicBezTo>
                  <a:cubicBezTo>
                    <a:pt x="999" y="500"/>
                    <a:pt x="984" y="470"/>
                    <a:pt x="984" y="456"/>
                  </a:cubicBezTo>
                  <a:cubicBezTo>
                    <a:pt x="984" y="441"/>
                    <a:pt x="1087" y="441"/>
                    <a:pt x="1087" y="485"/>
                  </a:cubicBezTo>
                  <a:close/>
                  <a:moveTo>
                    <a:pt x="940" y="852"/>
                  </a:moveTo>
                  <a:cubicBezTo>
                    <a:pt x="926" y="867"/>
                    <a:pt x="911" y="881"/>
                    <a:pt x="896" y="881"/>
                  </a:cubicBezTo>
                  <a:cubicBezTo>
                    <a:pt x="896" y="881"/>
                    <a:pt x="882" y="867"/>
                    <a:pt x="896" y="852"/>
                  </a:cubicBezTo>
                  <a:cubicBezTo>
                    <a:pt x="896" y="837"/>
                    <a:pt x="911" y="823"/>
                    <a:pt x="926" y="823"/>
                  </a:cubicBezTo>
                  <a:cubicBezTo>
                    <a:pt x="926" y="823"/>
                    <a:pt x="940" y="837"/>
                    <a:pt x="940" y="852"/>
                  </a:cubicBezTo>
                  <a:close/>
                  <a:moveTo>
                    <a:pt x="339" y="1278"/>
                  </a:moveTo>
                  <a:cubicBezTo>
                    <a:pt x="324" y="1322"/>
                    <a:pt x="250" y="1336"/>
                    <a:pt x="265" y="1292"/>
                  </a:cubicBezTo>
                  <a:cubicBezTo>
                    <a:pt x="294" y="1190"/>
                    <a:pt x="309" y="1160"/>
                    <a:pt x="324" y="1190"/>
                  </a:cubicBezTo>
                  <a:cubicBezTo>
                    <a:pt x="339" y="1219"/>
                    <a:pt x="339" y="1248"/>
                    <a:pt x="339" y="1278"/>
                  </a:cubicBezTo>
                  <a:close/>
                  <a:moveTo>
                    <a:pt x="471" y="1410"/>
                  </a:moveTo>
                  <a:cubicBezTo>
                    <a:pt x="471" y="1425"/>
                    <a:pt x="441" y="1439"/>
                    <a:pt x="427" y="1439"/>
                  </a:cubicBezTo>
                  <a:cubicBezTo>
                    <a:pt x="412" y="1439"/>
                    <a:pt x="412" y="1425"/>
                    <a:pt x="427" y="1410"/>
                  </a:cubicBezTo>
                  <a:cubicBezTo>
                    <a:pt x="427" y="1395"/>
                    <a:pt x="441" y="1380"/>
                    <a:pt x="471" y="1380"/>
                  </a:cubicBezTo>
                  <a:cubicBezTo>
                    <a:pt x="485" y="1380"/>
                    <a:pt x="485" y="1395"/>
                    <a:pt x="471" y="1410"/>
                  </a:cubicBezTo>
                  <a:close/>
                  <a:moveTo>
                    <a:pt x="221" y="1483"/>
                  </a:moveTo>
                  <a:cubicBezTo>
                    <a:pt x="192" y="1527"/>
                    <a:pt x="192" y="1527"/>
                    <a:pt x="192" y="1483"/>
                  </a:cubicBezTo>
                  <a:cubicBezTo>
                    <a:pt x="177" y="1439"/>
                    <a:pt x="206" y="1395"/>
                    <a:pt x="236" y="1410"/>
                  </a:cubicBezTo>
                  <a:cubicBezTo>
                    <a:pt x="250" y="1439"/>
                    <a:pt x="236" y="1454"/>
                    <a:pt x="221" y="1483"/>
                  </a:cubicBezTo>
                  <a:close/>
                  <a:moveTo>
                    <a:pt x="559" y="1836"/>
                  </a:moveTo>
                  <a:cubicBezTo>
                    <a:pt x="559" y="1865"/>
                    <a:pt x="529" y="1865"/>
                    <a:pt x="515" y="1865"/>
                  </a:cubicBezTo>
                  <a:cubicBezTo>
                    <a:pt x="500" y="1850"/>
                    <a:pt x="500" y="1836"/>
                    <a:pt x="515" y="1806"/>
                  </a:cubicBezTo>
                  <a:cubicBezTo>
                    <a:pt x="559" y="1762"/>
                    <a:pt x="573" y="1777"/>
                    <a:pt x="544" y="18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7"/>
            <p:cNvSpPr/>
            <p:nvPr/>
          </p:nvSpPr>
          <p:spPr>
            <a:xfrm>
              <a:off x="8909530" y="2079680"/>
              <a:ext cx="37253" cy="73523"/>
            </a:xfrm>
            <a:custGeom>
              <a:avLst/>
              <a:gdLst/>
              <a:ahLst/>
              <a:cxnLst/>
              <a:rect l="l" t="t" r="r" b="b"/>
              <a:pathLst>
                <a:path w="1176" h="2321" extrusionOk="0">
                  <a:moveTo>
                    <a:pt x="515" y="74"/>
                  </a:moveTo>
                  <a:cubicBezTo>
                    <a:pt x="485" y="133"/>
                    <a:pt x="485" y="147"/>
                    <a:pt x="471" y="103"/>
                  </a:cubicBezTo>
                  <a:cubicBezTo>
                    <a:pt x="471" y="74"/>
                    <a:pt x="456" y="45"/>
                    <a:pt x="309" y="147"/>
                  </a:cubicBezTo>
                  <a:cubicBezTo>
                    <a:pt x="133" y="265"/>
                    <a:pt x="1" y="544"/>
                    <a:pt x="104" y="632"/>
                  </a:cubicBezTo>
                  <a:cubicBezTo>
                    <a:pt x="148" y="676"/>
                    <a:pt x="148" y="676"/>
                    <a:pt x="104" y="661"/>
                  </a:cubicBezTo>
                  <a:cubicBezTo>
                    <a:pt x="30" y="632"/>
                    <a:pt x="16" y="691"/>
                    <a:pt x="45" y="940"/>
                  </a:cubicBezTo>
                  <a:cubicBezTo>
                    <a:pt x="104" y="1410"/>
                    <a:pt x="118" y="1469"/>
                    <a:pt x="177" y="1513"/>
                  </a:cubicBezTo>
                  <a:cubicBezTo>
                    <a:pt x="206" y="1557"/>
                    <a:pt x="236" y="1615"/>
                    <a:pt x="221" y="1659"/>
                  </a:cubicBezTo>
                  <a:cubicBezTo>
                    <a:pt x="221" y="1718"/>
                    <a:pt x="221" y="1762"/>
                    <a:pt x="250" y="1762"/>
                  </a:cubicBezTo>
                  <a:cubicBezTo>
                    <a:pt x="265" y="1777"/>
                    <a:pt x="250" y="1806"/>
                    <a:pt x="250" y="1836"/>
                  </a:cubicBezTo>
                  <a:cubicBezTo>
                    <a:pt x="250" y="1865"/>
                    <a:pt x="236" y="1909"/>
                    <a:pt x="280" y="2012"/>
                  </a:cubicBezTo>
                  <a:cubicBezTo>
                    <a:pt x="383" y="2232"/>
                    <a:pt x="500" y="2320"/>
                    <a:pt x="662" y="2305"/>
                  </a:cubicBezTo>
                  <a:cubicBezTo>
                    <a:pt x="940" y="2291"/>
                    <a:pt x="1087" y="1982"/>
                    <a:pt x="1146" y="1278"/>
                  </a:cubicBezTo>
                  <a:cubicBezTo>
                    <a:pt x="1161" y="1190"/>
                    <a:pt x="1161" y="1102"/>
                    <a:pt x="1146" y="1014"/>
                  </a:cubicBezTo>
                  <a:cubicBezTo>
                    <a:pt x="1131" y="955"/>
                    <a:pt x="1131" y="911"/>
                    <a:pt x="1146" y="896"/>
                  </a:cubicBezTo>
                  <a:cubicBezTo>
                    <a:pt x="1175" y="720"/>
                    <a:pt x="1161" y="514"/>
                    <a:pt x="1102" y="338"/>
                  </a:cubicBezTo>
                  <a:cubicBezTo>
                    <a:pt x="1073" y="279"/>
                    <a:pt x="1014" y="221"/>
                    <a:pt x="955" y="206"/>
                  </a:cubicBezTo>
                  <a:cubicBezTo>
                    <a:pt x="896" y="177"/>
                    <a:pt x="838" y="147"/>
                    <a:pt x="838" y="147"/>
                  </a:cubicBezTo>
                  <a:cubicBezTo>
                    <a:pt x="838" y="89"/>
                    <a:pt x="764" y="30"/>
                    <a:pt x="676" y="15"/>
                  </a:cubicBezTo>
                  <a:cubicBezTo>
                    <a:pt x="588" y="1"/>
                    <a:pt x="559" y="1"/>
                    <a:pt x="529" y="74"/>
                  </a:cubicBezTo>
                  <a:close/>
                  <a:moveTo>
                    <a:pt x="1058" y="338"/>
                  </a:moveTo>
                  <a:cubicBezTo>
                    <a:pt x="1073" y="382"/>
                    <a:pt x="999" y="441"/>
                    <a:pt x="985" y="412"/>
                  </a:cubicBezTo>
                  <a:cubicBezTo>
                    <a:pt x="940" y="368"/>
                    <a:pt x="926" y="309"/>
                    <a:pt x="911" y="250"/>
                  </a:cubicBezTo>
                  <a:cubicBezTo>
                    <a:pt x="911" y="206"/>
                    <a:pt x="1043" y="279"/>
                    <a:pt x="1058" y="338"/>
                  </a:cubicBezTo>
                  <a:close/>
                  <a:moveTo>
                    <a:pt x="192" y="397"/>
                  </a:moveTo>
                  <a:cubicBezTo>
                    <a:pt x="192" y="412"/>
                    <a:pt x="177" y="426"/>
                    <a:pt x="162" y="441"/>
                  </a:cubicBezTo>
                  <a:cubicBezTo>
                    <a:pt x="148" y="441"/>
                    <a:pt x="133" y="441"/>
                    <a:pt x="133" y="412"/>
                  </a:cubicBezTo>
                  <a:cubicBezTo>
                    <a:pt x="133" y="382"/>
                    <a:pt x="148" y="368"/>
                    <a:pt x="162" y="368"/>
                  </a:cubicBezTo>
                  <a:cubicBezTo>
                    <a:pt x="177" y="368"/>
                    <a:pt x="192" y="382"/>
                    <a:pt x="192" y="397"/>
                  </a:cubicBezTo>
                  <a:close/>
                  <a:moveTo>
                    <a:pt x="368" y="412"/>
                  </a:moveTo>
                  <a:cubicBezTo>
                    <a:pt x="368" y="426"/>
                    <a:pt x="353" y="441"/>
                    <a:pt x="339" y="441"/>
                  </a:cubicBezTo>
                  <a:cubicBezTo>
                    <a:pt x="339" y="426"/>
                    <a:pt x="339" y="412"/>
                    <a:pt x="339" y="397"/>
                  </a:cubicBezTo>
                  <a:cubicBezTo>
                    <a:pt x="368" y="353"/>
                    <a:pt x="383" y="353"/>
                    <a:pt x="368" y="412"/>
                  </a:cubicBezTo>
                  <a:close/>
                  <a:moveTo>
                    <a:pt x="1014" y="646"/>
                  </a:moveTo>
                  <a:cubicBezTo>
                    <a:pt x="1014" y="661"/>
                    <a:pt x="985" y="661"/>
                    <a:pt x="955" y="646"/>
                  </a:cubicBezTo>
                  <a:cubicBezTo>
                    <a:pt x="940" y="632"/>
                    <a:pt x="926" y="602"/>
                    <a:pt x="940" y="588"/>
                  </a:cubicBezTo>
                  <a:cubicBezTo>
                    <a:pt x="940" y="573"/>
                    <a:pt x="970" y="573"/>
                    <a:pt x="985" y="588"/>
                  </a:cubicBezTo>
                  <a:cubicBezTo>
                    <a:pt x="1014" y="617"/>
                    <a:pt x="1014" y="632"/>
                    <a:pt x="999" y="646"/>
                  </a:cubicBezTo>
                  <a:close/>
                  <a:moveTo>
                    <a:pt x="706" y="808"/>
                  </a:moveTo>
                  <a:cubicBezTo>
                    <a:pt x="691" y="823"/>
                    <a:pt x="676" y="837"/>
                    <a:pt x="662" y="837"/>
                  </a:cubicBezTo>
                  <a:cubicBezTo>
                    <a:pt x="632" y="837"/>
                    <a:pt x="647" y="823"/>
                    <a:pt x="662" y="808"/>
                  </a:cubicBezTo>
                  <a:cubicBezTo>
                    <a:pt x="676" y="793"/>
                    <a:pt x="720" y="779"/>
                    <a:pt x="706" y="808"/>
                  </a:cubicBezTo>
                  <a:close/>
                  <a:moveTo>
                    <a:pt x="691" y="999"/>
                  </a:moveTo>
                  <a:cubicBezTo>
                    <a:pt x="691" y="1028"/>
                    <a:pt x="691" y="1028"/>
                    <a:pt x="676" y="1014"/>
                  </a:cubicBezTo>
                  <a:cubicBezTo>
                    <a:pt x="662" y="999"/>
                    <a:pt x="632" y="984"/>
                    <a:pt x="617" y="969"/>
                  </a:cubicBezTo>
                  <a:cubicBezTo>
                    <a:pt x="588" y="955"/>
                    <a:pt x="588" y="955"/>
                    <a:pt x="617" y="955"/>
                  </a:cubicBezTo>
                  <a:cubicBezTo>
                    <a:pt x="647" y="955"/>
                    <a:pt x="676" y="984"/>
                    <a:pt x="676" y="999"/>
                  </a:cubicBezTo>
                  <a:close/>
                  <a:moveTo>
                    <a:pt x="456" y="1806"/>
                  </a:moveTo>
                  <a:cubicBezTo>
                    <a:pt x="456" y="1821"/>
                    <a:pt x="456" y="1836"/>
                    <a:pt x="441" y="1836"/>
                  </a:cubicBezTo>
                  <a:cubicBezTo>
                    <a:pt x="427" y="1836"/>
                    <a:pt x="412" y="1821"/>
                    <a:pt x="412" y="1806"/>
                  </a:cubicBezTo>
                  <a:cubicBezTo>
                    <a:pt x="412" y="1792"/>
                    <a:pt x="412" y="1777"/>
                    <a:pt x="427" y="1777"/>
                  </a:cubicBezTo>
                  <a:cubicBezTo>
                    <a:pt x="441" y="1792"/>
                    <a:pt x="441" y="1792"/>
                    <a:pt x="456" y="1806"/>
                  </a:cubicBezTo>
                  <a:close/>
                  <a:moveTo>
                    <a:pt x="808" y="1880"/>
                  </a:moveTo>
                  <a:cubicBezTo>
                    <a:pt x="808" y="1894"/>
                    <a:pt x="794" y="1924"/>
                    <a:pt x="764" y="1924"/>
                  </a:cubicBezTo>
                  <a:cubicBezTo>
                    <a:pt x="720" y="1924"/>
                    <a:pt x="720" y="1836"/>
                    <a:pt x="764" y="1836"/>
                  </a:cubicBezTo>
                  <a:cubicBezTo>
                    <a:pt x="794" y="1836"/>
                    <a:pt x="808" y="1865"/>
                    <a:pt x="794" y="1880"/>
                  </a:cubicBezTo>
                  <a:close/>
                  <a:moveTo>
                    <a:pt x="500" y="1924"/>
                  </a:moveTo>
                  <a:cubicBezTo>
                    <a:pt x="500" y="1938"/>
                    <a:pt x="485" y="1953"/>
                    <a:pt x="471" y="1953"/>
                  </a:cubicBezTo>
                  <a:cubicBezTo>
                    <a:pt x="456" y="1953"/>
                    <a:pt x="456" y="1938"/>
                    <a:pt x="456" y="1924"/>
                  </a:cubicBezTo>
                  <a:cubicBezTo>
                    <a:pt x="471" y="1909"/>
                    <a:pt x="485" y="1894"/>
                    <a:pt x="485" y="1894"/>
                  </a:cubicBezTo>
                  <a:cubicBezTo>
                    <a:pt x="500" y="1894"/>
                    <a:pt x="500" y="1909"/>
                    <a:pt x="500" y="1924"/>
                  </a:cubicBezTo>
                  <a:close/>
                  <a:moveTo>
                    <a:pt x="970" y="1968"/>
                  </a:moveTo>
                  <a:cubicBezTo>
                    <a:pt x="940" y="1968"/>
                    <a:pt x="926" y="1968"/>
                    <a:pt x="911" y="1968"/>
                  </a:cubicBezTo>
                  <a:cubicBezTo>
                    <a:pt x="896" y="1968"/>
                    <a:pt x="896" y="1953"/>
                    <a:pt x="926" y="1953"/>
                  </a:cubicBezTo>
                  <a:cubicBezTo>
                    <a:pt x="955" y="1953"/>
                    <a:pt x="970" y="1953"/>
                    <a:pt x="955" y="19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7"/>
            <p:cNvSpPr/>
            <p:nvPr/>
          </p:nvSpPr>
          <p:spPr>
            <a:xfrm>
              <a:off x="8742590" y="2084336"/>
              <a:ext cx="42828" cy="74442"/>
            </a:xfrm>
            <a:custGeom>
              <a:avLst/>
              <a:gdLst/>
              <a:ahLst/>
              <a:cxnLst/>
              <a:rect l="l" t="t" r="r" b="b"/>
              <a:pathLst>
                <a:path w="1352" h="2350" extrusionOk="0">
                  <a:moveTo>
                    <a:pt x="500" y="15"/>
                  </a:moveTo>
                  <a:lnTo>
                    <a:pt x="397" y="30"/>
                  </a:lnTo>
                  <a:cubicBezTo>
                    <a:pt x="353" y="44"/>
                    <a:pt x="309" y="74"/>
                    <a:pt x="294" y="118"/>
                  </a:cubicBezTo>
                  <a:cubicBezTo>
                    <a:pt x="279" y="162"/>
                    <a:pt x="250" y="191"/>
                    <a:pt x="235" y="177"/>
                  </a:cubicBezTo>
                  <a:cubicBezTo>
                    <a:pt x="103" y="88"/>
                    <a:pt x="0" y="588"/>
                    <a:pt x="103" y="881"/>
                  </a:cubicBezTo>
                  <a:cubicBezTo>
                    <a:pt x="118" y="955"/>
                    <a:pt x="133" y="1028"/>
                    <a:pt x="147" y="1101"/>
                  </a:cubicBezTo>
                  <a:cubicBezTo>
                    <a:pt x="191" y="1263"/>
                    <a:pt x="250" y="1410"/>
                    <a:pt x="353" y="1557"/>
                  </a:cubicBezTo>
                  <a:cubicBezTo>
                    <a:pt x="382" y="1601"/>
                    <a:pt x="397" y="1659"/>
                    <a:pt x="411" y="1718"/>
                  </a:cubicBezTo>
                  <a:cubicBezTo>
                    <a:pt x="426" y="1762"/>
                    <a:pt x="441" y="1806"/>
                    <a:pt x="470" y="1850"/>
                  </a:cubicBezTo>
                  <a:cubicBezTo>
                    <a:pt x="485" y="1879"/>
                    <a:pt x="500" y="1909"/>
                    <a:pt x="514" y="1938"/>
                  </a:cubicBezTo>
                  <a:cubicBezTo>
                    <a:pt x="544" y="2158"/>
                    <a:pt x="940" y="2349"/>
                    <a:pt x="1072" y="2217"/>
                  </a:cubicBezTo>
                  <a:cubicBezTo>
                    <a:pt x="1101" y="2188"/>
                    <a:pt x="1116" y="2173"/>
                    <a:pt x="1146" y="2158"/>
                  </a:cubicBezTo>
                  <a:cubicBezTo>
                    <a:pt x="1219" y="2041"/>
                    <a:pt x="1278" y="1924"/>
                    <a:pt x="1322" y="1791"/>
                  </a:cubicBezTo>
                  <a:cubicBezTo>
                    <a:pt x="1322" y="1777"/>
                    <a:pt x="1307" y="1747"/>
                    <a:pt x="1292" y="1747"/>
                  </a:cubicBezTo>
                  <a:cubicBezTo>
                    <a:pt x="1263" y="1747"/>
                    <a:pt x="1278" y="1718"/>
                    <a:pt x="1307" y="1689"/>
                  </a:cubicBezTo>
                  <a:cubicBezTo>
                    <a:pt x="1322" y="1659"/>
                    <a:pt x="1351" y="1601"/>
                    <a:pt x="1336" y="1380"/>
                  </a:cubicBezTo>
                  <a:cubicBezTo>
                    <a:pt x="1322" y="1072"/>
                    <a:pt x="1234" y="778"/>
                    <a:pt x="1087" y="514"/>
                  </a:cubicBezTo>
                  <a:cubicBezTo>
                    <a:pt x="999" y="367"/>
                    <a:pt x="969" y="338"/>
                    <a:pt x="940" y="397"/>
                  </a:cubicBezTo>
                  <a:cubicBezTo>
                    <a:pt x="896" y="441"/>
                    <a:pt x="837" y="397"/>
                    <a:pt x="881" y="338"/>
                  </a:cubicBezTo>
                  <a:cubicBezTo>
                    <a:pt x="896" y="309"/>
                    <a:pt x="896" y="279"/>
                    <a:pt x="881" y="250"/>
                  </a:cubicBezTo>
                  <a:cubicBezTo>
                    <a:pt x="823" y="191"/>
                    <a:pt x="720" y="132"/>
                    <a:pt x="690" y="147"/>
                  </a:cubicBezTo>
                  <a:cubicBezTo>
                    <a:pt x="661" y="177"/>
                    <a:pt x="646" y="132"/>
                    <a:pt x="661" y="88"/>
                  </a:cubicBezTo>
                  <a:cubicBezTo>
                    <a:pt x="646" y="59"/>
                    <a:pt x="544" y="0"/>
                    <a:pt x="500" y="15"/>
                  </a:cubicBezTo>
                  <a:close/>
                  <a:moveTo>
                    <a:pt x="529" y="265"/>
                  </a:moveTo>
                  <a:lnTo>
                    <a:pt x="529" y="309"/>
                  </a:lnTo>
                  <a:cubicBezTo>
                    <a:pt x="500" y="294"/>
                    <a:pt x="485" y="279"/>
                    <a:pt x="470" y="265"/>
                  </a:cubicBezTo>
                  <a:cubicBezTo>
                    <a:pt x="441" y="221"/>
                    <a:pt x="441" y="221"/>
                    <a:pt x="470" y="221"/>
                  </a:cubicBezTo>
                  <a:cubicBezTo>
                    <a:pt x="500" y="221"/>
                    <a:pt x="514" y="235"/>
                    <a:pt x="529" y="265"/>
                  </a:cubicBezTo>
                  <a:close/>
                  <a:moveTo>
                    <a:pt x="705" y="309"/>
                  </a:moveTo>
                  <a:cubicBezTo>
                    <a:pt x="705" y="309"/>
                    <a:pt x="690" y="323"/>
                    <a:pt x="661" y="323"/>
                  </a:cubicBezTo>
                  <a:cubicBezTo>
                    <a:pt x="646" y="323"/>
                    <a:pt x="632" y="309"/>
                    <a:pt x="646" y="309"/>
                  </a:cubicBezTo>
                  <a:cubicBezTo>
                    <a:pt x="646" y="279"/>
                    <a:pt x="661" y="279"/>
                    <a:pt x="690" y="279"/>
                  </a:cubicBezTo>
                  <a:cubicBezTo>
                    <a:pt x="705" y="279"/>
                    <a:pt x="705" y="279"/>
                    <a:pt x="705" y="309"/>
                  </a:cubicBezTo>
                  <a:close/>
                  <a:moveTo>
                    <a:pt x="441" y="499"/>
                  </a:moveTo>
                  <a:cubicBezTo>
                    <a:pt x="441" y="514"/>
                    <a:pt x="426" y="529"/>
                    <a:pt x="411" y="529"/>
                  </a:cubicBezTo>
                  <a:cubicBezTo>
                    <a:pt x="397" y="529"/>
                    <a:pt x="382" y="499"/>
                    <a:pt x="382" y="485"/>
                  </a:cubicBezTo>
                  <a:cubicBezTo>
                    <a:pt x="382" y="455"/>
                    <a:pt x="397" y="441"/>
                    <a:pt x="411" y="455"/>
                  </a:cubicBezTo>
                  <a:cubicBezTo>
                    <a:pt x="426" y="455"/>
                    <a:pt x="426" y="485"/>
                    <a:pt x="441" y="499"/>
                  </a:cubicBezTo>
                  <a:close/>
                  <a:moveTo>
                    <a:pt x="177" y="646"/>
                  </a:moveTo>
                  <a:cubicBezTo>
                    <a:pt x="147" y="690"/>
                    <a:pt x="147" y="690"/>
                    <a:pt x="118" y="661"/>
                  </a:cubicBezTo>
                  <a:cubicBezTo>
                    <a:pt x="103" y="617"/>
                    <a:pt x="118" y="544"/>
                    <a:pt x="177" y="573"/>
                  </a:cubicBezTo>
                  <a:cubicBezTo>
                    <a:pt x="221" y="588"/>
                    <a:pt x="206" y="602"/>
                    <a:pt x="177" y="646"/>
                  </a:cubicBezTo>
                  <a:close/>
                  <a:moveTo>
                    <a:pt x="940" y="822"/>
                  </a:moveTo>
                  <a:cubicBezTo>
                    <a:pt x="925" y="837"/>
                    <a:pt x="925" y="852"/>
                    <a:pt x="911" y="852"/>
                  </a:cubicBezTo>
                  <a:cubicBezTo>
                    <a:pt x="896" y="852"/>
                    <a:pt x="881" y="837"/>
                    <a:pt x="881" y="808"/>
                  </a:cubicBezTo>
                  <a:cubicBezTo>
                    <a:pt x="881" y="778"/>
                    <a:pt x="896" y="778"/>
                    <a:pt x="911" y="778"/>
                  </a:cubicBezTo>
                  <a:cubicBezTo>
                    <a:pt x="925" y="793"/>
                    <a:pt x="940" y="808"/>
                    <a:pt x="940" y="837"/>
                  </a:cubicBezTo>
                  <a:close/>
                  <a:moveTo>
                    <a:pt x="837" y="1219"/>
                  </a:moveTo>
                  <a:cubicBezTo>
                    <a:pt x="823" y="1263"/>
                    <a:pt x="764" y="1278"/>
                    <a:pt x="764" y="1234"/>
                  </a:cubicBezTo>
                  <a:cubicBezTo>
                    <a:pt x="764" y="1204"/>
                    <a:pt x="779" y="1189"/>
                    <a:pt x="808" y="1189"/>
                  </a:cubicBezTo>
                  <a:cubicBezTo>
                    <a:pt x="837" y="1189"/>
                    <a:pt x="852" y="1204"/>
                    <a:pt x="837" y="1219"/>
                  </a:cubicBezTo>
                  <a:close/>
                  <a:moveTo>
                    <a:pt x="1072" y="1674"/>
                  </a:moveTo>
                  <a:cubicBezTo>
                    <a:pt x="1072" y="1689"/>
                    <a:pt x="1057" y="1718"/>
                    <a:pt x="1043" y="1718"/>
                  </a:cubicBezTo>
                  <a:cubicBezTo>
                    <a:pt x="1028" y="1718"/>
                    <a:pt x="1028" y="1689"/>
                    <a:pt x="1028" y="1674"/>
                  </a:cubicBezTo>
                  <a:cubicBezTo>
                    <a:pt x="1043" y="1645"/>
                    <a:pt x="1057" y="1630"/>
                    <a:pt x="1057" y="1630"/>
                  </a:cubicBezTo>
                  <a:cubicBezTo>
                    <a:pt x="1072" y="1630"/>
                    <a:pt x="1072" y="1659"/>
                    <a:pt x="1072" y="1674"/>
                  </a:cubicBezTo>
                  <a:close/>
                  <a:moveTo>
                    <a:pt x="837" y="1689"/>
                  </a:moveTo>
                  <a:cubicBezTo>
                    <a:pt x="837" y="1703"/>
                    <a:pt x="837" y="1703"/>
                    <a:pt x="808" y="1689"/>
                  </a:cubicBezTo>
                  <a:cubicBezTo>
                    <a:pt x="764" y="1674"/>
                    <a:pt x="749" y="1659"/>
                    <a:pt x="793" y="1659"/>
                  </a:cubicBezTo>
                  <a:cubicBezTo>
                    <a:pt x="808" y="1659"/>
                    <a:pt x="823" y="1674"/>
                    <a:pt x="837" y="1689"/>
                  </a:cubicBezTo>
                  <a:close/>
                  <a:moveTo>
                    <a:pt x="940" y="1791"/>
                  </a:moveTo>
                  <a:cubicBezTo>
                    <a:pt x="940" y="1806"/>
                    <a:pt x="925" y="1821"/>
                    <a:pt x="911" y="1821"/>
                  </a:cubicBezTo>
                  <a:cubicBezTo>
                    <a:pt x="896" y="1821"/>
                    <a:pt x="867" y="1806"/>
                    <a:pt x="867" y="1791"/>
                  </a:cubicBezTo>
                  <a:cubicBezTo>
                    <a:pt x="867" y="1777"/>
                    <a:pt x="867" y="1762"/>
                    <a:pt x="896" y="1762"/>
                  </a:cubicBezTo>
                  <a:cubicBezTo>
                    <a:pt x="911" y="1762"/>
                    <a:pt x="940" y="1791"/>
                    <a:pt x="940" y="1806"/>
                  </a:cubicBezTo>
                  <a:close/>
                  <a:moveTo>
                    <a:pt x="984" y="2158"/>
                  </a:moveTo>
                  <a:cubicBezTo>
                    <a:pt x="984" y="2173"/>
                    <a:pt x="969" y="2188"/>
                    <a:pt x="955" y="2188"/>
                  </a:cubicBezTo>
                  <a:cubicBezTo>
                    <a:pt x="940" y="2188"/>
                    <a:pt x="940" y="2173"/>
                    <a:pt x="940" y="2158"/>
                  </a:cubicBezTo>
                  <a:cubicBezTo>
                    <a:pt x="955" y="2144"/>
                    <a:pt x="969" y="2144"/>
                    <a:pt x="984" y="2129"/>
                  </a:cubicBezTo>
                  <a:cubicBezTo>
                    <a:pt x="984" y="2129"/>
                    <a:pt x="984" y="2144"/>
                    <a:pt x="984" y="21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7"/>
            <p:cNvSpPr/>
            <p:nvPr/>
          </p:nvSpPr>
          <p:spPr>
            <a:xfrm>
              <a:off x="8816525" y="2141546"/>
              <a:ext cx="36302" cy="66998"/>
            </a:xfrm>
            <a:custGeom>
              <a:avLst/>
              <a:gdLst/>
              <a:ahLst/>
              <a:cxnLst/>
              <a:rect l="l" t="t" r="r" b="b"/>
              <a:pathLst>
                <a:path w="1146" h="2115" extrusionOk="0">
                  <a:moveTo>
                    <a:pt x="515" y="15"/>
                  </a:moveTo>
                  <a:cubicBezTo>
                    <a:pt x="470" y="44"/>
                    <a:pt x="426" y="44"/>
                    <a:pt x="397" y="44"/>
                  </a:cubicBezTo>
                  <a:cubicBezTo>
                    <a:pt x="353" y="44"/>
                    <a:pt x="309" y="59"/>
                    <a:pt x="309" y="73"/>
                  </a:cubicBezTo>
                  <a:cubicBezTo>
                    <a:pt x="309" y="103"/>
                    <a:pt x="250" y="118"/>
                    <a:pt x="162" y="132"/>
                  </a:cubicBezTo>
                  <a:cubicBezTo>
                    <a:pt x="148" y="132"/>
                    <a:pt x="148" y="162"/>
                    <a:pt x="148" y="191"/>
                  </a:cubicBezTo>
                  <a:cubicBezTo>
                    <a:pt x="148" y="206"/>
                    <a:pt x="133" y="235"/>
                    <a:pt x="118" y="264"/>
                  </a:cubicBezTo>
                  <a:cubicBezTo>
                    <a:pt x="103" y="264"/>
                    <a:pt x="89" y="294"/>
                    <a:pt x="103" y="308"/>
                  </a:cubicBezTo>
                  <a:cubicBezTo>
                    <a:pt x="103" y="338"/>
                    <a:pt x="103" y="352"/>
                    <a:pt x="103" y="382"/>
                  </a:cubicBezTo>
                  <a:cubicBezTo>
                    <a:pt x="74" y="455"/>
                    <a:pt x="74" y="529"/>
                    <a:pt x="74" y="602"/>
                  </a:cubicBezTo>
                  <a:cubicBezTo>
                    <a:pt x="59" y="675"/>
                    <a:pt x="59" y="749"/>
                    <a:pt x="45" y="808"/>
                  </a:cubicBezTo>
                  <a:cubicBezTo>
                    <a:pt x="15" y="954"/>
                    <a:pt x="1" y="1116"/>
                    <a:pt x="1" y="1263"/>
                  </a:cubicBezTo>
                  <a:cubicBezTo>
                    <a:pt x="1" y="1277"/>
                    <a:pt x="45" y="1292"/>
                    <a:pt x="59" y="1277"/>
                  </a:cubicBezTo>
                  <a:cubicBezTo>
                    <a:pt x="89" y="1277"/>
                    <a:pt x="103" y="1277"/>
                    <a:pt x="59" y="1292"/>
                  </a:cubicBezTo>
                  <a:cubicBezTo>
                    <a:pt x="30" y="1307"/>
                    <a:pt x="30" y="1351"/>
                    <a:pt x="45" y="1395"/>
                  </a:cubicBezTo>
                  <a:cubicBezTo>
                    <a:pt x="89" y="1659"/>
                    <a:pt x="133" y="1762"/>
                    <a:pt x="162" y="1762"/>
                  </a:cubicBezTo>
                  <a:cubicBezTo>
                    <a:pt x="177" y="1762"/>
                    <a:pt x="192" y="1791"/>
                    <a:pt x="192" y="1820"/>
                  </a:cubicBezTo>
                  <a:cubicBezTo>
                    <a:pt x="192" y="1909"/>
                    <a:pt x="265" y="1967"/>
                    <a:pt x="280" y="1923"/>
                  </a:cubicBezTo>
                  <a:cubicBezTo>
                    <a:pt x="309" y="1879"/>
                    <a:pt x="309" y="1909"/>
                    <a:pt x="309" y="1938"/>
                  </a:cubicBezTo>
                  <a:cubicBezTo>
                    <a:pt x="309" y="2011"/>
                    <a:pt x="500" y="2114"/>
                    <a:pt x="603" y="2085"/>
                  </a:cubicBezTo>
                  <a:cubicBezTo>
                    <a:pt x="661" y="2070"/>
                    <a:pt x="705" y="2055"/>
                    <a:pt x="705" y="2041"/>
                  </a:cubicBezTo>
                  <a:cubicBezTo>
                    <a:pt x="705" y="2026"/>
                    <a:pt x="735" y="1997"/>
                    <a:pt x="764" y="1982"/>
                  </a:cubicBezTo>
                  <a:cubicBezTo>
                    <a:pt x="808" y="1967"/>
                    <a:pt x="838" y="1938"/>
                    <a:pt x="823" y="1923"/>
                  </a:cubicBezTo>
                  <a:cubicBezTo>
                    <a:pt x="823" y="1909"/>
                    <a:pt x="823" y="1894"/>
                    <a:pt x="838" y="1894"/>
                  </a:cubicBezTo>
                  <a:cubicBezTo>
                    <a:pt x="940" y="1835"/>
                    <a:pt x="1116" y="1292"/>
                    <a:pt x="1043" y="1292"/>
                  </a:cubicBezTo>
                  <a:cubicBezTo>
                    <a:pt x="999" y="1292"/>
                    <a:pt x="970" y="1160"/>
                    <a:pt x="984" y="1101"/>
                  </a:cubicBezTo>
                  <a:cubicBezTo>
                    <a:pt x="999" y="1057"/>
                    <a:pt x="1028" y="1042"/>
                    <a:pt x="1072" y="1057"/>
                  </a:cubicBezTo>
                  <a:lnTo>
                    <a:pt x="1146" y="1072"/>
                  </a:lnTo>
                  <a:lnTo>
                    <a:pt x="1146" y="822"/>
                  </a:lnTo>
                  <a:cubicBezTo>
                    <a:pt x="1146" y="587"/>
                    <a:pt x="1146" y="573"/>
                    <a:pt x="1072" y="558"/>
                  </a:cubicBezTo>
                  <a:cubicBezTo>
                    <a:pt x="999" y="543"/>
                    <a:pt x="984" y="499"/>
                    <a:pt x="1043" y="470"/>
                  </a:cubicBezTo>
                  <a:cubicBezTo>
                    <a:pt x="1072" y="455"/>
                    <a:pt x="1087" y="426"/>
                    <a:pt x="1072" y="367"/>
                  </a:cubicBezTo>
                  <a:cubicBezTo>
                    <a:pt x="1058" y="279"/>
                    <a:pt x="1043" y="250"/>
                    <a:pt x="970" y="250"/>
                  </a:cubicBezTo>
                  <a:cubicBezTo>
                    <a:pt x="940" y="235"/>
                    <a:pt x="911" y="264"/>
                    <a:pt x="896" y="294"/>
                  </a:cubicBezTo>
                  <a:cubicBezTo>
                    <a:pt x="896" y="323"/>
                    <a:pt x="867" y="338"/>
                    <a:pt x="852" y="338"/>
                  </a:cubicBezTo>
                  <a:cubicBezTo>
                    <a:pt x="823" y="323"/>
                    <a:pt x="793" y="235"/>
                    <a:pt x="838" y="235"/>
                  </a:cubicBezTo>
                  <a:cubicBezTo>
                    <a:pt x="882" y="235"/>
                    <a:pt x="867" y="220"/>
                    <a:pt x="867" y="191"/>
                  </a:cubicBezTo>
                  <a:cubicBezTo>
                    <a:pt x="867" y="176"/>
                    <a:pt x="882" y="147"/>
                    <a:pt x="926" y="176"/>
                  </a:cubicBezTo>
                  <a:cubicBezTo>
                    <a:pt x="970" y="176"/>
                    <a:pt x="984" y="176"/>
                    <a:pt x="970" y="162"/>
                  </a:cubicBezTo>
                  <a:cubicBezTo>
                    <a:pt x="955" y="132"/>
                    <a:pt x="926" y="132"/>
                    <a:pt x="896" y="132"/>
                  </a:cubicBezTo>
                  <a:cubicBezTo>
                    <a:pt x="867" y="118"/>
                    <a:pt x="838" y="103"/>
                    <a:pt x="838" y="73"/>
                  </a:cubicBezTo>
                  <a:cubicBezTo>
                    <a:pt x="808" y="15"/>
                    <a:pt x="705" y="0"/>
                    <a:pt x="691" y="44"/>
                  </a:cubicBezTo>
                  <a:cubicBezTo>
                    <a:pt x="691" y="73"/>
                    <a:pt x="661" y="73"/>
                    <a:pt x="617" y="29"/>
                  </a:cubicBezTo>
                  <a:cubicBezTo>
                    <a:pt x="559" y="0"/>
                    <a:pt x="544" y="0"/>
                    <a:pt x="515" y="15"/>
                  </a:cubicBezTo>
                  <a:close/>
                  <a:moveTo>
                    <a:pt x="779" y="485"/>
                  </a:moveTo>
                  <a:cubicBezTo>
                    <a:pt x="779" y="499"/>
                    <a:pt x="764" y="485"/>
                    <a:pt x="764" y="470"/>
                  </a:cubicBezTo>
                  <a:cubicBezTo>
                    <a:pt x="749" y="441"/>
                    <a:pt x="735" y="426"/>
                    <a:pt x="735" y="396"/>
                  </a:cubicBezTo>
                  <a:cubicBezTo>
                    <a:pt x="735" y="382"/>
                    <a:pt x="735" y="396"/>
                    <a:pt x="764" y="411"/>
                  </a:cubicBezTo>
                  <a:cubicBezTo>
                    <a:pt x="779" y="426"/>
                    <a:pt x="779" y="455"/>
                    <a:pt x="793" y="485"/>
                  </a:cubicBezTo>
                  <a:close/>
                  <a:moveTo>
                    <a:pt x="852" y="617"/>
                  </a:moveTo>
                  <a:cubicBezTo>
                    <a:pt x="823" y="675"/>
                    <a:pt x="764" y="690"/>
                    <a:pt x="749" y="646"/>
                  </a:cubicBezTo>
                  <a:cubicBezTo>
                    <a:pt x="735" y="602"/>
                    <a:pt x="749" y="602"/>
                    <a:pt x="764" y="602"/>
                  </a:cubicBezTo>
                  <a:cubicBezTo>
                    <a:pt x="793" y="602"/>
                    <a:pt x="808" y="587"/>
                    <a:pt x="808" y="573"/>
                  </a:cubicBezTo>
                  <a:cubicBezTo>
                    <a:pt x="808" y="558"/>
                    <a:pt x="823" y="558"/>
                    <a:pt x="838" y="558"/>
                  </a:cubicBezTo>
                  <a:cubicBezTo>
                    <a:pt x="852" y="573"/>
                    <a:pt x="867" y="602"/>
                    <a:pt x="852" y="617"/>
                  </a:cubicBezTo>
                  <a:close/>
                  <a:moveTo>
                    <a:pt x="1116" y="808"/>
                  </a:moveTo>
                  <a:cubicBezTo>
                    <a:pt x="1116" y="808"/>
                    <a:pt x="1102" y="837"/>
                    <a:pt x="1072" y="852"/>
                  </a:cubicBezTo>
                  <a:cubicBezTo>
                    <a:pt x="1043" y="852"/>
                    <a:pt x="1028" y="852"/>
                    <a:pt x="1058" y="822"/>
                  </a:cubicBezTo>
                  <a:cubicBezTo>
                    <a:pt x="1087" y="778"/>
                    <a:pt x="1131" y="763"/>
                    <a:pt x="1131" y="793"/>
                  </a:cubicBezTo>
                  <a:close/>
                  <a:moveTo>
                    <a:pt x="426" y="1145"/>
                  </a:moveTo>
                  <a:cubicBezTo>
                    <a:pt x="412" y="1175"/>
                    <a:pt x="382" y="1175"/>
                    <a:pt x="368" y="1145"/>
                  </a:cubicBezTo>
                  <a:cubicBezTo>
                    <a:pt x="338" y="1116"/>
                    <a:pt x="338" y="1116"/>
                    <a:pt x="397" y="1116"/>
                  </a:cubicBezTo>
                  <a:cubicBezTo>
                    <a:pt x="456" y="1116"/>
                    <a:pt x="456" y="1116"/>
                    <a:pt x="426" y="1145"/>
                  </a:cubicBezTo>
                  <a:close/>
                  <a:moveTo>
                    <a:pt x="632" y="1365"/>
                  </a:moveTo>
                  <a:cubicBezTo>
                    <a:pt x="632" y="1380"/>
                    <a:pt x="632" y="1395"/>
                    <a:pt x="617" y="1395"/>
                  </a:cubicBezTo>
                  <a:cubicBezTo>
                    <a:pt x="603" y="1395"/>
                    <a:pt x="588" y="1380"/>
                    <a:pt x="588" y="1365"/>
                  </a:cubicBezTo>
                  <a:cubicBezTo>
                    <a:pt x="588" y="1351"/>
                    <a:pt x="588" y="1336"/>
                    <a:pt x="603" y="1336"/>
                  </a:cubicBezTo>
                  <a:cubicBezTo>
                    <a:pt x="617" y="1336"/>
                    <a:pt x="632" y="1336"/>
                    <a:pt x="647" y="1351"/>
                  </a:cubicBezTo>
                  <a:close/>
                  <a:moveTo>
                    <a:pt x="500" y="1395"/>
                  </a:moveTo>
                  <a:cubicBezTo>
                    <a:pt x="500" y="1409"/>
                    <a:pt x="500" y="1424"/>
                    <a:pt x="470" y="1424"/>
                  </a:cubicBezTo>
                  <a:cubicBezTo>
                    <a:pt x="456" y="1439"/>
                    <a:pt x="456" y="1424"/>
                    <a:pt x="456" y="1424"/>
                  </a:cubicBezTo>
                  <a:cubicBezTo>
                    <a:pt x="456" y="1409"/>
                    <a:pt x="456" y="1395"/>
                    <a:pt x="470" y="1395"/>
                  </a:cubicBezTo>
                  <a:cubicBezTo>
                    <a:pt x="515" y="1380"/>
                    <a:pt x="515" y="1395"/>
                    <a:pt x="515" y="1395"/>
                  </a:cubicBezTo>
                  <a:close/>
                  <a:moveTo>
                    <a:pt x="441" y="1542"/>
                  </a:moveTo>
                  <a:cubicBezTo>
                    <a:pt x="441" y="1615"/>
                    <a:pt x="426" y="1630"/>
                    <a:pt x="382" y="1600"/>
                  </a:cubicBezTo>
                  <a:cubicBezTo>
                    <a:pt x="397" y="1542"/>
                    <a:pt x="412" y="1498"/>
                    <a:pt x="441" y="1468"/>
                  </a:cubicBezTo>
                  <a:cubicBezTo>
                    <a:pt x="441" y="1498"/>
                    <a:pt x="441" y="1512"/>
                    <a:pt x="441" y="15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7"/>
            <p:cNvSpPr/>
            <p:nvPr/>
          </p:nvSpPr>
          <p:spPr>
            <a:xfrm>
              <a:off x="8850484" y="2175948"/>
              <a:ext cx="1425" cy="3738"/>
            </a:xfrm>
            <a:custGeom>
              <a:avLst/>
              <a:gdLst/>
              <a:ahLst/>
              <a:cxnLst/>
              <a:rect l="l" t="t" r="r" b="b"/>
              <a:pathLst>
                <a:path w="45" h="118" extrusionOk="0">
                  <a:moveTo>
                    <a:pt x="0" y="59"/>
                  </a:moveTo>
                  <a:cubicBezTo>
                    <a:pt x="0" y="74"/>
                    <a:pt x="0" y="103"/>
                    <a:pt x="30" y="118"/>
                  </a:cubicBezTo>
                  <a:cubicBezTo>
                    <a:pt x="44" y="118"/>
                    <a:pt x="44" y="103"/>
                    <a:pt x="44" y="74"/>
                  </a:cubicBezTo>
                  <a:cubicBezTo>
                    <a:pt x="44" y="15"/>
                    <a:pt x="0" y="0"/>
                    <a:pt x="0" y="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" name="Google Shape;1210;p27"/>
          <p:cNvGrpSpPr/>
          <p:nvPr/>
        </p:nvGrpSpPr>
        <p:grpSpPr>
          <a:xfrm>
            <a:off x="-59125" y="3184526"/>
            <a:ext cx="2021550" cy="2120008"/>
            <a:chOff x="-59125" y="3108326"/>
            <a:chExt cx="2021550" cy="2120008"/>
          </a:xfrm>
        </p:grpSpPr>
        <p:sp>
          <p:nvSpPr>
            <p:cNvPr id="1211" name="Google Shape;1211;p27"/>
            <p:cNvSpPr/>
            <p:nvPr/>
          </p:nvSpPr>
          <p:spPr>
            <a:xfrm flipH="1">
              <a:off x="400532" y="3480305"/>
              <a:ext cx="1561893" cy="1748029"/>
            </a:xfrm>
            <a:custGeom>
              <a:avLst/>
              <a:gdLst/>
              <a:ahLst/>
              <a:cxnLst/>
              <a:rect l="l" t="t" r="r" b="b"/>
              <a:pathLst>
                <a:path w="32901" h="36820" extrusionOk="0">
                  <a:moveTo>
                    <a:pt x="32328" y="0"/>
                  </a:moveTo>
                  <a:lnTo>
                    <a:pt x="30846" y="1380"/>
                  </a:lnTo>
                  <a:cubicBezTo>
                    <a:pt x="30185" y="1982"/>
                    <a:pt x="29568" y="2628"/>
                    <a:pt x="29010" y="3333"/>
                  </a:cubicBezTo>
                  <a:cubicBezTo>
                    <a:pt x="28320" y="4243"/>
                    <a:pt x="26940" y="5462"/>
                    <a:pt x="26940" y="5462"/>
                  </a:cubicBezTo>
                  <a:lnTo>
                    <a:pt x="23637" y="12376"/>
                  </a:lnTo>
                  <a:lnTo>
                    <a:pt x="23476" y="14358"/>
                  </a:lnTo>
                  <a:cubicBezTo>
                    <a:pt x="23476" y="14358"/>
                    <a:pt x="23725" y="14681"/>
                    <a:pt x="20172" y="17206"/>
                  </a:cubicBezTo>
                  <a:cubicBezTo>
                    <a:pt x="18969" y="18073"/>
                    <a:pt x="17310" y="18249"/>
                    <a:pt x="17310" y="18249"/>
                  </a:cubicBezTo>
                  <a:cubicBezTo>
                    <a:pt x="16664" y="18733"/>
                    <a:pt x="15974" y="19159"/>
                    <a:pt x="15254" y="19511"/>
                  </a:cubicBezTo>
                  <a:cubicBezTo>
                    <a:pt x="14741" y="19735"/>
                    <a:pt x="14453" y="19792"/>
                    <a:pt x="14211" y="19792"/>
                  </a:cubicBezTo>
                  <a:cubicBezTo>
                    <a:pt x="13961" y="19792"/>
                    <a:pt x="13762" y="19731"/>
                    <a:pt x="13419" y="19731"/>
                  </a:cubicBezTo>
                  <a:cubicBezTo>
                    <a:pt x="12729" y="19731"/>
                    <a:pt x="11584" y="20187"/>
                    <a:pt x="11584" y="20187"/>
                  </a:cubicBezTo>
                  <a:lnTo>
                    <a:pt x="11114" y="20539"/>
                  </a:lnTo>
                  <a:cubicBezTo>
                    <a:pt x="10659" y="20877"/>
                    <a:pt x="9749" y="22374"/>
                    <a:pt x="9749" y="22374"/>
                  </a:cubicBezTo>
                  <a:lnTo>
                    <a:pt x="7106" y="23284"/>
                  </a:lnTo>
                  <a:lnTo>
                    <a:pt x="6182" y="23857"/>
                  </a:lnTo>
                  <a:lnTo>
                    <a:pt x="5844" y="24782"/>
                  </a:lnTo>
                  <a:lnTo>
                    <a:pt x="4919" y="27879"/>
                  </a:lnTo>
                  <a:cubicBezTo>
                    <a:pt x="4919" y="27879"/>
                    <a:pt x="4126" y="28100"/>
                    <a:pt x="3774" y="28217"/>
                  </a:cubicBezTo>
                  <a:cubicBezTo>
                    <a:pt x="3436" y="28334"/>
                    <a:pt x="3201" y="28452"/>
                    <a:pt x="2291" y="29362"/>
                  </a:cubicBezTo>
                  <a:lnTo>
                    <a:pt x="1" y="36130"/>
                  </a:lnTo>
                  <a:cubicBezTo>
                    <a:pt x="1" y="36130"/>
                    <a:pt x="6651" y="36820"/>
                    <a:pt x="9632" y="36820"/>
                  </a:cubicBezTo>
                  <a:cubicBezTo>
                    <a:pt x="12612" y="36820"/>
                    <a:pt x="25575" y="36247"/>
                    <a:pt x="26250" y="35895"/>
                  </a:cubicBezTo>
                  <a:cubicBezTo>
                    <a:pt x="26940" y="35557"/>
                    <a:pt x="27058" y="28334"/>
                    <a:pt x="27058" y="28334"/>
                  </a:cubicBezTo>
                  <a:cubicBezTo>
                    <a:pt x="27058" y="28334"/>
                    <a:pt x="28658" y="21567"/>
                    <a:pt x="28893" y="19379"/>
                  </a:cubicBezTo>
                  <a:cubicBezTo>
                    <a:pt x="29128" y="17206"/>
                    <a:pt x="32681" y="1953"/>
                    <a:pt x="32798" y="1380"/>
                  </a:cubicBezTo>
                  <a:cubicBezTo>
                    <a:pt x="32901" y="808"/>
                    <a:pt x="32328" y="0"/>
                    <a:pt x="32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7"/>
            <p:cNvSpPr/>
            <p:nvPr/>
          </p:nvSpPr>
          <p:spPr>
            <a:xfrm flipH="1">
              <a:off x="-59125" y="3108326"/>
              <a:ext cx="1639036" cy="2119996"/>
            </a:xfrm>
            <a:custGeom>
              <a:avLst/>
              <a:gdLst/>
              <a:ahLst/>
              <a:cxnLst/>
              <a:rect l="l" t="t" r="r" b="b"/>
              <a:pathLst>
                <a:path w="34526" h="44655" extrusionOk="0">
                  <a:moveTo>
                    <a:pt x="31311" y="1"/>
                  </a:moveTo>
                  <a:cubicBezTo>
                    <a:pt x="30256" y="1"/>
                    <a:pt x="29174" y="329"/>
                    <a:pt x="28315" y="935"/>
                  </a:cubicBezTo>
                  <a:cubicBezTo>
                    <a:pt x="26451" y="2257"/>
                    <a:pt x="25482" y="4488"/>
                    <a:pt x="24968" y="6705"/>
                  </a:cubicBezTo>
                  <a:cubicBezTo>
                    <a:pt x="24439" y="8907"/>
                    <a:pt x="24278" y="11212"/>
                    <a:pt x="23602" y="13370"/>
                  </a:cubicBezTo>
                  <a:cubicBezTo>
                    <a:pt x="23074" y="15044"/>
                    <a:pt x="22252" y="16600"/>
                    <a:pt x="21356" y="18097"/>
                  </a:cubicBezTo>
                  <a:cubicBezTo>
                    <a:pt x="19815" y="20652"/>
                    <a:pt x="18405" y="23602"/>
                    <a:pt x="15910" y="25364"/>
                  </a:cubicBezTo>
                  <a:cubicBezTo>
                    <a:pt x="13605" y="26979"/>
                    <a:pt x="10801" y="27552"/>
                    <a:pt x="8496" y="29299"/>
                  </a:cubicBezTo>
                  <a:cubicBezTo>
                    <a:pt x="6059" y="31148"/>
                    <a:pt x="4091" y="33541"/>
                    <a:pt x="2711" y="36287"/>
                  </a:cubicBezTo>
                  <a:cubicBezTo>
                    <a:pt x="2403" y="36917"/>
                    <a:pt x="0" y="44655"/>
                    <a:pt x="713" y="44655"/>
                  </a:cubicBezTo>
                  <a:cubicBezTo>
                    <a:pt x="714" y="44655"/>
                    <a:pt x="714" y="44655"/>
                    <a:pt x="715" y="44655"/>
                  </a:cubicBezTo>
                  <a:lnTo>
                    <a:pt x="964" y="44655"/>
                  </a:lnTo>
                  <a:lnTo>
                    <a:pt x="34525" y="43642"/>
                  </a:lnTo>
                  <a:cubicBezTo>
                    <a:pt x="34510" y="29563"/>
                    <a:pt x="34496" y="15469"/>
                    <a:pt x="34466" y="1390"/>
                  </a:cubicBezTo>
                  <a:cubicBezTo>
                    <a:pt x="33711" y="438"/>
                    <a:pt x="32530" y="1"/>
                    <a:pt x="313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7"/>
            <p:cNvSpPr/>
            <p:nvPr/>
          </p:nvSpPr>
          <p:spPr>
            <a:xfrm flipH="1">
              <a:off x="400534" y="3787253"/>
              <a:ext cx="1429444" cy="979884"/>
            </a:xfrm>
            <a:custGeom>
              <a:avLst/>
              <a:gdLst/>
              <a:ahLst/>
              <a:cxnLst/>
              <a:rect l="l" t="t" r="r" b="b"/>
              <a:pathLst>
                <a:path w="30111" h="20640" extrusionOk="0">
                  <a:moveTo>
                    <a:pt x="17647" y="1"/>
                  </a:moveTo>
                  <a:cubicBezTo>
                    <a:pt x="15782" y="1"/>
                    <a:pt x="14078" y="84"/>
                    <a:pt x="13595" y="361"/>
                  </a:cubicBezTo>
                  <a:cubicBezTo>
                    <a:pt x="12391" y="1051"/>
                    <a:pt x="2070" y="6042"/>
                    <a:pt x="1028" y="8274"/>
                  </a:cubicBezTo>
                  <a:cubicBezTo>
                    <a:pt x="0" y="10520"/>
                    <a:pt x="3436" y="17904"/>
                    <a:pt x="10145" y="19798"/>
                  </a:cubicBezTo>
                  <a:cubicBezTo>
                    <a:pt x="12381" y="20430"/>
                    <a:pt x="14179" y="20640"/>
                    <a:pt x="15582" y="20640"/>
                  </a:cubicBezTo>
                  <a:cubicBezTo>
                    <a:pt x="18387" y="20640"/>
                    <a:pt x="19614" y="19798"/>
                    <a:pt x="19614" y="19798"/>
                  </a:cubicBezTo>
                  <a:lnTo>
                    <a:pt x="19614" y="16187"/>
                  </a:lnTo>
                  <a:cubicBezTo>
                    <a:pt x="19614" y="16187"/>
                    <a:pt x="13756" y="14645"/>
                    <a:pt x="10321" y="13089"/>
                  </a:cubicBezTo>
                  <a:cubicBezTo>
                    <a:pt x="6886" y="11548"/>
                    <a:pt x="7737" y="9991"/>
                    <a:pt x="9469" y="9140"/>
                  </a:cubicBezTo>
                  <a:cubicBezTo>
                    <a:pt x="11187" y="8288"/>
                    <a:pt x="15489" y="4838"/>
                    <a:pt x="16340" y="4677"/>
                  </a:cubicBezTo>
                  <a:cubicBezTo>
                    <a:pt x="16361" y="4673"/>
                    <a:pt x="16385" y="4671"/>
                    <a:pt x="16412" y="4671"/>
                  </a:cubicBezTo>
                  <a:cubicBezTo>
                    <a:pt x="17531" y="4671"/>
                    <a:pt x="24120" y="8122"/>
                    <a:pt x="25281" y="9140"/>
                  </a:cubicBezTo>
                  <a:cubicBezTo>
                    <a:pt x="25525" y="9351"/>
                    <a:pt x="25769" y="9442"/>
                    <a:pt x="26009" y="9442"/>
                  </a:cubicBezTo>
                  <a:cubicBezTo>
                    <a:pt x="26952" y="9442"/>
                    <a:pt x="27828" y="8044"/>
                    <a:pt x="28378" y="7085"/>
                  </a:cubicBezTo>
                  <a:cubicBezTo>
                    <a:pt x="29068" y="5866"/>
                    <a:pt x="30111" y="3458"/>
                    <a:pt x="30111" y="3458"/>
                  </a:cubicBezTo>
                  <a:lnTo>
                    <a:pt x="23563" y="185"/>
                  </a:lnTo>
                  <a:cubicBezTo>
                    <a:pt x="23563" y="185"/>
                    <a:pt x="20426" y="1"/>
                    <a:pt x="176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4" name="Google Shape;1214;p27"/>
          <p:cNvGrpSpPr/>
          <p:nvPr/>
        </p:nvGrpSpPr>
        <p:grpSpPr>
          <a:xfrm>
            <a:off x="3336040" y="-1577226"/>
            <a:ext cx="3131524" cy="3085394"/>
            <a:chOff x="3336040" y="-1577226"/>
            <a:chExt cx="3131524" cy="3085394"/>
          </a:xfrm>
        </p:grpSpPr>
        <p:sp>
          <p:nvSpPr>
            <p:cNvPr id="1215" name="Google Shape;1215;p27"/>
            <p:cNvSpPr/>
            <p:nvPr/>
          </p:nvSpPr>
          <p:spPr>
            <a:xfrm rot="-7890343">
              <a:off x="3934371" y="-1269205"/>
              <a:ext cx="1934863" cy="2469353"/>
            </a:xfrm>
            <a:custGeom>
              <a:avLst/>
              <a:gdLst/>
              <a:ahLst/>
              <a:cxnLst/>
              <a:rect l="l" t="t" r="r" b="b"/>
              <a:pathLst>
                <a:path w="17269" h="24242" extrusionOk="0">
                  <a:moveTo>
                    <a:pt x="14337" y="1"/>
                  </a:moveTo>
                  <a:cubicBezTo>
                    <a:pt x="14061" y="1"/>
                    <a:pt x="13760" y="88"/>
                    <a:pt x="13434" y="279"/>
                  </a:cubicBezTo>
                  <a:cubicBezTo>
                    <a:pt x="13434" y="279"/>
                    <a:pt x="2071" y="5432"/>
                    <a:pt x="1043" y="9043"/>
                  </a:cubicBezTo>
                  <a:cubicBezTo>
                    <a:pt x="1" y="12655"/>
                    <a:pt x="265" y="13183"/>
                    <a:pt x="265" y="17822"/>
                  </a:cubicBezTo>
                  <a:cubicBezTo>
                    <a:pt x="265" y="21780"/>
                    <a:pt x="2145" y="24242"/>
                    <a:pt x="3819" y="24242"/>
                  </a:cubicBezTo>
                  <a:cubicBezTo>
                    <a:pt x="4107" y="24242"/>
                    <a:pt x="4389" y="24169"/>
                    <a:pt x="4655" y="24018"/>
                  </a:cubicBezTo>
                  <a:cubicBezTo>
                    <a:pt x="6460" y="22990"/>
                    <a:pt x="8780" y="21184"/>
                    <a:pt x="11878" y="17044"/>
                  </a:cubicBezTo>
                  <a:cubicBezTo>
                    <a:pt x="14975" y="12904"/>
                    <a:pt x="16781" y="11113"/>
                    <a:pt x="17045" y="8530"/>
                  </a:cubicBezTo>
                  <a:cubicBezTo>
                    <a:pt x="17269" y="6219"/>
                    <a:pt x="16670" y="1"/>
                    <a:pt x="143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7"/>
            <p:cNvSpPr/>
            <p:nvPr/>
          </p:nvSpPr>
          <p:spPr>
            <a:xfrm rot="10800000">
              <a:off x="3760375" y="80177"/>
              <a:ext cx="1161892" cy="1264340"/>
            </a:xfrm>
            <a:custGeom>
              <a:avLst/>
              <a:gdLst/>
              <a:ahLst/>
              <a:cxnLst/>
              <a:rect l="l" t="t" r="r" b="b"/>
              <a:pathLst>
                <a:path w="16649" h="18117" extrusionOk="0">
                  <a:moveTo>
                    <a:pt x="8647" y="103"/>
                  </a:moveTo>
                  <a:cubicBezTo>
                    <a:pt x="8603" y="118"/>
                    <a:pt x="8559" y="162"/>
                    <a:pt x="8545" y="206"/>
                  </a:cubicBezTo>
                  <a:cubicBezTo>
                    <a:pt x="8530" y="265"/>
                    <a:pt x="8501" y="294"/>
                    <a:pt x="8471" y="294"/>
                  </a:cubicBezTo>
                  <a:cubicBezTo>
                    <a:pt x="8457" y="294"/>
                    <a:pt x="8442" y="265"/>
                    <a:pt x="8457" y="206"/>
                  </a:cubicBezTo>
                  <a:cubicBezTo>
                    <a:pt x="8486" y="133"/>
                    <a:pt x="8471" y="118"/>
                    <a:pt x="8192" y="118"/>
                  </a:cubicBezTo>
                  <a:cubicBezTo>
                    <a:pt x="8090" y="103"/>
                    <a:pt x="7972" y="133"/>
                    <a:pt x="7884" y="162"/>
                  </a:cubicBezTo>
                  <a:cubicBezTo>
                    <a:pt x="7855" y="191"/>
                    <a:pt x="7781" y="206"/>
                    <a:pt x="7664" y="191"/>
                  </a:cubicBezTo>
                  <a:cubicBezTo>
                    <a:pt x="7400" y="147"/>
                    <a:pt x="7311" y="191"/>
                    <a:pt x="7356" y="353"/>
                  </a:cubicBezTo>
                  <a:cubicBezTo>
                    <a:pt x="7370" y="441"/>
                    <a:pt x="7356" y="470"/>
                    <a:pt x="7311" y="470"/>
                  </a:cubicBezTo>
                  <a:cubicBezTo>
                    <a:pt x="7253" y="470"/>
                    <a:pt x="7238" y="441"/>
                    <a:pt x="7238" y="353"/>
                  </a:cubicBezTo>
                  <a:cubicBezTo>
                    <a:pt x="7238" y="221"/>
                    <a:pt x="7267" y="221"/>
                    <a:pt x="6563" y="265"/>
                  </a:cubicBezTo>
                  <a:cubicBezTo>
                    <a:pt x="5579" y="338"/>
                    <a:pt x="5403" y="367"/>
                    <a:pt x="5403" y="485"/>
                  </a:cubicBezTo>
                  <a:cubicBezTo>
                    <a:pt x="5403" y="558"/>
                    <a:pt x="5388" y="573"/>
                    <a:pt x="5344" y="529"/>
                  </a:cubicBezTo>
                  <a:cubicBezTo>
                    <a:pt x="5300" y="485"/>
                    <a:pt x="5271" y="500"/>
                    <a:pt x="5227" y="529"/>
                  </a:cubicBezTo>
                  <a:cubicBezTo>
                    <a:pt x="5183" y="558"/>
                    <a:pt x="5153" y="573"/>
                    <a:pt x="5153" y="529"/>
                  </a:cubicBezTo>
                  <a:cubicBezTo>
                    <a:pt x="5109" y="426"/>
                    <a:pt x="4551" y="617"/>
                    <a:pt x="4595" y="734"/>
                  </a:cubicBezTo>
                  <a:cubicBezTo>
                    <a:pt x="4610" y="779"/>
                    <a:pt x="4595" y="793"/>
                    <a:pt x="4551" y="734"/>
                  </a:cubicBezTo>
                  <a:cubicBezTo>
                    <a:pt x="4522" y="690"/>
                    <a:pt x="4258" y="676"/>
                    <a:pt x="4228" y="734"/>
                  </a:cubicBezTo>
                  <a:cubicBezTo>
                    <a:pt x="4170" y="764"/>
                    <a:pt x="4111" y="793"/>
                    <a:pt x="4052" y="793"/>
                  </a:cubicBezTo>
                  <a:cubicBezTo>
                    <a:pt x="3773" y="867"/>
                    <a:pt x="3494" y="955"/>
                    <a:pt x="3215" y="1072"/>
                  </a:cubicBezTo>
                  <a:cubicBezTo>
                    <a:pt x="3157" y="1101"/>
                    <a:pt x="3083" y="1131"/>
                    <a:pt x="3010" y="1146"/>
                  </a:cubicBezTo>
                  <a:cubicBezTo>
                    <a:pt x="2687" y="1278"/>
                    <a:pt x="2379" y="1424"/>
                    <a:pt x="2085" y="1586"/>
                  </a:cubicBezTo>
                  <a:cubicBezTo>
                    <a:pt x="2056" y="1615"/>
                    <a:pt x="2012" y="1645"/>
                    <a:pt x="1953" y="1659"/>
                  </a:cubicBezTo>
                  <a:cubicBezTo>
                    <a:pt x="1747" y="1703"/>
                    <a:pt x="1512" y="1865"/>
                    <a:pt x="1116" y="2217"/>
                  </a:cubicBezTo>
                  <a:cubicBezTo>
                    <a:pt x="925" y="2379"/>
                    <a:pt x="881" y="2452"/>
                    <a:pt x="881" y="2584"/>
                  </a:cubicBezTo>
                  <a:cubicBezTo>
                    <a:pt x="867" y="2702"/>
                    <a:pt x="867" y="2731"/>
                    <a:pt x="778" y="2716"/>
                  </a:cubicBezTo>
                  <a:cubicBezTo>
                    <a:pt x="705" y="2702"/>
                    <a:pt x="661" y="2760"/>
                    <a:pt x="529" y="3025"/>
                  </a:cubicBezTo>
                  <a:cubicBezTo>
                    <a:pt x="441" y="3216"/>
                    <a:pt x="353" y="3421"/>
                    <a:pt x="294" y="3627"/>
                  </a:cubicBezTo>
                  <a:cubicBezTo>
                    <a:pt x="235" y="3876"/>
                    <a:pt x="235" y="3891"/>
                    <a:pt x="294" y="3950"/>
                  </a:cubicBezTo>
                  <a:cubicBezTo>
                    <a:pt x="353" y="3994"/>
                    <a:pt x="367" y="4008"/>
                    <a:pt x="294" y="3994"/>
                  </a:cubicBezTo>
                  <a:cubicBezTo>
                    <a:pt x="221" y="3979"/>
                    <a:pt x="206" y="4008"/>
                    <a:pt x="177" y="4140"/>
                  </a:cubicBezTo>
                  <a:cubicBezTo>
                    <a:pt x="162" y="4214"/>
                    <a:pt x="118" y="4375"/>
                    <a:pt x="103" y="4493"/>
                  </a:cubicBezTo>
                  <a:cubicBezTo>
                    <a:pt x="74" y="4566"/>
                    <a:pt x="74" y="4654"/>
                    <a:pt x="74" y="4742"/>
                  </a:cubicBezTo>
                  <a:cubicBezTo>
                    <a:pt x="88" y="4786"/>
                    <a:pt x="74" y="4845"/>
                    <a:pt x="44" y="4874"/>
                  </a:cubicBezTo>
                  <a:cubicBezTo>
                    <a:pt x="0" y="4919"/>
                    <a:pt x="0" y="5080"/>
                    <a:pt x="15" y="5506"/>
                  </a:cubicBezTo>
                  <a:cubicBezTo>
                    <a:pt x="44" y="5990"/>
                    <a:pt x="59" y="7018"/>
                    <a:pt x="30" y="7708"/>
                  </a:cubicBezTo>
                  <a:cubicBezTo>
                    <a:pt x="30" y="7855"/>
                    <a:pt x="30" y="8001"/>
                    <a:pt x="59" y="8134"/>
                  </a:cubicBezTo>
                  <a:cubicBezTo>
                    <a:pt x="74" y="8222"/>
                    <a:pt x="74" y="8295"/>
                    <a:pt x="59" y="8383"/>
                  </a:cubicBezTo>
                  <a:cubicBezTo>
                    <a:pt x="30" y="8662"/>
                    <a:pt x="30" y="8941"/>
                    <a:pt x="74" y="9205"/>
                  </a:cubicBezTo>
                  <a:cubicBezTo>
                    <a:pt x="88" y="9323"/>
                    <a:pt x="118" y="9514"/>
                    <a:pt x="118" y="9602"/>
                  </a:cubicBezTo>
                  <a:cubicBezTo>
                    <a:pt x="177" y="10189"/>
                    <a:pt x="206" y="10365"/>
                    <a:pt x="235" y="10424"/>
                  </a:cubicBezTo>
                  <a:cubicBezTo>
                    <a:pt x="265" y="10453"/>
                    <a:pt x="265" y="10483"/>
                    <a:pt x="250" y="10527"/>
                  </a:cubicBezTo>
                  <a:cubicBezTo>
                    <a:pt x="250" y="10659"/>
                    <a:pt x="265" y="10791"/>
                    <a:pt x="294" y="10908"/>
                  </a:cubicBezTo>
                  <a:cubicBezTo>
                    <a:pt x="338" y="11099"/>
                    <a:pt x="382" y="11290"/>
                    <a:pt x="397" y="11349"/>
                  </a:cubicBezTo>
                  <a:cubicBezTo>
                    <a:pt x="426" y="11540"/>
                    <a:pt x="441" y="11598"/>
                    <a:pt x="470" y="11584"/>
                  </a:cubicBezTo>
                  <a:cubicBezTo>
                    <a:pt x="500" y="11584"/>
                    <a:pt x="529" y="11613"/>
                    <a:pt x="588" y="11657"/>
                  </a:cubicBezTo>
                  <a:cubicBezTo>
                    <a:pt x="661" y="11716"/>
                    <a:pt x="661" y="11848"/>
                    <a:pt x="588" y="11907"/>
                  </a:cubicBezTo>
                  <a:cubicBezTo>
                    <a:pt x="529" y="11936"/>
                    <a:pt x="617" y="12582"/>
                    <a:pt x="705" y="12699"/>
                  </a:cubicBezTo>
                  <a:cubicBezTo>
                    <a:pt x="749" y="12773"/>
                    <a:pt x="764" y="12817"/>
                    <a:pt x="720" y="12861"/>
                  </a:cubicBezTo>
                  <a:cubicBezTo>
                    <a:pt x="676" y="13081"/>
                    <a:pt x="705" y="13287"/>
                    <a:pt x="778" y="13492"/>
                  </a:cubicBezTo>
                  <a:cubicBezTo>
                    <a:pt x="822" y="13580"/>
                    <a:pt x="837" y="13683"/>
                    <a:pt x="852" y="13771"/>
                  </a:cubicBezTo>
                  <a:cubicBezTo>
                    <a:pt x="867" y="13933"/>
                    <a:pt x="896" y="14079"/>
                    <a:pt x="955" y="14241"/>
                  </a:cubicBezTo>
                  <a:cubicBezTo>
                    <a:pt x="984" y="14344"/>
                    <a:pt x="1013" y="14461"/>
                    <a:pt x="1028" y="14564"/>
                  </a:cubicBezTo>
                  <a:cubicBezTo>
                    <a:pt x="1043" y="14608"/>
                    <a:pt x="1057" y="14667"/>
                    <a:pt x="1072" y="14711"/>
                  </a:cubicBezTo>
                  <a:cubicBezTo>
                    <a:pt x="1101" y="14755"/>
                    <a:pt x="1160" y="14901"/>
                    <a:pt x="1219" y="15048"/>
                  </a:cubicBezTo>
                  <a:cubicBezTo>
                    <a:pt x="1557" y="15958"/>
                    <a:pt x="1968" y="16443"/>
                    <a:pt x="2672" y="16810"/>
                  </a:cubicBezTo>
                  <a:cubicBezTo>
                    <a:pt x="2907" y="16927"/>
                    <a:pt x="2937" y="16927"/>
                    <a:pt x="2966" y="16810"/>
                  </a:cubicBezTo>
                  <a:cubicBezTo>
                    <a:pt x="2981" y="16751"/>
                    <a:pt x="3010" y="16737"/>
                    <a:pt x="3025" y="16737"/>
                  </a:cubicBezTo>
                  <a:cubicBezTo>
                    <a:pt x="3054" y="16751"/>
                    <a:pt x="3069" y="16810"/>
                    <a:pt x="3054" y="16854"/>
                  </a:cubicBezTo>
                  <a:cubicBezTo>
                    <a:pt x="3039" y="16898"/>
                    <a:pt x="3054" y="16942"/>
                    <a:pt x="3171" y="16971"/>
                  </a:cubicBezTo>
                  <a:cubicBezTo>
                    <a:pt x="3230" y="16986"/>
                    <a:pt x="3304" y="17016"/>
                    <a:pt x="3348" y="17060"/>
                  </a:cubicBezTo>
                  <a:cubicBezTo>
                    <a:pt x="3377" y="17104"/>
                    <a:pt x="3406" y="17118"/>
                    <a:pt x="3450" y="17133"/>
                  </a:cubicBezTo>
                  <a:cubicBezTo>
                    <a:pt x="3494" y="17133"/>
                    <a:pt x="3538" y="17148"/>
                    <a:pt x="3568" y="17192"/>
                  </a:cubicBezTo>
                  <a:cubicBezTo>
                    <a:pt x="3729" y="17294"/>
                    <a:pt x="3920" y="17368"/>
                    <a:pt x="4111" y="17368"/>
                  </a:cubicBezTo>
                  <a:cubicBezTo>
                    <a:pt x="4155" y="17353"/>
                    <a:pt x="4184" y="17368"/>
                    <a:pt x="4184" y="17383"/>
                  </a:cubicBezTo>
                  <a:cubicBezTo>
                    <a:pt x="4184" y="17485"/>
                    <a:pt x="4918" y="17691"/>
                    <a:pt x="5109" y="17647"/>
                  </a:cubicBezTo>
                  <a:cubicBezTo>
                    <a:pt x="5168" y="17632"/>
                    <a:pt x="5241" y="17647"/>
                    <a:pt x="5285" y="17676"/>
                  </a:cubicBezTo>
                  <a:cubicBezTo>
                    <a:pt x="5344" y="17720"/>
                    <a:pt x="5931" y="17794"/>
                    <a:pt x="6254" y="17779"/>
                  </a:cubicBezTo>
                  <a:cubicBezTo>
                    <a:pt x="6372" y="17779"/>
                    <a:pt x="6460" y="17779"/>
                    <a:pt x="6460" y="17808"/>
                  </a:cubicBezTo>
                  <a:cubicBezTo>
                    <a:pt x="6695" y="17882"/>
                    <a:pt x="6944" y="17911"/>
                    <a:pt x="7194" y="17911"/>
                  </a:cubicBezTo>
                  <a:cubicBezTo>
                    <a:pt x="7297" y="17911"/>
                    <a:pt x="7502" y="17940"/>
                    <a:pt x="7664" y="17955"/>
                  </a:cubicBezTo>
                  <a:cubicBezTo>
                    <a:pt x="7825" y="17970"/>
                    <a:pt x="8148" y="17984"/>
                    <a:pt x="8398" y="17999"/>
                  </a:cubicBezTo>
                  <a:cubicBezTo>
                    <a:pt x="8633" y="18028"/>
                    <a:pt x="8970" y="18043"/>
                    <a:pt x="9132" y="18058"/>
                  </a:cubicBezTo>
                  <a:cubicBezTo>
                    <a:pt x="9660" y="18102"/>
                    <a:pt x="10394" y="18102"/>
                    <a:pt x="10453" y="18058"/>
                  </a:cubicBezTo>
                  <a:cubicBezTo>
                    <a:pt x="10512" y="17999"/>
                    <a:pt x="10512" y="18028"/>
                    <a:pt x="10527" y="18058"/>
                  </a:cubicBezTo>
                  <a:cubicBezTo>
                    <a:pt x="10571" y="18117"/>
                    <a:pt x="11363" y="18087"/>
                    <a:pt x="11584" y="18014"/>
                  </a:cubicBezTo>
                  <a:cubicBezTo>
                    <a:pt x="11642" y="17999"/>
                    <a:pt x="11701" y="17984"/>
                    <a:pt x="11774" y="17999"/>
                  </a:cubicBezTo>
                  <a:cubicBezTo>
                    <a:pt x="11789" y="18014"/>
                    <a:pt x="11848" y="17999"/>
                    <a:pt x="11892" y="17955"/>
                  </a:cubicBezTo>
                  <a:cubicBezTo>
                    <a:pt x="11965" y="17882"/>
                    <a:pt x="11995" y="17882"/>
                    <a:pt x="12141" y="17926"/>
                  </a:cubicBezTo>
                  <a:cubicBezTo>
                    <a:pt x="12215" y="17955"/>
                    <a:pt x="12303" y="17955"/>
                    <a:pt x="12376" y="17926"/>
                  </a:cubicBezTo>
                  <a:lnTo>
                    <a:pt x="12553" y="17838"/>
                  </a:lnTo>
                  <a:cubicBezTo>
                    <a:pt x="12611" y="17808"/>
                    <a:pt x="12685" y="17808"/>
                    <a:pt x="12743" y="17823"/>
                  </a:cubicBezTo>
                  <a:cubicBezTo>
                    <a:pt x="12817" y="17823"/>
                    <a:pt x="12890" y="17808"/>
                    <a:pt x="12949" y="17750"/>
                  </a:cubicBezTo>
                  <a:cubicBezTo>
                    <a:pt x="13066" y="17647"/>
                    <a:pt x="13169" y="17617"/>
                    <a:pt x="13110" y="17706"/>
                  </a:cubicBezTo>
                  <a:cubicBezTo>
                    <a:pt x="13066" y="17779"/>
                    <a:pt x="13184" y="17764"/>
                    <a:pt x="13331" y="17706"/>
                  </a:cubicBezTo>
                  <a:cubicBezTo>
                    <a:pt x="13448" y="17676"/>
                    <a:pt x="13492" y="17515"/>
                    <a:pt x="13389" y="17441"/>
                  </a:cubicBezTo>
                  <a:cubicBezTo>
                    <a:pt x="13360" y="17397"/>
                    <a:pt x="13360" y="17383"/>
                    <a:pt x="13389" y="17383"/>
                  </a:cubicBezTo>
                  <a:cubicBezTo>
                    <a:pt x="13433" y="17383"/>
                    <a:pt x="13463" y="17441"/>
                    <a:pt x="13477" y="17500"/>
                  </a:cubicBezTo>
                  <a:cubicBezTo>
                    <a:pt x="13492" y="17588"/>
                    <a:pt x="13536" y="17603"/>
                    <a:pt x="13698" y="17603"/>
                  </a:cubicBezTo>
                  <a:cubicBezTo>
                    <a:pt x="13830" y="17603"/>
                    <a:pt x="13889" y="17588"/>
                    <a:pt x="13889" y="17559"/>
                  </a:cubicBezTo>
                  <a:cubicBezTo>
                    <a:pt x="13889" y="17515"/>
                    <a:pt x="13918" y="17500"/>
                    <a:pt x="13977" y="17515"/>
                  </a:cubicBezTo>
                  <a:cubicBezTo>
                    <a:pt x="14035" y="17515"/>
                    <a:pt x="14094" y="17515"/>
                    <a:pt x="14138" y="17471"/>
                  </a:cubicBezTo>
                  <a:cubicBezTo>
                    <a:pt x="14197" y="17441"/>
                    <a:pt x="14256" y="17427"/>
                    <a:pt x="14314" y="17427"/>
                  </a:cubicBezTo>
                  <a:cubicBezTo>
                    <a:pt x="14564" y="17427"/>
                    <a:pt x="14843" y="17383"/>
                    <a:pt x="14857" y="17324"/>
                  </a:cubicBezTo>
                  <a:cubicBezTo>
                    <a:pt x="14872" y="17280"/>
                    <a:pt x="14916" y="17265"/>
                    <a:pt x="14960" y="17280"/>
                  </a:cubicBezTo>
                  <a:cubicBezTo>
                    <a:pt x="15004" y="17294"/>
                    <a:pt x="15048" y="17265"/>
                    <a:pt x="15092" y="17177"/>
                  </a:cubicBezTo>
                  <a:cubicBezTo>
                    <a:pt x="15136" y="17104"/>
                    <a:pt x="15180" y="17074"/>
                    <a:pt x="15254" y="17089"/>
                  </a:cubicBezTo>
                  <a:cubicBezTo>
                    <a:pt x="15342" y="17118"/>
                    <a:pt x="15386" y="17089"/>
                    <a:pt x="15459" y="17001"/>
                  </a:cubicBezTo>
                  <a:cubicBezTo>
                    <a:pt x="15503" y="16957"/>
                    <a:pt x="15547" y="16913"/>
                    <a:pt x="15606" y="16898"/>
                  </a:cubicBezTo>
                  <a:cubicBezTo>
                    <a:pt x="15650" y="16898"/>
                    <a:pt x="15812" y="16737"/>
                    <a:pt x="16091" y="16384"/>
                  </a:cubicBezTo>
                  <a:cubicBezTo>
                    <a:pt x="16149" y="16311"/>
                    <a:pt x="16193" y="16223"/>
                    <a:pt x="16223" y="16120"/>
                  </a:cubicBezTo>
                  <a:cubicBezTo>
                    <a:pt x="16252" y="16061"/>
                    <a:pt x="16282" y="16003"/>
                    <a:pt x="16326" y="15944"/>
                  </a:cubicBezTo>
                  <a:cubicBezTo>
                    <a:pt x="16384" y="15870"/>
                    <a:pt x="16428" y="15709"/>
                    <a:pt x="16458" y="15283"/>
                  </a:cubicBezTo>
                  <a:cubicBezTo>
                    <a:pt x="16458" y="15180"/>
                    <a:pt x="16472" y="15063"/>
                    <a:pt x="16502" y="14946"/>
                  </a:cubicBezTo>
                  <a:cubicBezTo>
                    <a:pt x="16516" y="14872"/>
                    <a:pt x="16516" y="14784"/>
                    <a:pt x="16487" y="14711"/>
                  </a:cubicBezTo>
                  <a:cubicBezTo>
                    <a:pt x="16443" y="14652"/>
                    <a:pt x="16443" y="14564"/>
                    <a:pt x="16487" y="14505"/>
                  </a:cubicBezTo>
                  <a:cubicBezTo>
                    <a:pt x="16546" y="13947"/>
                    <a:pt x="16575" y="13375"/>
                    <a:pt x="16575" y="12817"/>
                  </a:cubicBezTo>
                  <a:cubicBezTo>
                    <a:pt x="16590" y="11951"/>
                    <a:pt x="16605" y="11202"/>
                    <a:pt x="16619" y="11143"/>
                  </a:cubicBezTo>
                  <a:cubicBezTo>
                    <a:pt x="16619" y="11084"/>
                    <a:pt x="16619" y="11026"/>
                    <a:pt x="16575" y="10982"/>
                  </a:cubicBezTo>
                  <a:cubicBezTo>
                    <a:pt x="16546" y="10938"/>
                    <a:pt x="16546" y="10908"/>
                    <a:pt x="16605" y="10879"/>
                  </a:cubicBezTo>
                  <a:cubicBezTo>
                    <a:pt x="16649" y="10850"/>
                    <a:pt x="16649" y="10806"/>
                    <a:pt x="16605" y="10688"/>
                  </a:cubicBezTo>
                  <a:cubicBezTo>
                    <a:pt x="16575" y="10615"/>
                    <a:pt x="16560" y="10556"/>
                    <a:pt x="16605" y="10541"/>
                  </a:cubicBezTo>
                  <a:cubicBezTo>
                    <a:pt x="16634" y="10248"/>
                    <a:pt x="16649" y="9969"/>
                    <a:pt x="16619" y="9675"/>
                  </a:cubicBezTo>
                  <a:cubicBezTo>
                    <a:pt x="16605" y="8868"/>
                    <a:pt x="16590" y="8765"/>
                    <a:pt x="16531" y="8471"/>
                  </a:cubicBezTo>
                  <a:cubicBezTo>
                    <a:pt x="16516" y="8413"/>
                    <a:pt x="16502" y="8192"/>
                    <a:pt x="16487" y="8016"/>
                  </a:cubicBezTo>
                  <a:cubicBezTo>
                    <a:pt x="16472" y="7825"/>
                    <a:pt x="16443" y="7561"/>
                    <a:pt x="16414" y="7414"/>
                  </a:cubicBezTo>
                  <a:cubicBezTo>
                    <a:pt x="16399" y="7267"/>
                    <a:pt x="16355" y="7047"/>
                    <a:pt x="16340" y="6930"/>
                  </a:cubicBezTo>
                  <a:cubicBezTo>
                    <a:pt x="16311" y="6680"/>
                    <a:pt x="16252" y="6431"/>
                    <a:pt x="16193" y="6181"/>
                  </a:cubicBezTo>
                  <a:cubicBezTo>
                    <a:pt x="16120" y="5873"/>
                    <a:pt x="16047" y="5579"/>
                    <a:pt x="16047" y="5520"/>
                  </a:cubicBezTo>
                  <a:cubicBezTo>
                    <a:pt x="16032" y="5462"/>
                    <a:pt x="16032" y="5403"/>
                    <a:pt x="16017" y="5344"/>
                  </a:cubicBezTo>
                  <a:cubicBezTo>
                    <a:pt x="16017" y="5300"/>
                    <a:pt x="16003" y="5300"/>
                    <a:pt x="15959" y="5330"/>
                  </a:cubicBezTo>
                  <a:cubicBezTo>
                    <a:pt x="15915" y="5374"/>
                    <a:pt x="15900" y="5359"/>
                    <a:pt x="15900" y="5286"/>
                  </a:cubicBezTo>
                  <a:cubicBezTo>
                    <a:pt x="15900" y="5227"/>
                    <a:pt x="15900" y="5212"/>
                    <a:pt x="15915" y="5212"/>
                  </a:cubicBezTo>
                  <a:cubicBezTo>
                    <a:pt x="15944" y="5212"/>
                    <a:pt x="15959" y="5139"/>
                    <a:pt x="15944" y="5065"/>
                  </a:cubicBezTo>
                  <a:cubicBezTo>
                    <a:pt x="15944" y="5007"/>
                    <a:pt x="15944" y="4963"/>
                    <a:pt x="15929" y="4919"/>
                  </a:cubicBezTo>
                  <a:cubicBezTo>
                    <a:pt x="15915" y="4860"/>
                    <a:pt x="15900" y="4801"/>
                    <a:pt x="15900" y="4728"/>
                  </a:cubicBezTo>
                  <a:cubicBezTo>
                    <a:pt x="15841" y="4361"/>
                    <a:pt x="15724" y="3979"/>
                    <a:pt x="15577" y="3627"/>
                  </a:cubicBezTo>
                  <a:cubicBezTo>
                    <a:pt x="15533" y="3568"/>
                    <a:pt x="15503" y="3494"/>
                    <a:pt x="15489" y="3421"/>
                  </a:cubicBezTo>
                  <a:cubicBezTo>
                    <a:pt x="15459" y="3274"/>
                    <a:pt x="15401" y="3142"/>
                    <a:pt x="15342" y="3010"/>
                  </a:cubicBezTo>
                  <a:cubicBezTo>
                    <a:pt x="15239" y="2775"/>
                    <a:pt x="15180" y="2702"/>
                    <a:pt x="15136" y="2716"/>
                  </a:cubicBezTo>
                  <a:cubicBezTo>
                    <a:pt x="15078" y="2731"/>
                    <a:pt x="15078" y="2716"/>
                    <a:pt x="15092" y="2658"/>
                  </a:cubicBezTo>
                  <a:cubicBezTo>
                    <a:pt x="15136" y="2570"/>
                    <a:pt x="14857" y="2026"/>
                    <a:pt x="14784" y="2026"/>
                  </a:cubicBezTo>
                  <a:cubicBezTo>
                    <a:pt x="14755" y="2026"/>
                    <a:pt x="14711" y="1968"/>
                    <a:pt x="14681" y="1909"/>
                  </a:cubicBezTo>
                  <a:cubicBezTo>
                    <a:pt x="14358" y="1513"/>
                    <a:pt x="14006" y="1160"/>
                    <a:pt x="13624" y="823"/>
                  </a:cubicBezTo>
                  <a:cubicBezTo>
                    <a:pt x="13492" y="720"/>
                    <a:pt x="13360" y="632"/>
                    <a:pt x="13213" y="558"/>
                  </a:cubicBezTo>
                  <a:cubicBezTo>
                    <a:pt x="12553" y="265"/>
                    <a:pt x="11261" y="0"/>
                    <a:pt x="11084" y="162"/>
                  </a:cubicBezTo>
                  <a:cubicBezTo>
                    <a:pt x="11026" y="206"/>
                    <a:pt x="10996" y="206"/>
                    <a:pt x="10952" y="133"/>
                  </a:cubicBezTo>
                  <a:cubicBezTo>
                    <a:pt x="10879" y="30"/>
                    <a:pt x="10306" y="30"/>
                    <a:pt x="10306" y="133"/>
                  </a:cubicBezTo>
                  <a:cubicBezTo>
                    <a:pt x="10306" y="250"/>
                    <a:pt x="10262" y="221"/>
                    <a:pt x="10145" y="133"/>
                  </a:cubicBezTo>
                  <a:cubicBezTo>
                    <a:pt x="10086" y="89"/>
                    <a:pt x="9895" y="74"/>
                    <a:pt x="9396" y="74"/>
                  </a:cubicBezTo>
                  <a:cubicBezTo>
                    <a:pt x="9029" y="74"/>
                    <a:pt x="8691" y="89"/>
                    <a:pt x="8647" y="103"/>
                  </a:cubicBezTo>
                  <a:close/>
                  <a:moveTo>
                    <a:pt x="6049" y="617"/>
                  </a:moveTo>
                  <a:cubicBezTo>
                    <a:pt x="6064" y="632"/>
                    <a:pt x="6049" y="661"/>
                    <a:pt x="6034" y="661"/>
                  </a:cubicBezTo>
                  <a:cubicBezTo>
                    <a:pt x="6005" y="661"/>
                    <a:pt x="5975" y="632"/>
                    <a:pt x="5975" y="617"/>
                  </a:cubicBezTo>
                  <a:cubicBezTo>
                    <a:pt x="5975" y="588"/>
                    <a:pt x="5990" y="573"/>
                    <a:pt x="5990" y="573"/>
                  </a:cubicBezTo>
                  <a:cubicBezTo>
                    <a:pt x="6005" y="573"/>
                    <a:pt x="6034" y="588"/>
                    <a:pt x="6049" y="617"/>
                  </a:cubicBezTo>
                  <a:close/>
                  <a:moveTo>
                    <a:pt x="5241" y="837"/>
                  </a:moveTo>
                  <a:cubicBezTo>
                    <a:pt x="5212" y="867"/>
                    <a:pt x="5212" y="896"/>
                    <a:pt x="5197" y="940"/>
                  </a:cubicBezTo>
                  <a:cubicBezTo>
                    <a:pt x="5197" y="1028"/>
                    <a:pt x="5139" y="999"/>
                    <a:pt x="5139" y="911"/>
                  </a:cubicBezTo>
                  <a:cubicBezTo>
                    <a:pt x="5139" y="837"/>
                    <a:pt x="5153" y="793"/>
                    <a:pt x="5183" y="808"/>
                  </a:cubicBezTo>
                  <a:cubicBezTo>
                    <a:pt x="5197" y="837"/>
                    <a:pt x="5227" y="808"/>
                    <a:pt x="5227" y="793"/>
                  </a:cubicBezTo>
                  <a:cubicBezTo>
                    <a:pt x="5227" y="764"/>
                    <a:pt x="5227" y="734"/>
                    <a:pt x="5256" y="764"/>
                  </a:cubicBezTo>
                  <a:cubicBezTo>
                    <a:pt x="5256" y="779"/>
                    <a:pt x="5256" y="808"/>
                    <a:pt x="5256" y="837"/>
                  </a:cubicBezTo>
                  <a:close/>
                  <a:moveTo>
                    <a:pt x="13345" y="1043"/>
                  </a:moveTo>
                  <a:cubicBezTo>
                    <a:pt x="13345" y="1072"/>
                    <a:pt x="13316" y="1101"/>
                    <a:pt x="13272" y="1101"/>
                  </a:cubicBezTo>
                  <a:cubicBezTo>
                    <a:pt x="13228" y="1101"/>
                    <a:pt x="13228" y="1072"/>
                    <a:pt x="13228" y="1043"/>
                  </a:cubicBezTo>
                  <a:cubicBezTo>
                    <a:pt x="13243" y="999"/>
                    <a:pt x="13272" y="969"/>
                    <a:pt x="13301" y="969"/>
                  </a:cubicBezTo>
                  <a:cubicBezTo>
                    <a:pt x="13331" y="969"/>
                    <a:pt x="13345" y="999"/>
                    <a:pt x="13345" y="1043"/>
                  </a:cubicBezTo>
                  <a:close/>
                  <a:moveTo>
                    <a:pt x="6225" y="1292"/>
                  </a:moveTo>
                  <a:cubicBezTo>
                    <a:pt x="6181" y="1351"/>
                    <a:pt x="6122" y="1292"/>
                    <a:pt x="6152" y="1204"/>
                  </a:cubicBezTo>
                  <a:cubicBezTo>
                    <a:pt x="6166" y="1131"/>
                    <a:pt x="6181" y="1146"/>
                    <a:pt x="6210" y="1190"/>
                  </a:cubicBezTo>
                  <a:cubicBezTo>
                    <a:pt x="6225" y="1219"/>
                    <a:pt x="6225" y="1263"/>
                    <a:pt x="6225" y="1292"/>
                  </a:cubicBezTo>
                  <a:close/>
                  <a:moveTo>
                    <a:pt x="6974" y="1454"/>
                  </a:moveTo>
                  <a:cubicBezTo>
                    <a:pt x="6959" y="1498"/>
                    <a:pt x="6930" y="1469"/>
                    <a:pt x="6900" y="1410"/>
                  </a:cubicBezTo>
                  <a:cubicBezTo>
                    <a:pt x="6856" y="1336"/>
                    <a:pt x="6856" y="1278"/>
                    <a:pt x="6871" y="1263"/>
                  </a:cubicBezTo>
                  <a:cubicBezTo>
                    <a:pt x="6900" y="1204"/>
                    <a:pt x="7003" y="1380"/>
                    <a:pt x="6974" y="1454"/>
                  </a:cubicBezTo>
                  <a:close/>
                  <a:moveTo>
                    <a:pt x="8119" y="1542"/>
                  </a:moveTo>
                  <a:cubicBezTo>
                    <a:pt x="8163" y="1601"/>
                    <a:pt x="8207" y="1645"/>
                    <a:pt x="8266" y="1674"/>
                  </a:cubicBezTo>
                  <a:cubicBezTo>
                    <a:pt x="8324" y="1674"/>
                    <a:pt x="8310" y="1557"/>
                    <a:pt x="8251" y="1542"/>
                  </a:cubicBezTo>
                  <a:cubicBezTo>
                    <a:pt x="8222" y="1527"/>
                    <a:pt x="8207" y="1498"/>
                    <a:pt x="8236" y="1469"/>
                  </a:cubicBezTo>
                  <a:cubicBezTo>
                    <a:pt x="8280" y="1380"/>
                    <a:pt x="8339" y="1410"/>
                    <a:pt x="8339" y="1527"/>
                  </a:cubicBezTo>
                  <a:cubicBezTo>
                    <a:pt x="8339" y="1645"/>
                    <a:pt x="8354" y="1645"/>
                    <a:pt x="8457" y="1615"/>
                  </a:cubicBezTo>
                  <a:cubicBezTo>
                    <a:pt x="8515" y="1601"/>
                    <a:pt x="8589" y="1601"/>
                    <a:pt x="8633" y="1630"/>
                  </a:cubicBezTo>
                  <a:cubicBezTo>
                    <a:pt x="8677" y="1674"/>
                    <a:pt x="8706" y="1674"/>
                    <a:pt x="8750" y="1615"/>
                  </a:cubicBezTo>
                  <a:cubicBezTo>
                    <a:pt x="8809" y="1557"/>
                    <a:pt x="8824" y="1557"/>
                    <a:pt x="8912" y="1630"/>
                  </a:cubicBezTo>
                  <a:cubicBezTo>
                    <a:pt x="9014" y="1689"/>
                    <a:pt x="9029" y="1689"/>
                    <a:pt x="9117" y="1615"/>
                  </a:cubicBezTo>
                  <a:cubicBezTo>
                    <a:pt x="9161" y="1571"/>
                    <a:pt x="9191" y="1527"/>
                    <a:pt x="9205" y="1469"/>
                  </a:cubicBezTo>
                  <a:cubicBezTo>
                    <a:pt x="9205" y="1424"/>
                    <a:pt x="9220" y="1439"/>
                    <a:pt x="9235" y="1498"/>
                  </a:cubicBezTo>
                  <a:cubicBezTo>
                    <a:pt x="9249" y="1571"/>
                    <a:pt x="9323" y="1630"/>
                    <a:pt x="9396" y="1615"/>
                  </a:cubicBezTo>
                  <a:cubicBezTo>
                    <a:pt x="9470" y="1615"/>
                    <a:pt x="9514" y="1601"/>
                    <a:pt x="9514" y="1571"/>
                  </a:cubicBezTo>
                  <a:cubicBezTo>
                    <a:pt x="9514" y="1483"/>
                    <a:pt x="9660" y="1483"/>
                    <a:pt x="9734" y="1557"/>
                  </a:cubicBezTo>
                  <a:cubicBezTo>
                    <a:pt x="9807" y="1630"/>
                    <a:pt x="10908" y="1645"/>
                    <a:pt x="10952" y="1571"/>
                  </a:cubicBezTo>
                  <a:cubicBezTo>
                    <a:pt x="10967" y="1542"/>
                    <a:pt x="11011" y="1557"/>
                    <a:pt x="11070" y="1601"/>
                  </a:cubicBezTo>
                  <a:cubicBezTo>
                    <a:pt x="11173" y="1674"/>
                    <a:pt x="11290" y="1703"/>
                    <a:pt x="11407" y="1689"/>
                  </a:cubicBezTo>
                  <a:cubicBezTo>
                    <a:pt x="11540" y="1674"/>
                    <a:pt x="11657" y="1703"/>
                    <a:pt x="11774" y="1747"/>
                  </a:cubicBezTo>
                  <a:cubicBezTo>
                    <a:pt x="11819" y="1791"/>
                    <a:pt x="11877" y="1806"/>
                    <a:pt x="11892" y="1791"/>
                  </a:cubicBezTo>
                  <a:cubicBezTo>
                    <a:pt x="12009" y="1806"/>
                    <a:pt x="12127" y="1836"/>
                    <a:pt x="12230" y="1894"/>
                  </a:cubicBezTo>
                  <a:cubicBezTo>
                    <a:pt x="12362" y="1938"/>
                    <a:pt x="12509" y="1968"/>
                    <a:pt x="12641" y="1982"/>
                  </a:cubicBezTo>
                  <a:cubicBezTo>
                    <a:pt x="12714" y="1968"/>
                    <a:pt x="12743" y="1997"/>
                    <a:pt x="12773" y="2070"/>
                  </a:cubicBezTo>
                  <a:cubicBezTo>
                    <a:pt x="12802" y="2144"/>
                    <a:pt x="12832" y="2173"/>
                    <a:pt x="12861" y="2173"/>
                  </a:cubicBezTo>
                  <a:lnTo>
                    <a:pt x="12905" y="2173"/>
                  </a:lnTo>
                  <a:cubicBezTo>
                    <a:pt x="13110" y="2349"/>
                    <a:pt x="13287" y="2555"/>
                    <a:pt x="13463" y="2760"/>
                  </a:cubicBezTo>
                  <a:cubicBezTo>
                    <a:pt x="13668" y="3010"/>
                    <a:pt x="14123" y="4008"/>
                    <a:pt x="14256" y="4522"/>
                  </a:cubicBezTo>
                  <a:cubicBezTo>
                    <a:pt x="14285" y="4669"/>
                    <a:pt x="14358" y="5021"/>
                    <a:pt x="14417" y="5300"/>
                  </a:cubicBezTo>
                  <a:cubicBezTo>
                    <a:pt x="14593" y="6284"/>
                    <a:pt x="14623" y="6460"/>
                    <a:pt x="14652" y="6504"/>
                  </a:cubicBezTo>
                  <a:cubicBezTo>
                    <a:pt x="14681" y="6563"/>
                    <a:pt x="14696" y="6621"/>
                    <a:pt x="14696" y="6680"/>
                  </a:cubicBezTo>
                  <a:cubicBezTo>
                    <a:pt x="14696" y="6739"/>
                    <a:pt x="14740" y="6989"/>
                    <a:pt x="14784" y="7238"/>
                  </a:cubicBezTo>
                  <a:cubicBezTo>
                    <a:pt x="14843" y="7605"/>
                    <a:pt x="14902" y="7987"/>
                    <a:pt x="14931" y="8369"/>
                  </a:cubicBezTo>
                  <a:cubicBezTo>
                    <a:pt x="14931" y="8471"/>
                    <a:pt x="14946" y="8559"/>
                    <a:pt x="14990" y="8647"/>
                  </a:cubicBezTo>
                  <a:cubicBezTo>
                    <a:pt x="15019" y="8721"/>
                    <a:pt x="15034" y="8794"/>
                    <a:pt x="15004" y="8868"/>
                  </a:cubicBezTo>
                  <a:cubicBezTo>
                    <a:pt x="14990" y="9014"/>
                    <a:pt x="15004" y="9059"/>
                    <a:pt x="15063" y="9059"/>
                  </a:cubicBezTo>
                  <a:cubicBezTo>
                    <a:pt x="15180" y="9059"/>
                    <a:pt x="15195" y="9176"/>
                    <a:pt x="15092" y="9279"/>
                  </a:cubicBezTo>
                  <a:cubicBezTo>
                    <a:pt x="15019" y="9352"/>
                    <a:pt x="15004" y="9381"/>
                    <a:pt x="15048" y="9528"/>
                  </a:cubicBezTo>
                  <a:cubicBezTo>
                    <a:pt x="15063" y="9616"/>
                    <a:pt x="15063" y="9704"/>
                    <a:pt x="15048" y="9719"/>
                  </a:cubicBezTo>
                  <a:cubicBezTo>
                    <a:pt x="14990" y="9734"/>
                    <a:pt x="15048" y="10130"/>
                    <a:pt x="15107" y="10130"/>
                  </a:cubicBezTo>
                  <a:cubicBezTo>
                    <a:pt x="15151" y="10130"/>
                    <a:pt x="15180" y="10160"/>
                    <a:pt x="15166" y="10189"/>
                  </a:cubicBezTo>
                  <a:cubicBezTo>
                    <a:pt x="15180" y="10233"/>
                    <a:pt x="15136" y="10262"/>
                    <a:pt x="15107" y="10248"/>
                  </a:cubicBezTo>
                  <a:cubicBezTo>
                    <a:pt x="15048" y="10218"/>
                    <a:pt x="15048" y="10277"/>
                    <a:pt x="15034" y="10497"/>
                  </a:cubicBezTo>
                  <a:cubicBezTo>
                    <a:pt x="15034" y="10644"/>
                    <a:pt x="15034" y="10850"/>
                    <a:pt x="15034" y="10923"/>
                  </a:cubicBezTo>
                  <a:cubicBezTo>
                    <a:pt x="15019" y="11011"/>
                    <a:pt x="15034" y="11129"/>
                    <a:pt x="15034" y="11173"/>
                  </a:cubicBezTo>
                  <a:cubicBezTo>
                    <a:pt x="15034" y="11217"/>
                    <a:pt x="15034" y="11378"/>
                    <a:pt x="15019" y="11525"/>
                  </a:cubicBezTo>
                  <a:cubicBezTo>
                    <a:pt x="15004" y="11672"/>
                    <a:pt x="14990" y="12230"/>
                    <a:pt x="14990" y="12758"/>
                  </a:cubicBezTo>
                  <a:cubicBezTo>
                    <a:pt x="14990" y="14608"/>
                    <a:pt x="14990" y="14960"/>
                    <a:pt x="14946" y="15224"/>
                  </a:cubicBezTo>
                  <a:cubicBezTo>
                    <a:pt x="14916" y="15327"/>
                    <a:pt x="14916" y="15430"/>
                    <a:pt x="14916" y="15533"/>
                  </a:cubicBezTo>
                  <a:cubicBezTo>
                    <a:pt x="14946" y="15547"/>
                    <a:pt x="14916" y="15562"/>
                    <a:pt x="14902" y="15562"/>
                  </a:cubicBezTo>
                  <a:cubicBezTo>
                    <a:pt x="14887" y="15562"/>
                    <a:pt x="14857" y="15591"/>
                    <a:pt x="14857" y="15636"/>
                  </a:cubicBezTo>
                  <a:cubicBezTo>
                    <a:pt x="14857" y="15665"/>
                    <a:pt x="14828" y="15694"/>
                    <a:pt x="14799" y="15680"/>
                  </a:cubicBezTo>
                  <a:cubicBezTo>
                    <a:pt x="14711" y="15680"/>
                    <a:pt x="14623" y="15694"/>
                    <a:pt x="14549" y="15738"/>
                  </a:cubicBezTo>
                  <a:cubicBezTo>
                    <a:pt x="14461" y="15782"/>
                    <a:pt x="14358" y="15812"/>
                    <a:pt x="14256" y="15826"/>
                  </a:cubicBezTo>
                  <a:cubicBezTo>
                    <a:pt x="14123" y="15841"/>
                    <a:pt x="13991" y="15870"/>
                    <a:pt x="13874" y="15900"/>
                  </a:cubicBezTo>
                  <a:cubicBezTo>
                    <a:pt x="13742" y="15944"/>
                    <a:pt x="13610" y="15973"/>
                    <a:pt x="13477" y="15988"/>
                  </a:cubicBezTo>
                  <a:cubicBezTo>
                    <a:pt x="13404" y="16003"/>
                    <a:pt x="13331" y="16017"/>
                    <a:pt x="13272" y="16047"/>
                  </a:cubicBezTo>
                  <a:cubicBezTo>
                    <a:pt x="13199" y="16091"/>
                    <a:pt x="13110" y="16105"/>
                    <a:pt x="13022" y="16091"/>
                  </a:cubicBezTo>
                  <a:cubicBezTo>
                    <a:pt x="12934" y="16105"/>
                    <a:pt x="12846" y="16120"/>
                    <a:pt x="12758" y="16149"/>
                  </a:cubicBezTo>
                  <a:cubicBezTo>
                    <a:pt x="12597" y="16193"/>
                    <a:pt x="12435" y="16223"/>
                    <a:pt x="12274" y="16237"/>
                  </a:cubicBezTo>
                  <a:cubicBezTo>
                    <a:pt x="12083" y="16252"/>
                    <a:pt x="11907" y="16296"/>
                    <a:pt x="11730" y="16340"/>
                  </a:cubicBezTo>
                  <a:cubicBezTo>
                    <a:pt x="10938" y="16384"/>
                    <a:pt x="10130" y="16399"/>
                    <a:pt x="9323" y="16355"/>
                  </a:cubicBezTo>
                  <a:cubicBezTo>
                    <a:pt x="9147" y="16326"/>
                    <a:pt x="8956" y="16296"/>
                    <a:pt x="8780" y="16296"/>
                  </a:cubicBezTo>
                  <a:cubicBezTo>
                    <a:pt x="8574" y="16296"/>
                    <a:pt x="8368" y="16281"/>
                    <a:pt x="8163" y="16267"/>
                  </a:cubicBezTo>
                  <a:cubicBezTo>
                    <a:pt x="8104" y="16252"/>
                    <a:pt x="7855" y="16223"/>
                    <a:pt x="7605" y="16208"/>
                  </a:cubicBezTo>
                  <a:cubicBezTo>
                    <a:pt x="7356" y="16208"/>
                    <a:pt x="6959" y="16164"/>
                    <a:pt x="6695" y="16120"/>
                  </a:cubicBezTo>
                  <a:cubicBezTo>
                    <a:pt x="6431" y="16091"/>
                    <a:pt x="6064" y="16047"/>
                    <a:pt x="5858" y="16032"/>
                  </a:cubicBezTo>
                  <a:cubicBezTo>
                    <a:pt x="5653" y="16017"/>
                    <a:pt x="5462" y="15988"/>
                    <a:pt x="5256" y="15944"/>
                  </a:cubicBezTo>
                  <a:cubicBezTo>
                    <a:pt x="5153" y="15914"/>
                    <a:pt x="5036" y="15900"/>
                    <a:pt x="4933" y="15929"/>
                  </a:cubicBezTo>
                  <a:cubicBezTo>
                    <a:pt x="4874" y="15958"/>
                    <a:pt x="4860" y="15958"/>
                    <a:pt x="4874" y="15914"/>
                  </a:cubicBezTo>
                  <a:cubicBezTo>
                    <a:pt x="4874" y="15885"/>
                    <a:pt x="4816" y="15856"/>
                    <a:pt x="4713" y="15841"/>
                  </a:cubicBezTo>
                  <a:cubicBezTo>
                    <a:pt x="4625" y="15841"/>
                    <a:pt x="4537" y="15812"/>
                    <a:pt x="4463" y="15768"/>
                  </a:cubicBezTo>
                  <a:cubicBezTo>
                    <a:pt x="4419" y="15724"/>
                    <a:pt x="4346" y="15694"/>
                    <a:pt x="4287" y="15665"/>
                  </a:cubicBezTo>
                  <a:cubicBezTo>
                    <a:pt x="4199" y="15650"/>
                    <a:pt x="4111" y="15606"/>
                    <a:pt x="4023" y="15562"/>
                  </a:cubicBezTo>
                  <a:cubicBezTo>
                    <a:pt x="3979" y="15518"/>
                    <a:pt x="3905" y="15489"/>
                    <a:pt x="3832" y="15474"/>
                  </a:cubicBezTo>
                  <a:cubicBezTo>
                    <a:pt x="3773" y="15459"/>
                    <a:pt x="3700" y="15430"/>
                    <a:pt x="3656" y="15386"/>
                  </a:cubicBezTo>
                  <a:cubicBezTo>
                    <a:pt x="3583" y="15342"/>
                    <a:pt x="3494" y="15298"/>
                    <a:pt x="3465" y="15313"/>
                  </a:cubicBezTo>
                  <a:cubicBezTo>
                    <a:pt x="3421" y="15313"/>
                    <a:pt x="3392" y="15298"/>
                    <a:pt x="3362" y="15268"/>
                  </a:cubicBezTo>
                  <a:cubicBezTo>
                    <a:pt x="3304" y="15224"/>
                    <a:pt x="3289" y="15224"/>
                    <a:pt x="3201" y="15283"/>
                  </a:cubicBezTo>
                  <a:cubicBezTo>
                    <a:pt x="3069" y="15371"/>
                    <a:pt x="3025" y="15357"/>
                    <a:pt x="3083" y="15268"/>
                  </a:cubicBezTo>
                  <a:cubicBezTo>
                    <a:pt x="3127" y="15180"/>
                    <a:pt x="3069" y="15078"/>
                    <a:pt x="2966" y="15078"/>
                  </a:cubicBezTo>
                  <a:cubicBezTo>
                    <a:pt x="2937" y="15078"/>
                    <a:pt x="2892" y="15048"/>
                    <a:pt x="2892" y="15004"/>
                  </a:cubicBezTo>
                  <a:cubicBezTo>
                    <a:pt x="2848" y="14887"/>
                    <a:pt x="2731" y="14696"/>
                    <a:pt x="2731" y="14740"/>
                  </a:cubicBezTo>
                  <a:cubicBezTo>
                    <a:pt x="2731" y="14784"/>
                    <a:pt x="2702" y="14755"/>
                    <a:pt x="2687" y="14740"/>
                  </a:cubicBezTo>
                  <a:cubicBezTo>
                    <a:pt x="2658" y="14711"/>
                    <a:pt x="2643" y="14681"/>
                    <a:pt x="2687" y="14652"/>
                  </a:cubicBezTo>
                  <a:cubicBezTo>
                    <a:pt x="2716" y="14608"/>
                    <a:pt x="2716" y="14578"/>
                    <a:pt x="2687" y="14564"/>
                  </a:cubicBezTo>
                  <a:cubicBezTo>
                    <a:pt x="2614" y="14417"/>
                    <a:pt x="2555" y="14256"/>
                    <a:pt x="2511" y="14094"/>
                  </a:cubicBezTo>
                  <a:cubicBezTo>
                    <a:pt x="2393" y="13683"/>
                    <a:pt x="2379" y="13639"/>
                    <a:pt x="2291" y="13654"/>
                  </a:cubicBezTo>
                  <a:cubicBezTo>
                    <a:pt x="2217" y="13668"/>
                    <a:pt x="2202" y="13654"/>
                    <a:pt x="2188" y="13551"/>
                  </a:cubicBezTo>
                  <a:cubicBezTo>
                    <a:pt x="2188" y="13433"/>
                    <a:pt x="2202" y="13419"/>
                    <a:pt x="2247" y="13419"/>
                  </a:cubicBezTo>
                  <a:cubicBezTo>
                    <a:pt x="2379" y="13419"/>
                    <a:pt x="2305" y="13052"/>
                    <a:pt x="2158" y="12905"/>
                  </a:cubicBezTo>
                  <a:cubicBezTo>
                    <a:pt x="2070" y="12817"/>
                    <a:pt x="2070" y="12758"/>
                    <a:pt x="2144" y="12758"/>
                  </a:cubicBezTo>
                  <a:cubicBezTo>
                    <a:pt x="2173" y="12758"/>
                    <a:pt x="2173" y="12685"/>
                    <a:pt x="2173" y="12582"/>
                  </a:cubicBezTo>
                  <a:cubicBezTo>
                    <a:pt x="2158" y="12479"/>
                    <a:pt x="2129" y="12318"/>
                    <a:pt x="2114" y="12200"/>
                  </a:cubicBezTo>
                  <a:cubicBezTo>
                    <a:pt x="2100" y="12083"/>
                    <a:pt x="2070" y="11951"/>
                    <a:pt x="2026" y="11833"/>
                  </a:cubicBezTo>
                  <a:cubicBezTo>
                    <a:pt x="1997" y="11774"/>
                    <a:pt x="1982" y="11701"/>
                    <a:pt x="1982" y="11642"/>
                  </a:cubicBezTo>
                  <a:cubicBezTo>
                    <a:pt x="1997" y="11628"/>
                    <a:pt x="1982" y="11569"/>
                    <a:pt x="1968" y="11525"/>
                  </a:cubicBezTo>
                  <a:cubicBezTo>
                    <a:pt x="1821" y="11084"/>
                    <a:pt x="1718" y="10629"/>
                    <a:pt x="1674" y="10174"/>
                  </a:cubicBezTo>
                  <a:cubicBezTo>
                    <a:pt x="1659" y="10013"/>
                    <a:pt x="1615" y="9734"/>
                    <a:pt x="1586" y="9572"/>
                  </a:cubicBezTo>
                  <a:cubicBezTo>
                    <a:pt x="1483" y="9132"/>
                    <a:pt x="1424" y="8691"/>
                    <a:pt x="1424" y="8251"/>
                  </a:cubicBezTo>
                  <a:cubicBezTo>
                    <a:pt x="1410" y="7767"/>
                    <a:pt x="1380" y="7605"/>
                    <a:pt x="1351" y="7620"/>
                  </a:cubicBezTo>
                  <a:cubicBezTo>
                    <a:pt x="1307" y="7620"/>
                    <a:pt x="1263" y="7634"/>
                    <a:pt x="1234" y="7634"/>
                  </a:cubicBezTo>
                  <a:cubicBezTo>
                    <a:pt x="1204" y="7649"/>
                    <a:pt x="1175" y="7620"/>
                    <a:pt x="1160" y="7576"/>
                  </a:cubicBezTo>
                  <a:cubicBezTo>
                    <a:pt x="1160" y="7532"/>
                    <a:pt x="1160" y="7488"/>
                    <a:pt x="1234" y="7517"/>
                  </a:cubicBezTo>
                  <a:cubicBezTo>
                    <a:pt x="1278" y="7532"/>
                    <a:pt x="1336" y="7517"/>
                    <a:pt x="1380" y="7473"/>
                  </a:cubicBezTo>
                  <a:cubicBezTo>
                    <a:pt x="1468" y="7356"/>
                    <a:pt x="1380" y="6695"/>
                    <a:pt x="1278" y="6754"/>
                  </a:cubicBezTo>
                  <a:cubicBezTo>
                    <a:pt x="1263" y="6768"/>
                    <a:pt x="1278" y="6710"/>
                    <a:pt x="1307" y="6607"/>
                  </a:cubicBezTo>
                  <a:cubicBezTo>
                    <a:pt x="1380" y="6387"/>
                    <a:pt x="1395" y="6313"/>
                    <a:pt x="1380" y="5300"/>
                  </a:cubicBezTo>
                  <a:cubicBezTo>
                    <a:pt x="1366" y="4640"/>
                    <a:pt x="1380" y="4507"/>
                    <a:pt x="1439" y="4419"/>
                  </a:cubicBezTo>
                  <a:cubicBezTo>
                    <a:pt x="1483" y="4361"/>
                    <a:pt x="1498" y="4273"/>
                    <a:pt x="1483" y="4184"/>
                  </a:cubicBezTo>
                  <a:cubicBezTo>
                    <a:pt x="1468" y="4096"/>
                    <a:pt x="1483" y="4067"/>
                    <a:pt x="1542" y="4067"/>
                  </a:cubicBezTo>
                  <a:cubicBezTo>
                    <a:pt x="1586" y="4082"/>
                    <a:pt x="1630" y="4038"/>
                    <a:pt x="1659" y="3950"/>
                  </a:cubicBezTo>
                  <a:cubicBezTo>
                    <a:pt x="1689" y="3876"/>
                    <a:pt x="1718" y="3817"/>
                    <a:pt x="1777" y="3759"/>
                  </a:cubicBezTo>
                  <a:cubicBezTo>
                    <a:pt x="1821" y="3729"/>
                    <a:pt x="1835" y="3700"/>
                    <a:pt x="1806" y="3700"/>
                  </a:cubicBezTo>
                  <a:cubicBezTo>
                    <a:pt x="2012" y="3539"/>
                    <a:pt x="2247" y="3377"/>
                    <a:pt x="2481" y="3260"/>
                  </a:cubicBezTo>
                  <a:cubicBezTo>
                    <a:pt x="2599" y="3216"/>
                    <a:pt x="2716" y="3171"/>
                    <a:pt x="2834" y="3113"/>
                  </a:cubicBezTo>
                  <a:cubicBezTo>
                    <a:pt x="2981" y="3039"/>
                    <a:pt x="3127" y="2966"/>
                    <a:pt x="3289" y="2922"/>
                  </a:cubicBezTo>
                  <a:cubicBezTo>
                    <a:pt x="3362" y="2907"/>
                    <a:pt x="3421" y="2878"/>
                    <a:pt x="3480" y="2834"/>
                  </a:cubicBezTo>
                  <a:cubicBezTo>
                    <a:pt x="3509" y="2790"/>
                    <a:pt x="3568" y="2775"/>
                    <a:pt x="3627" y="2775"/>
                  </a:cubicBezTo>
                  <a:cubicBezTo>
                    <a:pt x="3715" y="2760"/>
                    <a:pt x="3803" y="2731"/>
                    <a:pt x="3891" y="2687"/>
                  </a:cubicBezTo>
                  <a:cubicBezTo>
                    <a:pt x="3994" y="2643"/>
                    <a:pt x="4096" y="2599"/>
                    <a:pt x="4214" y="2570"/>
                  </a:cubicBezTo>
                  <a:cubicBezTo>
                    <a:pt x="4302" y="2555"/>
                    <a:pt x="4331" y="2526"/>
                    <a:pt x="4317" y="2467"/>
                  </a:cubicBezTo>
                  <a:cubicBezTo>
                    <a:pt x="4302" y="2423"/>
                    <a:pt x="4317" y="2364"/>
                    <a:pt x="4361" y="2335"/>
                  </a:cubicBezTo>
                  <a:cubicBezTo>
                    <a:pt x="4405" y="2291"/>
                    <a:pt x="4419" y="2291"/>
                    <a:pt x="4419" y="2364"/>
                  </a:cubicBezTo>
                  <a:cubicBezTo>
                    <a:pt x="4419" y="2496"/>
                    <a:pt x="4566" y="2481"/>
                    <a:pt x="4830" y="2349"/>
                  </a:cubicBezTo>
                  <a:cubicBezTo>
                    <a:pt x="4889" y="2305"/>
                    <a:pt x="4963" y="2276"/>
                    <a:pt x="5051" y="2261"/>
                  </a:cubicBezTo>
                  <a:cubicBezTo>
                    <a:pt x="5109" y="2261"/>
                    <a:pt x="5183" y="2247"/>
                    <a:pt x="5227" y="2217"/>
                  </a:cubicBezTo>
                  <a:cubicBezTo>
                    <a:pt x="5344" y="2173"/>
                    <a:pt x="5476" y="2144"/>
                    <a:pt x="5594" y="2129"/>
                  </a:cubicBezTo>
                  <a:cubicBezTo>
                    <a:pt x="5726" y="2100"/>
                    <a:pt x="5843" y="2085"/>
                    <a:pt x="5961" y="2041"/>
                  </a:cubicBezTo>
                  <a:lnTo>
                    <a:pt x="6196" y="1938"/>
                  </a:lnTo>
                  <a:cubicBezTo>
                    <a:pt x="6254" y="1924"/>
                    <a:pt x="6313" y="1909"/>
                    <a:pt x="6372" y="1924"/>
                  </a:cubicBezTo>
                  <a:cubicBezTo>
                    <a:pt x="6416" y="1924"/>
                    <a:pt x="6445" y="1924"/>
                    <a:pt x="6431" y="1880"/>
                  </a:cubicBezTo>
                  <a:cubicBezTo>
                    <a:pt x="6357" y="1791"/>
                    <a:pt x="6445" y="1747"/>
                    <a:pt x="6548" y="1806"/>
                  </a:cubicBezTo>
                  <a:cubicBezTo>
                    <a:pt x="6651" y="1880"/>
                    <a:pt x="6666" y="1880"/>
                    <a:pt x="6710" y="1806"/>
                  </a:cubicBezTo>
                  <a:cubicBezTo>
                    <a:pt x="6754" y="1747"/>
                    <a:pt x="6783" y="1762"/>
                    <a:pt x="6827" y="1791"/>
                  </a:cubicBezTo>
                  <a:cubicBezTo>
                    <a:pt x="6886" y="1850"/>
                    <a:pt x="7121" y="1791"/>
                    <a:pt x="7194" y="1703"/>
                  </a:cubicBezTo>
                  <a:cubicBezTo>
                    <a:pt x="7238" y="1645"/>
                    <a:pt x="7253" y="1645"/>
                    <a:pt x="7282" y="1689"/>
                  </a:cubicBezTo>
                  <a:cubicBezTo>
                    <a:pt x="7297" y="1718"/>
                    <a:pt x="7326" y="1747"/>
                    <a:pt x="7356" y="1747"/>
                  </a:cubicBezTo>
                  <a:cubicBezTo>
                    <a:pt x="7385" y="1747"/>
                    <a:pt x="7414" y="1718"/>
                    <a:pt x="7429" y="1689"/>
                  </a:cubicBezTo>
                  <a:cubicBezTo>
                    <a:pt x="7458" y="1645"/>
                    <a:pt x="7473" y="1645"/>
                    <a:pt x="7502" y="1689"/>
                  </a:cubicBezTo>
                  <a:cubicBezTo>
                    <a:pt x="7561" y="1777"/>
                    <a:pt x="7693" y="1703"/>
                    <a:pt x="7737" y="1571"/>
                  </a:cubicBezTo>
                  <a:lnTo>
                    <a:pt x="7767" y="1454"/>
                  </a:lnTo>
                  <a:lnTo>
                    <a:pt x="7767" y="1586"/>
                  </a:lnTo>
                  <a:cubicBezTo>
                    <a:pt x="7767" y="1718"/>
                    <a:pt x="7869" y="1733"/>
                    <a:pt x="7987" y="1615"/>
                  </a:cubicBezTo>
                  <a:cubicBezTo>
                    <a:pt x="8046" y="1571"/>
                    <a:pt x="8046" y="1557"/>
                    <a:pt x="7972" y="1498"/>
                  </a:cubicBezTo>
                  <a:cubicBezTo>
                    <a:pt x="7899" y="1439"/>
                    <a:pt x="7899" y="1439"/>
                    <a:pt x="7957" y="1424"/>
                  </a:cubicBezTo>
                  <a:cubicBezTo>
                    <a:pt x="8016" y="1454"/>
                    <a:pt x="8075" y="1498"/>
                    <a:pt x="8119" y="1542"/>
                  </a:cubicBezTo>
                  <a:close/>
                  <a:moveTo>
                    <a:pt x="7385" y="1498"/>
                  </a:moveTo>
                  <a:cubicBezTo>
                    <a:pt x="7400" y="1527"/>
                    <a:pt x="7385" y="1542"/>
                    <a:pt x="7370" y="1542"/>
                  </a:cubicBezTo>
                  <a:cubicBezTo>
                    <a:pt x="7341" y="1542"/>
                    <a:pt x="7326" y="1527"/>
                    <a:pt x="7326" y="1498"/>
                  </a:cubicBezTo>
                  <a:cubicBezTo>
                    <a:pt x="7326" y="1469"/>
                    <a:pt x="7326" y="1454"/>
                    <a:pt x="7341" y="1454"/>
                  </a:cubicBezTo>
                  <a:cubicBezTo>
                    <a:pt x="7356" y="1454"/>
                    <a:pt x="7370" y="1483"/>
                    <a:pt x="7385" y="1498"/>
                  </a:cubicBezTo>
                  <a:close/>
                  <a:moveTo>
                    <a:pt x="6489" y="1542"/>
                  </a:moveTo>
                  <a:cubicBezTo>
                    <a:pt x="6504" y="1571"/>
                    <a:pt x="6489" y="1586"/>
                    <a:pt x="6460" y="1586"/>
                  </a:cubicBezTo>
                  <a:cubicBezTo>
                    <a:pt x="6416" y="1586"/>
                    <a:pt x="6387" y="1571"/>
                    <a:pt x="6387" y="1542"/>
                  </a:cubicBezTo>
                  <a:cubicBezTo>
                    <a:pt x="6387" y="1527"/>
                    <a:pt x="6401" y="1498"/>
                    <a:pt x="6416" y="1498"/>
                  </a:cubicBezTo>
                  <a:cubicBezTo>
                    <a:pt x="6445" y="1513"/>
                    <a:pt x="6475" y="1527"/>
                    <a:pt x="6489" y="1542"/>
                  </a:cubicBezTo>
                  <a:close/>
                  <a:moveTo>
                    <a:pt x="2819" y="1733"/>
                  </a:moveTo>
                  <a:cubicBezTo>
                    <a:pt x="2804" y="1762"/>
                    <a:pt x="2790" y="1777"/>
                    <a:pt x="2760" y="1777"/>
                  </a:cubicBezTo>
                  <a:cubicBezTo>
                    <a:pt x="2746" y="1777"/>
                    <a:pt x="2731" y="1747"/>
                    <a:pt x="2746" y="1733"/>
                  </a:cubicBezTo>
                  <a:cubicBezTo>
                    <a:pt x="2760" y="1703"/>
                    <a:pt x="2790" y="1689"/>
                    <a:pt x="2790" y="1689"/>
                  </a:cubicBezTo>
                  <a:cubicBezTo>
                    <a:pt x="2804" y="1689"/>
                    <a:pt x="2819" y="1703"/>
                    <a:pt x="2819" y="1733"/>
                  </a:cubicBezTo>
                  <a:close/>
                  <a:moveTo>
                    <a:pt x="2379" y="1982"/>
                  </a:moveTo>
                  <a:cubicBezTo>
                    <a:pt x="2349" y="2188"/>
                    <a:pt x="2291" y="2261"/>
                    <a:pt x="2261" y="2144"/>
                  </a:cubicBezTo>
                  <a:cubicBezTo>
                    <a:pt x="2232" y="2085"/>
                    <a:pt x="2188" y="2026"/>
                    <a:pt x="2114" y="1997"/>
                  </a:cubicBezTo>
                  <a:cubicBezTo>
                    <a:pt x="2056" y="1968"/>
                    <a:pt x="2012" y="1924"/>
                    <a:pt x="2012" y="1894"/>
                  </a:cubicBezTo>
                  <a:cubicBezTo>
                    <a:pt x="2012" y="1836"/>
                    <a:pt x="2085" y="1865"/>
                    <a:pt x="2129" y="1938"/>
                  </a:cubicBezTo>
                  <a:cubicBezTo>
                    <a:pt x="2173" y="1997"/>
                    <a:pt x="2188" y="1997"/>
                    <a:pt x="2261" y="1909"/>
                  </a:cubicBezTo>
                  <a:cubicBezTo>
                    <a:pt x="2379" y="1777"/>
                    <a:pt x="2423" y="1806"/>
                    <a:pt x="2379" y="1982"/>
                  </a:cubicBezTo>
                  <a:close/>
                  <a:moveTo>
                    <a:pt x="12978" y="1865"/>
                  </a:moveTo>
                  <a:cubicBezTo>
                    <a:pt x="12978" y="1894"/>
                    <a:pt x="12949" y="1894"/>
                    <a:pt x="12920" y="1880"/>
                  </a:cubicBezTo>
                  <a:cubicBezTo>
                    <a:pt x="12876" y="1865"/>
                    <a:pt x="12846" y="1850"/>
                    <a:pt x="12846" y="1836"/>
                  </a:cubicBezTo>
                  <a:cubicBezTo>
                    <a:pt x="12846" y="1836"/>
                    <a:pt x="12876" y="1821"/>
                    <a:pt x="12920" y="1821"/>
                  </a:cubicBezTo>
                  <a:cubicBezTo>
                    <a:pt x="12949" y="1821"/>
                    <a:pt x="12978" y="1836"/>
                    <a:pt x="12978" y="1865"/>
                  </a:cubicBezTo>
                  <a:close/>
                  <a:moveTo>
                    <a:pt x="4258" y="2114"/>
                  </a:moveTo>
                  <a:cubicBezTo>
                    <a:pt x="4228" y="2393"/>
                    <a:pt x="4155" y="2481"/>
                    <a:pt x="4155" y="2247"/>
                  </a:cubicBezTo>
                  <a:cubicBezTo>
                    <a:pt x="4155" y="2159"/>
                    <a:pt x="4170" y="2085"/>
                    <a:pt x="4199" y="2085"/>
                  </a:cubicBezTo>
                  <a:cubicBezTo>
                    <a:pt x="4214" y="2085"/>
                    <a:pt x="4243" y="2041"/>
                    <a:pt x="4243" y="1997"/>
                  </a:cubicBezTo>
                  <a:cubicBezTo>
                    <a:pt x="4243" y="1953"/>
                    <a:pt x="4258" y="1909"/>
                    <a:pt x="4273" y="1909"/>
                  </a:cubicBezTo>
                  <a:cubicBezTo>
                    <a:pt x="4273" y="1909"/>
                    <a:pt x="4287" y="1997"/>
                    <a:pt x="4258" y="2114"/>
                  </a:cubicBezTo>
                  <a:close/>
                  <a:moveTo>
                    <a:pt x="13022" y="2085"/>
                  </a:moveTo>
                  <a:cubicBezTo>
                    <a:pt x="13022" y="2114"/>
                    <a:pt x="13008" y="2129"/>
                    <a:pt x="12978" y="2129"/>
                  </a:cubicBezTo>
                  <a:cubicBezTo>
                    <a:pt x="12964" y="2129"/>
                    <a:pt x="12949" y="2114"/>
                    <a:pt x="12964" y="2085"/>
                  </a:cubicBezTo>
                  <a:cubicBezTo>
                    <a:pt x="12964" y="2070"/>
                    <a:pt x="12993" y="2056"/>
                    <a:pt x="13008" y="2041"/>
                  </a:cubicBezTo>
                  <a:cubicBezTo>
                    <a:pt x="13022" y="2041"/>
                    <a:pt x="13022" y="2056"/>
                    <a:pt x="13022" y="2085"/>
                  </a:cubicBezTo>
                  <a:close/>
                  <a:moveTo>
                    <a:pt x="1380" y="2393"/>
                  </a:moveTo>
                  <a:cubicBezTo>
                    <a:pt x="1380" y="2423"/>
                    <a:pt x="1366" y="2452"/>
                    <a:pt x="1336" y="2452"/>
                  </a:cubicBezTo>
                  <a:cubicBezTo>
                    <a:pt x="1322" y="2437"/>
                    <a:pt x="1292" y="2423"/>
                    <a:pt x="1292" y="2393"/>
                  </a:cubicBezTo>
                  <a:cubicBezTo>
                    <a:pt x="1292" y="2379"/>
                    <a:pt x="1322" y="2349"/>
                    <a:pt x="1336" y="2349"/>
                  </a:cubicBezTo>
                  <a:cubicBezTo>
                    <a:pt x="1366" y="2349"/>
                    <a:pt x="1380" y="2379"/>
                    <a:pt x="1380" y="2393"/>
                  </a:cubicBezTo>
                  <a:close/>
                  <a:moveTo>
                    <a:pt x="2364" y="2599"/>
                  </a:moveTo>
                  <a:cubicBezTo>
                    <a:pt x="2364" y="2658"/>
                    <a:pt x="2349" y="2672"/>
                    <a:pt x="2305" y="2628"/>
                  </a:cubicBezTo>
                  <a:cubicBezTo>
                    <a:pt x="2261" y="2599"/>
                    <a:pt x="2247" y="2570"/>
                    <a:pt x="2232" y="2540"/>
                  </a:cubicBezTo>
                  <a:cubicBezTo>
                    <a:pt x="2232" y="2526"/>
                    <a:pt x="2261" y="2496"/>
                    <a:pt x="2305" y="2496"/>
                  </a:cubicBezTo>
                  <a:cubicBezTo>
                    <a:pt x="2335" y="2496"/>
                    <a:pt x="2364" y="2540"/>
                    <a:pt x="2364" y="2584"/>
                  </a:cubicBezTo>
                  <a:close/>
                  <a:moveTo>
                    <a:pt x="14769" y="2643"/>
                  </a:moveTo>
                  <a:cubicBezTo>
                    <a:pt x="14755" y="2658"/>
                    <a:pt x="14725" y="2672"/>
                    <a:pt x="14696" y="2687"/>
                  </a:cubicBezTo>
                  <a:cubicBezTo>
                    <a:pt x="14667" y="2702"/>
                    <a:pt x="14637" y="2702"/>
                    <a:pt x="14652" y="2672"/>
                  </a:cubicBezTo>
                  <a:cubicBezTo>
                    <a:pt x="14667" y="2643"/>
                    <a:pt x="14769" y="2599"/>
                    <a:pt x="14769" y="2643"/>
                  </a:cubicBezTo>
                  <a:close/>
                  <a:moveTo>
                    <a:pt x="15386" y="3480"/>
                  </a:moveTo>
                  <a:cubicBezTo>
                    <a:pt x="15386" y="3509"/>
                    <a:pt x="15371" y="3509"/>
                    <a:pt x="15342" y="3494"/>
                  </a:cubicBezTo>
                  <a:cubicBezTo>
                    <a:pt x="15313" y="3465"/>
                    <a:pt x="15298" y="3406"/>
                    <a:pt x="15313" y="3362"/>
                  </a:cubicBezTo>
                  <a:cubicBezTo>
                    <a:pt x="15313" y="3274"/>
                    <a:pt x="15313" y="3274"/>
                    <a:pt x="15342" y="3362"/>
                  </a:cubicBezTo>
                  <a:cubicBezTo>
                    <a:pt x="15371" y="3406"/>
                    <a:pt x="15386" y="3436"/>
                    <a:pt x="15386" y="3480"/>
                  </a:cubicBezTo>
                  <a:close/>
                  <a:moveTo>
                    <a:pt x="852" y="3406"/>
                  </a:moveTo>
                  <a:cubicBezTo>
                    <a:pt x="822" y="3450"/>
                    <a:pt x="778" y="3465"/>
                    <a:pt x="764" y="3450"/>
                  </a:cubicBezTo>
                  <a:cubicBezTo>
                    <a:pt x="749" y="3436"/>
                    <a:pt x="764" y="3406"/>
                    <a:pt x="808" y="3377"/>
                  </a:cubicBezTo>
                  <a:cubicBezTo>
                    <a:pt x="896" y="3318"/>
                    <a:pt x="911" y="3318"/>
                    <a:pt x="852" y="3406"/>
                  </a:cubicBezTo>
                  <a:close/>
                  <a:moveTo>
                    <a:pt x="14711" y="3362"/>
                  </a:moveTo>
                  <a:cubicBezTo>
                    <a:pt x="14681" y="3377"/>
                    <a:pt x="14652" y="3377"/>
                    <a:pt x="14623" y="3362"/>
                  </a:cubicBezTo>
                  <a:cubicBezTo>
                    <a:pt x="14593" y="3348"/>
                    <a:pt x="14608" y="3333"/>
                    <a:pt x="14652" y="3333"/>
                  </a:cubicBezTo>
                  <a:cubicBezTo>
                    <a:pt x="14696" y="3333"/>
                    <a:pt x="14725" y="3348"/>
                    <a:pt x="14711" y="3362"/>
                  </a:cubicBezTo>
                  <a:close/>
                  <a:moveTo>
                    <a:pt x="15078" y="3509"/>
                  </a:moveTo>
                  <a:cubicBezTo>
                    <a:pt x="15078" y="3539"/>
                    <a:pt x="15063" y="3553"/>
                    <a:pt x="15063" y="3553"/>
                  </a:cubicBezTo>
                  <a:cubicBezTo>
                    <a:pt x="15048" y="3553"/>
                    <a:pt x="15019" y="3539"/>
                    <a:pt x="15004" y="3509"/>
                  </a:cubicBezTo>
                  <a:cubicBezTo>
                    <a:pt x="15004" y="3494"/>
                    <a:pt x="15004" y="3465"/>
                    <a:pt x="15034" y="3465"/>
                  </a:cubicBezTo>
                  <a:cubicBezTo>
                    <a:pt x="15048" y="3465"/>
                    <a:pt x="15078" y="3480"/>
                    <a:pt x="15078" y="3509"/>
                  </a:cubicBezTo>
                  <a:close/>
                  <a:moveTo>
                    <a:pt x="15342" y="3847"/>
                  </a:moveTo>
                  <a:cubicBezTo>
                    <a:pt x="15342" y="3935"/>
                    <a:pt x="15342" y="3935"/>
                    <a:pt x="15269" y="3861"/>
                  </a:cubicBezTo>
                  <a:cubicBezTo>
                    <a:pt x="15195" y="3803"/>
                    <a:pt x="15210" y="3773"/>
                    <a:pt x="15239" y="3744"/>
                  </a:cubicBezTo>
                  <a:cubicBezTo>
                    <a:pt x="15283" y="3671"/>
                    <a:pt x="15342" y="3729"/>
                    <a:pt x="15342" y="3832"/>
                  </a:cubicBezTo>
                  <a:close/>
                  <a:moveTo>
                    <a:pt x="1087" y="4126"/>
                  </a:moveTo>
                  <a:cubicBezTo>
                    <a:pt x="1043" y="4140"/>
                    <a:pt x="1013" y="4140"/>
                    <a:pt x="969" y="4126"/>
                  </a:cubicBezTo>
                  <a:cubicBezTo>
                    <a:pt x="940" y="4111"/>
                    <a:pt x="969" y="4096"/>
                    <a:pt x="1028" y="4096"/>
                  </a:cubicBezTo>
                  <a:cubicBezTo>
                    <a:pt x="1072" y="4096"/>
                    <a:pt x="1116" y="4111"/>
                    <a:pt x="1087" y="4126"/>
                  </a:cubicBezTo>
                  <a:close/>
                  <a:moveTo>
                    <a:pt x="1219" y="4229"/>
                  </a:moveTo>
                  <a:cubicBezTo>
                    <a:pt x="1234" y="4243"/>
                    <a:pt x="1219" y="4273"/>
                    <a:pt x="1204" y="4273"/>
                  </a:cubicBezTo>
                  <a:cubicBezTo>
                    <a:pt x="1190" y="4273"/>
                    <a:pt x="1160" y="4258"/>
                    <a:pt x="1160" y="4229"/>
                  </a:cubicBezTo>
                  <a:cubicBezTo>
                    <a:pt x="1160" y="4199"/>
                    <a:pt x="1160" y="4184"/>
                    <a:pt x="1175" y="4184"/>
                  </a:cubicBezTo>
                  <a:cubicBezTo>
                    <a:pt x="1190" y="4184"/>
                    <a:pt x="1219" y="4199"/>
                    <a:pt x="1234" y="4229"/>
                  </a:cubicBezTo>
                  <a:close/>
                  <a:moveTo>
                    <a:pt x="15357" y="4992"/>
                  </a:moveTo>
                  <a:cubicBezTo>
                    <a:pt x="15357" y="5065"/>
                    <a:pt x="15342" y="5080"/>
                    <a:pt x="15298" y="5051"/>
                  </a:cubicBezTo>
                  <a:cubicBezTo>
                    <a:pt x="15283" y="5021"/>
                    <a:pt x="15269" y="4977"/>
                    <a:pt x="15283" y="4948"/>
                  </a:cubicBezTo>
                  <a:cubicBezTo>
                    <a:pt x="15327" y="4874"/>
                    <a:pt x="15342" y="4889"/>
                    <a:pt x="15342" y="4992"/>
                  </a:cubicBezTo>
                  <a:close/>
                  <a:moveTo>
                    <a:pt x="15107" y="5829"/>
                  </a:moveTo>
                  <a:cubicBezTo>
                    <a:pt x="15151" y="5843"/>
                    <a:pt x="15166" y="5902"/>
                    <a:pt x="15151" y="5976"/>
                  </a:cubicBezTo>
                  <a:cubicBezTo>
                    <a:pt x="15122" y="6049"/>
                    <a:pt x="15107" y="6093"/>
                    <a:pt x="15034" y="6049"/>
                  </a:cubicBezTo>
                  <a:cubicBezTo>
                    <a:pt x="14960" y="6005"/>
                    <a:pt x="14946" y="6020"/>
                    <a:pt x="14946" y="6049"/>
                  </a:cubicBezTo>
                  <a:cubicBezTo>
                    <a:pt x="14946" y="6078"/>
                    <a:pt x="14916" y="6049"/>
                    <a:pt x="14902" y="6005"/>
                  </a:cubicBezTo>
                  <a:cubicBezTo>
                    <a:pt x="14813" y="5858"/>
                    <a:pt x="14975" y="5741"/>
                    <a:pt x="15107" y="5829"/>
                  </a:cubicBezTo>
                  <a:close/>
                  <a:moveTo>
                    <a:pt x="16003" y="6284"/>
                  </a:moveTo>
                  <a:cubicBezTo>
                    <a:pt x="15988" y="6328"/>
                    <a:pt x="15973" y="6313"/>
                    <a:pt x="15973" y="6254"/>
                  </a:cubicBezTo>
                  <a:cubicBezTo>
                    <a:pt x="15973" y="6210"/>
                    <a:pt x="15973" y="6181"/>
                    <a:pt x="16003" y="6196"/>
                  </a:cubicBezTo>
                  <a:cubicBezTo>
                    <a:pt x="16017" y="6225"/>
                    <a:pt x="16017" y="6254"/>
                    <a:pt x="16003" y="6284"/>
                  </a:cubicBezTo>
                  <a:close/>
                  <a:moveTo>
                    <a:pt x="16149" y="6460"/>
                  </a:moveTo>
                  <a:cubicBezTo>
                    <a:pt x="16149" y="6475"/>
                    <a:pt x="16135" y="6504"/>
                    <a:pt x="16105" y="6504"/>
                  </a:cubicBezTo>
                  <a:cubicBezTo>
                    <a:pt x="16076" y="6504"/>
                    <a:pt x="16061" y="6475"/>
                    <a:pt x="16061" y="6460"/>
                  </a:cubicBezTo>
                  <a:cubicBezTo>
                    <a:pt x="16061" y="6431"/>
                    <a:pt x="16076" y="6416"/>
                    <a:pt x="16105" y="6416"/>
                  </a:cubicBezTo>
                  <a:cubicBezTo>
                    <a:pt x="16135" y="6401"/>
                    <a:pt x="16149" y="6431"/>
                    <a:pt x="16149" y="6460"/>
                  </a:cubicBezTo>
                  <a:close/>
                  <a:moveTo>
                    <a:pt x="15621" y="6666"/>
                  </a:moveTo>
                  <a:cubicBezTo>
                    <a:pt x="15621" y="6754"/>
                    <a:pt x="15606" y="6768"/>
                    <a:pt x="15562" y="6739"/>
                  </a:cubicBezTo>
                  <a:cubicBezTo>
                    <a:pt x="15518" y="6695"/>
                    <a:pt x="15459" y="6680"/>
                    <a:pt x="15415" y="6666"/>
                  </a:cubicBezTo>
                  <a:cubicBezTo>
                    <a:pt x="15327" y="6651"/>
                    <a:pt x="15327" y="6651"/>
                    <a:pt x="15430" y="6592"/>
                  </a:cubicBezTo>
                  <a:cubicBezTo>
                    <a:pt x="15606" y="6533"/>
                    <a:pt x="15621" y="6533"/>
                    <a:pt x="15621" y="6666"/>
                  </a:cubicBezTo>
                  <a:close/>
                  <a:moveTo>
                    <a:pt x="1116" y="7253"/>
                  </a:moveTo>
                  <a:cubicBezTo>
                    <a:pt x="1116" y="7282"/>
                    <a:pt x="1087" y="7297"/>
                    <a:pt x="1043" y="7297"/>
                  </a:cubicBezTo>
                  <a:cubicBezTo>
                    <a:pt x="1013" y="7297"/>
                    <a:pt x="999" y="7282"/>
                    <a:pt x="1013" y="7253"/>
                  </a:cubicBezTo>
                  <a:cubicBezTo>
                    <a:pt x="1013" y="7238"/>
                    <a:pt x="1043" y="7209"/>
                    <a:pt x="1072" y="7209"/>
                  </a:cubicBezTo>
                  <a:cubicBezTo>
                    <a:pt x="1101" y="7209"/>
                    <a:pt x="1116" y="7238"/>
                    <a:pt x="1116" y="7253"/>
                  </a:cubicBezTo>
                  <a:close/>
                  <a:moveTo>
                    <a:pt x="16311" y="7400"/>
                  </a:moveTo>
                  <a:cubicBezTo>
                    <a:pt x="16311" y="7444"/>
                    <a:pt x="16296" y="7488"/>
                    <a:pt x="16252" y="7517"/>
                  </a:cubicBezTo>
                  <a:cubicBezTo>
                    <a:pt x="16208" y="7532"/>
                    <a:pt x="16193" y="7488"/>
                    <a:pt x="16193" y="7400"/>
                  </a:cubicBezTo>
                  <a:cubicBezTo>
                    <a:pt x="16193" y="7297"/>
                    <a:pt x="16208" y="7253"/>
                    <a:pt x="16252" y="7267"/>
                  </a:cubicBezTo>
                  <a:cubicBezTo>
                    <a:pt x="16296" y="7297"/>
                    <a:pt x="16311" y="7341"/>
                    <a:pt x="16311" y="7400"/>
                  </a:cubicBezTo>
                  <a:close/>
                  <a:moveTo>
                    <a:pt x="15474" y="7987"/>
                  </a:moveTo>
                  <a:cubicBezTo>
                    <a:pt x="15459" y="8016"/>
                    <a:pt x="15445" y="8001"/>
                    <a:pt x="15445" y="7957"/>
                  </a:cubicBezTo>
                  <a:cubicBezTo>
                    <a:pt x="15445" y="7899"/>
                    <a:pt x="15459" y="7884"/>
                    <a:pt x="15459" y="7899"/>
                  </a:cubicBezTo>
                  <a:cubicBezTo>
                    <a:pt x="15474" y="7928"/>
                    <a:pt x="15489" y="7957"/>
                    <a:pt x="15474" y="7987"/>
                  </a:cubicBezTo>
                  <a:close/>
                  <a:moveTo>
                    <a:pt x="16384" y="8486"/>
                  </a:moveTo>
                  <a:cubicBezTo>
                    <a:pt x="16370" y="8515"/>
                    <a:pt x="16355" y="8559"/>
                    <a:pt x="16340" y="8559"/>
                  </a:cubicBezTo>
                  <a:cubicBezTo>
                    <a:pt x="16326" y="8559"/>
                    <a:pt x="16326" y="8515"/>
                    <a:pt x="16326" y="8486"/>
                  </a:cubicBezTo>
                  <a:cubicBezTo>
                    <a:pt x="16326" y="8457"/>
                    <a:pt x="16340" y="8413"/>
                    <a:pt x="16370" y="8413"/>
                  </a:cubicBezTo>
                  <a:cubicBezTo>
                    <a:pt x="16399" y="8413"/>
                    <a:pt x="16399" y="8457"/>
                    <a:pt x="16399" y="8486"/>
                  </a:cubicBezTo>
                  <a:close/>
                  <a:moveTo>
                    <a:pt x="705" y="8603"/>
                  </a:moveTo>
                  <a:cubicBezTo>
                    <a:pt x="705" y="8618"/>
                    <a:pt x="690" y="8647"/>
                    <a:pt x="661" y="8647"/>
                  </a:cubicBezTo>
                  <a:cubicBezTo>
                    <a:pt x="632" y="8647"/>
                    <a:pt x="632" y="8618"/>
                    <a:pt x="646" y="8603"/>
                  </a:cubicBezTo>
                  <a:cubicBezTo>
                    <a:pt x="661" y="8574"/>
                    <a:pt x="676" y="8559"/>
                    <a:pt x="690" y="8559"/>
                  </a:cubicBezTo>
                  <a:cubicBezTo>
                    <a:pt x="705" y="8559"/>
                    <a:pt x="720" y="8574"/>
                    <a:pt x="720" y="8589"/>
                  </a:cubicBezTo>
                  <a:close/>
                  <a:moveTo>
                    <a:pt x="15518" y="8677"/>
                  </a:moveTo>
                  <a:cubicBezTo>
                    <a:pt x="15518" y="8706"/>
                    <a:pt x="15503" y="8736"/>
                    <a:pt x="15474" y="8750"/>
                  </a:cubicBezTo>
                  <a:cubicBezTo>
                    <a:pt x="15459" y="8765"/>
                    <a:pt x="15445" y="8824"/>
                    <a:pt x="15459" y="8868"/>
                  </a:cubicBezTo>
                  <a:cubicBezTo>
                    <a:pt x="15489" y="8970"/>
                    <a:pt x="15459" y="8970"/>
                    <a:pt x="15357" y="8868"/>
                  </a:cubicBezTo>
                  <a:cubicBezTo>
                    <a:pt x="15239" y="8765"/>
                    <a:pt x="15269" y="8794"/>
                    <a:pt x="15357" y="8721"/>
                  </a:cubicBezTo>
                  <a:cubicBezTo>
                    <a:pt x="15445" y="8647"/>
                    <a:pt x="15533" y="8618"/>
                    <a:pt x="15533" y="8677"/>
                  </a:cubicBezTo>
                  <a:close/>
                  <a:moveTo>
                    <a:pt x="1175" y="8868"/>
                  </a:moveTo>
                  <a:cubicBezTo>
                    <a:pt x="1190" y="8897"/>
                    <a:pt x="1175" y="8912"/>
                    <a:pt x="1131" y="8912"/>
                  </a:cubicBezTo>
                  <a:cubicBezTo>
                    <a:pt x="1101" y="8912"/>
                    <a:pt x="1057" y="8897"/>
                    <a:pt x="1057" y="8868"/>
                  </a:cubicBezTo>
                  <a:cubicBezTo>
                    <a:pt x="1057" y="8838"/>
                    <a:pt x="1087" y="8824"/>
                    <a:pt x="1101" y="8824"/>
                  </a:cubicBezTo>
                  <a:cubicBezTo>
                    <a:pt x="1131" y="8824"/>
                    <a:pt x="1175" y="8838"/>
                    <a:pt x="1190" y="8868"/>
                  </a:cubicBezTo>
                  <a:close/>
                  <a:moveTo>
                    <a:pt x="867" y="9132"/>
                  </a:moveTo>
                  <a:cubicBezTo>
                    <a:pt x="852" y="9161"/>
                    <a:pt x="822" y="9176"/>
                    <a:pt x="793" y="9176"/>
                  </a:cubicBezTo>
                  <a:cubicBezTo>
                    <a:pt x="764" y="9176"/>
                    <a:pt x="749" y="9161"/>
                    <a:pt x="749" y="9132"/>
                  </a:cubicBezTo>
                  <a:cubicBezTo>
                    <a:pt x="749" y="9103"/>
                    <a:pt x="778" y="9088"/>
                    <a:pt x="822" y="9088"/>
                  </a:cubicBezTo>
                  <a:cubicBezTo>
                    <a:pt x="867" y="9088"/>
                    <a:pt x="881" y="9103"/>
                    <a:pt x="867" y="9147"/>
                  </a:cubicBezTo>
                  <a:close/>
                  <a:moveTo>
                    <a:pt x="15401" y="9631"/>
                  </a:moveTo>
                  <a:cubicBezTo>
                    <a:pt x="15327" y="9704"/>
                    <a:pt x="15166" y="9719"/>
                    <a:pt x="15166" y="9646"/>
                  </a:cubicBezTo>
                  <a:cubicBezTo>
                    <a:pt x="15166" y="9602"/>
                    <a:pt x="15210" y="9587"/>
                    <a:pt x="15313" y="9587"/>
                  </a:cubicBezTo>
                  <a:cubicBezTo>
                    <a:pt x="15401" y="9587"/>
                    <a:pt x="15445" y="9587"/>
                    <a:pt x="15415" y="9631"/>
                  </a:cubicBezTo>
                  <a:close/>
                  <a:moveTo>
                    <a:pt x="15959" y="10350"/>
                  </a:moveTo>
                  <a:cubicBezTo>
                    <a:pt x="15959" y="10424"/>
                    <a:pt x="15959" y="10424"/>
                    <a:pt x="15915" y="10380"/>
                  </a:cubicBezTo>
                  <a:cubicBezTo>
                    <a:pt x="15885" y="10365"/>
                    <a:pt x="15841" y="10350"/>
                    <a:pt x="15812" y="10380"/>
                  </a:cubicBezTo>
                  <a:cubicBezTo>
                    <a:pt x="15797" y="10394"/>
                    <a:pt x="15797" y="10365"/>
                    <a:pt x="15841" y="10306"/>
                  </a:cubicBezTo>
                  <a:cubicBezTo>
                    <a:pt x="15915" y="10189"/>
                    <a:pt x="15973" y="10218"/>
                    <a:pt x="15973" y="10350"/>
                  </a:cubicBezTo>
                  <a:close/>
                  <a:moveTo>
                    <a:pt x="16282" y="10439"/>
                  </a:moveTo>
                  <a:cubicBezTo>
                    <a:pt x="16223" y="10497"/>
                    <a:pt x="16164" y="10453"/>
                    <a:pt x="16208" y="10380"/>
                  </a:cubicBezTo>
                  <a:cubicBezTo>
                    <a:pt x="16223" y="10365"/>
                    <a:pt x="16267" y="10350"/>
                    <a:pt x="16282" y="10365"/>
                  </a:cubicBezTo>
                  <a:cubicBezTo>
                    <a:pt x="16326" y="10380"/>
                    <a:pt x="16326" y="10409"/>
                    <a:pt x="16296" y="10439"/>
                  </a:cubicBezTo>
                  <a:close/>
                  <a:moveTo>
                    <a:pt x="16193" y="10747"/>
                  </a:moveTo>
                  <a:cubicBezTo>
                    <a:pt x="16193" y="10761"/>
                    <a:pt x="16179" y="10791"/>
                    <a:pt x="16164" y="10791"/>
                  </a:cubicBezTo>
                  <a:cubicBezTo>
                    <a:pt x="16164" y="10791"/>
                    <a:pt x="16135" y="10761"/>
                    <a:pt x="16120" y="10747"/>
                  </a:cubicBezTo>
                  <a:cubicBezTo>
                    <a:pt x="16105" y="10717"/>
                    <a:pt x="16120" y="10688"/>
                    <a:pt x="16135" y="10688"/>
                  </a:cubicBezTo>
                  <a:cubicBezTo>
                    <a:pt x="16164" y="10688"/>
                    <a:pt x="16193" y="10703"/>
                    <a:pt x="16193" y="10732"/>
                  </a:cubicBezTo>
                  <a:close/>
                  <a:moveTo>
                    <a:pt x="15224" y="11011"/>
                  </a:moveTo>
                  <a:cubicBezTo>
                    <a:pt x="15239" y="11026"/>
                    <a:pt x="15224" y="11055"/>
                    <a:pt x="15210" y="11055"/>
                  </a:cubicBezTo>
                  <a:cubicBezTo>
                    <a:pt x="15180" y="11055"/>
                    <a:pt x="15166" y="11026"/>
                    <a:pt x="15166" y="11011"/>
                  </a:cubicBezTo>
                  <a:cubicBezTo>
                    <a:pt x="15166" y="10982"/>
                    <a:pt x="15166" y="10967"/>
                    <a:pt x="15180" y="10967"/>
                  </a:cubicBezTo>
                  <a:cubicBezTo>
                    <a:pt x="15195" y="10967"/>
                    <a:pt x="15224" y="10982"/>
                    <a:pt x="15239" y="11011"/>
                  </a:cubicBezTo>
                  <a:close/>
                  <a:moveTo>
                    <a:pt x="1835" y="11496"/>
                  </a:moveTo>
                  <a:cubicBezTo>
                    <a:pt x="1835" y="11525"/>
                    <a:pt x="1806" y="11540"/>
                    <a:pt x="1791" y="11540"/>
                  </a:cubicBezTo>
                  <a:cubicBezTo>
                    <a:pt x="1762" y="11540"/>
                    <a:pt x="1747" y="11525"/>
                    <a:pt x="1747" y="11496"/>
                  </a:cubicBezTo>
                  <a:cubicBezTo>
                    <a:pt x="1747" y="11481"/>
                    <a:pt x="1762" y="11451"/>
                    <a:pt x="1791" y="11451"/>
                  </a:cubicBezTo>
                  <a:cubicBezTo>
                    <a:pt x="1806" y="11451"/>
                    <a:pt x="1835" y="11466"/>
                    <a:pt x="1835" y="11496"/>
                  </a:cubicBezTo>
                  <a:close/>
                  <a:moveTo>
                    <a:pt x="15415" y="11657"/>
                  </a:moveTo>
                  <a:cubicBezTo>
                    <a:pt x="15401" y="11686"/>
                    <a:pt x="15371" y="11716"/>
                    <a:pt x="15342" y="11701"/>
                  </a:cubicBezTo>
                  <a:cubicBezTo>
                    <a:pt x="15327" y="11672"/>
                    <a:pt x="15327" y="11642"/>
                    <a:pt x="15327" y="11613"/>
                  </a:cubicBezTo>
                  <a:cubicBezTo>
                    <a:pt x="15357" y="11569"/>
                    <a:pt x="15371" y="11554"/>
                    <a:pt x="15401" y="11569"/>
                  </a:cubicBezTo>
                  <a:cubicBezTo>
                    <a:pt x="15415" y="11584"/>
                    <a:pt x="15430" y="11628"/>
                    <a:pt x="15415" y="11657"/>
                  </a:cubicBezTo>
                  <a:close/>
                  <a:moveTo>
                    <a:pt x="15709" y="11921"/>
                  </a:moveTo>
                  <a:cubicBezTo>
                    <a:pt x="15709" y="11965"/>
                    <a:pt x="15621" y="11980"/>
                    <a:pt x="15592" y="11951"/>
                  </a:cubicBezTo>
                  <a:cubicBezTo>
                    <a:pt x="15577" y="11907"/>
                    <a:pt x="15592" y="11907"/>
                    <a:pt x="15636" y="11907"/>
                  </a:cubicBezTo>
                  <a:cubicBezTo>
                    <a:pt x="15680" y="11907"/>
                    <a:pt x="15709" y="11907"/>
                    <a:pt x="15709" y="11921"/>
                  </a:cubicBezTo>
                  <a:close/>
                  <a:moveTo>
                    <a:pt x="15782" y="12288"/>
                  </a:moveTo>
                  <a:cubicBezTo>
                    <a:pt x="15782" y="12347"/>
                    <a:pt x="15782" y="12347"/>
                    <a:pt x="15768" y="12303"/>
                  </a:cubicBezTo>
                  <a:cubicBezTo>
                    <a:pt x="15753" y="12259"/>
                    <a:pt x="15709" y="12215"/>
                    <a:pt x="15680" y="12200"/>
                  </a:cubicBezTo>
                  <a:cubicBezTo>
                    <a:pt x="15621" y="12186"/>
                    <a:pt x="15621" y="12186"/>
                    <a:pt x="15680" y="12186"/>
                  </a:cubicBezTo>
                  <a:cubicBezTo>
                    <a:pt x="15738" y="12186"/>
                    <a:pt x="15768" y="12230"/>
                    <a:pt x="15782" y="12274"/>
                  </a:cubicBezTo>
                  <a:close/>
                  <a:moveTo>
                    <a:pt x="1835" y="12347"/>
                  </a:moveTo>
                  <a:cubicBezTo>
                    <a:pt x="1791" y="12435"/>
                    <a:pt x="1703" y="12479"/>
                    <a:pt x="1703" y="12406"/>
                  </a:cubicBezTo>
                  <a:cubicBezTo>
                    <a:pt x="1718" y="12332"/>
                    <a:pt x="1777" y="12288"/>
                    <a:pt x="1850" y="12259"/>
                  </a:cubicBezTo>
                  <a:cubicBezTo>
                    <a:pt x="1865" y="12259"/>
                    <a:pt x="1850" y="12303"/>
                    <a:pt x="1835" y="12347"/>
                  </a:cubicBezTo>
                  <a:close/>
                  <a:moveTo>
                    <a:pt x="15313" y="12553"/>
                  </a:moveTo>
                  <a:cubicBezTo>
                    <a:pt x="15283" y="12567"/>
                    <a:pt x="15239" y="12597"/>
                    <a:pt x="15210" y="12641"/>
                  </a:cubicBezTo>
                  <a:cubicBezTo>
                    <a:pt x="15195" y="12670"/>
                    <a:pt x="15180" y="12655"/>
                    <a:pt x="15180" y="12611"/>
                  </a:cubicBezTo>
                  <a:cubicBezTo>
                    <a:pt x="15180" y="12553"/>
                    <a:pt x="15195" y="12523"/>
                    <a:pt x="15224" y="12523"/>
                  </a:cubicBezTo>
                  <a:cubicBezTo>
                    <a:pt x="15254" y="12523"/>
                    <a:pt x="15254" y="12508"/>
                    <a:pt x="15239" y="12479"/>
                  </a:cubicBezTo>
                  <a:cubicBezTo>
                    <a:pt x="15195" y="12391"/>
                    <a:pt x="15269" y="12347"/>
                    <a:pt x="15327" y="12420"/>
                  </a:cubicBezTo>
                  <a:cubicBezTo>
                    <a:pt x="15386" y="12508"/>
                    <a:pt x="15371" y="12508"/>
                    <a:pt x="15313" y="12538"/>
                  </a:cubicBezTo>
                  <a:close/>
                  <a:moveTo>
                    <a:pt x="2056" y="12641"/>
                  </a:moveTo>
                  <a:cubicBezTo>
                    <a:pt x="2056" y="12655"/>
                    <a:pt x="2012" y="12641"/>
                    <a:pt x="1968" y="12626"/>
                  </a:cubicBezTo>
                  <a:cubicBezTo>
                    <a:pt x="1924" y="12597"/>
                    <a:pt x="1894" y="12553"/>
                    <a:pt x="1909" y="12523"/>
                  </a:cubicBezTo>
                  <a:cubicBezTo>
                    <a:pt x="1909" y="12494"/>
                    <a:pt x="2056" y="12567"/>
                    <a:pt x="2056" y="12626"/>
                  </a:cubicBezTo>
                  <a:close/>
                  <a:moveTo>
                    <a:pt x="16193" y="12670"/>
                  </a:moveTo>
                  <a:cubicBezTo>
                    <a:pt x="16179" y="12714"/>
                    <a:pt x="16164" y="12699"/>
                    <a:pt x="16164" y="12641"/>
                  </a:cubicBezTo>
                  <a:cubicBezTo>
                    <a:pt x="16164" y="12597"/>
                    <a:pt x="16179" y="12567"/>
                    <a:pt x="16179" y="12597"/>
                  </a:cubicBezTo>
                  <a:cubicBezTo>
                    <a:pt x="16193" y="12611"/>
                    <a:pt x="16193" y="12641"/>
                    <a:pt x="16179" y="12670"/>
                  </a:cubicBezTo>
                  <a:close/>
                  <a:moveTo>
                    <a:pt x="15577" y="12714"/>
                  </a:moveTo>
                  <a:cubicBezTo>
                    <a:pt x="15533" y="12758"/>
                    <a:pt x="15503" y="12773"/>
                    <a:pt x="15489" y="12743"/>
                  </a:cubicBezTo>
                  <a:cubicBezTo>
                    <a:pt x="15489" y="12729"/>
                    <a:pt x="15503" y="12685"/>
                    <a:pt x="15533" y="12655"/>
                  </a:cubicBezTo>
                  <a:cubicBezTo>
                    <a:pt x="15621" y="12597"/>
                    <a:pt x="15621" y="12611"/>
                    <a:pt x="15562" y="12699"/>
                  </a:cubicBezTo>
                  <a:close/>
                  <a:moveTo>
                    <a:pt x="15430" y="13448"/>
                  </a:moveTo>
                  <a:cubicBezTo>
                    <a:pt x="15474" y="13566"/>
                    <a:pt x="15430" y="13595"/>
                    <a:pt x="15371" y="13492"/>
                  </a:cubicBezTo>
                  <a:cubicBezTo>
                    <a:pt x="15342" y="13433"/>
                    <a:pt x="15342" y="13375"/>
                    <a:pt x="15371" y="13375"/>
                  </a:cubicBezTo>
                  <a:cubicBezTo>
                    <a:pt x="15401" y="13375"/>
                    <a:pt x="15401" y="13404"/>
                    <a:pt x="15415" y="13433"/>
                  </a:cubicBezTo>
                  <a:close/>
                  <a:moveTo>
                    <a:pt x="15665" y="13463"/>
                  </a:moveTo>
                  <a:cubicBezTo>
                    <a:pt x="15665" y="13492"/>
                    <a:pt x="15636" y="13492"/>
                    <a:pt x="15606" y="13477"/>
                  </a:cubicBezTo>
                  <a:cubicBezTo>
                    <a:pt x="15562" y="13477"/>
                    <a:pt x="15533" y="13448"/>
                    <a:pt x="15533" y="13433"/>
                  </a:cubicBezTo>
                  <a:cubicBezTo>
                    <a:pt x="15533" y="13433"/>
                    <a:pt x="15562" y="13419"/>
                    <a:pt x="15606" y="13419"/>
                  </a:cubicBezTo>
                  <a:cubicBezTo>
                    <a:pt x="15636" y="13419"/>
                    <a:pt x="15665" y="13433"/>
                    <a:pt x="15665" y="13463"/>
                  </a:cubicBezTo>
                  <a:close/>
                  <a:moveTo>
                    <a:pt x="15298" y="13727"/>
                  </a:moveTo>
                  <a:cubicBezTo>
                    <a:pt x="15298" y="13756"/>
                    <a:pt x="15269" y="13786"/>
                    <a:pt x="15224" y="13800"/>
                  </a:cubicBezTo>
                  <a:cubicBezTo>
                    <a:pt x="15180" y="13815"/>
                    <a:pt x="15166" y="13815"/>
                    <a:pt x="15210" y="13756"/>
                  </a:cubicBezTo>
                  <a:cubicBezTo>
                    <a:pt x="15254" y="13698"/>
                    <a:pt x="15298" y="13668"/>
                    <a:pt x="15298" y="13727"/>
                  </a:cubicBezTo>
                  <a:close/>
                  <a:moveTo>
                    <a:pt x="2202" y="13918"/>
                  </a:moveTo>
                  <a:cubicBezTo>
                    <a:pt x="2247" y="13991"/>
                    <a:pt x="2173" y="14050"/>
                    <a:pt x="2114" y="13991"/>
                  </a:cubicBezTo>
                  <a:cubicBezTo>
                    <a:pt x="2070" y="13977"/>
                    <a:pt x="2056" y="13933"/>
                    <a:pt x="2070" y="13903"/>
                  </a:cubicBezTo>
                  <a:cubicBezTo>
                    <a:pt x="2100" y="13844"/>
                    <a:pt x="2188" y="13844"/>
                    <a:pt x="2217" y="13918"/>
                  </a:cubicBezTo>
                  <a:close/>
                  <a:moveTo>
                    <a:pt x="1689" y="14211"/>
                  </a:moveTo>
                  <a:cubicBezTo>
                    <a:pt x="1689" y="14211"/>
                    <a:pt x="1659" y="14226"/>
                    <a:pt x="1615" y="14226"/>
                  </a:cubicBezTo>
                  <a:cubicBezTo>
                    <a:pt x="1586" y="14226"/>
                    <a:pt x="1557" y="14211"/>
                    <a:pt x="1557" y="14182"/>
                  </a:cubicBezTo>
                  <a:cubicBezTo>
                    <a:pt x="1557" y="14153"/>
                    <a:pt x="1586" y="14153"/>
                    <a:pt x="1615" y="14167"/>
                  </a:cubicBezTo>
                  <a:cubicBezTo>
                    <a:pt x="1659" y="14182"/>
                    <a:pt x="1703" y="14197"/>
                    <a:pt x="1703" y="14197"/>
                  </a:cubicBezTo>
                  <a:close/>
                  <a:moveTo>
                    <a:pt x="2525" y="14476"/>
                  </a:moveTo>
                  <a:cubicBezTo>
                    <a:pt x="2496" y="14505"/>
                    <a:pt x="2452" y="14534"/>
                    <a:pt x="2393" y="14534"/>
                  </a:cubicBezTo>
                  <a:lnTo>
                    <a:pt x="2305" y="14534"/>
                  </a:lnTo>
                  <a:lnTo>
                    <a:pt x="2408" y="14417"/>
                  </a:lnTo>
                  <a:cubicBezTo>
                    <a:pt x="2525" y="14314"/>
                    <a:pt x="2584" y="14329"/>
                    <a:pt x="2525" y="14461"/>
                  </a:cubicBezTo>
                  <a:close/>
                  <a:moveTo>
                    <a:pt x="1601" y="14505"/>
                  </a:moveTo>
                  <a:cubicBezTo>
                    <a:pt x="1601" y="14534"/>
                    <a:pt x="1601" y="14534"/>
                    <a:pt x="1571" y="14505"/>
                  </a:cubicBezTo>
                  <a:cubicBezTo>
                    <a:pt x="1557" y="14461"/>
                    <a:pt x="1527" y="14446"/>
                    <a:pt x="1483" y="14446"/>
                  </a:cubicBezTo>
                  <a:cubicBezTo>
                    <a:pt x="1454" y="14446"/>
                    <a:pt x="1439" y="14432"/>
                    <a:pt x="1454" y="14402"/>
                  </a:cubicBezTo>
                  <a:cubicBezTo>
                    <a:pt x="1483" y="14344"/>
                    <a:pt x="1615" y="14432"/>
                    <a:pt x="1601" y="14505"/>
                  </a:cubicBezTo>
                  <a:close/>
                  <a:moveTo>
                    <a:pt x="15474" y="15386"/>
                  </a:moveTo>
                  <a:cubicBezTo>
                    <a:pt x="15430" y="15445"/>
                    <a:pt x="15371" y="15401"/>
                    <a:pt x="15415" y="15342"/>
                  </a:cubicBezTo>
                  <a:cubicBezTo>
                    <a:pt x="15430" y="15313"/>
                    <a:pt x="15459" y="15298"/>
                    <a:pt x="15489" y="15313"/>
                  </a:cubicBezTo>
                  <a:cubicBezTo>
                    <a:pt x="15518" y="15342"/>
                    <a:pt x="15518" y="15357"/>
                    <a:pt x="15474" y="15386"/>
                  </a:cubicBezTo>
                  <a:close/>
                  <a:moveTo>
                    <a:pt x="2496" y="15724"/>
                  </a:moveTo>
                  <a:cubicBezTo>
                    <a:pt x="2496" y="15753"/>
                    <a:pt x="2481" y="15782"/>
                    <a:pt x="2452" y="15782"/>
                  </a:cubicBezTo>
                  <a:cubicBezTo>
                    <a:pt x="2437" y="15782"/>
                    <a:pt x="2408" y="15738"/>
                    <a:pt x="2423" y="15694"/>
                  </a:cubicBezTo>
                  <a:cubicBezTo>
                    <a:pt x="2423" y="15591"/>
                    <a:pt x="2496" y="15621"/>
                    <a:pt x="2496" y="15724"/>
                  </a:cubicBezTo>
                  <a:close/>
                  <a:moveTo>
                    <a:pt x="15621" y="15724"/>
                  </a:moveTo>
                  <a:cubicBezTo>
                    <a:pt x="15636" y="15782"/>
                    <a:pt x="15621" y="15812"/>
                    <a:pt x="15577" y="15797"/>
                  </a:cubicBezTo>
                  <a:cubicBezTo>
                    <a:pt x="15518" y="15797"/>
                    <a:pt x="15503" y="15782"/>
                    <a:pt x="15518" y="15768"/>
                  </a:cubicBezTo>
                  <a:cubicBezTo>
                    <a:pt x="15518" y="15738"/>
                    <a:pt x="15518" y="15709"/>
                    <a:pt x="15518" y="15694"/>
                  </a:cubicBezTo>
                  <a:cubicBezTo>
                    <a:pt x="15533" y="15606"/>
                    <a:pt x="15606" y="15636"/>
                    <a:pt x="15636" y="15738"/>
                  </a:cubicBezTo>
                  <a:close/>
                  <a:moveTo>
                    <a:pt x="15210" y="15958"/>
                  </a:moveTo>
                  <a:cubicBezTo>
                    <a:pt x="15210" y="15988"/>
                    <a:pt x="15195" y="16003"/>
                    <a:pt x="15195" y="16003"/>
                  </a:cubicBezTo>
                  <a:cubicBezTo>
                    <a:pt x="15180" y="16003"/>
                    <a:pt x="15151" y="15988"/>
                    <a:pt x="15136" y="15958"/>
                  </a:cubicBezTo>
                  <a:cubicBezTo>
                    <a:pt x="15122" y="15929"/>
                    <a:pt x="15136" y="15914"/>
                    <a:pt x="15166" y="15914"/>
                  </a:cubicBezTo>
                  <a:cubicBezTo>
                    <a:pt x="15195" y="15914"/>
                    <a:pt x="15210" y="15929"/>
                    <a:pt x="15210" y="15958"/>
                  </a:cubicBezTo>
                  <a:close/>
                  <a:moveTo>
                    <a:pt x="5212" y="16047"/>
                  </a:moveTo>
                  <a:cubicBezTo>
                    <a:pt x="5212" y="16076"/>
                    <a:pt x="5197" y="16091"/>
                    <a:pt x="5168" y="16091"/>
                  </a:cubicBezTo>
                  <a:cubicBezTo>
                    <a:pt x="5153" y="16091"/>
                    <a:pt x="5124" y="16076"/>
                    <a:pt x="5109" y="16047"/>
                  </a:cubicBezTo>
                  <a:cubicBezTo>
                    <a:pt x="5095" y="16017"/>
                    <a:pt x="5109" y="16003"/>
                    <a:pt x="5139" y="16003"/>
                  </a:cubicBezTo>
                  <a:cubicBezTo>
                    <a:pt x="5183" y="16003"/>
                    <a:pt x="5227" y="16017"/>
                    <a:pt x="5227" y="16047"/>
                  </a:cubicBezTo>
                  <a:close/>
                  <a:moveTo>
                    <a:pt x="14270" y="16399"/>
                  </a:moveTo>
                  <a:cubicBezTo>
                    <a:pt x="14270" y="16428"/>
                    <a:pt x="14256" y="16443"/>
                    <a:pt x="14226" y="16443"/>
                  </a:cubicBezTo>
                  <a:cubicBezTo>
                    <a:pt x="14197" y="16443"/>
                    <a:pt x="14182" y="16428"/>
                    <a:pt x="14167" y="16399"/>
                  </a:cubicBezTo>
                  <a:cubicBezTo>
                    <a:pt x="14153" y="16384"/>
                    <a:pt x="14167" y="16355"/>
                    <a:pt x="14197" y="16355"/>
                  </a:cubicBezTo>
                  <a:cubicBezTo>
                    <a:pt x="14241" y="16355"/>
                    <a:pt x="14270" y="16384"/>
                    <a:pt x="14270" y="16399"/>
                  </a:cubicBezTo>
                  <a:close/>
                  <a:moveTo>
                    <a:pt x="14681" y="16384"/>
                  </a:moveTo>
                  <a:cubicBezTo>
                    <a:pt x="14652" y="16399"/>
                    <a:pt x="14637" y="16428"/>
                    <a:pt x="14608" y="16443"/>
                  </a:cubicBezTo>
                  <a:cubicBezTo>
                    <a:pt x="14549" y="16502"/>
                    <a:pt x="14534" y="16502"/>
                    <a:pt x="14534" y="16428"/>
                  </a:cubicBezTo>
                  <a:cubicBezTo>
                    <a:pt x="14534" y="16399"/>
                    <a:pt x="14564" y="16355"/>
                    <a:pt x="14608" y="16355"/>
                  </a:cubicBezTo>
                  <a:cubicBezTo>
                    <a:pt x="14652" y="16355"/>
                    <a:pt x="14681" y="16370"/>
                    <a:pt x="14681" y="16384"/>
                  </a:cubicBezTo>
                  <a:close/>
                  <a:moveTo>
                    <a:pt x="9367" y="16443"/>
                  </a:moveTo>
                  <a:cubicBezTo>
                    <a:pt x="9367" y="16472"/>
                    <a:pt x="9337" y="16502"/>
                    <a:pt x="9308" y="16502"/>
                  </a:cubicBezTo>
                  <a:cubicBezTo>
                    <a:pt x="9293" y="16502"/>
                    <a:pt x="9279" y="16472"/>
                    <a:pt x="9293" y="16443"/>
                  </a:cubicBezTo>
                  <a:cubicBezTo>
                    <a:pt x="9308" y="16428"/>
                    <a:pt x="9337" y="16399"/>
                    <a:pt x="9352" y="16399"/>
                  </a:cubicBezTo>
                  <a:cubicBezTo>
                    <a:pt x="9352" y="16399"/>
                    <a:pt x="9367" y="16428"/>
                    <a:pt x="9367" y="16443"/>
                  </a:cubicBezTo>
                  <a:close/>
                  <a:moveTo>
                    <a:pt x="10277" y="16560"/>
                  </a:moveTo>
                  <a:cubicBezTo>
                    <a:pt x="10248" y="16634"/>
                    <a:pt x="10174" y="16648"/>
                    <a:pt x="10174" y="16590"/>
                  </a:cubicBezTo>
                  <a:cubicBezTo>
                    <a:pt x="10174" y="16546"/>
                    <a:pt x="10204" y="16531"/>
                    <a:pt x="10292" y="16502"/>
                  </a:cubicBezTo>
                  <a:cubicBezTo>
                    <a:pt x="10292" y="16502"/>
                    <a:pt x="10292" y="16531"/>
                    <a:pt x="10277" y="16560"/>
                  </a:cubicBezTo>
                  <a:close/>
                  <a:moveTo>
                    <a:pt x="8736" y="16648"/>
                  </a:moveTo>
                  <a:cubicBezTo>
                    <a:pt x="8706" y="16663"/>
                    <a:pt x="8677" y="16663"/>
                    <a:pt x="8647" y="16648"/>
                  </a:cubicBezTo>
                  <a:cubicBezTo>
                    <a:pt x="8618" y="16634"/>
                    <a:pt x="8633" y="16634"/>
                    <a:pt x="8677" y="16634"/>
                  </a:cubicBezTo>
                  <a:cubicBezTo>
                    <a:pt x="8721" y="16634"/>
                    <a:pt x="8750" y="16648"/>
                    <a:pt x="8736" y="16648"/>
                  </a:cubicBezTo>
                  <a:close/>
                  <a:moveTo>
                    <a:pt x="13756" y="16722"/>
                  </a:moveTo>
                  <a:cubicBezTo>
                    <a:pt x="13727" y="16751"/>
                    <a:pt x="13698" y="16766"/>
                    <a:pt x="13698" y="16737"/>
                  </a:cubicBezTo>
                  <a:cubicBezTo>
                    <a:pt x="13698" y="16678"/>
                    <a:pt x="13756" y="16619"/>
                    <a:pt x="13786" y="16648"/>
                  </a:cubicBezTo>
                  <a:cubicBezTo>
                    <a:pt x="13815" y="16678"/>
                    <a:pt x="13771" y="16693"/>
                    <a:pt x="13756" y="16722"/>
                  </a:cubicBezTo>
                  <a:close/>
                  <a:moveTo>
                    <a:pt x="9734" y="16722"/>
                  </a:moveTo>
                  <a:cubicBezTo>
                    <a:pt x="9734" y="16737"/>
                    <a:pt x="9734" y="16766"/>
                    <a:pt x="9719" y="16766"/>
                  </a:cubicBezTo>
                  <a:cubicBezTo>
                    <a:pt x="9690" y="16766"/>
                    <a:pt x="9675" y="16737"/>
                    <a:pt x="9660" y="16722"/>
                  </a:cubicBezTo>
                  <a:cubicBezTo>
                    <a:pt x="9646" y="16693"/>
                    <a:pt x="9660" y="16678"/>
                    <a:pt x="9675" y="16678"/>
                  </a:cubicBezTo>
                  <a:cubicBezTo>
                    <a:pt x="9704" y="16678"/>
                    <a:pt x="9719" y="16693"/>
                    <a:pt x="9734" y="16722"/>
                  </a:cubicBezTo>
                  <a:close/>
                  <a:moveTo>
                    <a:pt x="11407" y="16898"/>
                  </a:moveTo>
                  <a:cubicBezTo>
                    <a:pt x="11393" y="16942"/>
                    <a:pt x="11393" y="16927"/>
                    <a:pt x="11393" y="16869"/>
                  </a:cubicBezTo>
                  <a:cubicBezTo>
                    <a:pt x="11393" y="16825"/>
                    <a:pt x="11393" y="16795"/>
                    <a:pt x="11407" y="16810"/>
                  </a:cubicBezTo>
                  <a:cubicBezTo>
                    <a:pt x="11422" y="16839"/>
                    <a:pt x="11422" y="16869"/>
                    <a:pt x="11407" y="16898"/>
                  </a:cubicBezTo>
                  <a:close/>
                  <a:moveTo>
                    <a:pt x="8354" y="16942"/>
                  </a:moveTo>
                  <a:cubicBezTo>
                    <a:pt x="8354" y="16957"/>
                    <a:pt x="8354" y="16986"/>
                    <a:pt x="8324" y="16986"/>
                  </a:cubicBezTo>
                  <a:cubicBezTo>
                    <a:pt x="8310" y="16986"/>
                    <a:pt x="8295" y="16957"/>
                    <a:pt x="8280" y="16942"/>
                  </a:cubicBezTo>
                  <a:cubicBezTo>
                    <a:pt x="8266" y="16913"/>
                    <a:pt x="8280" y="16883"/>
                    <a:pt x="8295" y="16883"/>
                  </a:cubicBezTo>
                  <a:cubicBezTo>
                    <a:pt x="8324" y="16883"/>
                    <a:pt x="8354" y="16913"/>
                    <a:pt x="8339" y="16942"/>
                  </a:cubicBezTo>
                  <a:close/>
                  <a:moveTo>
                    <a:pt x="6343" y="17045"/>
                  </a:moveTo>
                  <a:cubicBezTo>
                    <a:pt x="6343" y="17089"/>
                    <a:pt x="6313" y="17118"/>
                    <a:pt x="6298" y="17118"/>
                  </a:cubicBezTo>
                  <a:cubicBezTo>
                    <a:pt x="6269" y="17118"/>
                    <a:pt x="6254" y="17074"/>
                    <a:pt x="6254" y="17016"/>
                  </a:cubicBezTo>
                  <a:cubicBezTo>
                    <a:pt x="6254" y="16971"/>
                    <a:pt x="6269" y="16942"/>
                    <a:pt x="6298" y="16957"/>
                  </a:cubicBezTo>
                  <a:cubicBezTo>
                    <a:pt x="6328" y="16986"/>
                    <a:pt x="6343" y="17016"/>
                    <a:pt x="6343" y="17060"/>
                  </a:cubicBezTo>
                  <a:close/>
                  <a:moveTo>
                    <a:pt x="11730" y="17764"/>
                  </a:moveTo>
                  <a:cubicBezTo>
                    <a:pt x="11716" y="17779"/>
                    <a:pt x="11686" y="17764"/>
                    <a:pt x="11672" y="17720"/>
                  </a:cubicBezTo>
                  <a:cubicBezTo>
                    <a:pt x="11657" y="17661"/>
                    <a:pt x="11657" y="17647"/>
                    <a:pt x="11701" y="17691"/>
                  </a:cubicBezTo>
                  <a:cubicBezTo>
                    <a:pt x="11745" y="17735"/>
                    <a:pt x="11745" y="17750"/>
                    <a:pt x="11730" y="17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4"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33"/>
          <p:cNvSpPr txBox="1">
            <a:spLocks noGrp="1"/>
          </p:cNvSpPr>
          <p:nvPr>
            <p:ph type="title"/>
          </p:nvPr>
        </p:nvSpPr>
        <p:spPr>
          <a:xfrm>
            <a:off x="713225" y="365425"/>
            <a:ext cx="7717500" cy="6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484" name="Google Shape;1484;p33"/>
          <p:cNvGrpSpPr/>
          <p:nvPr/>
        </p:nvGrpSpPr>
        <p:grpSpPr>
          <a:xfrm>
            <a:off x="-546377" y="3390422"/>
            <a:ext cx="1710276" cy="1914088"/>
            <a:chOff x="-546377" y="3390422"/>
            <a:chExt cx="1710276" cy="1914088"/>
          </a:xfrm>
        </p:grpSpPr>
        <p:sp>
          <p:nvSpPr>
            <p:cNvPr id="1485" name="Google Shape;1485;p33"/>
            <p:cNvSpPr/>
            <p:nvPr/>
          </p:nvSpPr>
          <p:spPr>
            <a:xfrm flipH="1">
              <a:off x="-546377" y="3390422"/>
              <a:ext cx="1710276" cy="1914088"/>
            </a:xfrm>
            <a:custGeom>
              <a:avLst/>
              <a:gdLst/>
              <a:ahLst/>
              <a:cxnLst/>
              <a:rect l="l" t="t" r="r" b="b"/>
              <a:pathLst>
                <a:path w="32901" h="36820" extrusionOk="0">
                  <a:moveTo>
                    <a:pt x="32328" y="0"/>
                  </a:moveTo>
                  <a:lnTo>
                    <a:pt x="30846" y="1380"/>
                  </a:lnTo>
                  <a:cubicBezTo>
                    <a:pt x="30185" y="1982"/>
                    <a:pt x="29568" y="2628"/>
                    <a:pt x="29010" y="3333"/>
                  </a:cubicBezTo>
                  <a:cubicBezTo>
                    <a:pt x="28320" y="4243"/>
                    <a:pt x="26940" y="5462"/>
                    <a:pt x="26940" y="5462"/>
                  </a:cubicBezTo>
                  <a:lnTo>
                    <a:pt x="23637" y="12376"/>
                  </a:lnTo>
                  <a:lnTo>
                    <a:pt x="23476" y="14358"/>
                  </a:lnTo>
                  <a:cubicBezTo>
                    <a:pt x="23476" y="14358"/>
                    <a:pt x="23725" y="14681"/>
                    <a:pt x="20172" y="17206"/>
                  </a:cubicBezTo>
                  <a:cubicBezTo>
                    <a:pt x="18969" y="18073"/>
                    <a:pt x="17310" y="18249"/>
                    <a:pt x="17310" y="18249"/>
                  </a:cubicBezTo>
                  <a:cubicBezTo>
                    <a:pt x="16664" y="18733"/>
                    <a:pt x="15974" y="19159"/>
                    <a:pt x="15254" y="19511"/>
                  </a:cubicBezTo>
                  <a:cubicBezTo>
                    <a:pt x="14741" y="19735"/>
                    <a:pt x="14453" y="19792"/>
                    <a:pt x="14211" y="19792"/>
                  </a:cubicBezTo>
                  <a:cubicBezTo>
                    <a:pt x="13961" y="19792"/>
                    <a:pt x="13762" y="19731"/>
                    <a:pt x="13419" y="19731"/>
                  </a:cubicBezTo>
                  <a:cubicBezTo>
                    <a:pt x="12729" y="19731"/>
                    <a:pt x="11584" y="20187"/>
                    <a:pt x="11584" y="20187"/>
                  </a:cubicBezTo>
                  <a:lnTo>
                    <a:pt x="11114" y="20539"/>
                  </a:lnTo>
                  <a:cubicBezTo>
                    <a:pt x="10659" y="20877"/>
                    <a:pt x="9749" y="22374"/>
                    <a:pt x="9749" y="22374"/>
                  </a:cubicBezTo>
                  <a:lnTo>
                    <a:pt x="7106" y="23284"/>
                  </a:lnTo>
                  <a:lnTo>
                    <a:pt x="6182" y="23857"/>
                  </a:lnTo>
                  <a:lnTo>
                    <a:pt x="5844" y="24782"/>
                  </a:lnTo>
                  <a:lnTo>
                    <a:pt x="4919" y="27879"/>
                  </a:lnTo>
                  <a:cubicBezTo>
                    <a:pt x="4919" y="27879"/>
                    <a:pt x="4126" y="28100"/>
                    <a:pt x="3774" y="28217"/>
                  </a:cubicBezTo>
                  <a:cubicBezTo>
                    <a:pt x="3436" y="28334"/>
                    <a:pt x="3201" y="28452"/>
                    <a:pt x="2291" y="29362"/>
                  </a:cubicBezTo>
                  <a:lnTo>
                    <a:pt x="1" y="36130"/>
                  </a:lnTo>
                  <a:cubicBezTo>
                    <a:pt x="1" y="36130"/>
                    <a:pt x="6651" y="36820"/>
                    <a:pt x="9632" y="36820"/>
                  </a:cubicBezTo>
                  <a:cubicBezTo>
                    <a:pt x="12612" y="36820"/>
                    <a:pt x="25575" y="36247"/>
                    <a:pt x="26250" y="35895"/>
                  </a:cubicBezTo>
                  <a:cubicBezTo>
                    <a:pt x="26940" y="35557"/>
                    <a:pt x="27058" y="28334"/>
                    <a:pt x="27058" y="28334"/>
                  </a:cubicBezTo>
                  <a:cubicBezTo>
                    <a:pt x="27058" y="28334"/>
                    <a:pt x="28658" y="21567"/>
                    <a:pt x="28893" y="19379"/>
                  </a:cubicBezTo>
                  <a:cubicBezTo>
                    <a:pt x="29128" y="17206"/>
                    <a:pt x="32681" y="1953"/>
                    <a:pt x="32798" y="1380"/>
                  </a:cubicBezTo>
                  <a:cubicBezTo>
                    <a:pt x="32901" y="808"/>
                    <a:pt x="32328" y="0"/>
                    <a:pt x="323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3"/>
            <p:cNvSpPr/>
            <p:nvPr/>
          </p:nvSpPr>
          <p:spPr>
            <a:xfrm flipH="1">
              <a:off x="-546376" y="3726537"/>
              <a:ext cx="1565245" cy="1072970"/>
            </a:xfrm>
            <a:custGeom>
              <a:avLst/>
              <a:gdLst/>
              <a:ahLst/>
              <a:cxnLst/>
              <a:rect l="l" t="t" r="r" b="b"/>
              <a:pathLst>
                <a:path w="30111" h="20640" extrusionOk="0">
                  <a:moveTo>
                    <a:pt x="17647" y="1"/>
                  </a:moveTo>
                  <a:cubicBezTo>
                    <a:pt x="15782" y="1"/>
                    <a:pt x="14078" y="84"/>
                    <a:pt x="13595" y="361"/>
                  </a:cubicBezTo>
                  <a:cubicBezTo>
                    <a:pt x="12391" y="1051"/>
                    <a:pt x="2070" y="6042"/>
                    <a:pt x="1028" y="8274"/>
                  </a:cubicBezTo>
                  <a:cubicBezTo>
                    <a:pt x="0" y="10520"/>
                    <a:pt x="3436" y="17904"/>
                    <a:pt x="10145" y="19798"/>
                  </a:cubicBezTo>
                  <a:cubicBezTo>
                    <a:pt x="12381" y="20430"/>
                    <a:pt x="14179" y="20640"/>
                    <a:pt x="15582" y="20640"/>
                  </a:cubicBezTo>
                  <a:cubicBezTo>
                    <a:pt x="18387" y="20640"/>
                    <a:pt x="19614" y="19798"/>
                    <a:pt x="19614" y="19798"/>
                  </a:cubicBezTo>
                  <a:lnTo>
                    <a:pt x="19614" y="16187"/>
                  </a:lnTo>
                  <a:cubicBezTo>
                    <a:pt x="19614" y="16187"/>
                    <a:pt x="13756" y="14645"/>
                    <a:pt x="10321" y="13089"/>
                  </a:cubicBezTo>
                  <a:cubicBezTo>
                    <a:pt x="6886" y="11548"/>
                    <a:pt x="7737" y="9991"/>
                    <a:pt x="9469" y="9140"/>
                  </a:cubicBezTo>
                  <a:cubicBezTo>
                    <a:pt x="11187" y="8288"/>
                    <a:pt x="15489" y="4838"/>
                    <a:pt x="16340" y="4677"/>
                  </a:cubicBezTo>
                  <a:cubicBezTo>
                    <a:pt x="16361" y="4673"/>
                    <a:pt x="16385" y="4671"/>
                    <a:pt x="16412" y="4671"/>
                  </a:cubicBezTo>
                  <a:cubicBezTo>
                    <a:pt x="17531" y="4671"/>
                    <a:pt x="24120" y="8122"/>
                    <a:pt x="25281" y="9140"/>
                  </a:cubicBezTo>
                  <a:cubicBezTo>
                    <a:pt x="25525" y="9351"/>
                    <a:pt x="25769" y="9442"/>
                    <a:pt x="26009" y="9442"/>
                  </a:cubicBezTo>
                  <a:cubicBezTo>
                    <a:pt x="26952" y="9442"/>
                    <a:pt x="27828" y="8044"/>
                    <a:pt x="28378" y="7085"/>
                  </a:cubicBezTo>
                  <a:cubicBezTo>
                    <a:pt x="29068" y="5866"/>
                    <a:pt x="30111" y="3458"/>
                    <a:pt x="30111" y="3458"/>
                  </a:cubicBezTo>
                  <a:lnTo>
                    <a:pt x="23563" y="185"/>
                  </a:lnTo>
                  <a:cubicBezTo>
                    <a:pt x="23563" y="185"/>
                    <a:pt x="20426" y="1"/>
                    <a:pt x="176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3"/>
          <p:cNvGrpSpPr/>
          <p:nvPr/>
        </p:nvGrpSpPr>
        <p:grpSpPr>
          <a:xfrm>
            <a:off x="7550265" y="-458941"/>
            <a:ext cx="2902352" cy="2243634"/>
            <a:chOff x="7550265" y="-458941"/>
            <a:chExt cx="2902352" cy="2243634"/>
          </a:xfrm>
        </p:grpSpPr>
        <p:sp>
          <p:nvSpPr>
            <p:cNvPr id="1488" name="Google Shape;1488;p33"/>
            <p:cNvSpPr/>
            <p:nvPr/>
          </p:nvSpPr>
          <p:spPr>
            <a:xfrm rot="-4609463">
              <a:off x="8261022" y="-469248"/>
              <a:ext cx="1774164" cy="2264248"/>
            </a:xfrm>
            <a:custGeom>
              <a:avLst/>
              <a:gdLst/>
              <a:ahLst/>
              <a:cxnLst/>
              <a:rect l="l" t="t" r="r" b="b"/>
              <a:pathLst>
                <a:path w="17269" h="24242" extrusionOk="0">
                  <a:moveTo>
                    <a:pt x="14337" y="1"/>
                  </a:moveTo>
                  <a:cubicBezTo>
                    <a:pt x="14061" y="1"/>
                    <a:pt x="13760" y="88"/>
                    <a:pt x="13434" y="279"/>
                  </a:cubicBezTo>
                  <a:cubicBezTo>
                    <a:pt x="13434" y="279"/>
                    <a:pt x="2071" y="5432"/>
                    <a:pt x="1043" y="9043"/>
                  </a:cubicBezTo>
                  <a:cubicBezTo>
                    <a:pt x="1" y="12655"/>
                    <a:pt x="265" y="13183"/>
                    <a:pt x="265" y="17822"/>
                  </a:cubicBezTo>
                  <a:cubicBezTo>
                    <a:pt x="265" y="21780"/>
                    <a:pt x="2145" y="24242"/>
                    <a:pt x="3819" y="24242"/>
                  </a:cubicBezTo>
                  <a:cubicBezTo>
                    <a:pt x="4107" y="24242"/>
                    <a:pt x="4389" y="24169"/>
                    <a:pt x="4655" y="24018"/>
                  </a:cubicBezTo>
                  <a:cubicBezTo>
                    <a:pt x="6460" y="22990"/>
                    <a:pt x="8780" y="21184"/>
                    <a:pt x="11878" y="17044"/>
                  </a:cubicBezTo>
                  <a:cubicBezTo>
                    <a:pt x="14975" y="12904"/>
                    <a:pt x="16781" y="11113"/>
                    <a:pt x="17045" y="8530"/>
                  </a:cubicBezTo>
                  <a:cubicBezTo>
                    <a:pt x="17269" y="6219"/>
                    <a:pt x="16670" y="1"/>
                    <a:pt x="143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3"/>
            <p:cNvSpPr/>
            <p:nvPr/>
          </p:nvSpPr>
          <p:spPr>
            <a:xfrm rot="-7519084">
              <a:off x="7798492" y="380214"/>
              <a:ext cx="1065411" cy="1159315"/>
            </a:xfrm>
            <a:custGeom>
              <a:avLst/>
              <a:gdLst/>
              <a:ahLst/>
              <a:cxnLst/>
              <a:rect l="l" t="t" r="r" b="b"/>
              <a:pathLst>
                <a:path w="16649" h="18117" extrusionOk="0">
                  <a:moveTo>
                    <a:pt x="8647" y="103"/>
                  </a:moveTo>
                  <a:cubicBezTo>
                    <a:pt x="8603" y="118"/>
                    <a:pt x="8559" y="162"/>
                    <a:pt x="8545" y="206"/>
                  </a:cubicBezTo>
                  <a:cubicBezTo>
                    <a:pt x="8530" y="265"/>
                    <a:pt x="8501" y="294"/>
                    <a:pt x="8471" y="294"/>
                  </a:cubicBezTo>
                  <a:cubicBezTo>
                    <a:pt x="8457" y="294"/>
                    <a:pt x="8442" y="265"/>
                    <a:pt x="8457" y="206"/>
                  </a:cubicBezTo>
                  <a:cubicBezTo>
                    <a:pt x="8486" y="133"/>
                    <a:pt x="8471" y="118"/>
                    <a:pt x="8192" y="118"/>
                  </a:cubicBezTo>
                  <a:cubicBezTo>
                    <a:pt x="8090" y="103"/>
                    <a:pt x="7972" y="133"/>
                    <a:pt x="7884" y="162"/>
                  </a:cubicBezTo>
                  <a:cubicBezTo>
                    <a:pt x="7855" y="191"/>
                    <a:pt x="7781" y="206"/>
                    <a:pt x="7664" y="191"/>
                  </a:cubicBezTo>
                  <a:cubicBezTo>
                    <a:pt x="7400" y="147"/>
                    <a:pt x="7311" y="191"/>
                    <a:pt x="7356" y="353"/>
                  </a:cubicBezTo>
                  <a:cubicBezTo>
                    <a:pt x="7370" y="441"/>
                    <a:pt x="7356" y="470"/>
                    <a:pt x="7311" y="470"/>
                  </a:cubicBezTo>
                  <a:cubicBezTo>
                    <a:pt x="7253" y="470"/>
                    <a:pt x="7238" y="441"/>
                    <a:pt x="7238" y="353"/>
                  </a:cubicBezTo>
                  <a:cubicBezTo>
                    <a:pt x="7238" y="221"/>
                    <a:pt x="7267" y="221"/>
                    <a:pt x="6563" y="265"/>
                  </a:cubicBezTo>
                  <a:cubicBezTo>
                    <a:pt x="5579" y="338"/>
                    <a:pt x="5403" y="367"/>
                    <a:pt x="5403" y="485"/>
                  </a:cubicBezTo>
                  <a:cubicBezTo>
                    <a:pt x="5403" y="558"/>
                    <a:pt x="5388" y="573"/>
                    <a:pt x="5344" y="529"/>
                  </a:cubicBezTo>
                  <a:cubicBezTo>
                    <a:pt x="5300" y="485"/>
                    <a:pt x="5271" y="500"/>
                    <a:pt x="5227" y="529"/>
                  </a:cubicBezTo>
                  <a:cubicBezTo>
                    <a:pt x="5183" y="558"/>
                    <a:pt x="5153" y="573"/>
                    <a:pt x="5153" y="529"/>
                  </a:cubicBezTo>
                  <a:cubicBezTo>
                    <a:pt x="5109" y="426"/>
                    <a:pt x="4551" y="617"/>
                    <a:pt x="4595" y="734"/>
                  </a:cubicBezTo>
                  <a:cubicBezTo>
                    <a:pt x="4610" y="779"/>
                    <a:pt x="4595" y="793"/>
                    <a:pt x="4551" y="734"/>
                  </a:cubicBezTo>
                  <a:cubicBezTo>
                    <a:pt x="4522" y="690"/>
                    <a:pt x="4258" y="676"/>
                    <a:pt x="4228" y="734"/>
                  </a:cubicBezTo>
                  <a:cubicBezTo>
                    <a:pt x="4170" y="764"/>
                    <a:pt x="4111" y="793"/>
                    <a:pt x="4052" y="793"/>
                  </a:cubicBezTo>
                  <a:cubicBezTo>
                    <a:pt x="3773" y="867"/>
                    <a:pt x="3494" y="955"/>
                    <a:pt x="3215" y="1072"/>
                  </a:cubicBezTo>
                  <a:cubicBezTo>
                    <a:pt x="3157" y="1101"/>
                    <a:pt x="3083" y="1131"/>
                    <a:pt x="3010" y="1146"/>
                  </a:cubicBezTo>
                  <a:cubicBezTo>
                    <a:pt x="2687" y="1278"/>
                    <a:pt x="2379" y="1424"/>
                    <a:pt x="2085" y="1586"/>
                  </a:cubicBezTo>
                  <a:cubicBezTo>
                    <a:pt x="2056" y="1615"/>
                    <a:pt x="2012" y="1645"/>
                    <a:pt x="1953" y="1659"/>
                  </a:cubicBezTo>
                  <a:cubicBezTo>
                    <a:pt x="1747" y="1703"/>
                    <a:pt x="1512" y="1865"/>
                    <a:pt x="1116" y="2217"/>
                  </a:cubicBezTo>
                  <a:cubicBezTo>
                    <a:pt x="925" y="2379"/>
                    <a:pt x="881" y="2452"/>
                    <a:pt x="881" y="2584"/>
                  </a:cubicBezTo>
                  <a:cubicBezTo>
                    <a:pt x="867" y="2702"/>
                    <a:pt x="867" y="2731"/>
                    <a:pt x="778" y="2716"/>
                  </a:cubicBezTo>
                  <a:cubicBezTo>
                    <a:pt x="705" y="2702"/>
                    <a:pt x="661" y="2760"/>
                    <a:pt x="529" y="3025"/>
                  </a:cubicBezTo>
                  <a:cubicBezTo>
                    <a:pt x="441" y="3216"/>
                    <a:pt x="353" y="3421"/>
                    <a:pt x="294" y="3627"/>
                  </a:cubicBezTo>
                  <a:cubicBezTo>
                    <a:pt x="235" y="3876"/>
                    <a:pt x="235" y="3891"/>
                    <a:pt x="294" y="3950"/>
                  </a:cubicBezTo>
                  <a:cubicBezTo>
                    <a:pt x="353" y="3994"/>
                    <a:pt x="367" y="4008"/>
                    <a:pt x="294" y="3994"/>
                  </a:cubicBezTo>
                  <a:cubicBezTo>
                    <a:pt x="221" y="3979"/>
                    <a:pt x="206" y="4008"/>
                    <a:pt x="177" y="4140"/>
                  </a:cubicBezTo>
                  <a:cubicBezTo>
                    <a:pt x="162" y="4214"/>
                    <a:pt x="118" y="4375"/>
                    <a:pt x="103" y="4493"/>
                  </a:cubicBezTo>
                  <a:cubicBezTo>
                    <a:pt x="74" y="4566"/>
                    <a:pt x="74" y="4654"/>
                    <a:pt x="74" y="4742"/>
                  </a:cubicBezTo>
                  <a:cubicBezTo>
                    <a:pt x="88" y="4786"/>
                    <a:pt x="74" y="4845"/>
                    <a:pt x="44" y="4874"/>
                  </a:cubicBezTo>
                  <a:cubicBezTo>
                    <a:pt x="0" y="4919"/>
                    <a:pt x="0" y="5080"/>
                    <a:pt x="15" y="5506"/>
                  </a:cubicBezTo>
                  <a:cubicBezTo>
                    <a:pt x="44" y="5990"/>
                    <a:pt x="59" y="7018"/>
                    <a:pt x="30" y="7708"/>
                  </a:cubicBezTo>
                  <a:cubicBezTo>
                    <a:pt x="30" y="7855"/>
                    <a:pt x="30" y="8001"/>
                    <a:pt x="59" y="8134"/>
                  </a:cubicBezTo>
                  <a:cubicBezTo>
                    <a:pt x="74" y="8222"/>
                    <a:pt x="74" y="8295"/>
                    <a:pt x="59" y="8383"/>
                  </a:cubicBezTo>
                  <a:cubicBezTo>
                    <a:pt x="30" y="8662"/>
                    <a:pt x="30" y="8941"/>
                    <a:pt x="74" y="9205"/>
                  </a:cubicBezTo>
                  <a:cubicBezTo>
                    <a:pt x="88" y="9323"/>
                    <a:pt x="118" y="9514"/>
                    <a:pt x="118" y="9602"/>
                  </a:cubicBezTo>
                  <a:cubicBezTo>
                    <a:pt x="177" y="10189"/>
                    <a:pt x="206" y="10365"/>
                    <a:pt x="235" y="10424"/>
                  </a:cubicBezTo>
                  <a:cubicBezTo>
                    <a:pt x="265" y="10453"/>
                    <a:pt x="265" y="10483"/>
                    <a:pt x="250" y="10527"/>
                  </a:cubicBezTo>
                  <a:cubicBezTo>
                    <a:pt x="250" y="10659"/>
                    <a:pt x="265" y="10791"/>
                    <a:pt x="294" y="10908"/>
                  </a:cubicBezTo>
                  <a:cubicBezTo>
                    <a:pt x="338" y="11099"/>
                    <a:pt x="382" y="11290"/>
                    <a:pt x="397" y="11349"/>
                  </a:cubicBezTo>
                  <a:cubicBezTo>
                    <a:pt x="426" y="11540"/>
                    <a:pt x="441" y="11598"/>
                    <a:pt x="470" y="11584"/>
                  </a:cubicBezTo>
                  <a:cubicBezTo>
                    <a:pt x="500" y="11584"/>
                    <a:pt x="529" y="11613"/>
                    <a:pt x="588" y="11657"/>
                  </a:cubicBezTo>
                  <a:cubicBezTo>
                    <a:pt x="661" y="11716"/>
                    <a:pt x="661" y="11848"/>
                    <a:pt x="588" y="11907"/>
                  </a:cubicBezTo>
                  <a:cubicBezTo>
                    <a:pt x="529" y="11936"/>
                    <a:pt x="617" y="12582"/>
                    <a:pt x="705" y="12699"/>
                  </a:cubicBezTo>
                  <a:cubicBezTo>
                    <a:pt x="749" y="12773"/>
                    <a:pt x="764" y="12817"/>
                    <a:pt x="720" y="12861"/>
                  </a:cubicBezTo>
                  <a:cubicBezTo>
                    <a:pt x="676" y="13081"/>
                    <a:pt x="705" y="13287"/>
                    <a:pt x="778" y="13492"/>
                  </a:cubicBezTo>
                  <a:cubicBezTo>
                    <a:pt x="822" y="13580"/>
                    <a:pt x="837" y="13683"/>
                    <a:pt x="852" y="13771"/>
                  </a:cubicBezTo>
                  <a:cubicBezTo>
                    <a:pt x="867" y="13933"/>
                    <a:pt x="896" y="14079"/>
                    <a:pt x="955" y="14241"/>
                  </a:cubicBezTo>
                  <a:cubicBezTo>
                    <a:pt x="984" y="14344"/>
                    <a:pt x="1013" y="14461"/>
                    <a:pt x="1028" y="14564"/>
                  </a:cubicBezTo>
                  <a:cubicBezTo>
                    <a:pt x="1043" y="14608"/>
                    <a:pt x="1057" y="14667"/>
                    <a:pt x="1072" y="14711"/>
                  </a:cubicBezTo>
                  <a:cubicBezTo>
                    <a:pt x="1101" y="14755"/>
                    <a:pt x="1160" y="14901"/>
                    <a:pt x="1219" y="15048"/>
                  </a:cubicBezTo>
                  <a:cubicBezTo>
                    <a:pt x="1557" y="15958"/>
                    <a:pt x="1968" y="16443"/>
                    <a:pt x="2672" y="16810"/>
                  </a:cubicBezTo>
                  <a:cubicBezTo>
                    <a:pt x="2907" y="16927"/>
                    <a:pt x="2937" y="16927"/>
                    <a:pt x="2966" y="16810"/>
                  </a:cubicBezTo>
                  <a:cubicBezTo>
                    <a:pt x="2981" y="16751"/>
                    <a:pt x="3010" y="16737"/>
                    <a:pt x="3025" y="16737"/>
                  </a:cubicBezTo>
                  <a:cubicBezTo>
                    <a:pt x="3054" y="16751"/>
                    <a:pt x="3069" y="16810"/>
                    <a:pt x="3054" y="16854"/>
                  </a:cubicBezTo>
                  <a:cubicBezTo>
                    <a:pt x="3039" y="16898"/>
                    <a:pt x="3054" y="16942"/>
                    <a:pt x="3171" y="16971"/>
                  </a:cubicBezTo>
                  <a:cubicBezTo>
                    <a:pt x="3230" y="16986"/>
                    <a:pt x="3304" y="17016"/>
                    <a:pt x="3348" y="17060"/>
                  </a:cubicBezTo>
                  <a:cubicBezTo>
                    <a:pt x="3377" y="17104"/>
                    <a:pt x="3406" y="17118"/>
                    <a:pt x="3450" y="17133"/>
                  </a:cubicBezTo>
                  <a:cubicBezTo>
                    <a:pt x="3494" y="17133"/>
                    <a:pt x="3538" y="17148"/>
                    <a:pt x="3568" y="17192"/>
                  </a:cubicBezTo>
                  <a:cubicBezTo>
                    <a:pt x="3729" y="17294"/>
                    <a:pt x="3920" y="17368"/>
                    <a:pt x="4111" y="17368"/>
                  </a:cubicBezTo>
                  <a:cubicBezTo>
                    <a:pt x="4155" y="17353"/>
                    <a:pt x="4184" y="17368"/>
                    <a:pt x="4184" y="17383"/>
                  </a:cubicBezTo>
                  <a:cubicBezTo>
                    <a:pt x="4184" y="17485"/>
                    <a:pt x="4918" y="17691"/>
                    <a:pt x="5109" y="17647"/>
                  </a:cubicBezTo>
                  <a:cubicBezTo>
                    <a:pt x="5168" y="17632"/>
                    <a:pt x="5241" y="17647"/>
                    <a:pt x="5285" y="17676"/>
                  </a:cubicBezTo>
                  <a:cubicBezTo>
                    <a:pt x="5344" y="17720"/>
                    <a:pt x="5931" y="17794"/>
                    <a:pt x="6254" y="17779"/>
                  </a:cubicBezTo>
                  <a:cubicBezTo>
                    <a:pt x="6372" y="17779"/>
                    <a:pt x="6460" y="17779"/>
                    <a:pt x="6460" y="17808"/>
                  </a:cubicBezTo>
                  <a:cubicBezTo>
                    <a:pt x="6695" y="17882"/>
                    <a:pt x="6944" y="17911"/>
                    <a:pt x="7194" y="17911"/>
                  </a:cubicBezTo>
                  <a:cubicBezTo>
                    <a:pt x="7297" y="17911"/>
                    <a:pt x="7502" y="17940"/>
                    <a:pt x="7664" y="17955"/>
                  </a:cubicBezTo>
                  <a:cubicBezTo>
                    <a:pt x="7825" y="17970"/>
                    <a:pt x="8148" y="17984"/>
                    <a:pt x="8398" y="17999"/>
                  </a:cubicBezTo>
                  <a:cubicBezTo>
                    <a:pt x="8633" y="18028"/>
                    <a:pt x="8970" y="18043"/>
                    <a:pt x="9132" y="18058"/>
                  </a:cubicBezTo>
                  <a:cubicBezTo>
                    <a:pt x="9660" y="18102"/>
                    <a:pt x="10394" y="18102"/>
                    <a:pt x="10453" y="18058"/>
                  </a:cubicBezTo>
                  <a:cubicBezTo>
                    <a:pt x="10512" y="17999"/>
                    <a:pt x="10512" y="18028"/>
                    <a:pt x="10527" y="18058"/>
                  </a:cubicBezTo>
                  <a:cubicBezTo>
                    <a:pt x="10571" y="18117"/>
                    <a:pt x="11363" y="18087"/>
                    <a:pt x="11584" y="18014"/>
                  </a:cubicBezTo>
                  <a:cubicBezTo>
                    <a:pt x="11642" y="17999"/>
                    <a:pt x="11701" y="17984"/>
                    <a:pt x="11774" y="17999"/>
                  </a:cubicBezTo>
                  <a:cubicBezTo>
                    <a:pt x="11789" y="18014"/>
                    <a:pt x="11848" y="17999"/>
                    <a:pt x="11892" y="17955"/>
                  </a:cubicBezTo>
                  <a:cubicBezTo>
                    <a:pt x="11965" y="17882"/>
                    <a:pt x="11995" y="17882"/>
                    <a:pt x="12141" y="17926"/>
                  </a:cubicBezTo>
                  <a:cubicBezTo>
                    <a:pt x="12215" y="17955"/>
                    <a:pt x="12303" y="17955"/>
                    <a:pt x="12376" y="17926"/>
                  </a:cubicBezTo>
                  <a:lnTo>
                    <a:pt x="12553" y="17838"/>
                  </a:lnTo>
                  <a:cubicBezTo>
                    <a:pt x="12611" y="17808"/>
                    <a:pt x="12685" y="17808"/>
                    <a:pt x="12743" y="17823"/>
                  </a:cubicBezTo>
                  <a:cubicBezTo>
                    <a:pt x="12817" y="17823"/>
                    <a:pt x="12890" y="17808"/>
                    <a:pt x="12949" y="17750"/>
                  </a:cubicBezTo>
                  <a:cubicBezTo>
                    <a:pt x="13066" y="17647"/>
                    <a:pt x="13169" y="17617"/>
                    <a:pt x="13110" y="17706"/>
                  </a:cubicBezTo>
                  <a:cubicBezTo>
                    <a:pt x="13066" y="17779"/>
                    <a:pt x="13184" y="17764"/>
                    <a:pt x="13331" y="17706"/>
                  </a:cubicBezTo>
                  <a:cubicBezTo>
                    <a:pt x="13448" y="17676"/>
                    <a:pt x="13492" y="17515"/>
                    <a:pt x="13389" y="17441"/>
                  </a:cubicBezTo>
                  <a:cubicBezTo>
                    <a:pt x="13360" y="17397"/>
                    <a:pt x="13360" y="17383"/>
                    <a:pt x="13389" y="17383"/>
                  </a:cubicBezTo>
                  <a:cubicBezTo>
                    <a:pt x="13433" y="17383"/>
                    <a:pt x="13463" y="17441"/>
                    <a:pt x="13477" y="17500"/>
                  </a:cubicBezTo>
                  <a:cubicBezTo>
                    <a:pt x="13492" y="17588"/>
                    <a:pt x="13536" y="17603"/>
                    <a:pt x="13698" y="17603"/>
                  </a:cubicBezTo>
                  <a:cubicBezTo>
                    <a:pt x="13830" y="17603"/>
                    <a:pt x="13889" y="17588"/>
                    <a:pt x="13889" y="17559"/>
                  </a:cubicBezTo>
                  <a:cubicBezTo>
                    <a:pt x="13889" y="17515"/>
                    <a:pt x="13918" y="17500"/>
                    <a:pt x="13977" y="17515"/>
                  </a:cubicBezTo>
                  <a:cubicBezTo>
                    <a:pt x="14035" y="17515"/>
                    <a:pt x="14094" y="17515"/>
                    <a:pt x="14138" y="17471"/>
                  </a:cubicBezTo>
                  <a:cubicBezTo>
                    <a:pt x="14197" y="17441"/>
                    <a:pt x="14256" y="17427"/>
                    <a:pt x="14314" y="17427"/>
                  </a:cubicBezTo>
                  <a:cubicBezTo>
                    <a:pt x="14564" y="17427"/>
                    <a:pt x="14843" y="17383"/>
                    <a:pt x="14857" y="17324"/>
                  </a:cubicBezTo>
                  <a:cubicBezTo>
                    <a:pt x="14872" y="17280"/>
                    <a:pt x="14916" y="17265"/>
                    <a:pt x="14960" y="17280"/>
                  </a:cubicBezTo>
                  <a:cubicBezTo>
                    <a:pt x="15004" y="17294"/>
                    <a:pt x="15048" y="17265"/>
                    <a:pt x="15092" y="17177"/>
                  </a:cubicBezTo>
                  <a:cubicBezTo>
                    <a:pt x="15136" y="17104"/>
                    <a:pt x="15180" y="17074"/>
                    <a:pt x="15254" y="17089"/>
                  </a:cubicBezTo>
                  <a:cubicBezTo>
                    <a:pt x="15342" y="17118"/>
                    <a:pt x="15386" y="17089"/>
                    <a:pt x="15459" y="17001"/>
                  </a:cubicBezTo>
                  <a:cubicBezTo>
                    <a:pt x="15503" y="16957"/>
                    <a:pt x="15547" y="16913"/>
                    <a:pt x="15606" y="16898"/>
                  </a:cubicBezTo>
                  <a:cubicBezTo>
                    <a:pt x="15650" y="16898"/>
                    <a:pt x="15812" y="16737"/>
                    <a:pt x="16091" y="16384"/>
                  </a:cubicBezTo>
                  <a:cubicBezTo>
                    <a:pt x="16149" y="16311"/>
                    <a:pt x="16193" y="16223"/>
                    <a:pt x="16223" y="16120"/>
                  </a:cubicBezTo>
                  <a:cubicBezTo>
                    <a:pt x="16252" y="16061"/>
                    <a:pt x="16282" y="16003"/>
                    <a:pt x="16326" y="15944"/>
                  </a:cubicBezTo>
                  <a:cubicBezTo>
                    <a:pt x="16384" y="15870"/>
                    <a:pt x="16428" y="15709"/>
                    <a:pt x="16458" y="15283"/>
                  </a:cubicBezTo>
                  <a:cubicBezTo>
                    <a:pt x="16458" y="15180"/>
                    <a:pt x="16472" y="15063"/>
                    <a:pt x="16502" y="14946"/>
                  </a:cubicBezTo>
                  <a:cubicBezTo>
                    <a:pt x="16516" y="14872"/>
                    <a:pt x="16516" y="14784"/>
                    <a:pt x="16487" y="14711"/>
                  </a:cubicBezTo>
                  <a:cubicBezTo>
                    <a:pt x="16443" y="14652"/>
                    <a:pt x="16443" y="14564"/>
                    <a:pt x="16487" y="14505"/>
                  </a:cubicBezTo>
                  <a:cubicBezTo>
                    <a:pt x="16546" y="13947"/>
                    <a:pt x="16575" y="13375"/>
                    <a:pt x="16575" y="12817"/>
                  </a:cubicBezTo>
                  <a:cubicBezTo>
                    <a:pt x="16590" y="11951"/>
                    <a:pt x="16605" y="11202"/>
                    <a:pt x="16619" y="11143"/>
                  </a:cubicBezTo>
                  <a:cubicBezTo>
                    <a:pt x="16619" y="11084"/>
                    <a:pt x="16619" y="11026"/>
                    <a:pt x="16575" y="10982"/>
                  </a:cubicBezTo>
                  <a:cubicBezTo>
                    <a:pt x="16546" y="10938"/>
                    <a:pt x="16546" y="10908"/>
                    <a:pt x="16605" y="10879"/>
                  </a:cubicBezTo>
                  <a:cubicBezTo>
                    <a:pt x="16649" y="10850"/>
                    <a:pt x="16649" y="10806"/>
                    <a:pt x="16605" y="10688"/>
                  </a:cubicBezTo>
                  <a:cubicBezTo>
                    <a:pt x="16575" y="10615"/>
                    <a:pt x="16560" y="10556"/>
                    <a:pt x="16605" y="10541"/>
                  </a:cubicBezTo>
                  <a:cubicBezTo>
                    <a:pt x="16634" y="10248"/>
                    <a:pt x="16649" y="9969"/>
                    <a:pt x="16619" y="9675"/>
                  </a:cubicBezTo>
                  <a:cubicBezTo>
                    <a:pt x="16605" y="8868"/>
                    <a:pt x="16590" y="8765"/>
                    <a:pt x="16531" y="8471"/>
                  </a:cubicBezTo>
                  <a:cubicBezTo>
                    <a:pt x="16516" y="8413"/>
                    <a:pt x="16502" y="8192"/>
                    <a:pt x="16487" y="8016"/>
                  </a:cubicBezTo>
                  <a:cubicBezTo>
                    <a:pt x="16472" y="7825"/>
                    <a:pt x="16443" y="7561"/>
                    <a:pt x="16414" y="7414"/>
                  </a:cubicBezTo>
                  <a:cubicBezTo>
                    <a:pt x="16399" y="7267"/>
                    <a:pt x="16355" y="7047"/>
                    <a:pt x="16340" y="6930"/>
                  </a:cubicBezTo>
                  <a:cubicBezTo>
                    <a:pt x="16311" y="6680"/>
                    <a:pt x="16252" y="6431"/>
                    <a:pt x="16193" y="6181"/>
                  </a:cubicBezTo>
                  <a:cubicBezTo>
                    <a:pt x="16120" y="5873"/>
                    <a:pt x="16047" y="5579"/>
                    <a:pt x="16047" y="5520"/>
                  </a:cubicBezTo>
                  <a:cubicBezTo>
                    <a:pt x="16032" y="5462"/>
                    <a:pt x="16032" y="5403"/>
                    <a:pt x="16017" y="5344"/>
                  </a:cubicBezTo>
                  <a:cubicBezTo>
                    <a:pt x="16017" y="5300"/>
                    <a:pt x="16003" y="5300"/>
                    <a:pt x="15959" y="5330"/>
                  </a:cubicBezTo>
                  <a:cubicBezTo>
                    <a:pt x="15915" y="5374"/>
                    <a:pt x="15900" y="5359"/>
                    <a:pt x="15900" y="5286"/>
                  </a:cubicBezTo>
                  <a:cubicBezTo>
                    <a:pt x="15900" y="5227"/>
                    <a:pt x="15900" y="5212"/>
                    <a:pt x="15915" y="5212"/>
                  </a:cubicBezTo>
                  <a:cubicBezTo>
                    <a:pt x="15944" y="5212"/>
                    <a:pt x="15959" y="5139"/>
                    <a:pt x="15944" y="5065"/>
                  </a:cubicBezTo>
                  <a:cubicBezTo>
                    <a:pt x="15944" y="5007"/>
                    <a:pt x="15944" y="4963"/>
                    <a:pt x="15929" y="4919"/>
                  </a:cubicBezTo>
                  <a:cubicBezTo>
                    <a:pt x="15915" y="4860"/>
                    <a:pt x="15900" y="4801"/>
                    <a:pt x="15900" y="4728"/>
                  </a:cubicBezTo>
                  <a:cubicBezTo>
                    <a:pt x="15841" y="4361"/>
                    <a:pt x="15724" y="3979"/>
                    <a:pt x="15577" y="3627"/>
                  </a:cubicBezTo>
                  <a:cubicBezTo>
                    <a:pt x="15533" y="3568"/>
                    <a:pt x="15503" y="3494"/>
                    <a:pt x="15489" y="3421"/>
                  </a:cubicBezTo>
                  <a:cubicBezTo>
                    <a:pt x="15459" y="3274"/>
                    <a:pt x="15401" y="3142"/>
                    <a:pt x="15342" y="3010"/>
                  </a:cubicBezTo>
                  <a:cubicBezTo>
                    <a:pt x="15239" y="2775"/>
                    <a:pt x="15180" y="2702"/>
                    <a:pt x="15136" y="2716"/>
                  </a:cubicBezTo>
                  <a:cubicBezTo>
                    <a:pt x="15078" y="2731"/>
                    <a:pt x="15078" y="2716"/>
                    <a:pt x="15092" y="2658"/>
                  </a:cubicBezTo>
                  <a:cubicBezTo>
                    <a:pt x="15136" y="2570"/>
                    <a:pt x="14857" y="2026"/>
                    <a:pt x="14784" y="2026"/>
                  </a:cubicBezTo>
                  <a:cubicBezTo>
                    <a:pt x="14755" y="2026"/>
                    <a:pt x="14711" y="1968"/>
                    <a:pt x="14681" y="1909"/>
                  </a:cubicBezTo>
                  <a:cubicBezTo>
                    <a:pt x="14358" y="1513"/>
                    <a:pt x="14006" y="1160"/>
                    <a:pt x="13624" y="823"/>
                  </a:cubicBezTo>
                  <a:cubicBezTo>
                    <a:pt x="13492" y="720"/>
                    <a:pt x="13360" y="632"/>
                    <a:pt x="13213" y="558"/>
                  </a:cubicBezTo>
                  <a:cubicBezTo>
                    <a:pt x="12553" y="265"/>
                    <a:pt x="11261" y="0"/>
                    <a:pt x="11084" y="162"/>
                  </a:cubicBezTo>
                  <a:cubicBezTo>
                    <a:pt x="11026" y="206"/>
                    <a:pt x="10996" y="206"/>
                    <a:pt x="10952" y="133"/>
                  </a:cubicBezTo>
                  <a:cubicBezTo>
                    <a:pt x="10879" y="30"/>
                    <a:pt x="10306" y="30"/>
                    <a:pt x="10306" y="133"/>
                  </a:cubicBezTo>
                  <a:cubicBezTo>
                    <a:pt x="10306" y="250"/>
                    <a:pt x="10262" y="221"/>
                    <a:pt x="10145" y="133"/>
                  </a:cubicBezTo>
                  <a:cubicBezTo>
                    <a:pt x="10086" y="89"/>
                    <a:pt x="9895" y="74"/>
                    <a:pt x="9396" y="74"/>
                  </a:cubicBezTo>
                  <a:cubicBezTo>
                    <a:pt x="9029" y="74"/>
                    <a:pt x="8691" y="89"/>
                    <a:pt x="8647" y="103"/>
                  </a:cubicBezTo>
                  <a:close/>
                  <a:moveTo>
                    <a:pt x="6049" y="617"/>
                  </a:moveTo>
                  <a:cubicBezTo>
                    <a:pt x="6064" y="632"/>
                    <a:pt x="6049" y="661"/>
                    <a:pt x="6034" y="661"/>
                  </a:cubicBezTo>
                  <a:cubicBezTo>
                    <a:pt x="6005" y="661"/>
                    <a:pt x="5975" y="632"/>
                    <a:pt x="5975" y="617"/>
                  </a:cubicBezTo>
                  <a:cubicBezTo>
                    <a:pt x="5975" y="588"/>
                    <a:pt x="5990" y="573"/>
                    <a:pt x="5990" y="573"/>
                  </a:cubicBezTo>
                  <a:cubicBezTo>
                    <a:pt x="6005" y="573"/>
                    <a:pt x="6034" y="588"/>
                    <a:pt x="6049" y="617"/>
                  </a:cubicBezTo>
                  <a:close/>
                  <a:moveTo>
                    <a:pt x="5241" y="837"/>
                  </a:moveTo>
                  <a:cubicBezTo>
                    <a:pt x="5212" y="867"/>
                    <a:pt x="5212" y="896"/>
                    <a:pt x="5197" y="940"/>
                  </a:cubicBezTo>
                  <a:cubicBezTo>
                    <a:pt x="5197" y="1028"/>
                    <a:pt x="5139" y="999"/>
                    <a:pt x="5139" y="911"/>
                  </a:cubicBezTo>
                  <a:cubicBezTo>
                    <a:pt x="5139" y="837"/>
                    <a:pt x="5153" y="793"/>
                    <a:pt x="5183" y="808"/>
                  </a:cubicBezTo>
                  <a:cubicBezTo>
                    <a:pt x="5197" y="837"/>
                    <a:pt x="5227" y="808"/>
                    <a:pt x="5227" y="793"/>
                  </a:cubicBezTo>
                  <a:cubicBezTo>
                    <a:pt x="5227" y="764"/>
                    <a:pt x="5227" y="734"/>
                    <a:pt x="5256" y="764"/>
                  </a:cubicBezTo>
                  <a:cubicBezTo>
                    <a:pt x="5256" y="779"/>
                    <a:pt x="5256" y="808"/>
                    <a:pt x="5256" y="837"/>
                  </a:cubicBezTo>
                  <a:close/>
                  <a:moveTo>
                    <a:pt x="13345" y="1043"/>
                  </a:moveTo>
                  <a:cubicBezTo>
                    <a:pt x="13345" y="1072"/>
                    <a:pt x="13316" y="1101"/>
                    <a:pt x="13272" y="1101"/>
                  </a:cubicBezTo>
                  <a:cubicBezTo>
                    <a:pt x="13228" y="1101"/>
                    <a:pt x="13228" y="1072"/>
                    <a:pt x="13228" y="1043"/>
                  </a:cubicBezTo>
                  <a:cubicBezTo>
                    <a:pt x="13243" y="999"/>
                    <a:pt x="13272" y="969"/>
                    <a:pt x="13301" y="969"/>
                  </a:cubicBezTo>
                  <a:cubicBezTo>
                    <a:pt x="13331" y="969"/>
                    <a:pt x="13345" y="999"/>
                    <a:pt x="13345" y="1043"/>
                  </a:cubicBezTo>
                  <a:close/>
                  <a:moveTo>
                    <a:pt x="6225" y="1292"/>
                  </a:moveTo>
                  <a:cubicBezTo>
                    <a:pt x="6181" y="1351"/>
                    <a:pt x="6122" y="1292"/>
                    <a:pt x="6152" y="1204"/>
                  </a:cubicBezTo>
                  <a:cubicBezTo>
                    <a:pt x="6166" y="1131"/>
                    <a:pt x="6181" y="1146"/>
                    <a:pt x="6210" y="1190"/>
                  </a:cubicBezTo>
                  <a:cubicBezTo>
                    <a:pt x="6225" y="1219"/>
                    <a:pt x="6225" y="1263"/>
                    <a:pt x="6225" y="1292"/>
                  </a:cubicBezTo>
                  <a:close/>
                  <a:moveTo>
                    <a:pt x="6974" y="1454"/>
                  </a:moveTo>
                  <a:cubicBezTo>
                    <a:pt x="6959" y="1498"/>
                    <a:pt x="6930" y="1469"/>
                    <a:pt x="6900" y="1410"/>
                  </a:cubicBezTo>
                  <a:cubicBezTo>
                    <a:pt x="6856" y="1336"/>
                    <a:pt x="6856" y="1278"/>
                    <a:pt x="6871" y="1263"/>
                  </a:cubicBezTo>
                  <a:cubicBezTo>
                    <a:pt x="6900" y="1204"/>
                    <a:pt x="7003" y="1380"/>
                    <a:pt x="6974" y="1454"/>
                  </a:cubicBezTo>
                  <a:close/>
                  <a:moveTo>
                    <a:pt x="8119" y="1542"/>
                  </a:moveTo>
                  <a:cubicBezTo>
                    <a:pt x="8163" y="1601"/>
                    <a:pt x="8207" y="1645"/>
                    <a:pt x="8266" y="1674"/>
                  </a:cubicBezTo>
                  <a:cubicBezTo>
                    <a:pt x="8324" y="1674"/>
                    <a:pt x="8310" y="1557"/>
                    <a:pt x="8251" y="1542"/>
                  </a:cubicBezTo>
                  <a:cubicBezTo>
                    <a:pt x="8222" y="1527"/>
                    <a:pt x="8207" y="1498"/>
                    <a:pt x="8236" y="1469"/>
                  </a:cubicBezTo>
                  <a:cubicBezTo>
                    <a:pt x="8280" y="1380"/>
                    <a:pt x="8339" y="1410"/>
                    <a:pt x="8339" y="1527"/>
                  </a:cubicBezTo>
                  <a:cubicBezTo>
                    <a:pt x="8339" y="1645"/>
                    <a:pt x="8354" y="1645"/>
                    <a:pt x="8457" y="1615"/>
                  </a:cubicBezTo>
                  <a:cubicBezTo>
                    <a:pt x="8515" y="1601"/>
                    <a:pt x="8589" y="1601"/>
                    <a:pt x="8633" y="1630"/>
                  </a:cubicBezTo>
                  <a:cubicBezTo>
                    <a:pt x="8677" y="1674"/>
                    <a:pt x="8706" y="1674"/>
                    <a:pt x="8750" y="1615"/>
                  </a:cubicBezTo>
                  <a:cubicBezTo>
                    <a:pt x="8809" y="1557"/>
                    <a:pt x="8824" y="1557"/>
                    <a:pt x="8912" y="1630"/>
                  </a:cubicBezTo>
                  <a:cubicBezTo>
                    <a:pt x="9014" y="1689"/>
                    <a:pt x="9029" y="1689"/>
                    <a:pt x="9117" y="1615"/>
                  </a:cubicBezTo>
                  <a:cubicBezTo>
                    <a:pt x="9161" y="1571"/>
                    <a:pt x="9191" y="1527"/>
                    <a:pt x="9205" y="1469"/>
                  </a:cubicBezTo>
                  <a:cubicBezTo>
                    <a:pt x="9205" y="1424"/>
                    <a:pt x="9220" y="1439"/>
                    <a:pt x="9235" y="1498"/>
                  </a:cubicBezTo>
                  <a:cubicBezTo>
                    <a:pt x="9249" y="1571"/>
                    <a:pt x="9323" y="1630"/>
                    <a:pt x="9396" y="1615"/>
                  </a:cubicBezTo>
                  <a:cubicBezTo>
                    <a:pt x="9470" y="1615"/>
                    <a:pt x="9514" y="1601"/>
                    <a:pt x="9514" y="1571"/>
                  </a:cubicBezTo>
                  <a:cubicBezTo>
                    <a:pt x="9514" y="1483"/>
                    <a:pt x="9660" y="1483"/>
                    <a:pt x="9734" y="1557"/>
                  </a:cubicBezTo>
                  <a:cubicBezTo>
                    <a:pt x="9807" y="1630"/>
                    <a:pt x="10908" y="1645"/>
                    <a:pt x="10952" y="1571"/>
                  </a:cubicBezTo>
                  <a:cubicBezTo>
                    <a:pt x="10967" y="1542"/>
                    <a:pt x="11011" y="1557"/>
                    <a:pt x="11070" y="1601"/>
                  </a:cubicBezTo>
                  <a:cubicBezTo>
                    <a:pt x="11173" y="1674"/>
                    <a:pt x="11290" y="1703"/>
                    <a:pt x="11407" y="1689"/>
                  </a:cubicBezTo>
                  <a:cubicBezTo>
                    <a:pt x="11540" y="1674"/>
                    <a:pt x="11657" y="1703"/>
                    <a:pt x="11774" y="1747"/>
                  </a:cubicBezTo>
                  <a:cubicBezTo>
                    <a:pt x="11819" y="1791"/>
                    <a:pt x="11877" y="1806"/>
                    <a:pt x="11892" y="1791"/>
                  </a:cubicBezTo>
                  <a:cubicBezTo>
                    <a:pt x="12009" y="1806"/>
                    <a:pt x="12127" y="1836"/>
                    <a:pt x="12230" y="1894"/>
                  </a:cubicBezTo>
                  <a:cubicBezTo>
                    <a:pt x="12362" y="1938"/>
                    <a:pt x="12509" y="1968"/>
                    <a:pt x="12641" y="1982"/>
                  </a:cubicBezTo>
                  <a:cubicBezTo>
                    <a:pt x="12714" y="1968"/>
                    <a:pt x="12743" y="1997"/>
                    <a:pt x="12773" y="2070"/>
                  </a:cubicBezTo>
                  <a:cubicBezTo>
                    <a:pt x="12802" y="2144"/>
                    <a:pt x="12832" y="2173"/>
                    <a:pt x="12861" y="2173"/>
                  </a:cubicBezTo>
                  <a:lnTo>
                    <a:pt x="12905" y="2173"/>
                  </a:lnTo>
                  <a:cubicBezTo>
                    <a:pt x="13110" y="2349"/>
                    <a:pt x="13287" y="2555"/>
                    <a:pt x="13463" y="2760"/>
                  </a:cubicBezTo>
                  <a:cubicBezTo>
                    <a:pt x="13668" y="3010"/>
                    <a:pt x="14123" y="4008"/>
                    <a:pt x="14256" y="4522"/>
                  </a:cubicBezTo>
                  <a:cubicBezTo>
                    <a:pt x="14285" y="4669"/>
                    <a:pt x="14358" y="5021"/>
                    <a:pt x="14417" y="5300"/>
                  </a:cubicBezTo>
                  <a:cubicBezTo>
                    <a:pt x="14593" y="6284"/>
                    <a:pt x="14623" y="6460"/>
                    <a:pt x="14652" y="6504"/>
                  </a:cubicBezTo>
                  <a:cubicBezTo>
                    <a:pt x="14681" y="6563"/>
                    <a:pt x="14696" y="6621"/>
                    <a:pt x="14696" y="6680"/>
                  </a:cubicBezTo>
                  <a:cubicBezTo>
                    <a:pt x="14696" y="6739"/>
                    <a:pt x="14740" y="6989"/>
                    <a:pt x="14784" y="7238"/>
                  </a:cubicBezTo>
                  <a:cubicBezTo>
                    <a:pt x="14843" y="7605"/>
                    <a:pt x="14902" y="7987"/>
                    <a:pt x="14931" y="8369"/>
                  </a:cubicBezTo>
                  <a:cubicBezTo>
                    <a:pt x="14931" y="8471"/>
                    <a:pt x="14946" y="8559"/>
                    <a:pt x="14990" y="8647"/>
                  </a:cubicBezTo>
                  <a:cubicBezTo>
                    <a:pt x="15019" y="8721"/>
                    <a:pt x="15034" y="8794"/>
                    <a:pt x="15004" y="8868"/>
                  </a:cubicBezTo>
                  <a:cubicBezTo>
                    <a:pt x="14990" y="9014"/>
                    <a:pt x="15004" y="9059"/>
                    <a:pt x="15063" y="9059"/>
                  </a:cubicBezTo>
                  <a:cubicBezTo>
                    <a:pt x="15180" y="9059"/>
                    <a:pt x="15195" y="9176"/>
                    <a:pt x="15092" y="9279"/>
                  </a:cubicBezTo>
                  <a:cubicBezTo>
                    <a:pt x="15019" y="9352"/>
                    <a:pt x="15004" y="9381"/>
                    <a:pt x="15048" y="9528"/>
                  </a:cubicBezTo>
                  <a:cubicBezTo>
                    <a:pt x="15063" y="9616"/>
                    <a:pt x="15063" y="9704"/>
                    <a:pt x="15048" y="9719"/>
                  </a:cubicBezTo>
                  <a:cubicBezTo>
                    <a:pt x="14990" y="9734"/>
                    <a:pt x="15048" y="10130"/>
                    <a:pt x="15107" y="10130"/>
                  </a:cubicBezTo>
                  <a:cubicBezTo>
                    <a:pt x="15151" y="10130"/>
                    <a:pt x="15180" y="10160"/>
                    <a:pt x="15166" y="10189"/>
                  </a:cubicBezTo>
                  <a:cubicBezTo>
                    <a:pt x="15180" y="10233"/>
                    <a:pt x="15136" y="10262"/>
                    <a:pt x="15107" y="10248"/>
                  </a:cubicBezTo>
                  <a:cubicBezTo>
                    <a:pt x="15048" y="10218"/>
                    <a:pt x="15048" y="10277"/>
                    <a:pt x="15034" y="10497"/>
                  </a:cubicBezTo>
                  <a:cubicBezTo>
                    <a:pt x="15034" y="10644"/>
                    <a:pt x="15034" y="10850"/>
                    <a:pt x="15034" y="10923"/>
                  </a:cubicBezTo>
                  <a:cubicBezTo>
                    <a:pt x="15019" y="11011"/>
                    <a:pt x="15034" y="11129"/>
                    <a:pt x="15034" y="11173"/>
                  </a:cubicBezTo>
                  <a:cubicBezTo>
                    <a:pt x="15034" y="11217"/>
                    <a:pt x="15034" y="11378"/>
                    <a:pt x="15019" y="11525"/>
                  </a:cubicBezTo>
                  <a:cubicBezTo>
                    <a:pt x="15004" y="11672"/>
                    <a:pt x="14990" y="12230"/>
                    <a:pt x="14990" y="12758"/>
                  </a:cubicBezTo>
                  <a:cubicBezTo>
                    <a:pt x="14990" y="14608"/>
                    <a:pt x="14990" y="14960"/>
                    <a:pt x="14946" y="15224"/>
                  </a:cubicBezTo>
                  <a:cubicBezTo>
                    <a:pt x="14916" y="15327"/>
                    <a:pt x="14916" y="15430"/>
                    <a:pt x="14916" y="15533"/>
                  </a:cubicBezTo>
                  <a:cubicBezTo>
                    <a:pt x="14946" y="15547"/>
                    <a:pt x="14916" y="15562"/>
                    <a:pt x="14902" y="15562"/>
                  </a:cubicBezTo>
                  <a:cubicBezTo>
                    <a:pt x="14887" y="15562"/>
                    <a:pt x="14857" y="15591"/>
                    <a:pt x="14857" y="15636"/>
                  </a:cubicBezTo>
                  <a:cubicBezTo>
                    <a:pt x="14857" y="15665"/>
                    <a:pt x="14828" y="15694"/>
                    <a:pt x="14799" y="15680"/>
                  </a:cubicBezTo>
                  <a:cubicBezTo>
                    <a:pt x="14711" y="15680"/>
                    <a:pt x="14623" y="15694"/>
                    <a:pt x="14549" y="15738"/>
                  </a:cubicBezTo>
                  <a:cubicBezTo>
                    <a:pt x="14461" y="15782"/>
                    <a:pt x="14358" y="15812"/>
                    <a:pt x="14256" y="15826"/>
                  </a:cubicBezTo>
                  <a:cubicBezTo>
                    <a:pt x="14123" y="15841"/>
                    <a:pt x="13991" y="15870"/>
                    <a:pt x="13874" y="15900"/>
                  </a:cubicBezTo>
                  <a:cubicBezTo>
                    <a:pt x="13742" y="15944"/>
                    <a:pt x="13610" y="15973"/>
                    <a:pt x="13477" y="15988"/>
                  </a:cubicBezTo>
                  <a:cubicBezTo>
                    <a:pt x="13404" y="16003"/>
                    <a:pt x="13331" y="16017"/>
                    <a:pt x="13272" y="16047"/>
                  </a:cubicBezTo>
                  <a:cubicBezTo>
                    <a:pt x="13199" y="16091"/>
                    <a:pt x="13110" y="16105"/>
                    <a:pt x="13022" y="16091"/>
                  </a:cubicBezTo>
                  <a:cubicBezTo>
                    <a:pt x="12934" y="16105"/>
                    <a:pt x="12846" y="16120"/>
                    <a:pt x="12758" y="16149"/>
                  </a:cubicBezTo>
                  <a:cubicBezTo>
                    <a:pt x="12597" y="16193"/>
                    <a:pt x="12435" y="16223"/>
                    <a:pt x="12274" y="16237"/>
                  </a:cubicBezTo>
                  <a:cubicBezTo>
                    <a:pt x="12083" y="16252"/>
                    <a:pt x="11907" y="16296"/>
                    <a:pt x="11730" y="16340"/>
                  </a:cubicBezTo>
                  <a:cubicBezTo>
                    <a:pt x="10938" y="16384"/>
                    <a:pt x="10130" y="16399"/>
                    <a:pt x="9323" y="16355"/>
                  </a:cubicBezTo>
                  <a:cubicBezTo>
                    <a:pt x="9147" y="16326"/>
                    <a:pt x="8956" y="16296"/>
                    <a:pt x="8780" y="16296"/>
                  </a:cubicBezTo>
                  <a:cubicBezTo>
                    <a:pt x="8574" y="16296"/>
                    <a:pt x="8368" y="16281"/>
                    <a:pt x="8163" y="16267"/>
                  </a:cubicBezTo>
                  <a:cubicBezTo>
                    <a:pt x="8104" y="16252"/>
                    <a:pt x="7855" y="16223"/>
                    <a:pt x="7605" y="16208"/>
                  </a:cubicBezTo>
                  <a:cubicBezTo>
                    <a:pt x="7356" y="16208"/>
                    <a:pt x="6959" y="16164"/>
                    <a:pt x="6695" y="16120"/>
                  </a:cubicBezTo>
                  <a:cubicBezTo>
                    <a:pt x="6431" y="16091"/>
                    <a:pt x="6064" y="16047"/>
                    <a:pt x="5858" y="16032"/>
                  </a:cubicBezTo>
                  <a:cubicBezTo>
                    <a:pt x="5653" y="16017"/>
                    <a:pt x="5462" y="15988"/>
                    <a:pt x="5256" y="15944"/>
                  </a:cubicBezTo>
                  <a:cubicBezTo>
                    <a:pt x="5153" y="15914"/>
                    <a:pt x="5036" y="15900"/>
                    <a:pt x="4933" y="15929"/>
                  </a:cubicBezTo>
                  <a:cubicBezTo>
                    <a:pt x="4874" y="15958"/>
                    <a:pt x="4860" y="15958"/>
                    <a:pt x="4874" y="15914"/>
                  </a:cubicBezTo>
                  <a:cubicBezTo>
                    <a:pt x="4874" y="15885"/>
                    <a:pt x="4816" y="15856"/>
                    <a:pt x="4713" y="15841"/>
                  </a:cubicBezTo>
                  <a:cubicBezTo>
                    <a:pt x="4625" y="15841"/>
                    <a:pt x="4537" y="15812"/>
                    <a:pt x="4463" y="15768"/>
                  </a:cubicBezTo>
                  <a:cubicBezTo>
                    <a:pt x="4419" y="15724"/>
                    <a:pt x="4346" y="15694"/>
                    <a:pt x="4287" y="15665"/>
                  </a:cubicBezTo>
                  <a:cubicBezTo>
                    <a:pt x="4199" y="15650"/>
                    <a:pt x="4111" y="15606"/>
                    <a:pt x="4023" y="15562"/>
                  </a:cubicBezTo>
                  <a:cubicBezTo>
                    <a:pt x="3979" y="15518"/>
                    <a:pt x="3905" y="15489"/>
                    <a:pt x="3832" y="15474"/>
                  </a:cubicBezTo>
                  <a:cubicBezTo>
                    <a:pt x="3773" y="15459"/>
                    <a:pt x="3700" y="15430"/>
                    <a:pt x="3656" y="15386"/>
                  </a:cubicBezTo>
                  <a:cubicBezTo>
                    <a:pt x="3583" y="15342"/>
                    <a:pt x="3494" y="15298"/>
                    <a:pt x="3465" y="15313"/>
                  </a:cubicBezTo>
                  <a:cubicBezTo>
                    <a:pt x="3421" y="15313"/>
                    <a:pt x="3392" y="15298"/>
                    <a:pt x="3362" y="15268"/>
                  </a:cubicBezTo>
                  <a:cubicBezTo>
                    <a:pt x="3304" y="15224"/>
                    <a:pt x="3289" y="15224"/>
                    <a:pt x="3201" y="15283"/>
                  </a:cubicBezTo>
                  <a:cubicBezTo>
                    <a:pt x="3069" y="15371"/>
                    <a:pt x="3025" y="15357"/>
                    <a:pt x="3083" y="15268"/>
                  </a:cubicBezTo>
                  <a:cubicBezTo>
                    <a:pt x="3127" y="15180"/>
                    <a:pt x="3069" y="15078"/>
                    <a:pt x="2966" y="15078"/>
                  </a:cubicBezTo>
                  <a:cubicBezTo>
                    <a:pt x="2937" y="15078"/>
                    <a:pt x="2892" y="15048"/>
                    <a:pt x="2892" y="15004"/>
                  </a:cubicBezTo>
                  <a:cubicBezTo>
                    <a:pt x="2848" y="14887"/>
                    <a:pt x="2731" y="14696"/>
                    <a:pt x="2731" y="14740"/>
                  </a:cubicBezTo>
                  <a:cubicBezTo>
                    <a:pt x="2731" y="14784"/>
                    <a:pt x="2702" y="14755"/>
                    <a:pt x="2687" y="14740"/>
                  </a:cubicBezTo>
                  <a:cubicBezTo>
                    <a:pt x="2658" y="14711"/>
                    <a:pt x="2643" y="14681"/>
                    <a:pt x="2687" y="14652"/>
                  </a:cubicBezTo>
                  <a:cubicBezTo>
                    <a:pt x="2716" y="14608"/>
                    <a:pt x="2716" y="14578"/>
                    <a:pt x="2687" y="14564"/>
                  </a:cubicBezTo>
                  <a:cubicBezTo>
                    <a:pt x="2614" y="14417"/>
                    <a:pt x="2555" y="14256"/>
                    <a:pt x="2511" y="14094"/>
                  </a:cubicBezTo>
                  <a:cubicBezTo>
                    <a:pt x="2393" y="13683"/>
                    <a:pt x="2379" y="13639"/>
                    <a:pt x="2291" y="13654"/>
                  </a:cubicBezTo>
                  <a:cubicBezTo>
                    <a:pt x="2217" y="13668"/>
                    <a:pt x="2202" y="13654"/>
                    <a:pt x="2188" y="13551"/>
                  </a:cubicBezTo>
                  <a:cubicBezTo>
                    <a:pt x="2188" y="13433"/>
                    <a:pt x="2202" y="13419"/>
                    <a:pt x="2247" y="13419"/>
                  </a:cubicBezTo>
                  <a:cubicBezTo>
                    <a:pt x="2379" y="13419"/>
                    <a:pt x="2305" y="13052"/>
                    <a:pt x="2158" y="12905"/>
                  </a:cubicBezTo>
                  <a:cubicBezTo>
                    <a:pt x="2070" y="12817"/>
                    <a:pt x="2070" y="12758"/>
                    <a:pt x="2144" y="12758"/>
                  </a:cubicBezTo>
                  <a:cubicBezTo>
                    <a:pt x="2173" y="12758"/>
                    <a:pt x="2173" y="12685"/>
                    <a:pt x="2173" y="12582"/>
                  </a:cubicBezTo>
                  <a:cubicBezTo>
                    <a:pt x="2158" y="12479"/>
                    <a:pt x="2129" y="12318"/>
                    <a:pt x="2114" y="12200"/>
                  </a:cubicBezTo>
                  <a:cubicBezTo>
                    <a:pt x="2100" y="12083"/>
                    <a:pt x="2070" y="11951"/>
                    <a:pt x="2026" y="11833"/>
                  </a:cubicBezTo>
                  <a:cubicBezTo>
                    <a:pt x="1997" y="11774"/>
                    <a:pt x="1982" y="11701"/>
                    <a:pt x="1982" y="11642"/>
                  </a:cubicBezTo>
                  <a:cubicBezTo>
                    <a:pt x="1997" y="11628"/>
                    <a:pt x="1982" y="11569"/>
                    <a:pt x="1968" y="11525"/>
                  </a:cubicBezTo>
                  <a:cubicBezTo>
                    <a:pt x="1821" y="11084"/>
                    <a:pt x="1718" y="10629"/>
                    <a:pt x="1674" y="10174"/>
                  </a:cubicBezTo>
                  <a:cubicBezTo>
                    <a:pt x="1659" y="10013"/>
                    <a:pt x="1615" y="9734"/>
                    <a:pt x="1586" y="9572"/>
                  </a:cubicBezTo>
                  <a:cubicBezTo>
                    <a:pt x="1483" y="9132"/>
                    <a:pt x="1424" y="8691"/>
                    <a:pt x="1424" y="8251"/>
                  </a:cubicBezTo>
                  <a:cubicBezTo>
                    <a:pt x="1410" y="7767"/>
                    <a:pt x="1380" y="7605"/>
                    <a:pt x="1351" y="7620"/>
                  </a:cubicBezTo>
                  <a:cubicBezTo>
                    <a:pt x="1307" y="7620"/>
                    <a:pt x="1263" y="7634"/>
                    <a:pt x="1234" y="7634"/>
                  </a:cubicBezTo>
                  <a:cubicBezTo>
                    <a:pt x="1204" y="7649"/>
                    <a:pt x="1175" y="7620"/>
                    <a:pt x="1160" y="7576"/>
                  </a:cubicBezTo>
                  <a:cubicBezTo>
                    <a:pt x="1160" y="7532"/>
                    <a:pt x="1160" y="7488"/>
                    <a:pt x="1234" y="7517"/>
                  </a:cubicBezTo>
                  <a:cubicBezTo>
                    <a:pt x="1278" y="7532"/>
                    <a:pt x="1336" y="7517"/>
                    <a:pt x="1380" y="7473"/>
                  </a:cubicBezTo>
                  <a:cubicBezTo>
                    <a:pt x="1468" y="7356"/>
                    <a:pt x="1380" y="6695"/>
                    <a:pt x="1278" y="6754"/>
                  </a:cubicBezTo>
                  <a:cubicBezTo>
                    <a:pt x="1263" y="6768"/>
                    <a:pt x="1278" y="6710"/>
                    <a:pt x="1307" y="6607"/>
                  </a:cubicBezTo>
                  <a:cubicBezTo>
                    <a:pt x="1380" y="6387"/>
                    <a:pt x="1395" y="6313"/>
                    <a:pt x="1380" y="5300"/>
                  </a:cubicBezTo>
                  <a:cubicBezTo>
                    <a:pt x="1366" y="4640"/>
                    <a:pt x="1380" y="4507"/>
                    <a:pt x="1439" y="4419"/>
                  </a:cubicBezTo>
                  <a:cubicBezTo>
                    <a:pt x="1483" y="4361"/>
                    <a:pt x="1498" y="4273"/>
                    <a:pt x="1483" y="4184"/>
                  </a:cubicBezTo>
                  <a:cubicBezTo>
                    <a:pt x="1468" y="4096"/>
                    <a:pt x="1483" y="4067"/>
                    <a:pt x="1542" y="4067"/>
                  </a:cubicBezTo>
                  <a:cubicBezTo>
                    <a:pt x="1586" y="4082"/>
                    <a:pt x="1630" y="4038"/>
                    <a:pt x="1659" y="3950"/>
                  </a:cubicBezTo>
                  <a:cubicBezTo>
                    <a:pt x="1689" y="3876"/>
                    <a:pt x="1718" y="3817"/>
                    <a:pt x="1777" y="3759"/>
                  </a:cubicBezTo>
                  <a:cubicBezTo>
                    <a:pt x="1821" y="3729"/>
                    <a:pt x="1835" y="3700"/>
                    <a:pt x="1806" y="3700"/>
                  </a:cubicBezTo>
                  <a:cubicBezTo>
                    <a:pt x="2012" y="3539"/>
                    <a:pt x="2247" y="3377"/>
                    <a:pt x="2481" y="3260"/>
                  </a:cubicBezTo>
                  <a:cubicBezTo>
                    <a:pt x="2599" y="3216"/>
                    <a:pt x="2716" y="3171"/>
                    <a:pt x="2834" y="3113"/>
                  </a:cubicBezTo>
                  <a:cubicBezTo>
                    <a:pt x="2981" y="3039"/>
                    <a:pt x="3127" y="2966"/>
                    <a:pt x="3289" y="2922"/>
                  </a:cubicBezTo>
                  <a:cubicBezTo>
                    <a:pt x="3362" y="2907"/>
                    <a:pt x="3421" y="2878"/>
                    <a:pt x="3480" y="2834"/>
                  </a:cubicBezTo>
                  <a:cubicBezTo>
                    <a:pt x="3509" y="2790"/>
                    <a:pt x="3568" y="2775"/>
                    <a:pt x="3627" y="2775"/>
                  </a:cubicBezTo>
                  <a:cubicBezTo>
                    <a:pt x="3715" y="2760"/>
                    <a:pt x="3803" y="2731"/>
                    <a:pt x="3891" y="2687"/>
                  </a:cubicBezTo>
                  <a:cubicBezTo>
                    <a:pt x="3994" y="2643"/>
                    <a:pt x="4096" y="2599"/>
                    <a:pt x="4214" y="2570"/>
                  </a:cubicBezTo>
                  <a:cubicBezTo>
                    <a:pt x="4302" y="2555"/>
                    <a:pt x="4331" y="2526"/>
                    <a:pt x="4317" y="2467"/>
                  </a:cubicBezTo>
                  <a:cubicBezTo>
                    <a:pt x="4302" y="2423"/>
                    <a:pt x="4317" y="2364"/>
                    <a:pt x="4361" y="2335"/>
                  </a:cubicBezTo>
                  <a:cubicBezTo>
                    <a:pt x="4405" y="2291"/>
                    <a:pt x="4419" y="2291"/>
                    <a:pt x="4419" y="2364"/>
                  </a:cubicBezTo>
                  <a:cubicBezTo>
                    <a:pt x="4419" y="2496"/>
                    <a:pt x="4566" y="2481"/>
                    <a:pt x="4830" y="2349"/>
                  </a:cubicBezTo>
                  <a:cubicBezTo>
                    <a:pt x="4889" y="2305"/>
                    <a:pt x="4963" y="2276"/>
                    <a:pt x="5051" y="2261"/>
                  </a:cubicBezTo>
                  <a:cubicBezTo>
                    <a:pt x="5109" y="2261"/>
                    <a:pt x="5183" y="2247"/>
                    <a:pt x="5227" y="2217"/>
                  </a:cubicBezTo>
                  <a:cubicBezTo>
                    <a:pt x="5344" y="2173"/>
                    <a:pt x="5476" y="2144"/>
                    <a:pt x="5594" y="2129"/>
                  </a:cubicBezTo>
                  <a:cubicBezTo>
                    <a:pt x="5726" y="2100"/>
                    <a:pt x="5843" y="2085"/>
                    <a:pt x="5961" y="2041"/>
                  </a:cubicBezTo>
                  <a:lnTo>
                    <a:pt x="6196" y="1938"/>
                  </a:lnTo>
                  <a:cubicBezTo>
                    <a:pt x="6254" y="1924"/>
                    <a:pt x="6313" y="1909"/>
                    <a:pt x="6372" y="1924"/>
                  </a:cubicBezTo>
                  <a:cubicBezTo>
                    <a:pt x="6416" y="1924"/>
                    <a:pt x="6445" y="1924"/>
                    <a:pt x="6431" y="1880"/>
                  </a:cubicBezTo>
                  <a:cubicBezTo>
                    <a:pt x="6357" y="1791"/>
                    <a:pt x="6445" y="1747"/>
                    <a:pt x="6548" y="1806"/>
                  </a:cubicBezTo>
                  <a:cubicBezTo>
                    <a:pt x="6651" y="1880"/>
                    <a:pt x="6666" y="1880"/>
                    <a:pt x="6710" y="1806"/>
                  </a:cubicBezTo>
                  <a:cubicBezTo>
                    <a:pt x="6754" y="1747"/>
                    <a:pt x="6783" y="1762"/>
                    <a:pt x="6827" y="1791"/>
                  </a:cubicBezTo>
                  <a:cubicBezTo>
                    <a:pt x="6886" y="1850"/>
                    <a:pt x="7121" y="1791"/>
                    <a:pt x="7194" y="1703"/>
                  </a:cubicBezTo>
                  <a:cubicBezTo>
                    <a:pt x="7238" y="1645"/>
                    <a:pt x="7253" y="1645"/>
                    <a:pt x="7282" y="1689"/>
                  </a:cubicBezTo>
                  <a:cubicBezTo>
                    <a:pt x="7297" y="1718"/>
                    <a:pt x="7326" y="1747"/>
                    <a:pt x="7356" y="1747"/>
                  </a:cubicBezTo>
                  <a:cubicBezTo>
                    <a:pt x="7385" y="1747"/>
                    <a:pt x="7414" y="1718"/>
                    <a:pt x="7429" y="1689"/>
                  </a:cubicBezTo>
                  <a:cubicBezTo>
                    <a:pt x="7458" y="1645"/>
                    <a:pt x="7473" y="1645"/>
                    <a:pt x="7502" y="1689"/>
                  </a:cubicBezTo>
                  <a:cubicBezTo>
                    <a:pt x="7561" y="1777"/>
                    <a:pt x="7693" y="1703"/>
                    <a:pt x="7737" y="1571"/>
                  </a:cubicBezTo>
                  <a:lnTo>
                    <a:pt x="7767" y="1454"/>
                  </a:lnTo>
                  <a:lnTo>
                    <a:pt x="7767" y="1586"/>
                  </a:lnTo>
                  <a:cubicBezTo>
                    <a:pt x="7767" y="1718"/>
                    <a:pt x="7869" y="1733"/>
                    <a:pt x="7987" y="1615"/>
                  </a:cubicBezTo>
                  <a:cubicBezTo>
                    <a:pt x="8046" y="1571"/>
                    <a:pt x="8046" y="1557"/>
                    <a:pt x="7972" y="1498"/>
                  </a:cubicBezTo>
                  <a:cubicBezTo>
                    <a:pt x="7899" y="1439"/>
                    <a:pt x="7899" y="1439"/>
                    <a:pt x="7957" y="1424"/>
                  </a:cubicBezTo>
                  <a:cubicBezTo>
                    <a:pt x="8016" y="1454"/>
                    <a:pt x="8075" y="1498"/>
                    <a:pt x="8119" y="1542"/>
                  </a:cubicBezTo>
                  <a:close/>
                  <a:moveTo>
                    <a:pt x="7385" y="1498"/>
                  </a:moveTo>
                  <a:cubicBezTo>
                    <a:pt x="7400" y="1527"/>
                    <a:pt x="7385" y="1542"/>
                    <a:pt x="7370" y="1542"/>
                  </a:cubicBezTo>
                  <a:cubicBezTo>
                    <a:pt x="7341" y="1542"/>
                    <a:pt x="7326" y="1527"/>
                    <a:pt x="7326" y="1498"/>
                  </a:cubicBezTo>
                  <a:cubicBezTo>
                    <a:pt x="7326" y="1469"/>
                    <a:pt x="7326" y="1454"/>
                    <a:pt x="7341" y="1454"/>
                  </a:cubicBezTo>
                  <a:cubicBezTo>
                    <a:pt x="7356" y="1454"/>
                    <a:pt x="7370" y="1483"/>
                    <a:pt x="7385" y="1498"/>
                  </a:cubicBezTo>
                  <a:close/>
                  <a:moveTo>
                    <a:pt x="6489" y="1542"/>
                  </a:moveTo>
                  <a:cubicBezTo>
                    <a:pt x="6504" y="1571"/>
                    <a:pt x="6489" y="1586"/>
                    <a:pt x="6460" y="1586"/>
                  </a:cubicBezTo>
                  <a:cubicBezTo>
                    <a:pt x="6416" y="1586"/>
                    <a:pt x="6387" y="1571"/>
                    <a:pt x="6387" y="1542"/>
                  </a:cubicBezTo>
                  <a:cubicBezTo>
                    <a:pt x="6387" y="1527"/>
                    <a:pt x="6401" y="1498"/>
                    <a:pt x="6416" y="1498"/>
                  </a:cubicBezTo>
                  <a:cubicBezTo>
                    <a:pt x="6445" y="1513"/>
                    <a:pt x="6475" y="1527"/>
                    <a:pt x="6489" y="1542"/>
                  </a:cubicBezTo>
                  <a:close/>
                  <a:moveTo>
                    <a:pt x="2819" y="1733"/>
                  </a:moveTo>
                  <a:cubicBezTo>
                    <a:pt x="2804" y="1762"/>
                    <a:pt x="2790" y="1777"/>
                    <a:pt x="2760" y="1777"/>
                  </a:cubicBezTo>
                  <a:cubicBezTo>
                    <a:pt x="2746" y="1777"/>
                    <a:pt x="2731" y="1747"/>
                    <a:pt x="2746" y="1733"/>
                  </a:cubicBezTo>
                  <a:cubicBezTo>
                    <a:pt x="2760" y="1703"/>
                    <a:pt x="2790" y="1689"/>
                    <a:pt x="2790" y="1689"/>
                  </a:cubicBezTo>
                  <a:cubicBezTo>
                    <a:pt x="2804" y="1689"/>
                    <a:pt x="2819" y="1703"/>
                    <a:pt x="2819" y="1733"/>
                  </a:cubicBezTo>
                  <a:close/>
                  <a:moveTo>
                    <a:pt x="2379" y="1982"/>
                  </a:moveTo>
                  <a:cubicBezTo>
                    <a:pt x="2349" y="2188"/>
                    <a:pt x="2291" y="2261"/>
                    <a:pt x="2261" y="2144"/>
                  </a:cubicBezTo>
                  <a:cubicBezTo>
                    <a:pt x="2232" y="2085"/>
                    <a:pt x="2188" y="2026"/>
                    <a:pt x="2114" y="1997"/>
                  </a:cubicBezTo>
                  <a:cubicBezTo>
                    <a:pt x="2056" y="1968"/>
                    <a:pt x="2012" y="1924"/>
                    <a:pt x="2012" y="1894"/>
                  </a:cubicBezTo>
                  <a:cubicBezTo>
                    <a:pt x="2012" y="1836"/>
                    <a:pt x="2085" y="1865"/>
                    <a:pt x="2129" y="1938"/>
                  </a:cubicBezTo>
                  <a:cubicBezTo>
                    <a:pt x="2173" y="1997"/>
                    <a:pt x="2188" y="1997"/>
                    <a:pt x="2261" y="1909"/>
                  </a:cubicBezTo>
                  <a:cubicBezTo>
                    <a:pt x="2379" y="1777"/>
                    <a:pt x="2423" y="1806"/>
                    <a:pt x="2379" y="1982"/>
                  </a:cubicBezTo>
                  <a:close/>
                  <a:moveTo>
                    <a:pt x="12978" y="1865"/>
                  </a:moveTo>
                  <a:cubicBezTo>
                    <a:pt x="12978" y="1894"/>
                    <a:pt x="12949" y="1894"/>
                    <a:pt x="12920" y="1880"/>
                  </a:cubicBezTo>
                  <a:cubicBezTo>
                    <a:pt x="12876" y="1865"/>
                    <a:pt x="12846" y="1850"/>
                    <a:pt x="12846" y="1836"/>
                  </a:cubicBezTo>
                  <a:cubicBezTo>
                    <a:pt x="12846" y="1836"/>
                    <a:pt x="12876" y="1821"/>
                    <a:pt x="12920" y="1821"/>
                  </a:cubicBezTo>
                  <a:cubicBezTo>
                    <a:pt x="12949" y="1821"/>
                    <a:pt x="12978" y="1836"/>
                    <a:pt x="12978" y="1865"/>
                  </a:cubicBezTo>
                  <a:close/>
                  <a:moveTo>
                    <a:pt x="4258" y="2114"/>
                  </a:moveTo>
                  <a:cubicBezTo>
                    <a:pt x="4228" y="2393"/>
                    <a:pt x="4155" y="2481"/>
                    <a:pt x="4155" y="2247"/>
                  </a:cubicBezTo>
                  <a:cubicBezTo>
                    <a:pt x="4155" y="2159"/>
                    <a:pt x="4170" y="2085"/>
                    <a:pt x="4199" y="2085"/>
                  </a:cubicBezTo>
                  <a:cubicBezTo>
                    <a:pt x="4214" y="2085"/>
                    <a:pt x="4243" y="2041"/>
                    <a:pt x="4243" y="1997"/>
                  </a:cubicBezTo>
                  <a:cubicBezTo>
                    <a:pt x="4243" y="1953"/>
                    <a:pt x="4258" y="1909"/>
                    <a:pt x="4273" y="1909"/>
                  </a:cubicBezTo>
                  <a:cubicBezTo>
                    <a:pt x="4273" y="1909"/>
                    <a:pt x="4287" y="1997"/>
                    <a:pt x="4258" y="2114"/>
                  </a:cubicBezTo>
                  <a:close/>
                  <a:moveTo>
                    <a:pt x="13022" y="2085"/>
                  </a:moveTo>
                  <a:cubicBezTo>
                    <a:pt x="13022" y="2114"/>
                    <a:pt x="13008" y="2129"/>
                    <a:pt x="12978" y="2129"/>
                  </a:cubicBezTo>
                  <a:cubicBezTo>
                    <a:pt x="12964" y="2129"/>
                    <a:pt x="12949" y="2114"/>
                    <a:pt x="12964" y="2085"/>
                  </a:cubicBezTo>
                  <a:cubicBezTo>
                    <a:pt x="12964" y="2070"/>
                    <a:pt x="12993" y="2056"/>
                    <a:pt x="13008" y="2041"/>
                  </a:cubicBezTo>
                  <a:cubicBezTo>
                    <a:pt x="13022" y="2041"/>
                    <a:pt x="13022" y="2056"/>
                    <a:pt x="13022" y="2085"/>
                  </a:cubicBezTo>
                  <a:close/>
                  <a:moveTo>
                    <a:pt x="1380" y="2393"/>
                  </a:moveTo>
                  <a:cubicBezTo>
                    <a:pt x="1380" y="2423"/>
                    <a:pt x="1366" y="2452"/>
                    <a:pt x="1336" y="2452"/>
                  </a:cubicBezTo>
                  <a:cubicBezTo>
                    <a:pt x="1322" y="2437"/>
                    <a:pt x="1292" y="2423"/>
                    <a:pt x="1292" y="2393"/>
                  </a:cubicBezTo>
                  <a:cubicBezTo>
                    <a:pt x="1292" y="2379"/>
                    <a:pt x="1322" y="2349"/>
                    <a:pt x="1336" y="2349"/>
                  </a:cubicBezTo>
                  <a:cubicBezTo>
                    <a:pt x="1366" y="2349"/>
                    <a:pt x="1380" y="2379"/>
                    <a:pt x="1380" y="2393"/>
                  </a:cubicBezTo>
                  <a:close/>
                  <a:moveTo>
                    <a:pt x="2364" y="2599"/>
                  </a:moveTo>
                  <a:cubicBezTo>
                    <a:pt x="2364" y="2658"/>
                    <a:pt x="2349" y="2672"/>
                    <a:pt x="2305" y="2628"/>
                  </a:cubicBezTo>
                  <a:cubicBezTo>
                    <a:pt x="2261" y="2599"/>
                    <a:pt x="2247" y="2570"/>
                    <a:pt x="2232" y="2540"/>
                  </a:cubicBezTo>
                  <a:cubicBezTo>
                    <a:pt x="2232" y="2526"/>
                    <a:pt x="2261" y="2496"/>
                    <a:pt x="2305" y="2496"/>
                  </a:cubicBezTo>
                  <a:cubicBezTo>
                    <a:pt x="2335" y="2496"/>
                    <a:pt x="2364" y="2540"/>
                    <a:pt x="2364" y="2584"/>
                  </a:cubicBezTo>
                  <a:close/>
                  <a:moveTo>
                    <a:pt x="14769" y="2643"/>
                  </a:moveTo>
                  <a:cubicBezTo>
                    <a:pt x="14755" y="2658"/>
                    <a:pt x="14725" y="2672"/>
                    <a:pt x="14696" y="2687"/>
                  </a:cubicBezTo>
                  <a:cubicBezTo>
                    <a:pt x="14667" y="2702"/>
                    <a:pt x="14637" y="2702"/>
                    <a:pt x="14652" y="2672"/>
                  </a:cubicBezTo>
                  <a:cubicBezTo>
                    <a:pt x="14667" y="2643"/>
                    <a:pt x="14769" y="2599"/>
                    <a:pt x="14769" y="2643"/>
                  </a:cubicBezTo>
                  <a:close/>
                  <a:moveTo>
                    <a:pt x="15386" y="3480"/>
                  </a:moveTo>
                  <a:cubicBezTo>
                    <a:pt x="15386" y="3509"/>
                    <a:pt x="15371" y="3509"/>
                    <a:pt x="15342" y="3494"/>
                  </a:cubicBezTo>
                  <a:cubicBezTo>
                    <a:pt x="15313" y="3465"/>
                    <a:pt x="15298" y="3406"/>
                    <a:pt x="15313" y="3362"/>
                  </a:cubicBezTo>
                  <a:cubicBezTo>
                    <a:pt x="15313" y="3274"/>
                    <a:pt x="15313" y="3274"/>
                    <a:pt x="15342" y="3362"/>
                  </a:cubicBezTo>
                  <a:cubicBezTo>
                    <a:pt x="15371" y="3406"/>
                    <a:pt x="15386" y="3436"/>
                    <a:pt x="15386" y="3480"/>
                  </a:cubicBezTo>
                  <a:close/>
                  <a:moveTo>
                    <a:pt x="852" y="3406"/>
                  </a:moveTo>
                  <a:cubicBezTo>
                    <a:pt x="822" y="3450"/>
                    <a:pt x="778" y="3465"/>
                    <a:pt x="764" y="3450"/>
                  </a:cubicBezTo>
                  <a:cubicBezTo>
                    <a:pt x="749" y="3436"/>
                    <a:pt x="764" y="3406"/>
                    <a:pt x="808" y="3377"/>
                  </a:cubicBezTo>
                  <a:cubicBezTo>
                    <a:pt x="896" y="3318"/>
                    <a:pt x="911" y="3318"/>
                    <a:pt x="852" y="3406"/>
                  </a:cubicBezTo>
                  <a:close/>
                  <a:moveTo>
                    <a:pt x="14711" y="3362"/>
                  </a:moveTo>
                  <a:cubicBezTo>
                    <a:pt x="14681" y="3377"/>
                    <a:pt x="14652" y="3377"/>
                    <a:pt x="14623" y="3362"/>
                  </a:cubicBezTo>
                  <a:cubicBezTo>
                    <a:pt x="14593" y="3348"/>
                    <a:pt x="14608" y="3333"/>
                    <a:pt x="14652" y="3333"/>
                  </a:cubicBezTo>
                  <a:cubicBezTo>
                    <a:pt x="14696" y="3333"/>
                    <a:pt x="14725" y="3348"/>
                    <a:pt x="14711" y="3362"/>
                  </a:cubicBezTo>
                  <a:close/>
                  <a:moveTo>
                    <a:pt x="15078" y="3509"/>
                  </a:moveTo>
                  <a:cubicBezTo>
                    <a:pt x="15078" y="3539"/>
                    <a:pt x="15063" y="3553"/>
                    <a:pt x="15063" y="3553"/>
                  </a:cubicBezTo>
                  <a:cubicBezTo>
                    <a:pt x="15048" y="3553"/>
                    <a:pt x="15019" y="3539"/>
                    <a:pt x="15004" y="3509"/>
                  </a:cubicBezTo>
                  <a:cubicBezTo>
                    <a:pt x="15004" y="3494"/>
                    <a:pt x="15004" y="3465"/>
                    <a:pt x="15034" y="3465"/>
                  </a:cubicBezTo>
                  <a:cubicBezTo>
                    <a:pt x="15048" y="3465"/>
                    <a:pt x="15078" y="3480"/>
                    <a:pt x="15078" y="3509"/>
                  </a:cubicBezTo>
                  <a:close/>
                  <a:moveTo>
                    <a:pt x="15342" y="3847"/>
                  </a:moveTo>
                  <a:cubicBezTo>
                    <a:pt x="15342" y="3935"/>
                    <a:pt x="15342" y="3935"/>
                    <a:pt x="15269" y="3861"/>
                  </a:cubicBezTo>
                  <a:cubicBezTo>
                    <a:pt x="15195" y="3803"/>
                    <a:pt x="15210" y="3773"/>
                    <a:pt x="15239" y="3744"/>
                  </a:cubicBezTo>
                  <a:cubicBezTo>
                    <a:pt x="15283" y="3671"/>
                    <a:pt x="15342" y="3729"/>
                    <a:pt x="15342" y="3832"/>
                  </a:cubicBezTo>
                  <a:close/>
                  <a:moveTo>
                    <a:pt x="1087" y="4126"/>
                  </a:moveTo>
                  <a:cubicBezTo>
                    <a:pt x="1043" y="4140"/>
                    <a:pt x="1013" y="4140"/>
                    <a:pt x="969" y="4126"/>
                  </a:cubicBezTo>
                  <a:cubicBezTo>
                    <a:pt x="940" y="4111"/>
                    <a:pt x="969" y="4096"/>
                    <a:pt x="1028" y="4096"/>
                  </a:cubicBezTo>
                  <a:cubicBezTo>
                    <a:pt x="1072" y="4096"/>
                    <a:pt x="1116" y="4111"/>
                    <a:pt x="1087" y="4126"/>
                  </a:cubicBezTo>
                  <a:close/>
                  <a:moveTo>
                    <a:pt x="1219" y="4229"/>
                  </a:moveTo>
                  <a:cubicBezTo>
                    <a:pt x="1234" y="4243"/>
                    <a:pt x="1219" y="4273"/>
                    <a:pt x="1204" y="4273"/>
                  </a:cubicBezTo>
                  <a:cubicBezTo>
                    <a:pt x="1190" y="4273"/>
                    <a:pt x="1160" y="4258"/>
                    <a:pt x="1160" y="4229"/>
                  </a:cubicBezTo>
                  <a:cubicBezTo>
                    <a:pt x="1160" y="4199"/>
                    <a:pt x="1160" y="4184"/>
                    <a:pt x="1175" y="4184"/>
                  </a:cubicBezTo>
                  <a:cubicBezTo>
                    <a:pt x="1190" y="4184"/>
                    <a:pt x="1219" y="4199"/>
                    <a:pt x="1234" y="4229"/>
                  </a:cubicBezTo>
                  <a:close/>
                  <a:moveTo>
                    <a:pt x="15357" y="4992"/>
                  </a:moveTo>
                  <a:cubicBezTo>
                    <a:pt x="15357" y="5065"/>
                    <a:pt x="15342" y="5080"/>
                    <a:pt x="15298" y="5051"/>
                  </a:cubicBezTo>
                  <a:cubicBezTo>
                    <a:pt x="15283" y="5021"/>
                    <a:pt x="15269" y="4977"/>
                    <a:pt x="15283" y="4948"/>
                  </a:cubicBezTo>
                  <a:cubicBezTo>
                    <a:pt x="15327" y="4874"/>
                    <a:pt x="15342" y="4889"/>
                    <a:pt x="15342" y="4992"/>
                  </a:cubicBezTo>
                  <a:close/>
                  <a:moveTo>
                    <a:pt x="15107" y="5829"/>
                  </a:moveTo>
                  <a:cubicBezTo>
                    <a:pt x="15151" y="5843"/>
                    <a:pt x="15166" y="5902"/>
                    <a:pt x="15151" y="5976"/>
                  </a:cubicBezTo>
                  <a:cubicBezTo>
                    <a:pt x="15122" y="6049"/>
                    <a:pt x="15107" y="6093"/>
                    <a:pt x="15034" y="6049"/>
                  </a:cubicBezTo>
                  <a:cubicBezTo>
                    <a:pt x="14960" y="6005"/>
                    <a:pt x="14946" y="6020"/>
                    <a:pt x="14946" y="6049"/>
                  </a:cubicBezTo>
                  <a:cubicBezTo>
                    <a:pt x="14946" y="6078"/>
                    <a:pt x="14916" y="6049"/>
                    <a:pt x="14902" y="6005"/>
                  </a:cubicBezTo>
                  <a:cubicBezTo>
                    <a:pt x="14813" y="5858"/>
                    <a:pt x="14975" y="5741"/>
                    <a:pt x="15107" y="5829"/>
                  </a:cubicBezTo>
                  <a:close/>
                  <a:moveTo>
                    <a:pt x="16003" y="6284"/>
                  </a:moveTo>
                  <a:cubicBezTo>
                    <a:pt x="15988" y="6328"/>
                    <a:pt x="15973" y="6313"/>
                    <a:pt x="15973" y="6254"/>
                  </a:cubicBezTo>
                  <a:cubicBezTo>
                    <a:pt x="15973" y="6210"/>
                    <a:pt x="15973" y="6181"/>
                    <a:pt x="16003" y="6196"/>
                  </a:cubicBezTo>
                  <a:cubicBezTo>
                    <a:pt x="16017" y="6225"/>
                    <a:pt x="16017" y="6254"/>
                    <a:pt x="16003" y="6284"/>
                  </a:cubicBezTo>
                  <a:close/>
                  <a:moveTo>
                    <a:pt x="16149" y="6460"/>
                  </a:moveTo>
                  <a:cubicBezTo>
                    <a:pt x="16149" y="6475"/>
                    <a:pt x="16135" y="6504"/>
                    <a:pt x="16105" y="6504"/>
                  </a:cubicBezTo>
                  <a:cubicBezTo>
                    <a:pt x="16076" y="6504"/>
                    <a:pt x="16061" y="6475"/>
                    <a:pt x="16061" y="6460"/>
                  </a:cubicBezTo>
                  <a:cubicBezTo>
                    <a:pt x="16061" y="6431"/>
                    <a:pt x="16076" y="6416"/>
                    <a:pt x="16105" y="6416"/>
                  </a:cubicBezTo>
                  <a:cubicBezTo>
                    <a:pt x="16135" y="6401"/>
                    <a:pt x="16149" y="6431"/>
                    <a:pt x="16149" y="6460"/>
                  </a:cubicBezTo>
                  <a:close/>
                  <a:moveTo>
                    <a:pt x="15621" y="6666"/>
                  </a:moveTo>
                  <a:cubicBezTo>
                    <a:pt x="15621" y="6754"/>
                    <a:pt x="15606" y="6768"/>
                    <a:pt x="15562" y="6739"/>
                  </a:cubicBezTo>
                  <a:cubicBezTo>
                    <a:pt x="15518" y="6695"/>
                    <a:pt x="15459" y="6680"/>
                    <a:pt x="15415" y="6666"/>
                  </a:cubicBezTo>
                  <a:cubicBezTo>
                    <a:pt x="15327" y="6651"/>
                    <a:pt x="15327" y="6651"/>
                    <a:pt x="15430" y="6592"/>
                  </a:cubicBezTo>
                  <a:cubicBezTo>
                    <a:pt x="15606" y="6533"/>
                    <a:pt x="15621" y="6533"/>
                    <a:pt x="15621" y="6666"/>
                  </a:cubicBezTo>
                  <a:close/>
                  <a:moveTo>
                    <a:pt x="1116" y="7253"/>
                  </a:moveTo>
                  <a:cubicBezTo>
                    <a:pt x="1116" y="7282"/>
                    <a:pt x="1087" y="7297"/>
                    <a:pt x="1043" y="7297"/>
                  </a:cubicBezTo>
                  <a:cubicBezTo>
                    <a:pt x="1013" y="7297"/>
                    <a:pt x="999" y="7282"/>
                    <a:pt x="1013" y="7253"/>
                  </a:cubicBezTo>
                  <a:cubicBezTo>
                    <a:pt x="1013" y="7238"/>
                    <a:pt x="1043" y="7209"/>
                    <a:pt x="1072" y="7209"/>
                  </a:cubicBezTo>
                  <a:cubicBezTo>
                    <a:pt x="1101" y="7209"/>
                    <a:pt x="1116" y="7238"/>
                    <a:pt x="1116" y="7253"/>
                  </a:cubicBezTo>
                  <a:close/>
                  <a:moveTo>
                    <a:pt x="16311" y="7400"/>
                  </a:moveTo>
                  <a:cubicBezTo>
                    <a:pt x="16311" y="7444"/>
                    <a:pt x="16296" y="7488"/>
                    <a:pt x="16252" y="7517"/>
                  </a:cubicBezTo>
                  <a:cubicBezTo>
                    <a:pt x="16208" y="7532"/>
                    <a:pt x="16193" y="7488"/>
                    <a:pt x="16193" y="7400"/>
                  </a:cubicBezTo>
                  <a:cubicBezTo>
                    <a:pt x="16193" y="7297"/>
                    <a:pt x="16208" y="7253"/>
                    <a:pt x="16252" y="7267"/>
                  </a:cubicBezTo>
                  <a:cubicBezTo>
                    <a:pt x="16296" y="7297"/>
                    <a:pt x="16311" y="7341"/>
                    <a:pt x="16311" y="7400"/>
                  </a:cubicBezTo>
                  <a:close/>
                  <a:moveTo>
                    <a:pt x="15474" y="7987"/>
                  </a:moveTo>
                  <a:cubicBezTo>
                    <a:pt x="15459" y="8016"/>
                    <a:pt x="15445" y="8001"/>
                    <a:pt x="15445" y="7957"/>
                  </a:cubicBezTo>
                  <a:cubicBezTo>
                    <a:pt x="15445" y="7899"/>
                    <a:pt x="15459" y="7884"/>
                    <a:pt x="15459" y="7899"/>
                  </a:cubicBezTo>
                  <a:cubicBezTo>
                    <a:pt x="15474" y="7928"/>
                    <a:pt x="15489" y="7957"/>
                    <a:pt x="15474" y="7987"/>
                  </a:cubicBezTo>
                  <a:close/>
                  <a:moveTo>
                    <a:pt x="16384" y="8486"/>
                  </a:moveTo>
                  <a:cubicBezTo>
                    <a:pt x="16370" y="8515"/>
                    <a:pt x="16355" y="8559"/>
                    <a:pt x="16340" y="8559"/>
                  </a:cubicBezTo>
                  <a:cubicBezTo>
                    <a:pt x="16326" y="8559"/>
                    <a:pt x="16326" y="8515"/>
                    <a:pt x="16326" y="8486"/>
                  </a:cubicBezTo>
                  <a:cubicBezTo>
                    <a:pt x="16326" y="8457"/>
                    <a:pt x="16340" y="8413"/>
                    <a:pt x="16370" y="8413"/>
                  </a:cubicBezTo>
                  <a:cubicBezTo>
                    <a:pt x="16399" y="8413"/>
                    <a:pt x="16399" y="8457"/>
                    <a:pt x="16399" y="8486"/>
                  </a:cubicBezTo>
                  <a:close/>
                  <a:moveTo>
                    <a:pt x="705" y="8603"/>
                  </a:moveTo>
                  <a:cubicBezTo>
                    <a:pt x="705" y="8618"/>
                    <a:pt x="690" y="8647"/>
                    <a:pt x="661" y="8647"/>
                  </a:cubicBezTo>
                  <a:cubicBezTo>
                    <a:pt x="632" y="8647"/>
                    <a:pt x="632" y="8618"/>
                    <a:pt x="646" y="8603"/>
                  </a:cubicBezTo>
                  <a:cubicBezTo>
                    <a:pt x="661" y="8574"/>
                    <a:pt x="676" y="8559"/>
                    <a:pt x="690" y="8559"/>
                  </a:cubicBezTo>
                  <a:cubicBezTo>
                    <a:pt x="705" y="8559"/>
                    <a:pt x="720" y="8574"/>
                    <a:pt x="720" y="8589"/>
                  </a:cubicBezTo>
                  <a:close/>
                  <a:moveTo>
                    <a:pt x="15518" y="8677"/>
                  </a:moveTo>
                  <a:cubicBezTo>
                    <a:pt x="15518" y="8706"/>
                    <a:pt x="15503" y="8736"/>
                    <a:pt x="15474" y="8750"/>
                  </a:cubicBezTo>
                  <a:cubicBezTo>
                    <a:pt x="15459" y="8765"/>
                    <a:pt x="15445" y="8824"/>
                    <a:pt x="15459" y="8868"/>
                  </a:cubicBezTo>
                  <a:cubicBezTo>
                    <a:pt x="15489" y="8970"/>
                    <a:pt x="15459" y="8970"/>
                    <a:pt x="15357" y="8868"/>
                  </a:cubicBezTo>
                  <a:cubicBezTo>
                    <a:pt x="15239" y="8765"/>
                    <a:pt x="15269" y="8794"/>
                    <a:pt x="15357" y="8721"/>
                  </a:cubicBezTo>
                  <a:cubicBezTo>
                    <a:pt x="15445" y="8647"/>
                    <a:pt x="15533" y="8618"/>
                    <a:pt x="15533" y="8677"/>
                  </a:cubicBezTo>
                  <a:close/>
                  <a:moveTo>
                    <a:pt x="1175" y="8868"/>
                  </a:moveTo>
                  <a:cubicBezTo>
                    <a:pt x="1190" y="8897"/>
                    <a:pt x="1175" y="8912"/>
                    <a:pt x="1131" y="8912"/>
                  </a:cubicBezTo>
                  <a:cubicBezTo>
                    <a:pt x="1101" y="8912"/>
                    <a:pt x="1057" y="8897"/>
                    <a:pt x="1057" y="8868"/>
                  </a:cubicBezTo>
                  <a:cubicBezTo>
                    <a:pt x="1057" y="8838"/>
                    <a:pt x="1087" y="8824"/>
                    <a:pt x="1101" y="8824"/>
                  </a:cubicBezTo>
                  <a:cubicBezTo>
                    <a:pt x="1131" y="8824"/>
                    <a:pt x="1175" y="8838"/>
                    <a:pt x="1190" y="8868"/>
                  </a:cubicBezTo>
                  <a:close/>
                  <a:moveTo>
                    <a:pt x="867" y="9132"/>
                  </a:moveTo>
                  <a:cubicBezTo>
                    <a:pt x="852" y="9161"/>
                    <a:pt x="822" y="9176"/>
                    <a:pt x="793" y="9176"/>
                  </a:cubicBezTo>
                  <a:cubicBezTo>
                    <a:pt x="764" y="9176"/>
                    <a:pt x="749" y="9161"/>
                    <a:pt x="749" y="9132"/>
                  </a:cubicBezTo>
                  <a:cubicBezTo>
                    <a:pt x="749" y="9103"/>
                    <a:pt x="778" y="9088"/>
                    <a:pt x="822" y="9088"/>
                  </a:cubicBezTo>
                  <a:cubicBezTo>
                    <a:pt x="867" y="9088"/>
                    <a:pt x="881" y="9103"/>
                    <a:pt x="867" y="9147"/>
                  </a:cubicBezTo>
                  <a:close/>
                  <a:moveTo>
                    <a:pt x="15401" y="9631"/>
                  </a:moveTo>
                  <a:cubicBezTo>
                    <a:pt x="15327" y="9704"/>
                    <a:pt x="15166" y="9719"/>
                    <a:pt x="15166" y="9646"/>
                  </a:cubicBezTo>
                  <a:cubicBezTo>
                    <a:pt x="15166" y="9602"/>
                    <a:pt x="15210" y="9587"/>
                    <a:pt x="15313" y="9587"/>
                  </a:cubicBezTo>
                  <a:cubicBezTo>
                    <a:pt x="15401" y="9587"/>
                    <a:pt x="15445" y="9587"/>
                    <a:pt x="15415" y="9631"/>
                  </a:cubicBezTo>
                  <a:close/>
                  <a:moveTo>
                    <a:pt x="15959" y="10350"/>
                  </a:moveTo>
                  <a:cubicBezTo>
                    <a:pt x="15959" y="10424"/>
                    <a:pt x="15959" y="10424"/>
                    <a:pt x="15915" y="10380"/>
                  </a:cubicBezTo>
                  <a:cubicBezTo>
                    <a:pt x="15885" y="10365"/>
                    <a:pt x="15841" y="10350"/>
                    <a:pt x="15812" y="10380"/>
                  </a:cubicBezTo>
                  <a:cubicBezTo>
                    <a:pt x="15797" y="10394"/>
                    <a:pt x="15797" y="10365"/>
                    <a:pt x="15841" y="10306"/>
                  </a:cubicBezTo>
                  <a:cubicBezTo>
                    <a:pt x="15915" y="10189"/>
                    <a:pt x="15973" y="10218"/>
                    <a:pt x="15973" y="10350"/>
                  </a:cubicBezTo>
                  <a:close/>
                  <a:moveTo>
                    <a:pt x="16282" y="10439"/>
                  </a:moveTo>
                  <a:cubicBezTo>
                    <a:pt x="16223" y="10497"/>
                    <a:pt x="16164" y="10453"/>
                    <a:pt x="16208" y="10380"/>
                  </a:cubicBezTo>
                  <a:cubicBezTo>
                    <a:pt x="16223" y="10365"/>
                    <a:pt x="16267" y="10350"/>
                    <a:pt x="16282" y="10365"/>
                  </a:cubicBezTo>
                  <a:cubicBezTo>
                    <a:pt x="16326" y="10380"/>
                    <a:pt x="16326" y="10409"/>
                    <a:pt x="16296" y="10439"/>
                  </a:cubicBezTo>
                  <a:close/>
                  <a:moveTo>
                    <a:pt x="16193" y="10747"/>
                  </a:moveTo>
                  <a:cubicBezTo>
                    <a:pt x="16193" y="10761"/>
                    <a:pt x="16179" y="10791"/>
                    <a:pt x="16164" y="10791"/>
                  </a:cubicBezTo>
                  <a:cubicBezTo>
                    <a:pt x="16164" y="10791"/>
                    <a:pt x="16135" y="10761"/>
                    <a:pt x="16120" y="10747"/>
                  </a:cubicBezTo>
                  <a:cubicBezTo>
                    <a:pt x="16105" y="10717"/>
                    <a:pt x="16120" y="10688"/>
                    <a:pt x="16135" y="10688"/>
                  </a:cubicBezTo>
                  <a:cubicBezTo>
                    <a:pt x="16164" y="10688"/>
                    <a:pt x="16193" y="10703"/>
                    <a:pt x="16193" y="10732"/>
                  </a:cubicBezTo>
                  <a:close/>
                  <a:moveTo>
                    <a:pt x="15224" y="11011"/>
                  </a:moveTo>
                  <a:cubicBezTo>
                    <a:pt x="15239" y="11026"/>
                    <a:pt x="15224" y="11055"/>
                    <a:pt x="15210" y="11055"/>
                  </a:cubicBezTo>
                  <a:cubicBezTo>
                    <a:pt x="15180" y="11055"/>
                    <a:pt x="15166" y="11026"/>
                    <a:pt x="15166" y="11011"/>
                  </a:cubicBezTo>
                  <a:cubicBezTo>
                    <a:pt x="15166" y="10982"/>
                    <a:pt x="15166" y="10967"/>
                    <a:pt x="15180" y="10967"/>
                  </a:cubicBezTo>
                  <a:cubicBezTo>
                    <a:pt x="15195" y="10967"/>
                    <a:pt x="15224" y="10982"/>
                    <a:pt x="15239" y="11011"/>
                  </a:cubicBezTo>
                  <a:close/>
                  <a:moveTo>
                    <a:pt x="1835" y="11496"/>
                  </a:moveTo>
                  <a:cubicBezTo>
                    <a:pt x="1835" y="11525"/>
                    <a:pt x="1806" y="11540"/>
                    <a:pt x="1791" y="11540"/>
                  </a:cubicBezTo>
                  <a:cubicBezTo>
                    <a:pt x="1762" y="11540"/>
                    <a:pt x="1747" y="11525"/>
                    <a:pt x="1747" y="11496"/>
                  </a:cubicBezTo>
                  <a:cubicBezTo>
                    <a:pt x="1747" y="11481"/>
                    <a:pt x="1762" y="11451"/>
                    <a:pt x="1791" y="11451"/>
                  </a:cubicBezTo>
                  <a:cubicBezTo>
                    <a:pt x="1806" y="11451"/>
                    <a:pt x="1835" y="11466"/>
                    <a:pt x="1835" y="11496"/>
                  </a:cubicBezTo>
                  <a:close/>
                  <a:moveTo>
                    <a:pt x="15415" y="11657"/>
                  </a:moveTo>
                  <a:cubicBezTo>
                    <a:pt x="15401" y="11686"/>
                    <a:pt x="15371" y="11716"/>
                    <a:pt x="15342" y="11701"/>
                  </a:cubicBezTo>
                  <a:cubicBezTo>
                    <a:pt x="15327" y="11672"/>
                    <a:pt x="15327" y="11642"/>
                    <a:pt x="15327" y="11613"/>
                  </a:cubicBezTo>
                  <a:cubicBezTo>
                    <a:pt x="15357" y="11569"/>
                    <a:pt x="15371" y="11554"/>
                    <a:pt x="15401" y="11569"/>
                  </a:cubicBezTo>
                  <a:cubicBezTo>
                    <a:pt x="15415" y="11584"/>
                    <a:pt x="15430" y="11628"/>
                    <a:pt x="15415" y="11657"/>
                  </a:cubicBezTo>
                  <a:close/>
                  <a:moveTo>
                    <a:pt x="15709" y="11921"/>
                  </a:moveTo>
                  <a:cubicBezTo>
                    <a:pt x="15709" y="11965"/>
                    <a:pt x="15621" y="11980"/>
                    <a:pt x="15592" y="11951"/>
                  </a:cubicBezTo>
                  <a:cubicBezTo>
                    <a:pt x="15577" y="11907"/>
                    <a:pt x="15592" y="11907"/>
                    <a:pt x="15636" y="11907"/>
                  </a:cubicBezTo>
                  <a:cubicBezTo>
                    <a:pt x="15680" y="11907"/>
                    <a:pt x="15709" y="11907"/>
                    <a:pt x="15709" y="11921"/>
                  </a:cubicBezTo>
                  <a:close/>
                  <a:moveTo>
                    <a:pt x="15782" y="12288"/>
                  </a:moveTo>
                  <a:cubicBezTo>
                    <a:pt x="15782" y="12347"/>
                    <a:pt x="15782" y="12347"/>
                    <a:pt x="15768" y="12303"/>
                  </a:cubicBezTo>
                  <a:cubicBezTo>
                    <a:pt x="15753" y="12259"/>
                    <a:pt x="15709" y="12215"/>
                    <a:pt x="15680" y="12200"/>
                  </a:cubicBezTo>
                  <a:cubicBezTo>
                    <a:pt x="15621" y="12186"/>
                    <a:pt x="15621" y="12186"/>
                    <a:pt x="15680" y="12186"/>
                  </a:cubicBezTo>
                  <a:cubicBezTo>
                    <a:pt x="15738" y="12186"/>
                    <a:pt x="15768" y="12230"/>
                    <a:pt x="15782" y="12274"/>
                  </a:cubicBezTo>
                  <a:close/>
                  <a:moveTo>
                    <a:pt x="1835" y="12347"/>
                  </a:moveTo>
                  <a:cubicBezTo>
                    <a:pt x="1791" y="12435"/>
                    <a:pt x="1703" y="12479"/>
                    <a:pt x="1703" y="12406"/>
                  </a:cubicBezTo>
                  <a:cubicBezTo>
                    <a:pt x="1718" y="12332"/>
                    <a:pt x="1777" y="12288"/>
                    <a:pt x="1850" y="12259"/>
                  </a:cubicBezTo>
                  <a:cubicBezTo>
                    <a:pt x="1865" y="12259"/>
                    <a:pt x="1850" y="12303"/>
                    <a:pt x="1835" y="12347"/>
                  </a:cubicBezTo>
                  <a:close/>
                  <a:moveTo>
                    <a:pt x="15313" y="12553"/>
                  </a:moveTo>
                  <a:cubicBezTo>
                    <a:pt x="15283" y="12567"/>
                    <a:pt x="15239" y="12597"/>
                    <a:pt x="15210" y="12641"/>
                  </a:cubicBezTo>
                  <a:cubicBezTo>
                    <a:pt x="15195" y="12670"/>
                    <a:pt x="15180" y="12655"/>
                    <a:pt x="15180" y="12611"/>
                  </a:cubicBezTo>
                  <a:cubicBezTo>
                    <a:pt x="15180" y="12553"/>
                    <a:pt x="15195" y="12523"/>
                    <a:pt x="15224" y="12523"/>
                  </a:cubicBezTo>
                  <a:cubicBezTo>
                    <a:pt x="15254" y="12523"/>
                    <a:pt x="15254" y="12508"/>
                    <a:pt x="15239" y="12479"/>
                  </a:cubicBezTo>
                  <a:cubicBezTo>
                    <a:pt x="15195" y="12391"/>
                    <a:pt x="15269" y="12347"/>
                    <a:pt x="15327" y="12420"/>
                  </a:cubicBezTo>
                  <a:cubicBezTo>
                    <a:pt x="15386" y="12508"/>
                    <a:pt x="15371" y="12508"/>
                    <a:pt x="15313" y="12538"/>
                  </a:cubicBezTo>
                  <a:close/>
                  <a:moveTo>
                    <a:pt x="2056" y="12641"/>
                  </a:moveTo>
                  <a:cubicBezTo>
                    <a:pt x="2056" y="12655"/>
                    <a:pt x="2012" y="12641"/>
                    <a:pt x="1968" y="12626"/>
                  </a:cubicBezTo>
                  <a:cubicBezTo>
                    <a:pt x="1924" y="12597"/>
                    <a:pt x="1894" y="12553"/>
                    <a:pt x="1909" y="12523"/>
                  </a:cubicBezTo>
                  <a:cubicBezTo>
                    <a:pt x="1909" y="12494"/>
                    <a:pt x="2056" y="12567"/>
                    <a:pt x="2056" y="12626"/>
                  </a:cubicBezTo>
                  <a:close/>
                  <a:moveTo>
                    <a:pt x="16193" y="12670"/>
                  </a:moveTo>
                  <a:cubicBezTo>
                    <a:pt x="16179" y="12714"/>
                    <a:pt x="16164" y="12699"/>
                    <a:pt x="16164" y="12641"/>
                  </a:cubicBezTo>
                  <a:cubicBezTo>
                    <a:pt x="16164" y="12597"/>
                    <a:pt x="16179" y="12567"/>
                    <a:pt x="16179" y="12597"/>
                  </a:cubicBezTo>
                  <a:cubicBezTo>
                    <a:pt x="16193" y="12611"/>
                    <a:pt x="16193" y="12641"/>
                    <a:pt x="16179" y="12670"/>
                  </a:cubicBezTo>
                  <a:close/>
                  <a:moveTo>
                    <a:pt x="15577" y="12714"/>
                  </a:moveTo>
                  <a:cubicBezTo>
                    <a:pt x="15533" y="12758"/>
                    <a:pt x="15503" y="12773"/>
                    <a:pt x="15489" y="12743"/>
                  </a:cubicBezTo>
                  <a:cubicBezTo>
                    <a:pt x="15489" y="12729"/>
                    <a:pt x="15503" y="12685"/>
                    <a:pt x="15533" y="12655"/>
                  </a:cubicBezTo>
                  <a:cubicBezTo>
                    <a:pt x="15621" y="12597"/>
                    <a:pt x="15621" y="12611"/>
                    <a:pt x="15562" y="12699"/>
                  </a:cubicBezTo>
                  <a:close/>
                  <a:moveTo>
                    <a:pt x="15430" y="13448"/>
                  </a:moveTo>
                  <a:cubicBezTo>
                    <a:pt x="15474" y="13566"/>
                    <a:pt x="15430" y="13595"/>
                    <a:pt x="15371" y="13492"/>
                  </a:cubicBezTo>
                  <a:cubicBezTo>
                    <a:pt x="15342" y="13433"/>
                    <a:pt x="15342" y="13375"/>
                    <a:pt x="15371" y="13375"/>
                  </a:cubicBezTo>
                  <a:cubicBezTo>
                    <a:pt x="15401" y="13375"/>
                    <a:pt x="15401" y="13404"/>
                    <a:pt x="15415" y="13433"/>
                  </a:cubicBezTo>
                  <a:close/>
                  <a:moveTo>
                    <a:pt x="15665" y="13463"/>
                  </a:moveTo>
                  <a:cubicBezTo>
                    <a:pt x="15665" y="13492"/>
                    <a:pt x="15636" y="13492"/>
                    <a:pt x="15606" y="13477"/>
                  </a:cubicBezTo>
                  <a:cubicBezTo>
                    <a:pt x="15562" y="13477"/>
                    <a:pt x="15533" y="13448"/>
                    <a:pt x="15533" y="13433"/>
                  </a:cubicBezTo>
                  <a:cubicBezTo>
                    <a:pt x="15533" y="13433"/>
                    <a:pt x="15562" y="13419"/>
                    <a:pt x="15606" y="13419"/>
                  </a:cubicBezTo>
                  <a:cubicBezTo>
                    <a:pt x="15636" y="13419"/>
                    <a:pt x="15665" y="13433"/>
                    <a:pt x="15665" y="13463"/>
                  </a:cubicBezTo>
                  <a:close/>
                  <a:moveTo>
                    <a:pt x="15298" y="13727"/>
                  </a:moveTo>
                  <a:cubicBezTo>
                    <a:pt x="15298" y="13756"/>
                    <a:pt x="15269" y="13786"/>
                    <a:pt x="15224" y="13800"/>
                  </a:cubicBezTo>
                  <a:cubicBezTo>
                    <a:pt x="15180" y="13815"/>
                    <a:pt x="15166" y="13815"/>
                    <a:pt x="15210" y="13756"/>
                  </a:cubicBezTo>
                  <a:cubicBezTo>
                    <a:pt x="15254" y="13698"/>
                    <a:pt x="15298" y="13668"/>
                    <a:pt x="15298" y="13727"/>
                  </a:cubicBezTo>
                  <a:close/>
                  <a:moveTo>
                    <a:pt x="2202" y="13918"/>
                  </a:moveTo>
                  <a:cubicBezTo>
                    <a:pt x="2247" y="13991"/>
                    <a:pt x="2173" y="14050"/>
                    <a:pt x="2114" y="13991"/>
                  </a:cubicBezTo>
                  <a:cubicBezTo>
                    <a:pt x="2070" y="13977"/>
                    <a:pt x="2056" y="13933"/>
                    <a:pt x="2070" y="13903"/>
                  </a:cubicBezTo>
                  <a:cubicBezTo>
                    <a:pt x="2100" y="13844"/>
                    <a:pt x="2188" y="13844"/>
                    <a:pt x="2217" y="13918"/>
                  </a:cubicBezTo>
                  <a:close/>
                  <a:moveTo>
                    <a:pt x="1689" y="14211"/>
                  </a:moveTo>
                  <a:cubicBezTo>
                    <a:pt x="1689" y="14211"/>
                    <a:pt x="1659" y="14226"/>
                    <a:pt x="1615" y="14226"/>
                  </a:cubicBezTo>
                  <a:cubicBezTo>
                    <a:pt x="1586" y="14226"/>
                    <a:pt x="1557" y="14211"/>
                    <a:pt x="1557" y="14182"/>
                  </a:cubicBezTo>
                  <a:cubicBezTo>
                    <a:pt x="1557" y="14153"/>
                    <a:pt x="1586" y="14153"/>
                    <a:pt x="1615" y="14167"/>
                  </a:cubicBezTo>
                  <a:cubicBezTo>
                    <a:pt x="1659" y="14182"/>
                    <a:pt x="1703" y="14197"/>
                    <a:pt x="1703" y="14197"/>
                  </a:cubicBezTo>
                  <a:close/>
                  <a:moveTo>
                    <a:pt x="2525" y="14476"/>
                  </a:moveTo>
                  <a:cubicBezTo>
                    <a:pt x="2496" y="14505"/>
                    <a:pt x="2452" y="14534"/>
                    <a:pt x="2393" y="14534"/>
                  </a:cubicBezTo>
                  <a:lnTo>
                    <a:pt x="2305" y="14534"/>
                  </a:lnTo>
                  <a:lnTo>
                    <a:pt x="2408" y="14417"/>
                  </a:lnTo>
                  <a:cubicBezTo>
                    <a:pt x="2525" y="14314"/>
                    <a:pt x="2584" y="14329"/>
                    <a:pt x="2525" y="14461"/>
                  </a:cubicBezTo>
                  <a:close/>
                  <a:moveTo>
                    <a:pt x="1601" y="14505"/>
                  </a:moveTo>
                  <a:cubicBezTo>
                    <a:pt x="1601" y="14534"/>
                    <a:pt x="1601" y="14534"/>
                    <a:pt x="1571" y="14505"/>
                  </a:cubicBezTo>
                  <a:cubicBezTo>
                    <a:pt x="1557" y="14461"/>
                    <a:pt x="1527" y="14446"/>
                    <a:pt x="1483" y="14446"/>
                  </a:cubicBezTo>
                  <a:cubicBezTo>
                    <a:pt x="1454" y="14446"/>
                    <a:pt x="1439" y="14432"/>
                    <a:pt x="1454" y="14402"/>
                  </a:cubicBezTo>
                  <a:cubicBezTo>
                    <a:pt x="1483" y="14344"/>
                    <a:pt x="1615" y="14432"/>
                    <a:pt x="1601" y="14505"/>
                  </a:cubicBezTo>
                  <a:close/>
                  <a:moveTo>
                    <a:pt x="15474" y="15386"/>
                  </a:moveTo>
                  <a:cubicBezTo>
                    <a:pt x="15430" y="15445"/>
                    <a:pt x="15371" y="15401"/>
                    <a:pt x="15415" y="15342"/>
                  </a:cubicBezTo>
                  <a:cubicBezTo>
                    <a:pt x="15430" y="15313"/>
                    <a:pt x="15459" y="15298"/>
                    <a:pt x="15489" y="15313"/>
                  </a:cubicBezTo>
                  <a:cubicBezTo>
                    <a:pt x="15518" y="15342"/>
                    <a:pt x="15518" y="15357"/>
                    <a:pt x="15474" y="15386"/>
                  </a:cubicBezTo>
                  <a:close/>
                  <a:moveTo>
                    <a:pt x="2496" y="15724"/>
                  </a:moveTo>
                  <a:cubicBezTo>
                    <a:pt x="2496" y="15753"/>
                    <a:pt x="2481" y="15782"/>
                    <a:pt x="2452" y="15782"/>
                  </a:cubicBezTo>
                  <a:cubicBezTo>
                    <a:pt x="2437" y="15782"/>
                    <a:pt x="2408" y="15738"/>
                    <a:pt x="2423" y="15694"/>
                  </a:cubicBezTo>
                  <a:cubicBezTo>
                    <a:pt x="2423" y="15591"/>
                    <a:pt x="2496" y="15621"/>
                    <a:pt x="2496" y="15724"/>
                  </a:cubicBezTo>
                  <a:close/>
                  <a:moveTo>
                    <a:pt x="15621" y="15724"/>
                  </a:moveTo>
                  <a:cubicBezTo>
                    <a:pt x="15636" y="15782"/>
                    <a:pt x="15621" y="15812"/>
                    <a:pt x="15577" y="15797"/>
                  </a:cubicBezTo>
                  <a:cubicBezTo>
                    <a:pt x="15518" y="15797"/>
                    <a:pt x="15503" y="15782"/>
                    <a:pt x="15518" y="15768"/>
                  </a:cubicBezTo>
                  <a:cubicBezTo>
                    <a:pt x="15518" y="15738"/>
                    <a:pt x="15518" y="15709"/>
                    <a:pt x="15518" y="15694"/>
                  </a:cubicBezTo>
                  <a:cubicBezTo>
                    <a:pt x="15533" y="15606"/>
                    <a:pt x="15606" y="15636"/>
                    <a:pt x="15636" y="15738"/>
                  </a:cubicBezTo>
                  <a:close/>
                  <a:moveTo>
                    <a:pt x="15210" y="15958"/>
                  </a:moveTo>
                  <a:cubicBezTo>
                    <a:pt x="15210" y="15988"/>
                    <a:pt x="15195" y="16003"/>
                    <a:pt x="15195" y="16003"/>
                  </a:cubicBezTo>
                  <a:cubicBezTo>
                    <a:pt x="15180" y="16003"/>
                    <a:pt x="15151" y="15988"/>
                    <a:pt x="15136" y="15958"/>
                  </a:cubicBezTo>
                  <a:cubicBezTo>
                    <a:pt x="15122" y="15929"/>
                    <a:pt x="15136" y="15914"/>
                    <a:pt x="15166" y="15914"/>
                  </a:cubicBezTo>
                  <a:cubicBezTo>
                    <a:pt x="15195" y="15914"/>
                    <a:pt x="15210" y="15929"/>
                    <a:pt x="15210" y="15958"/>
                  </a:cubicBezTo>
                  <a:close/>
                  <a:moveTo>
                    <a:pt x="5212" y="16047"/>
                  </a:moveTo>
                  <a:cubicBezTo>
                    <a:pt x="5212" y="16076"/>
                    <a:pt x="5197" y="16091"/>
                    <a:pt x="5168" y="16091"/>
                  </a:cubicBezTo>
                  <a:cubicBezTo>
                    <a:pt x="5153" y="16091"/>
                    <a:pt x="5124" y="16076"/>
                    <a:pt x="5109" y="16047"/>
                  </a:cubicBezTo>
                  <a:cubicBezTo>
                    <a:pt x="5095" y="16017"/>
                    <a:pt x="5109" y="16003"/>
                    <a:pt x="5139" y="16003"/>
                  </a:cubicBezTo>
                  <a:cubicBezTo>
                    <a:pt x="5183" y="16003"/>
                    <a:pt x="5227" y="16017"/>
                    <a:pt x="5227" y="16047"/>
                  </a:cubicBezTo>
                  <a:close/>
                  <a:moveTo>
                    <a:pt x="14270" y="16399"/>
                  </a:moveTo>
                  <a:cubicBezTo>
                    <a:pt x="14270" y="16428"/>
                    <a:pt x="14256" y="16443"/>
                    <a:pt x="14226" y="16443"/>
                  </a:cubicBezTo>
                  <a:cubicBezTo>
                    <a:pt x="14197" y="16443"/>
                    <a:pt x="14182" y="16428"/>
                    <a:pt x="14167" y="16399"/>
                  </a:cubicBezTo>
                  <a:cubicBezTo>
                    <a:pt x="14153" y="16384"/>
                    <a:pt x="14167" y="16355"/>
                    <a:pt x="14197" y="16355"/>
                  </a:cubicBezTo>
                  <a:cubicBezTo>
                    <a:pt x="14241" y="16355"/>
                    <a:pt x="14270" y="16384"/>
                    <a:pt x="14270" y="16399"/>
                  </a:cubicBezTo>
                  <a:close/>
                  <a:moveTo>
                    <a:pt x="14681" y="16384"/>
                  </a:moveTo>
                  <a:cubicBezTo>
                    <a:pt x="14652" y="16399"/>
                    <a:pt x="14637" y="16428"/>
                    <a:pt x="14608" y="16443"/>
                  </a:cubicBezTo>
                  <a:cubicBezTo>
                    <a:pt x="14549" y="16502"/>
                    <a:pt x="14534" y="16502"/>
                    <a:pt x="14534" y="16428"/>
                  </a:cubicBezTo>
                  <a:cubicBezTo>
                    <a:pt x="14534" y="16399"/>
                    <a:pt x="14564" y="16355"/>
                    <a:pt x="14608" y="16355"/>
                  </a:cubicBezTo>
                  <a:cubicBezTo>
                    <a:pt x="14652" y="16355"/>
                    <a:pt x="14681" y="16370"/>
                    <a:pt x="14681" y="16384"/>
                  </a:cubicBezTo>
                  <a:close/>
                  <a:moveTo>
                    <a:pt x="9367" y="16443"/>
                  </a:moveTo>
                  <a:cubicBezTo>
                    <a:pt x="9367" y="16472"/>
                    <a:pt x="9337" y="16502"/>
                    <a:pt x="9308" y="16502"/>
                  </a:cubicBezTo>
                  <a:cubicBezTo>
                    <a:pt x="9293" y="16502"/>
                    <a:pt x="9279" y="16472"/>
                    <a:pt x="9293" y="16443"/>
                  </a:cubicBezTo>
                  <a:cubicBezTo>
                    <a:pt x="9308" y="16428"/>
                    <a:pt x="9337" y="16399"/>
                    <a:pt x="9352" y="16399"/>
                  </a:cubicBezTo>
                  <a:cubicBezTo>
                    <a:pt x="9352" y="16399"/>
                    <a:pt x="9367" y="16428"/>
                    <a:pt x="9367" y="16443"/>
                  </a:cubicBezTo>
                  <a:close/>
                  <a:moveTo>
                    <a:pt x="10277" y="16560"/>
                  </a:moveTo>
                  <a:cubicBezTo>
                    <a:pt x="10248" y="16634"/>
                    <a:pt x="10174" y="16648"/>
                    <a:pt x="10174" y="16590"/>
                  </a:cubicBezTo>
                  <a:cubicBezTo>
                    <a:pt x="10174" y="16546"/>
                    <a:pt x="10204" y="16531"/>
                    <a:pt x="10292" y="16502"/>
                  </a:cubicBezTo>
                  <a:cubicBezTo>
                    <a:pt x="10292" y="16502"/>
                    <a:pt x="10292" y="16531"/>
                    <a:pt x="10277" y="16560"/>
                  </a:cubicBezTo>
                  <a:close/>
                  <a:moveTo>
                    <a:pt x="8736" y="16648"/>
                  </a:moveTo>
                  <a:cubicBezTo>
                    <a:pt x="8706" y="16663"/>
                    <a:pt x="8677" y="16663"/>
                    <a:pt x="8647" y="16648"/>
                  </a:cubicBezTo>
                  <a:cubicBezTo>
                    <a:pt x="8618" y="16634"/>
                    <a:pt x="8633" y="16634"/>
                    <a:pt x="8677" y="16634"/>
                  </a:cubicBezTo>
                  <a:cubicBezTo>
                    <a:pt x="8721" y="16634"/>
                    <a:pt x="8750" y="16648"/>
                    <a:pt x="8736" y="16648"/>
                  </a:cubicBezTo>
                  <a:close/>
                  <a:moveTo>
                    <a:pt x="13756" y="16722"/>
                  </a:moveTo>
                  <a:cubicBezTo>
                    <a:pt x="13727" y="16751"/>
                    <a:pt x="13698" y="16766"/>
                    <a:pt x="13698" y="16737"/>
                  </a:cubicBezTo>
                  <a:cubicBezTo>
                    <a:pt x="13698" y="16678"/>
                    <a:pt x="13756" y="16619"/>
                    <a:pt x="13786" y="16648"/>
                  </a:cubicBezTo>
                  <a:cubicBezTo>
                    <a:pt x="13815" y="16678"/>
                    <a:pt x="13771" y="16693"/>
                    <a:pt x="13756" y="16722"/>
                  </a:cubicBezTo>
                  <a:close/>
                  <a:moveTo>
                    <a:pt x="9734" y="16722"/>
                  </a:moveTo>
                  <a:cubicBezTo>
                    <a:pt x="9734" y="16737"/>
                    <a:pt x="9734" y="16766"/>
                    <a:pt x="9719" y="16766"/>
                  </a:cubicBezTo>
                  <a:cubicBezTo>
                    <a:pt x="9690" y="16766"/>
                    <a:pt x="9675" y="16737"/>
                    <a:pt x="9660" y="16722"/>
                  </a:cubicBezTo>
                  <a:cubicBezTo>
                    <a:pt x="9646" y="16693"/>
                    <a:pt x="9660" y="16678"/>
                    <a:pt x="9675" y="16678"/>
                  </a:cubicBezTo>
                  <a:cubicBezTo>
                    <a:pt x="9704" y="16678"/>
                    <a:pt x="9719" y="16693"/>
                    <a:pt x="9734" y="16722"/>
                  </a:cubicBezTo>
                  <a:close/>
                  <a:moveTo>
                    <a:pt x="11407" y="16898"/>
                  </a:moveTo>
                  <a:cubicBezTo>
                    <a:pt x="11393" y="16942"/>
                    <a:pt x="11393" y="16927"/>
                    <a:pt x="11393" y="16869"/>
                  </a:cubicBezTo>
                  <a:cubicBezTo>
                    <a:pt x="11393" y="16825"/>
                    <a:pt x="11393" y="16795"/>
                    <a:pt x="11407" y="16810"/>
                  </a:cubicBezTo>
                  <a:cubicBezTo>
                    <a:pt x="11422" y="16839"/>
                    <a:pt x="11422" y="16869"/>
                    <a:pt x="11407" y="16898"/>
                  </a:cubicBezTo>
                  <a:close/>
                  <a:moveTo>
                    <a:pt x="8354" y="16942"/>
                  </a:moveTo>
                  <a:cubicBezTo>
                    <a:pt x="8354" y="16957"/>
                    <a:pt x="8354" y="16986"/>
                    <a:pt x="8324" y="16986"/>
                  </a:cubicBezTo>
                  <a:cubicBezTo>
                    <a:pt x="8310" y="16986"/>
                    <a:pt x="8295" y="16957"/>
                    <a:pt x="8280" y="16942"/>
                  </a:cubicBezTo>
                  <a:cubicBezTo>
                    <a:pt x="8266" y="16913"/>
                    <a:pt x="8280" y="16883"/>
                    <a:pt x="8295" y="16883"/>
                  </a:cubicBezTo>
                  <a:cubicBezTo>
                    <a:pt x="8324" y="16883"/>
                    <a:pt x="8354" y="16913"/>
                    <a:pt x="8339" y="16942"/>
                  </a:cubicBezTo>
                  <a:close/>
                  <a:moveTo>
                    <a:pt x="6343" y="17045"/>
                  </a:moveTo>
                  <a:cubicBezTo>
                    <a:pt x="6343" y="17089"/>
                    <a:pt x="6313" y="17118"/>
                    <a:pt x="6298" y="17118"/>
                  </a:cubicBezTo>
                  <a:cubicBezTo>
                    <a:pt x="6269" y="17118"/>
                    <a:pt x="6254" y="17074"/>
                    <a:pt x="6254" y="17016"/>
                  </a:cubicBezTo>
                  <a:cubicBezTo>
                    <a:pt x="6254" y="16971"/>
                    <a:pt x="6269" y="16942"/>
                    <a:pt x="6298" y="16957"/>
                  </a:cubicBezTo>
                  <a:cubicBezTo>
                    <a:pt x="6328" y="16986"/>
                    <a:pt x="6343" y="17016"/>
                    <a:pt x="6343" y="17060"/>
                  </a:cubicBezTo>
                  <a:close/>
                  <a:moveTo>
                    <a:pt x="11730" y="17764"/>
                  </a:moveTo>
                  <a:cubicBezTo>
                    <a:pt x="11716" y="17779"/>
                    <a:pt x="11686" y="17764"/>
                    <a:pt x="11672" y="17720"/>
                  </a:cubicBezTo>
                  <a:cubicBezTo>
                    <a:pt x="11657" y="17661"/>
                    <a:pt x="11657" y="17647"/>
                    <a:pt x="11701" y="17691"/>
                  </a:cubicBezTo>
                  <a:cubicBezTo>
                    <a:pt x="11745" y="17735"/>
                    <a:pt x="11745" y="17750"/>
                    <a:pt x="11730" y="17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8" name="Google Shape;1898;p42"/>
          <p:cNvGrpSpPr/>
          <p:nvPr/>
        </p:nvGrpSpPr>
        <p:grpSpPr>
          <a:xfrm>
            <a:off x="7270768" y="-459121"/>
            <a:ext cx="2702469" cy="2666765"/>
            <a:chOff x="7270768" y="-459121"/>
            <a:chExt cx="2702469" cy="2666765"/>
          </a:xfrm>
        </p:grpSpPr>
        <p:sp>
          <p:nvSpPr>
            <p:cNvPr id="1899" name="Google Shape;1899;p42"/>
            <p:cNvSpPr/>
            <p:nvPr/>
          </p:nvSpPr>
          <p:spPr>
            <a:xfrm>
              <a:off x="7270768" y="-459121"/>
              <a:ext cx="2702469" cy="1723620"/>
            </a:xfrm>
            <a:custGeom>
              <a:avLst/>
              <a:gdLst/>
              <a:ahLst/>
              <a:cxnLst/>
              <a:rect l="l" t="t" r="r" b="b"/>
              <a:pathLst>
                <a:path w="56537" h="36059" extrusionOk="0">
                  <a:moveTo>
                    <a:pt x="28390" y="0"/>
                  </a:moveTo>
                  <a:cubicBezTo>
                    <a:pt x="25962" y="0"/>
                    <a:pt x="24112" y="332"/>
                    <a:pt x="19629" y="659"/>
                  </a:cubicBezTo>
                  <a:cubicBezTo>
                    <a:pt x="12567" y="1187"/>
                    <a:pt x="5755" y="6413"/>
                    <a:pt x="2878" y="8513"/>
                  </a:cubicBezTo>
                  <a:cubicBezTo>
                    <a:pt x="0" y="10612"/>
                    <a:pt x="4184" y="12433"/>
                    <a:pt x="5242" y="16631"/>
                  </a:cubicBezTo>
                  <a:cubicBezTo>
                    <a:pt x="6284" y="20815"/>
                    <a:pt x="7590" y="25777"/>
                    <a:pt x="13081" y="32061"/>
                  </a:cubicBezTo>
                  <a:cubicBezTo>
                    <a:pt x="15968" y="35355"/>
                    <a:pt x="17700" y="36059"/>
                    <a:pt x="19260" y="36059"/>
                  </a:cubicBezTo>
                  <a:cubicBezTo>
                    <a:pt x="20423" y="36059"/>
                    <a:pt x="21490" y="35668"/>
                    <a:pt x="22867" y="35668"/>
                  </a:cubicBezTo>
                  <a:cubicBezTo>
                    <a:pt x="23167" y="35668"/>
                    <a:pt x="23480" y="35686"/>
                    <a:pt x="23813" y="35731"/>
                  </a:cubicBezTo>
                  <a:cubicBezTo>
                    <a:pt x="24264" y="35792"/>
                    <a:pt x="24730" y="35821"/>
                    <a:pt x="25210" y="35821"/>
                  </a:cubicBezTo>
                  <a:cubicBezTo>
                    <a:pt x="28914" y="35821"/>
                    <a:pt x="33504" y="34064"/>
                    <a:pt x="39522" y="31283"/>
                  </a:cubicBezTo>
                  <a:cubicBezTo>
                    <a:pt x="46319" y="28141"/>
                    <a:pt x="56008" y="19509"/>
                    <a:pt x="56008" y="19509"/>
                  </a:cubicBezTo>
                  <a:cubicBezTo>
                    <a:pt x="56537" y="17674"/>
                    <a:pt x="54702" y="6413"/>
                    <a:pt x="54702" y="6413"/>
                  </a:cubicBezTo>
                  <a:lnTo>
                    <a:pt x="46319" y="1716"/>
                  </a:lnTo>
                  <a:cubicBezTo>
                    <a:pt x="46319" y="1716"/>
                    <a:pt x="40300" y="1187"/>
                    <a:pt x="33767" y="394"/>
                  </a:cubicBezTo>
                  <a:cubicBezTo>
                    <a:pt x="31376" y="110"/>
                    <a:pt x="29787" y="0"/>
                    <a:pt x="283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00" name="Google Shape;1900;p42"/>
            <p:cNvGrpSpPr/>
            <p:nvPr/>
          </p:nvGrpSpPr>
          <p:grpSpPr>
            <a:xfrm>
              <a:off x="7626204" y="-371970"/>
              <a:ext cx="1439305" cy="2579613"/>
              <a:chOff x="7626204" y="-371970"/>
              <a:chExt cx="1439305" cy="2579613"/>
            </a:xfrm>
          </p:grpSpPr>
          <p:sp>
            <p:nvSpPr>
              <p:cNvPr id="1901" name="Google Shape;1901;p42"/>
              <p:cNvSpPr/>
              <p:nvPr/>
            </p:nvSpPr>
            <p:spPr>
              <a:xfrm>
                <a:off x="7647235" y="128343"/>
                <a:ext cx="1418274" cy="2079300"/>
              </a:xfrm>
              <a:custGeom>
                <a:avLst/>
                <a:gdLst/>
                <a:ahLst/>
                <a:cxnLst/>
                <a:rect l="l" t="t" r="r" b="b"/>
                <a:pathLst>
                  <a:path w="29671" h="43500" extrusionOk="0">
                    <a:moveTo>
                      <a:pt x="26412" y="0"/>
                    </a:moveTo>
                    <a:cubicBezTo>
                      <a:pt x="26412" y="0"/>
                      <a:pt x="26059" y="1292"/>
                      <a:pt x="26059" y="1630"/>
                    </a:cubicBezTo>
                    <a:cubicBezTo>
                      <a:pt x="26059" y="1982"/>
                      <a:pt x="25120" y="6166"/>
                      <a:pt x="25120" y="6166"/>
                    </a:cubicBezTo>
                    <a:cubicBezTo>
                      <a:pt x="25120" y="6166"/>
                      <a:pt x="24430" y="6974"/>
                      <a:pt x="23725" y="7913"/>
                    </a:cubicBezTo>
                    <a:cubicBezTo>
                      <a:pt x="23343" y="8427"/>
                      <a:pt x="22991" y="8970"/>
                      <a:pt x="22683" y="9543"/>
                    </a:cubicBezTo>
                    <a:cubicBezTo>
                      <a:pt x="22683" y="9543"/>
                      <a:pt x="22634" y="9304"/>
                      <a:pt x="22539" y="9304"/>
                    </a:cubicBezTo>
                    <a:cubicBezTo>
                      <a:pt x="22424" y="9304"/>
                      <a:pt x="22241" y="9650"/>
                      <a:pt x="21993" y="11173"/>
                    </a:cubicBezTo>
                    <a:cubicBezTo>
                      <a:pt x="21523" y="13962"/>
                      <a:pt x="21171" y="15709"/>
                      <a:pt x="20936" y="16281"/>
                    </a:cubicBezTo>
                    <a:cubicBezTo>
                      <a:pt x="20437" y="17368"/>
                      <a:pt x="19820" y="18381"/>
                      <a:pt x="19071" y="19306"/>
                    </a:cubicBezTo>
                    <a:cubicBezTo>
                      <a:pt x="18381" y="20128"/>
                      <a:pt x="18499" y="19071"/>
                      <a:pt x="17456" y="20935"/>
                    </a:cubicBezTo>
                    <a:cubicBezTo>
                      <a:pt x="16399" y="22800"/>
                      <a:pt x="12803" y="23725"/>
                      <a:pt x="12098" y="25237"/>
                    </a:cubicBezTo>
                    <a:cubicBezTo>
                      <a:pt x="11584" y="26279"/>
                      <a:pt x="10967" y="27248"/>
                      <a:pt x="10233" y="28158"/>
                    </a:cubicBezTo>
                    <a:cubicBezTo>
                      <a:pt x="10233" y="28158"/>
                      <a:pt x="6989" y="30125"/>
                      <a:pt x="6637" y="30478"/>
                    </a:cubicBezTo>
                    <a:cubicBezTo>
                      <a:pt x="6284" y="30830"/>
                      <a:pt x="4772" y="32225"/>
                      <a:pt x="4772" y="32225"/>
                    </a:cubicBezTo>
                    <a:lnTo>
                      <a:pt x="3965" y="33737"/>
                    </a:lnTo>
                    <a:lnTo>
                      <a:pt x="2673" y="35822"/>
                    </a:lnTo>
                    <a:lnTo>
                      <a:pt x="353" y="41063"/>
                    </a:lnTo>
                    <a:lnTo>
                      <a:pt x="1" y="43500"/>
                    </a:lnTo>
                    <a:lnTo>
                      <a:pt x="1630" y="42810"/>
                    </a:lnTo>
                    <a:cubicBezTo>
                      <a:pt x="1630" y="42810"/>
                      <a:pt x="2908" y="40710"/>
                      <a:pt x="3377" y="40020"/>
                    </a:cubicBezTo>
                    <a:cubicBezTo>
                      <a:pt x="3832" y="39316"/>
                      <a:pt x="6637" y="35704"/>
                      <a:pt x="6637" y="35704"/>
                    </a:cubicBezTo>
                    <a:cubicBezTo>
                      <a:pt x="6637" y="35704"/>
                      <a:pt x="8956" y="32930"/>
                      <a:pt x="10013" y="32342"/>
                    </a:cubicBezTo>
                    <a:cubicBezTo>
                      <a:pt x="11055" y="31740"/>
                      <a:pt x="11863" y="31403"/>
                      <a:pt x="11863" y="31403"/>
                    </a:cubicBezTo>
                    <a:cubicBezTo>
                      <a:pt x="11863" y="31403"/>
                      <a:pt x="12074" y="31543"/>
                      <a:pt x="12379" y="31543"/>
                    </a:cubicBezTo>
                    <a:cubicBezTo>
                      <a:pt x="12757" y="31543"/>
                      <a:pt x="13280" y="31327"/>
                      <a:pt x="13727" y="30360"/>
                    </a:cubicBezTo>
                    <a:cubicBezTo>
                      <a:pt x="14197" y="29347"/>
                      <a:pt x="14740" y="28378"/>
                      <a:pt x="15357" y="27454"/>
                    </a:cubicBezTo>
                    <a:cubicBezTo>
                      <a:pt x="15357" y="27454"/>
                      <a:pt x="17104" y="25707"/>
                      <a:pt x="19306" y="23035"/>
                    </a:cubicBezTo>
                    <a:cubicBezTo>
                      <a:pt x="21523" y="20363"/>
                      <a:pt x="21758" y="20010"/>
                      <a:pt x="22096" y="19541"/>
                    </a:cubicBezTo>
                    <a:cubicBezTo>
                      <a:pt x="22448" y="19086"/>
                      <a:pt x="22918" y="18263"/>
                      <a:pt x="22918" y="18263"/>
                    </a:cubicBezTo>
                    <a:lnTo>
                      <a:pt x="23740" y="16281"/>
                    </a:lnTo>
                    <a:lnTo>
                      <a:pt x="24430" y="14079"/>
                    </a:lnTo>
                    <a:cubicBezTo>
                      <a:pt x="24430" y="14079"/>
                      <a:pt x="24547" y="11055"/>
                      <a:pt x="26412" y="9308"/>
                    </a:cubicBezTo>
                    <a:cubicBezTo>
                      <a:pt x="28276" y="7561"/>
                      <a:pt x="29201" y="6519"/>
                      <a:pt x="29201" y="6049"/>
                    </a:cubicBezTo>
                    <a:cubicBezTo>
                      <a:pt x="29201" y="5594"/>
                      <a:pt x="29319" y="3612"/>
                      <a:pt x="29319" y="3612"/>
                    </a:cubicBezTo>
                    <a:lnTo>
                      <a:pt x="29671" y="1513"/>
                    </a:lnTo>
                    <a:lnTo>
                      <a:pt x="28966" y="118"/>
                    </a:lnTo>
                    <a:lnTo>
                      <a:pt x="264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42"/>
              <p:cNvSpPr/>
              <p:nvPr/>
            </p:nvSpPr>
            <p:spPr>
              <a:xfrm>
                <a:off x="7626204" y="-371970"/>
                <a:ext cx="1105279" cy="2262422"/>
              </a:xfrm>
              <a:custGeom>
                <a:avLst/>
                <a:gdLst/>
                <a:ahLst/>
                <a:cxnLst/>
                <a:rect l="l" t="t" r="r" b="b"/>
                <a:pathLst>
                  <a:path w="23123" h="47331" extrusionOk="0">
                    <a:moveTo>
                      <a:pt x="20245" y="0"/>
                    </a:moveTo>
                    <a:lnTo>
                      <a:pt x="19423" y="2466"/>
                    </a:lnTo>
                    <a:cubicBezTo>
                      <a:pt x="19423" y="2466"/>
                      <a:pt x="19834" y="3156"/>
                      <a:pt x="18601" y="9308"/>
                    </a:cubicBezTo>
                    <a:cubicBezTo>
                      <a:pt x="17368" y="15474"/>
                      <a:pt x="15180" y="19291"/>
                      <a:pt x="13683" y="22432"/>
                    </a:cubicBezTo>
                    <a:cubicBezTo>
                      <a:pt x="12185" y="25589"/>
                      <a:pt x="10262" y="32841"/>
                      <a:pt x="7121" y="36937"/>
                    </a:cubicBezTo>
                    <a:cubicBezTo>
                      <a:pt x="3964" y="41033"/>
                      <a:pt x="0" y="47331"/>
                      <a:pt x="0" y="47331"/>
                    </a:cubicBezTo>
                    <a:lnTo>
                      <a:pt x="2467" y="45144"/>
                    </a:lnTo>
                    <a:cubicBezTo>
                      <a:pt x="2467" y="45144"/>
                      <a:pt x="4243" y="43235"/>
                      <a:pt x="6431" y="40504"/>
                    </a:cubicBezTo>
                    <a:lnTo>
                      <a:pt x="10262" y="35704"/>
                    </a:lnTo>
                    <a:cubicBezTo>
                      <a:pt x="10262" y="35704"/>
                      <a:pt x="11628" y="34060"/>
                      <a:pt x="13962" y="29009"/>
                    </a:cubicBezTo>
                    <a:cubicBezTo>
                      <a:pt x="16281" y="23959"/>
                      <a:pt x="19291" y="21346"/>
                      <a:pt x="21200" y="17793"/>
                    </a:cubicBezTo>
                    <a:cubicBezTo>
                      <a:pt x="23123" y="14226"/>
                      <a:pt x="21757" y="9572"/>
                      <a:pt x="21611" y="7531"/>
                    </a:cubicBezTo>
                    <a:cubicBezTo>
                      <a:pt x="21479" y="5476"/>
                      <a:pt x="20245" y="0"/>
                      <a:pt x="20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42"/>
              <p:cNvSpPr/>
              <p:nvPr/>
            </p:nvSpPr>
            <p:spPr>
              <a:xfrm>
                <a:off x="7702682" y="123420"/>
                <a:ext cx="450563" cy="1066705"/>
              </a:xfrm>
              <a:custGeom>
                <a:avLst/>
                <a:gdLst/>
                <a:ahLst/>
                <a:cxnLst/>
                <a:rect l="l" t="t" r="r" b="b"/>
                <a:pathLst>
                  <a:path w="9426" h="22316" extrusionOk="0">
                    <a:moveTo>
                      <a:pt x="6754" y="1"/>
                    </a:moveTo>
                    <a:cubicBezTo>
                      <a:pt x="6754" y="1"/>
                      <a:pt x="6636" y="5344"/>
                      <a:pt x="6519" y="6622"/>
                    </a:cubicBezTo>
                    <a:cubicBezTo>
                      <a:pt x="6401" y="7899"/>
                      <a:pt x="6049" y="10116"/>
                      <a:pt x="5242" y="12098"/>
                    </a:cubicBezTo>
                    <a:cubicBezTo>
                      <a:pt x="4419" y="14080"/>
                      <a:pt x="470" y="19879"/>
                      <a:pt x="235" y="20348"/>
                    </a:cubicBezTo>
                    <a:cubicBezTo>
                      <a:pt x="1" y="20818"/>
                      <a:pt x="470" y="22316"/>
                      <a:pt x="470" y="22316"/>
                    </a:cubicBezTo>
                    <a:cubicBezTo>
                      <a:pt x="470" y="22316"/>
                      <a:pt x="4199" y="18954"/>
                      <a:pt x="5124" y="17544"/>
                    </a:cubicBezTo>
                    <a:cubicBezTo>
                      <a:pt x="6064" y="16150"/>
                      <a:pt x="7224" y="15577"/>
                      <a:pt x="7914" y="14065"/>
                    </a:cubicBezTo>
                    <a:cubicBezTo>
                      <a:pt x="8618" y="12553"/>
                      <a:pt x="9205" y="10101"/>
                      <a:pt x="9308" y="7782"/>
                    </a:cubicBezTo>
                    <a:cubicBezTo>
                      <a:pt x="9426" y="5462"/>
                      <a:pt x="9426" y="3950"/>
                      <a:pt x="9426" y="2540"/>
                    </a:cubicBezTo>
                    <a:cubicBezTo>
                      <a:pt x="9426" y="1146"/>
                      <a:pt x="9308" y="1"/>
                      <a:pt x="93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04" name="Google Shape;1904;p42"/>
          <p:cNvGrpSpPr/>
          <p:nvPr/>
        </p:nvGrpSpPr>
        <p:grpSpPr>
          <a:xfrm rot="4877032">
            <a:off x="8006379" y="3530661"/>
            <a:ext cx="1231249" cy="2269163"/>
            <a:chOff x="8566812" y="1422562"/>
            <a:chExt cx="426474" cy="785982"/>
          </a:xfrm>
        </p:grpSpPr>
        <p:sp>
          <p:nvSpPr>
            <p:cNvPr id="1905" name="Google Shape;1905;p42"/>
            <p:cNvSpPr/>
            <p:nvPr/>
          </p:nvSpPr>
          <p:spPr>
            <a:xfrm>
              <a:off x="8909530" y="1422562"/>
              <a:ext cx="30284" cy="71179"/>
            </a:xfrm>
            <a:custGeom>
              <a:avLst/>
              <a:gdLst/>
              <a:ahLst/>
              <a:cxnLst/>
              <a:rect l="l" t="t" r="r" b="b"/>
              <a:pathLst>
                <a:path w="956" h="2247" extrusionOk="0">
                  <a:moveTo>
                    <a:pt x="412" y="59"/>
                  </a:moveTo>
                  <a:lnTo>
                    <a:pt x="265" y="118"/>
                  </a:lnTo>
                  <a:cubicBezTo>
                    <a:pt x="221" y="177"/>
                    <a:pt x="177" y="235"/>
                    <a:pt x="148" y="309"/>
                  </a:cubicBezTo>
                  <a:cubicBezTo>
                    <a:pt x="45" y="514"/>
                    <a:pt x="16" y="735"/>
                    <a:pt x="16" y="955"/>
                  </a:cubicBezTo>
                  <a:cubicBezTo>
                    <a:pt x="1" y="1234"/>
                    <a:pt x="16" y="1527"/>
                    <a:pt x="60" y="1821"/>
                  </a:cubicBezTo>
                  <a:cubicBezTo>
                    <a:pt x="74" y="1821"/>
                    <a:pt x="74" y="1821"/>
                    <a:pt x="74" y="1836"/>
                  </a:cubicBezTo>
                  <a:cubicBezTo>
                    <a:pt x="74" y="1850"/>
                    <a:pt x="104" y="1850"/>
                    <a:pt x="133" y="1850"/>
                  </a:cubicBezTo>
                  <a:cubicBezTo>
                    <a:pt x="192" y="1836"/>
                    <a:pt x="236" y="1865"/>
                    <a:pt x="236" y="1924"/>
                  </a:cubicBezTo>
                  <a:cubicBezTo>
                    <a:pt x="236" y="1968"/>
                    <a:pt x="118" y="1968"/>
                    <a:pt x="74" y="1924"/>
                  </a:cubicBezTo>
                  <a:cubicBezTo>
                    <a:pt x="16" y="1850"/>
                    <a:pt x="16" y="1909"/>
                    <a:pt x="74" y="2012"/>
                  </a:cubicBezTo>
                  <a:cubicBezTo>
                    <a:pt x="133" y="2115"/>
                    <a:pt x="353" y="2247"/>
                    <a:pt x="368" y="2203"/>
                  </a:cubicBezTo>
                  <a:cubicBezTo>
                    <a:pt x="383" y="2173"/>
                    <a:pt x="397" y="2159"/>
                    <a:pt x="412" y="2173"/>
                  </a:cubicBezTo>
                  <a:cubicBezTo>
                    <a:pt x="441" y="2173"/>
                    <a:pt x="456" y="2159"/>
                    <a:pt x="456" y="2144"/>
                  </a:cubicBezTo>
                  <a:cubicBezTo>
                    <a:pt x="471" y="2100"/>
                    <a:pt x="500" y="2071"/>
                    <a:pt x="529" y="2056"/>
                  </a:cubicBezTo>
                  <a:cubicBezTo>
                    <a:pt x="559" y="2026"/>
                    <a:pt x="588" y="1982"/>
                    <a:pt x="573" y="1953"/>
                  </a:cubicBezTo>
                  <a:cubicBezTo>
                    <a:pt x="573" y="1924"/>
                    <a:pt x="573" y="1894"/>
                    <a:pt x="603" y="1880"/>
                  </a:cubicBezTo>
                  <a:cubicBezTo>
                    <a:pt x="632" y="1836"/>
                    <a:pt x="632" y="1836"/>
                    <a:pt x="662" y="1880"/>
                  </a:cubicBezTo>
                  <a:cubicBezTo>
                    <a:pt x="676" y="1924"/>
                    <a:pt x="691" y="1924"/>
                    <a:pt x="720" y="1836"/>
                  </a:cubicBezTo>
                  <a:cubicBezTo>
                    <a:pt x="750" y="1777"/>
                    <a:pt x="750" y="1718"/>
                    <a:pt x="764" y="1659"/>
                  </a:cubicBezTo>
                  <a:cubicBezTo>
                    <a:pt x="750" y="1630"/>
                    <a:pt x="764" y="1601"/>
                    <a:pt x="794" y="1571"/>
                  </a:cubicBezTo>
                  <a:cubicBezTo>
                    <a:pt x="808" y="1557"/>
                    <a:pt x="808" y="1527"/>
                    <a:pt x="794" y="1513"/>
                  </a:cubicBezTo>
                  <a:cubicBezTo>
                    <a:pt x="794" y="1498"/>
                    <a:pt x="794" y="1469"/>
                    <a:pt x="808" y="1469"/>
                  </a:cubicBezTo>
                  <a:cubicBezTo>
                    <a:pt x="867" y="1469"/>
                    <a:pt x="926" y="1175"/>
                    <a:pt x="926" y="1013"/>
                  </a:cubicBezTo>
                  <a:cubicBezTo>
                    <a:pt x="911" y="955"/>
                    <a:pt x="926" y="896"/>
                    <a:pt x="940" y="837"/>
                  </a:cubicBezTo>
                  <a:cubicBezTo>
                    <a:pt x="955" y="764"/>
                    <a:pt x="955" y="676"/>
                    <a:pt x="955" y="588"/>
                  </a:cubicBezTo>
                  <a:cubicBezTo>
                    <a:pt x="955" y="338"/>
                    <a:pt x="926" y="265"/>
                    <a:pt x="794" y="206"/>
                  </a:cubicBezTo>
                  <a:cubicBezTo>
                    <a:pt x="764" y="177"/>
                    <a:pt x="735" y="147"/>
                    <a:pt x="735" y="133"/>
                  </a:cubicBezTo>
                  <a:cubicBezTo>
                    <a:pt x="735" y="74"/>
                    <a:pt x="617" y="1"/>
                    <a:pt x="544" y="1"/>
                  </a:cubicBezTo>
                  <a:cubicBezTo>
                    <a:pt x="500" y="15"/>
                    <a:pt x="441" y="30"/>
                    <a:pt x="397" y="45"/>
                  </a:cubicBezTo>
                  <a:close/>
                  <a:moveTo>
                    <a:pt x="250" y="323"/>
                  </a:moveTo>
                  <a:cubicBezTo>
                    <a:pt x="221" y="338"/>
                    <a:pt x="221" y="338"/>
                    <a:pt x="221" y="309"/>
                  </a:cubicBezTo>
                  <a:cubicBezTo>
                    <a:pt x="221" y="279"/>
                    <a:pt x="250" y="221"/>
                    <a:pt x="265" y="265"/>
                  </a:cubicBezTo>
                  <a:cubicBezTo>
                    <a:pt x="265" y="279"/>
                    <a:pt x="265" y="309"/>
                    <a:pt x="250" y="323"/>
                  </a:cubicBezTo>
                  <a:close/>
                  <a:moveTo>
                    <a:pt x="735" y="265"/>
                  </a:moveTo>
                  <a:cubicBezTo>
                    <a:pt x="735" y="265"/>
                    <a:pt x="735" y="279"/>
                    <a:pt x="720" y="279"/>
                  </a:cubicBezTo>
                  <a:cubicBezTo>
                    <a:pt x="706" y="279"/>
                    <a:pt x="691" y="279"/>
                    <a:pt x="691" y="265"/>
                  </a:cubicBezTo>
                  <a:cubicBezTo>
                    <a:pt x="691" y="235"/>
                    <a:pt x="691" y="235"/>
                    <a:pt x="706" y="235"/>
                  </a:cubicBezTo>
                  <a:cubicBezTo>
                    <a:pt x="720" y="235"/>
                    <a:pt x="720" y="250"/>
                    <a:pt x="735" y="265"/>
                  </a:cubicBezTo>
                  <a:close/>
                  <a:moveTo>
                    <a:pt x="559" y="1542"/>
                  </a:moveTo>
                  <a:cubicBezTo>
                    <a:pt x="544" y="1557"/>
                    <a:pt x="529" y="1571"/>
                    <a:pt x="515" y="1571"/>
                  </a:cubicBezTo>
                  <a:cubicBezTo>
                    <a:pt x="500" y="1571"/>
                    <a:pt x="500" y="1557"/>
                    <a:pt x="500" y="1542"/>
                  </a:cubicBezTo>
                  <a:cubicBezTo>
                    <a:pt x="515" y="1527"/>
                    <a:pt x="529" y="1513"/>
                    <a:pt x="559" y="1513"/>
                  </a:cubicBezTo>
                  <a:cubicBezTo>
                    <a:pt x="573" y="1513"/>
                    <a:pt x="573" y="1527"/>
                    <a:pt x="559" y="15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2"/>
            <p:cNvSpPr/>
            <p:nvPr/>
          </p:nvSpPr>
          <p:spPr>
            <a:xfrm>
              <a:off x="8752347" y="1432794"/>
              <a:ext cx="40040" cy="93512"/>
            </a:xfrm>
            <a:custGeom>
              <a:avLst/>
              <a:gdLst/>
              <a:ahLst/>
              <a:cxnLst/>
              <a:rect l="l" t="t" r="r" b="b"/>
              <a:pathLst>
                <a:path w="1264" h="2952" extrusionOk="0">
                  <a:moveTo>
                    <a:pt x="500" y="74"/>
                  </a:moveTo>
                  <a:cubicBezTo>
                    <a:pt x="500" y="89"/>
                    <a:pt x="456" y="103"/>
                    <a:pt x="397" y="103"/>
                  </a:cubicBezTo>
                  <a:cubicBezTo>
                    <a:pt x="353" y="103"/>
                    <a:pt x="309" y="118"/>
                    <a:pt x="294" y="147"/>
                  </a:cubicBezTo>
                  <a:cubicBezTo>
                    <a:pt x="280" y="191"/>
                    <a:pt x="250" y="235"/>
                    <a:pt x="221" y="279"/>
                  </a:cubicBezTo>
                  <a:cubicBezTo>
                    <a:pt x="177" y="309"/>
                    <a:pt x="162" y="353"/>
                    <a:pt x="148" y="397"/>
                  </a:cubicBezTo>
                  <a:cubicBezTo>
                    <a:pt x="148" y="456"/>
                    <a:pt x="118" y="514"/>
                    <a:pt x="89" y="558"/>
                  </a:cubicBezTo>
                  <a:cubicBezTo>
                    <a:pt x="30" y="646"/>
                    <a:pt x="1" y="735"/>
                    <a:pt x="15" y="837"/>
                  </a:cubicBezTo>
                  <a:cubicBezTo>
                    <a:pt x="15" y="881"/>
                    <a:pt x="15" y="940"/>
                    <a:pt x="30" y="999"/>
                  </a:cubicBezTo>
                  <a:cubicBezTo>
                    <a:pt x="59" y="984"/>
                    <a:pt x="89" y="969"/>
                    <a:pt x="118" y="955"/>
                  </a:cubicBezTo>
                  <a:cubicBezTo>
                    <a:pt x="148" y="925"/>
                    <a:pt x="177" y="911"/>
                    <a:pt x="177" y="925"/>
                  </a:cubicBezTo>
                  <a:cubicBezTo>
                    <a:pt x="177" y="940"/>
                    <a:pt x="148" y="969"/>
                    <a:pt x="103" y="999"/>
                  </a:cubicBezTo>
                  <a:cubicBezTo>
                    <a:pt x="74" y="1013"/>
                    <a:pt x="30" y="1102"/>
                    <a:pt x="89" y="1072"/>
                  </a:cubicBezTo>
                  <a:cubicBezTo>
                    <a:pt x="103" y="1072"/>
                    <a:pt x="103" y="1058"/>
                    <a:pt x="103" y="1043"/>
                  </a:cubicBezTo>
                  <a:cubicBezTo>
                    <a:pt x="103" y="1028"/>
                    <a:pt x="118" y="1028"/>
                    <a:pt x="133" y="1058"/>
                  </a:cubicBezTo>
                  <a:cubicBezTo>
                    <a:pt x="162" y="1072"/>
                    <a:pt x="177" y="1087"/>
                    <a:pt x="133" y="1116"/>
                  </a:cubicBezTo>
                  <a:cubicBezTo>
                    <a:pt x="103" y="1146"/>
                    <a:pt x="89" y="1146"/>
                    <a:pt x="74" y="1116"/>
                  </a:cubicBezTo>
                  <a:cubicBezTo>
                    <a:pt x="30" y="1058"/>
                    <a:pt x="15" y="1160"/>
                    <a:pt x="30" y="1336"/>
                  </a:cubicBezTo>
                  <a:cubicBezTo>
                    <a:pt x="45" y="1439"/>
                    <a:pt x="59" y="1542"/>
                    <a:pt x="45" y="1630"/>
                  </a:cubicBezTo>
                  <a:cubicBezTo>
                    <a:pt x="45" y="1733"/>
                    <a:pt x="45" y="1733"/>
                    <a:pt x="103" y="1718"/>
                  </a:cubicBezTo>
                  <a:cubicBezTo>
                    <a:pt x="162" y="1703"/>
                    <a:pt x="162" y="1718"/>
                    <a:pt x="162" y="1718"/>
                  </a:cubicBezTo>
                  <a:cubicBezTo>
                    <a:pt x="162" y="1718"/>
                    <a:pt x="162" y="1777"/>
                    <a:pt x="162" y="1806"/>
                  </a:cubicBezTo>
                  <a:cubicBezTo>
                    <a:pt x="162" y="1880"/>
                    <a:pt x="162" y="1880"/>
                    <a:pt x="103" y="1821"/>
                  </a:cubicBezTo>
                  <a:cubicBezTo>
                    <a:pt x="45" y="1762"/>
                    <a:pt x="59" y="1792"/>
                    <a:pt x="74" y="2100"/>
                  </a:cubicBezTo>
                  <a:cubicBezTo>
                    <a:pt x="74" y="2217"/>
                    <a:pt x="89" y="2349"/>
                    <a:pt x="133" y="2452"/>
                  </a:cubicBezTo>
                  <a:cubicBezTo>
                    <a:pt x="148" y="2467"/>
                    <a:pt x="148" y="2482"/>
                    <a:pt x="133" y="2496"/>
                  </a:cubicBezTo>
                  <a:cubicBezTo>
                    <a:pt x="133" y="2511"/>
                    <a:pt x="133" y="2540"/>
                    <a:pt x="162" y="2570"/>
                  </a:cubicBezTo>
                  <a:cubicBezTo>
                    <a:pt x="192" y="2599"/>
                    <a:pt x="206" y="2628"/>
                    <a:pt x="177" y="2643"/>
                  </a:cubicBezTo>
                  <a:cubicBezTo>
                    <a:pt x="148" y="2658"/>
                    <a:pt x="148" y="2672"/>
                    <a:pt x="177" y="2731"/>
                  </a:cubicBezTo>
                  <a:cubicBezTo>
                    <a:pt x="206" y="2775"/>
                    <a:pt x="236" y="2790"/>
                    <a:pt x="250" y="2790"/>
                  </a:cubicBezTo>
                  <a:cubicBezTo>
                    <a:pt x="280" y="2805"/>
                    <a:pt x="324" y="2819"/>
                    <a:pt x="338" y="2849"/>
                  </a:cubicBezTo>
                  <a:cubicBezTo>
                    <a:pt x="368" y="2893"/>
                    <a:pt x="412" y="2907"/>
                    <a:pt x="441" y="2907"/>
                  </a:cubicBezTo>
                  <a:cubicBezTo>
                    <a:pt x="471" y="2893"/>
                    <a:pt x="485" y="2907"/>
                    <a:pt x="471" y="2922"/>
                  </a:cubicBezTo>
                  <a:cubicBezTo>
                    <a:pt x="456" y="2937"/>
                    <a:pt x="471" y="2951"/>
                    <a:pt x="515" y="2937"/>
                  </a:cubicBezTo>
                  <a:cubicBezTo>
                    <a:pt x="559" y="2937"/>
                    <a:pt x="617" y="2922"/>
                    <a:pt x="661" y="2922"/>
                  </a:cubicBezTo>
                  <a:cubicBezTo>
                    <a:pt x="749" y="2922"/>
                    <a:pt x="808" y="2878"/>
                    <a:pt x="867" y="2819"/>
                  </a:cubicBezTo>
                  <a:cubicBezTo>
                    <a:pt x="999" y="2702"/>
                    <a:pt x="1102" y="2555"/>
                    <a:pt x="1161" y="2379"/>
                  </a:cubicBezTo>
                  <a:cubicBezTo>
                    <a:pt x="1219" y="2232"/>
                    <a:pt x="1234" y="2188"/>
                    <a:pt x="1205" y="2159"/>
                  </a:cubicBezTo>
                  <a:cubicBezTo>
                    <a:pt x="1175" y="2129"/>
                    <a:pt x="1161" y="2085"/>
                    <a:pt x="1146" y="2056"/>
                  </a:cubicBezTo>
                  <a:cubicBezTo>
                    <a:pt x="1146" y="1997"/>
                    <a:pt x="1146" y="1982"/>
                    <a:pt x="1175" y="2012"/>
                  </a:cubicBezTo>
                  <a:cubicBezTo>
                    <a:pt x="1190" y="2026"/>
                    <a:pt x="1205" y="2026"/>
                    <a:pt x="1234" y="2026"/>
                  </a:cubicBezTo>
                  <a:cubicBezTo>
                    <a:pt x="1263" y="1997"/>
                    <a:pt x="1263" y="1836"/>
                    <a:pt x="1234" y="1792"/>
                  </a:cubicBezTo>
                  <a:cubicBezTo>
                    <a:pt x="1190" y="1748"/>
                    <a:pt x="1205" y="1748"/>
                    <a:pt x="1234" y="1733"/>
                  </a:cubicBezTo>
                  <a:cubicBezTo>
                    <a:pt x="1249" y="1718"/>
                    <a:pt x="1249" y="1703"/>
                    <a:pt x="1234" y="1703"/>
                  </a:cubicBezTo>
                  <a:cubicBezTo>
                    <a:pt x="1219" y="1703"/>
                    <a:pt x="1205" y="1674"/>
                    <a:pt x="1190" y="1645"/>
                  </a:cubicBezTo>
                  <a:cubicBezTo>
                    <a:pt x="1175" y="1615"/>
                    <a:pt x="1190" y="1601"/>
                    <a:pt x="1219" y="1630"/>
                  </a:cubicBezTo>
                  <a:cubicBezTo>
                    <a:pt x="1249" y="1645"/>
                    <a:pt x="1263" y="1483"/>
                    <a:pt x="1205" y="1072"/>
                  </a:cubicBezTo>
                  <a:cubicBezTo>
                    <a:pt x="1072" y="382"/>
                    <a:pt x="1043" y="250"/>
                    <a:pt x="926" y="250"/>
                  </a:cubicBezTo>
                  <a:cubicBezTo>
                    <a:pt x="882" y="250"/>
                    <a:pt x="867" y="250"/>
                    <a:pt x="882" y="235"/>
                  </a:cubicBezTo>
                  <a:cubicBezTo>
                    <a:pt x="896" y="221"/>
                    <a:pt x="882" y="191"/>
                    <a:pt x="838" y="162"/>
                  </a:cubicBezTo>
                  <a:cubicBezTo>
                    <a:pt x="808" y="147"/>
                    <a:pt x="793" y="118"/>
                    <a:pt x="779" y="74"/>
                  </a:cubicBezTo>
                  <a:cubicBezTo>
                    <a:pt x="764" y="59"/>
                    <a:pt x="749" y="30"/>
                    <a:pt x="720" y="30"/>
                  </a:cubicBezTo>
                  <a:cubicBezTo>
                    <a:pt x="705" y="30"/>
                    <a:pt x="705" y="45"/>
                    <a:pt x="705" y="74"/>
                  </a:cubicBezTo>
                  <a:cubicBezTo>
                    <a:pt x="720" y="103"/>
                    <a:pt x="705" y="118"/>
                    <a:pt x="705" y="118"/>
                  </a:cubicBezTo>
                  <a:cubicBezTo>
                    <a:pt x="691" y="118"/>
                    <a:pt x="676" y="89"/>
                    <a:pt x="661" y="59"/>
                  </a:cubicBezTo>
                  <a:cubicBezTo>
                    <a:pt x="632" y="0"/>
                    <a:pt x="515" y="0"/>
                    <a:pt x="500" y="59"/>
                  </a:cubicBezTo>
                  <a:close/>
                  <a:moveTo>
                    <a:pt x="441" y="250"/>
                  </a:moveTo>
                  <a:cubicBezTo>
                    <a:pt x="441" y="265"/>
                    <a:pt x="412" y="265"/>
                    <a:pt x="397" y="279"/>
                  </a:cubicBezTo>
                  <a:cubicBezTo>
                    <a:pt x="382" y="279"/>
                    <a:pt x="382" y="265"/>
                    <a:pt x="382" y="250"/>
                  </a:cubicBezTo>
                  <a:cubicBezTo>
                    <a:pt x="397" y="235"/>
                    <a:pt x="412" y="221"/>
                    <a:pt x="441" y="221"/>
                  </a:cubicBezTo>
                  <a:cubicBezTo>
                    <a:pt x="456" y="221"/>
                    <a:pt x="456" y="235"/>
                    <a:pt x="441" y="250"/>
                  </a:cubicBezTo>
                  <a:close/>
                  <a:moveTo>
                    <a:pt x="867" y="368"/>
                  </a:moveTo>
                  <a:cubicBezTo>
                    <a:pt x="852" y="382"/>
                    <a:pt x="838" y="397"/>
                    <a:pt x="808" y="412"/>
                  </a:cubicBezTo>
                  <a:cubicBezTo>
                    <a:pt x="779" y="412"/>
                    <a:pt x="764" y="397"/>
                    <a:pt x="764" y="338"/>
                  </a:cubicBezTo>
                  <a:cubicBezTo>
                    <a:pt x="764" y="294"/>
                    <a:pt x="764" y="279"/>
                    <a:pt x="823" y="294"/>
                  </a:cubicBezTo>
                  <a:cubicBezTo>
                    <a:pt x="882" y="323"/>
                    <a:pt x="882" y="353"/>
                    <a:pt x="867" y="368"/>
                  </a:cubicBezTo>
                  <a:close/>
                  <a:moveTo>
                    <a:pt x="1043" y="412"/>
                  </a:moveTo>
                  <a:cubicBezTo>
                    <a:pt x="1043" y="426"/>
                    <a:pt x="1043" y="441"/>
                    <a:pt x="1028" y="441"/>
                  </a:cubicBezTo>
                  <a:cubicBezTo>
                    <a:pt x="999" y="441"/>
                    <a:pt x="999" y="426"/>
                    <a:pt x="999" y="412"/>
                  </a:cubicBezTo>
                  <a:cubicBezTo>
                    <a:pt x="999" y="397"/>
                    <a:pt x="999" y="382"/>
                    <a:pt x="1028" y="382"/>
                  </a:cubicBezTo>
                  <a:cubicBezTo>
                    <a:pt x="1028" y="382"/>
                    <a:pt x="1043" y="397"/>
                    <a:pt x="1043" y="412"/>
                  </a:cubicBezTo>
                  <a:close/>
                  <a:moveTo>
                    <a:pt x="984" y="646"/>
                  </a:moveTo>
                  <a:cubicBezTo>
                    <a:pt x="970" y="676"/>
                    <a:pt x="955" y="690"/>
                    <a:pt x="955" y="690"/>
                  </a:cubicBezTo>
                  <a:cubicBezTo>
                    <a:pt x="940" y="676"/>
                    <a:pt x="955" y="646"/>
                    <a:pt x="955" y="617"/>
                  </a:cubicBezTo>
                  <a:cubicBezTo>
                    <a:pt x="955" y="602"/>
                    <a:pt x="984" y="588"/>
                    <a:pt x="984" y="588"/>
                  </a:cubicBezTo>
                  <a:cubicBezTo>
                    <a:pt x="984" y="602"/>
                    <a:pt x="984" y="632"/>
                    <a:pt x="970" y="646"/>
                  </a:cubicBezTo>
                  <a:close/>
                  <a:moveTo>
                    <a:pt x="735" y="1102"/>
                  </a:moveTo>
                  <a:cubicBezTo>
                    <a:pt x="735" y="1116"/>
                    <a:pt x="735" y="1131"/>
                    <a:pt x="705" y="1131"/>
                  </a:cubicBezTo>
                  <a:cubicBezTo>
                    <a:pt x="676" y="1131"/>
                    <a:pt x="661" y="1116"/>
                    <a:pt x="661" y="1102"/>
                  </a:cubicBezTo>
                  <a:cubicBezTo>
                    <a:pt x="661" y="1087"/>
                    <a:pt x="676" y="1072"/>
                    <a:pt x="691" y="1072"/>
                  </a:cubicBezTo>
                  <a:cubicBezTo>
                    <a:pt x="705" y="1087"/>
                    <a:pt x="720" y="1087"/>
                    <a:pt x="720" y="1102"/>
                  </a:cubicBezTo>
                  <a:close/>
                  <a:moveTo>
                    <a:pt x="1131" y="1351"/>
                  </a:moveTo>
                  <a:cubicBezTo>
                    <a:pt x="1116" y="1366"/>
                    <a:pt x="1102" y="1395"/>
                    <a:pt x="1116" y="1425"/>
                  </a:cubicBezTo>
                  <a:cubicBezTo>
                    <a:pt x="1116" y="1439"/>
                    <a:pt x="1116" y="1469"/>
                    <a:pt x="1102" y="1483"/>
                  </a:cubicBezTo>
                  <a:cubicBezTo>
                    <a:pt x="1087" y="1483"/>
                    <a:pt x="1072" y="1513"/>
                    <a:pt x="1087" y="1542"/>
                  </a:cubicBezTo>
                  <a:cubicBezTo>
                    <a:pt x="1102" y="1571"/>
                    <a:pt x="1087" y="1571"/>
                    <a:pt x="1072" y="1542"/>
                  </a:cubicBezTo>
                  <a:cubicBezTo>
                    <a:pt x="1043" y="1513"/>
                    <a:pt x="1014" y="1469"/>
                    <a:pt x="970" y="1425"/>
                  </a:cubicBezTo>
                  <a:cubicBezTo>
                    <a:pt x="940" y="1395"/>
                    <a:pt x="926" y="1366"/>
                    <a:pt x="911" y="1322"/>
                  </a:cubicBezTo>
                  <a:cubicBezTo>
                    <a:pt x="911" y="1307"/>
                    <a:pt x="926" y="1322"/>
                    <a:pt x="940" y="1336"/>
                  </a:cubicBezTo>
                  <a:cubicBezTo>
                    <a:pt x="970" y="1366"/>
                    <a:pt x="984" y="1380"/>
                    <a:pt x="1043" y="1336"/>
                  </a:cubicBezTo>
                  <a:cubicBezTo>
                    <a:pt x="1116" y="1307"/>
                    <a:pt x="1131" y="1292"/>
                    <a:pt x="1146" y="1322"/>
                  </a:cubicBezTo>
                  <a:cubicBezTo>
                    <a:pt x="1161" y="1336"/>
                    <a:pt x="1161" y="1351"/>
                    <a:pt x="1131" y="1366"/>
                  </a:cubicBezTo>
                  <a:close/>
                  <a:moveTo>
                    <a:pt x="1102" y="1748"/>
                  </a:moveTo>
                  <a:cubicBezTo>
                    <a:pt x="1102" y="1777"/>
                    <a:pt x="1087" y="1792"/>
                    <a:pt x="1058" y="1777"/>
                  </a:cubicBezTo>
                  <a:cubicBezTo>
                    <a:pt x="1043" y="1777"/>
                    <a:pt x="1028" y="1762"/>
                    <a:pt x="1028" y="1733"/>
                  </a:cubicBezTo>
                  <a:cubicBezTo>
                    <a:pt x="1028" y="1718"/>
                    <a:pt x="1043" y="1689"/>
                    <a:pt x="1058" y="1703"/>
                  </a:cubicBezTo>
                  <a:cubicBezTo>
                    <a:pt x="1087" y="1703"/>
                    <a:pt x="1102" y="1718"/>
                    <a:pt x="1102" y="1748"/>
                  </a:cubicBezTo>
                  <a:close/>
                  <a:moveTo>
                    <a:pt x="294" y="1748"/>
                  </a:moveTo>
                  <a:cubicBezTo>
                    <a:pt x="294" y="1762"/>
                    <a:pt x="280" y="1777"/>
                    <a:pt x="265" y="1777"/>
                  </a:cubicBezTo>
                  <a:cubicBezTo>
                    <a:pt x="250" y="1777"/>
                    <a:pt x="250" y="1762"/>
                    <a:pt x="265" y="1748"/>
                  </a:cubicBezTo>
                  <a:cubicBezTo>
                    <a:pt x="265" y="1733"/>
                    <a:pt x="280" y="1718"/>
                    <a:pt x="294" y="1718"/>
                  </a:cubicBezTo>
                  <a:cubicBezTo>
                    <a:pt x="294" y="1718"/>
                    <a:pt x="294" y="1733"/>
                    <a:pt x="294" y="1748"/>
                  </a:cubicBezTo>
                  <a:close/>
                  <a:moveTo>
                    <a:pt x="471" y="2115"/>
                  </a:moveTo>
                  <a:cubicBezTo>
                    <a:pt x="471" y="2129"/>
                    <a:pt x="471" y="2144"/>
                    <a:pt x="456" y="2144"/>
                  </a:cubicBezTo>
                  <a:cubicBezTo>
                    <a:pt x="441" y="2144"/>
                    <a:pt x="426" y="2129"/>
                    <a:pt x="426" y="2115"/>
                  </a:cubicBezTo>
                  <a:cubicBezTo>
                    <a:pt x="412" y="2100"/>
                    <a:pt x="426" y="2085"/>
                    <a:pt x="441" y="2085"/>
                  </a:cubicBezTo>
                  <a:cubicBezTo>
                    <a:pt x="441" y="2085"/>
                    <a:pt x="456" y="2100"/>
                    <a:pt x="456" y="2100"/>
                  </a:cubicBezTo>
                  <a:close/>
                  <a:moveTo>
                    <a:pt x="500" y="2335"/>
                  </a:moveTo>
                  <a:cubicBezTo>
                    <a:pt x="485" y="2364"/>
                    <a:pt x="471" y="2364"/>
                    <a:pt x="471" y="2335"/>
                  </a:cubicBezTo>
                  <a:cubicBezTo>
                    <a:pt x="471" y="2320"/>
                    <a:pt x="500" y="2261"/>
                    <a:pt x="515" y="2291"/>
                  </a:cubicBezTo>
                  <a:cubicBezTo>
                    <a:pt x="544" y="2305"/>
                    <a:pt x="515" y="2320"/>
                    <a:pt x="485" y="2335"/>
                  </a:cubicBezTo>
                  <a:close/>
                  <a:moveTo>
                    <a:pt x="559" y="2526"/>
                  </a:moveTo>
                  <a:cubicBezTo>
                    <a:pt x="500" y="2570"/>
                    <a:pt x="471" y="2555"/>
                    <a:pt x="515" y="2496"/>
                  </a:cubicBezTo>
                  <a:cubicBezTo>
                    <a:pt x="544" y="2467"/>
                    <a:pt x="573" y="2467"/>
                    <a:pt x="588" y="2467"/>
                  </a:cubicBezTo>
                  <a:cubicBezTo>
                    <a:pt x="603" y="2482"/>
                    <a:pt x="588" y="2496"/>
                    <a:pt x="559" y="2526"/>
                  </a:cubicBezTo>
                  <a:close/>
                  <a:moveTo>
                    <a:pt x="823" y="2731"/>
                  </a:moveTo>
                  <a:cubicBezTo>
                    <a:pt x="823" y="2790"/>
                    <a:pt x="808" y="2805"/>
                    <a:pt x="779" y="2790"/>
                  </a:cubicBezTo>
                  <a:cubicBezTo>
                    <a:pt x="749" y="2790"/>
                    <a:pt x="735" y="2775"/>
                    <a:pt x="779" y="2702"/>
                  </a:cubicBezTo>
                  <a:cubicBezTo>
                    <a:pt x="823" y="2628"/>
                    <a:pt x="823" y="2628"/>
                    <a:pt x="823" y="2731"/>
                  </a:cubicBezTo>
                  <a:close/>
                  <a:moveTo>
                    <a:pt x="485" y="2805"/>
                  </a:moveTo>
                  <a:cubicBezTo>
                    <a:pt x="456" y="2849"/>
                    <a:pt x="426" y="2834"/>
                    <a:pt x="456" y="2775"/>
                  </a:cubicBezTo>
                  <a:cubicBezTo>
                    <a:pt x="456" y="2746"/>
                    <a:pt x="485" y="2731"/>
                    <a:pt x="500" y="2746"/>
                  </a:cubicBezTo>
                  <a:cubicBezTo>
                    <a:pt x="500" y="2760"/>
                    <a:pt x="515" y="2760"/>
                    <a:pt x="485" y="27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2"/>
            <p:cNvSpPr/>
            <p:nvPr/>
          </p:nvSpPr>
          <p:spPr>
            <a:xfrm>
              <a:off x="8822576" y="1436975"/>
              <a:ext cx="32121" cy="90249"/>
            </a:xfrm>
            <a:custGeom>
              <a:avLst/>
              <a:gdLst/>
              <a:ahLst/>
              <a:cxnLst/>
              <a:rect l="l" t="t" r="r" b="b"/>
              <a:pathLst>
                <a:path w="1014" h="2849" extrusionOk="0">
                  <a:moveTo>
                    <a:pt x="470" y="15"/>
                  </a:moveTo>
                  <a:cubicBezTo>
                    <a:pt x="426" y="30"/>
                    <a:pt x="397" y="59"/>
                    <a:pt x="382" y="89"/>
                  </a:cubicBezTo>
                  <a:cubicBezTo>
                    <a:pt x="368" y="133"/>
                    <a:pt x="353" y="147"/>
                    <a:pt x="294" y="133"/>
                  </a:cubicBezTo>
                  <a:cubicBezTo>
                    <a:pt x="162" y="103"/>
                    <a:pt x="59" y="294"/>
                    <a:pt x="30" y="647"/>
                  </a:cubicBezTo>
                  <a:cubicBezTo>
                    <a:pt x="1" y="970"/>
                    <a:pt x="15" y="1293"/>
                    <a:pt x="45" y="1616"/>
                  </a:cubicBezTo>
                  <a:cubicBezTo>
                    <a:pt x="59" y="1762"/>
                    <a:pt x="59" y="1924"/>
                    <a:pt x="59" y="2085"/>
                  </a:cubicBezTo>
                  <a:cubicBezTo>
                    <a:pt x="30" y="2173"/>
                    <a:pt x="45" y="2276"/>
                    <a:pt x="74" y="2379"/>
                  </a:cubicBezTo>
                  <a:cubicBezTo>
                    <a:pt x="89" y="2408"/>
                    <a:pt x="103" y="2452"/>
                    <a:pt x="89" y="2482"/>
                  </a:cubicBezTo>
                  <a:cubicBezTo>
                    <a:pt x="74" y="2526"/>
                    <a:pt x="162" y="2643"/>
                    <a:pt x="206" y="2643"/>
                  </a:cubicBezTo>
                  <a:cubicBezTo>
                    <a:pt x="221" y="2643"/>
                    <a:pt x="235" y="2658"/>
                    <a:pt x="221" y="2673"/>
                  </a:cubicBezTo>
                  <a:cubicBezTo>
                    <a:pt x="221" y="2702"/>
                    <a:pt x="235" y="2731"/>
                    <a:pt x="250" y="2761"/>
                  </a:cubicBezTo>
                  <a:cubicBezTo>
                    <a:pt x="294" y="2819"/>
                    <a:pt x="294" y="2819"/>
                    <a:pt x="353" y="2761"/>
                  </a:cubicBezTo>
                  <a:cubicBezTo>
                    <a:pt x="412" y="2702"/>
                    <a:pt x="412" y="2717"/>
                    <a:pt x="412" y="2746"/>
                  </a:cubicBezTo>
                  <a:cubicBezTo>
                    <a:pt x="397" y="2761"/>
                    <a:pt x="382" y="2790"/>
                    <a:pt x="368" y="2790"/>
                  </a:cubicBezTo>
                  <a:cubicBezTo>
                    <a:pt x="338" y="2805"/>
                    <a:pt x="324" y="2819"/>
                    <a:pt x="324" y="2834"/>
                  </a:cubicBezTo>
                  <a:cubicBezTo>
                    <a:pt x="324" y="2849"/>
                    <a:pt x="338" y="2849"/>
                    <a:pt x="368" y="2834"/>
                  </a:cubicBezTo>
                  <a:cubicBezTo>
                    <a:pt x="412" y="2819"/>
                    <a:pt x="456" y="2819"/>
                    <a:pt x="485" y="2819"/>
                  </a:cubicBezTo>
                  <a:cubicBezTo>
                    <a:pt x="632" y="2775"/>
                    <a:pt x="749" y="2673"/>
                    <a:pt x="823" y="2555"/>
                  </a:cubicBezTo>
                  <a:cubicBezTo>
                    <a:pt x="823" y="2540"/>
                    <a:pt x="837" y="2511"/>
                    <a:pt x="867" y="2496"/>
                  </a:cubicBezTo>
                  <a:cubicBezTo>
                    <a:pt x="940" y="2452"/>
                    <a:pt x="969" y="2217"/>
                    <a:pt x="999" y="1204"/>
                  </a:cubicBezTo>
                  <a:cubicBezTo>
                    <a:pt x="999" y="984"/>
                    <a:pt x="999" y="911"/>
                    <a:pt x="984" y="926"/>
                  </a:cubicBezTo>
                  <a:cubicBezTo>
                    <a:pt x="955" y="940"/>
                    <a:pt x="955" y="926"/>
                    <a:pt x="969" y="896"/>
                  </a:cubicBezTo>
                  <a:cubicBezTo>
                    <a:pt x="999" y="808"/>
                    <a:pt x="999" y="705"/>
                    <a:pt x="1014" y="617"/>
                  </a:cubicBezTo>
                  <a:cubicBezTo>
                    <a:pt x="1014" y="412"/>
                    <a:pt x="1014" y="382"/>
                    <a:pt x="955" y="324"/>
                  </a:cubicBezTo>
                  <a:cubicBezTo>
                    <a:pt x="896" y="250"/>
                    <a:pt x="881" y="250"/>
                    <a:pt x="867" y="280"/>
                  </a:cubicBezTo>
                  <a:cubicBezTo>
                    <a:pt x="867" y="309"/>
                    <a:pt x="852" y="294"/>
                    <a:pt x="852" y="265"/>
                  </a:cubicBezTo>
                  <a:cubicBezTo>
                    <a:pt x="852" y="206"/>
                    <a:pt x="749" y="103"/>
                    <a:pt x="632" y="45"/>
                  </a:cubicBezTo>
                  <a:cubicBezTo>
                    <a:pt x="602" y="30"/>
                    <a:pt x="573" y="15"/>
                    <a:pt x="544" y="1"/>
                  </a:cubicBezTo>
                  <a:cubicBezTo>
                    <a:pt x="514" y="1"/>
                    <a:pt x="485" y="15"/>
                    <a:pt x="470" y="15"/>
                  </a:cubicBezTo>
                  <a:close/>
                  <a:moveTo>
                    <a:pt x="632" y="382"/>
                  </a:moveTo>
                  <a:cubicBezTo>
                    <a:pt x="632" y="397"/>
                    <a:pt x="602" y="412"/>
                    <a:pt x="588" y="412"/>
                  </a:cubicBezTo>
                  <a:cubicBezTo>
                    <a:pt x="558" y="412"/>
                    <a:pt x="544" y="412"/>
                    <a:pt x="588" y="382"/>
                  </a:cubicBezTo>
                  <a:cubicBezTo>
                    <a:pt x="632" y="368"/>
                    <a:pt x="632" y="353"/>
                    <a:pt x="632" y="397"/>
                  </a:cubicBezTo>
                  <a:close/>
                  <a:moveTo>
                    <a:pt x="382" y="705"/>
                  </a:moveTo>
                  <a:cubicBezTo>
                    <a:pt x="382" y="720"/>
                    <a:pt x="353" y="735"/>
                    <a:pt x="338" y="735"/>
                  </a:cubicBezTo>
                  <a:cubicBezTo>
                    <a:pt x="309" y="735"/>
                    <a:pt x="294" y="735"/>
                    <a:pt x="338" y="705"/>
                  </a:cubicBezTo>
                  <a:cubicBezTo>
                    <a:pt x="382" y="676"/>
                    <a:pt x="382" y="661"/>
                    <a:pt x="382" y="705"/>
                  </a:cubicBezTo>
                  <a:close/>
                  <a:moveTo>
                    <a:pt x="793" y="823"/>
                  </a:moveTo>
                  <a:cubicBezTo>
                    <a:pt x="793" y="837"/>
                    <a:pt x="764" y="837"/>
                    <a:pt x="764" y="793"/>
                  </a:cubicBezTo>
                  <a:cubicBezTo>
                    <a:pt x="764" y="764"/>
                    <a:pt x="764" y="749"/>
                    <a:pt x="779" y="764"/>
                  </a:cubicBezTo>
                  <a:cubicBezTo>
                    <a:pt x="793" y="779"/>
                    <a:pt x="793" y="793"/>
                    <a:pt x="793" y="808"/>
                  </a:cubicBezTo>
                  <a:close/>
                  <a:moveTo>
                    <a:pt x="573" y="1498"/>
                  </a:moveTo>
                  <a:cubicBezTo>
                    <a:pt x="500" y="1513"/>
                    <a:pt x="470" y="1498"/>
                    <a:pt x="500" y="1454"/>
                  </a:cubicBezTo>
                  <a:cubicBezTo>
                    <a:pt x="529" y="1410"/>
                    <a:pt x="544" y="1439"/>
                    <a:pt x="588" y="1454"/>
                  </a:cubicBezTo>
                  <a:lnTo>
                    <a:pt x="647" y="1483"/>
                  </a:lnTo>
                  <a:close/>
                  <a:moveTo>
                    <a:pt x="867" y="1469"/>
                  </a:moveTo>
                  <a:cubicBezTo>
                    <a:pt x="852" y="1483"/>
                    <a:pt x="837" y="1498"/>
                    <a:pt x="823" y="1498"/>
                  </a:cubicBezTo>
                  <a:cubicBezTo>
                    <a:pt x="808" y="1498"/>
                    <a:pt x="808" y="1483"/>
                    <a:pt x="823" y="1469"/>
                  </a:cubicBezTo>
                  <a:cubicBezTo>
                    <a:pt x="823" y="1439"/>
                    <a:pt x="896" y="1439"/>
                    <a:pt x="867" y="14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2"/>
            <p:cNvSpPr/>
            <p:nvPr/>
          </p:nvSpPr>
          <p:spPr>
            <a:xfrm>
              <a:off x="8590063" y="1462570"/>
              <a:ext cx="2819" cy="950"/>
            </a:xfrm>
            <a:custGeom>
              <a:avLst/>
              <a:gdLst/>
              <a:ahLst/>
              <a:cxnLst/>
              <a:rect l="l" t="t" r="r" b="b"/>
              <a:pathLst>
                <a:path w="89" h="30" extrusionOk="0">
                  <a:moveTo>
                    <a:pt x="29" y="15"/>
                  </a:moveTo>
                  <a:cubicBezTo>
                    <a:pt x="44" y="29"/>
                    <a:pt x="59" y="29"/>
                    <a:pt x="73" y="15"/>
                  </a:cubicBezTo>
                  <a:cubicBezTo>
                    <a:pt x="88" y="15"/>
                    <a:pt x="73" y="0"/>
                    <a:pt x="44" y="0"/>
                  </a:cubicBezTo>
                  <a:cubicBezTo>
                    <a:pt x="0" y="15"/>
                    <a:pt x="0" y="15"/>
                    <a:pt x="29" y="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2"/>
            <p:cNvSpPr/>
            <p:nvPr/>
          </p:nvSpPr>
          <p:spPr>
            <a:xfrm>
              <a:off x="8566812" y="1462570"/>
              <a:ext cx="40009" cy="69786"/>
            </a:xfrm>
            <a:custGeom>
              <a:avLst/>
              <a:gdLst/>
              <a:ahLst/>
              <a:cxnLst/>
              <a:rect l="l" t="t" r="r" b="b"/>
              <a:pathLst>
                <a:path w="1263" h="2203" extrusionOk="0">
                  <a:moveTo>
                    <a:pt x="822" y="73"/>
                  </a:moveTo>
                  <a:cubicBezTo>
                    <a:pt x="807" y="147"/>
                    <a:pt x="793" y="147"/>
                    <a:pt x="749" y="73"/>
                  </a:cubicBezTo>
                  <a:cubicBezTo>
                    <a:pt x="705" y="15"/>
                    <a:pt x="705" y="29"/>
                    <a:pt x="646" y="59"/>
                  </a:cubicBezTo>
                  <a:cubicBezTo>
                    <a:pt x="631" y="88"/>
                    <a:pt x="602" y="88"/>
                    <a:pt x="573" y="88"/>
                  </a:cubicBezTo>
                  <a:cubicBezTo>
                    <a:pt x="543" y="59"/>
                    <a:pt x="426" y="132"/>
                    <a:pt x="308" y="220"/>
                  </a:cubicBezTo>
                  <a:cubicBezTo>
                    <a:pt x="220" y="294"/>
                    <a:pt x="220" y="294"/>
                    <a:pt x="279" y="323"/>
                  </a:cubicBezTo>
                  <a:cubicBezTo>
                    <a:pt x="323" y="367"/>
                    <a:pt x="308" y="367"/>
                    <a:pt x="294" y="382"/>
                  </a:cubicBezTo>
                  <a:cubicBezTo>
                    <a:pt x="279" y="396"/>
                    <a:pt x="250" y="396"/>
                    <a:pt x="235" y="382"/>
                  </a:cubicBezTo>
                  <a:cubicBezTo>
                    <a:pt x="206" y="367"/>
                    <a:pt x="162" y="455"/>
                    <a:pt x="132" y="587"/>
                  </a:cubicBezTo>
                  <a:cubicBezTo>
                    <a:pt x="132" y="646"/>
                    <a:pt x="117" y="734"/>
                    <a:pt x="103" y="793"/>
                  </a:cubicBezTo>
                  <a:cubicBezTo>
                    <a:pt x="59" y="969"/>
                    <a:pt x="29" y="1145"/>
                    <a:pt x="15" y="1336"/>
                  </a:cubicBezTo>
                  <a:cubicBezTo>
                    <a:pt x="15" y="1409"/>
                    <a:pt x="15" y="1498"/>
                    <a:pt x="0" y="1527"/>
                  </a:cubicBezTo>
                  <a:cubicBezTo>
                    <a:pt x="0" y="1630"/>
                    <a:pt x="29" y="1747"/>
                    <a:pt x="73" y="1850"/>
                  </a:cubicBezTo>
                  <a:cubicBezTo>
                    <a:pt x="88" y="1850"/>
                    <a:pt x="103" y="1835"/>
                    <a:pt x="103" y="1791"/>
                  </a:cubicBezTo>
                  <a:cubicBezTo>
                    <a:pt x="103" y="1762"/>
                    <a:pt x="103" y="1747"/>
                    <a:pt x="132" y="1762"/>
                  </a:cubicBezTo>
                  <a:cubicBezTo>
                    <a:pt x="147" y="1762"/>
                    <a:pt x="147" y="1806"/>
                    <a:pt x="132" y="1865"/>
                  </a:cubicBezTo>
                  <a:cubicBezTo>
                    <a:pt x="132" y="1909"/>
                    <a:pt x="132" y="1938"/>
                    <a:pt x="162" y="1953"/>
                  </a:cubicBezTo>
                  <a:cubicBezTo>
                    <a:pt x="191" y="1967"/>
                    <a:pt x="206" y="1982"/>
                    <a:pt x="206" y="2011"/>
                  </a:cubicBezTo>
                  <a:cubicBezTo>
                    <a:pt x="206" y="2055"/>
                    <a:pt x="294" y="2129"/>
                    <a:pt x="382" y="2143"/>
                  </a:cubicBezTo>
                  <a:cubicBezTo>
                    <a:pt x="631" y="2202"/>
                    <a:pt x="1116" y="1674"/>
                    <a:pt x="1175" y="1292"/>
                  </a:cubicBezTo>
                  <a:cubicBezTo>
                    <a:pt x="1175" y="1233"/>
                    <a:pt x="1189" y="1175"/>
                    <a:pt x="1204" y="1130"/>
                  </a:cubicBezTo>
                  <a:cubicBezTo>
                    <a:pt x="1263" y="881"/>
                    <a:pt x="1263" y="617"/>
                    <a:pt x="1233" y="352"/>
                  </a:cubicBezTo>
                  <a:cubicBezTo>
                    <a:pt x="1160" y="250"/>
                    <a:pt x="1072" y="147"/>
                    <a:pt x="954" y="73"/>
                  </a:cubicBezTo>
                  <a:cubicBezTo>
                    <a:pt x="940" y="73"/>
                    <a:pt x="925" y="73"/>
                    <a:pt x="925" y="59"/>
                  </a:cubicBezTo>
                  <a:cubicBezTo>
                    <a:pt x="925" y="0"/>
                    <a:pt x="837" y="29"/>
                    <a:pt x="822" y="73"/>
                  </a:cubicBezTo>
                  <a:close/>
                  <a:moveTo>
                    <a:pt x="338" y="543"/>
                  </a:moveTo>
                  <a:cubicBezTo>
                    <a:pt x="264" y="587"/>
                    <a:pt x="220" y="587"/>
                    <a:pt x="264" y="543"/>
                  </a:cubicBezTo>
                  <a:cubicBezTo>
                    <a:pt x="294" y="529"/>
                    <a:pt x="323" y="529"/>
                    <a:pt x="352" y="529"/>
                  </a:cubicBezTo>
                  <a:cubicBezTo>
                    <a:pt x="382" y="529"/>
                    <a:pt x="367" y="543"/>
                    <a:pt x="338" y="558"/>
                  </a:cubicBezTo>
                  <a:close/>
                  <a:moveTo>
                    <a:pt x="1145" y="1042"/>
                  </a:moveTo>
                  <a:cubicBezTo>
                    <a:pt x="1101" y="1057"/>
                    <a:pt x="1086" y="1028"/>
                    <a:pt x="1116" y="969"/>
                  </a:cubicBezTo>
                  <a:cubicBezTo>
                    <a:pt x="1130" y="925"/>
                    <a:pt x="1130" y="925"/>
                    <a:pt x="1160" y="969"/>
                  </a:cubicBezTo>
                  <a:cubicBezTo>
                    <a:pt x="1175" y="1013"/>
                    <a:pt x="1160" y="1042"/>
                    <a:pt x="1145" y="1057"/>
                  </a:cubicBezTo>
                  <a:close/>
                  <a:moveTo>
                    <a:pt x="793" y="1380"/>
                  </a:moveTo>
                  <a:cubicBezTo>
                    <a:pt x="778" y="1409"/>
                    <a:pt x="763" y="1439"/>
                    <a:pt x="734" y="1468"/>
                  </a:cubicBezTo>
                  <a:lnTo>
                    <a:pt x="690" y="1542"/>
                  </a:lnTo>
                  <a:lnTo>
                    <a:pt x="719" y="1453"/>
                  </a:lnTo>
                  <a:cubicBezTo>
                    <a:pt x="749" y="1365"/>
                    <a:pt x="793" y="1336"/>
                    <a:pt x="793" y="1395"/>
                  </a:cubicBezTo>
                  <a:close/>
                  <a:moveTo>
                    <a:pt x="103" y="1542"/>
                  </a:moveTo>
                  <a:cubicBezTo>
                    <a:pt x="88" y="1556"/>
                    <a:pt x="88" y="1571"/>
                    <a:pt x="73" y="1571"/>
                  </a:cubicBezTo>
                  <a:cubicBezTo>
                    <a:pt x="59" y="1571"/>
                    <a:pt x="44" y="1556"/>
                    <a:pt x="59" y="1542"/>
                  </a:cubicBezTo>
                  <a:cubicBezTo>
                    <a:pt x="59" y="1527"/>
                    <a:pt x="73" y="1512"/>
                    <a:pt x="88" y="1512"/>
                  </a:cubicBezTo>
                  <a:cubicBezTo>
                    <a:pt x="103" y="1512"/>
                    <a:pt x="103" y="1542"/>
                    <a:pt x="103" y="1556"/>
                  </a:cubicBezTo>
                  <a:close/>
                  <a:moveTo>
                    <a:pt x="279" y="1835"/>
                  </a:moveTo>
                  <a:cubicBezTo>
                    <a:pt x="308" y="1865"/>
                    <a:pt x="338" y="1879"/>
                    <a:pt x="323" y="1894"/>
                  </a:cubicBezTo>
                  <a:cubicBezTo>
                    <a:pt x="308" y="1894"/>
                    <a:pt x="191" y="1850"/>
                    <a:pt x="191" y="1820"/>
                  </a:cubicBezTo>
                  <a:cubicBezTo>
                    <a:pt x="191" y="1791"/>
                    <a:pt x="206" y="1791"/>
                    <a:pt x="279" y="18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2"/>
            <p:cNvSpPr/>
            <p:nvPr/>
          </p:nvSpPr>
          <p:spPr>
            <a:xfrm>
              <a:off x="8659817" y="1483478"/>
              <a:ext cx="40959" cy="90249"/>
            </a:xfrm>
            <a:custGeom>
              <a:avLst/>
              <a:gdLst/>
              <a:ahLst/>
              <a:cxnLst/>
              <a:rect l="l" t="t" r="r" b="b"/>
              <a:pathLst>
                <a:path w="1293" h="2849" extrusionOk="0">
                  <a:moveTo>
                    <a:pt x="690" y="15"/>
                  </a:moveTo>
                  <a:cubicBezTo>
                    <a:pt x="632" y="45"/>
                    <a:pt x="587" y="45"/>
                    <a:pt x="543" y="59"/>
                  </a:cubicBezTo>
                  <a:cubicBezTo>
                    <a:pt x="441" y="59"/>
                    <a:pt x="367" y="103"/>
                    <a:pt x="323" y="192"/>
                  </a:cubicBezTo>
                  <a:cubicBezTo>
                    <a:pt x="279" y="250"/>
                    <a:pt x="235" y="324"/>
                    <a:pt x="206" y="382"/>
                  </a:cubicBezTo>
                  <a:cubicBezTo>
                    <a:pt x="191" y="441"/>
                    <a:pt x="147" y="470"/>
                    <a:pt x="147" y="470"/>
                  </a:cubicBezTo>
                  <a:cubicBezTo>
                    <a:pt x="132" y="456"/>
                    <a:pt x="88" y="485"/>
                    <a:pt x="59" y="529"/>
                  </a:cubicBezTo>
                  <a:cubicBezTo>
                    <a:pt x="30" y="573"/>
                    <a:pt x="15" y="661"/>
                    <a:pt x="15" y="1028"/>
                  </a:cubicBezTo>
                  <a:cubicBezTo>
                    <a:pt x="0" y="1351"/>
                    <a:pt x="30" y="1674"/>
                    <a:pt x="74" y="1997"/>
                  </a:cubicBezTo>
                  <a:cubicBezTo>
                    <a:pt x="103" y="2173"/>
                    <a:pt x="147" y="2350"/>
                    <a:pt x="220" y="2526"/>
                  </a:cubicBezTo>
                  <a:cubicBezTo>
                    <a:pt x="264" y="2585"/>
                    <a:pt x="309" y="2643"/>
                    <a:pt x="367" y="2687"/>
                  </a:cubicBezTo>
                  <a:cubicBezTo>
                    <a:pt x="529" y="2805"/>
                    <a:pt x="705" y="2849"/>
                    <a:pt x="778" y="2790"/>
                  </a:cubicBezTo>
                  <a:cubicBezTo>
                    <a:pt x="793" y="2775"/>
                    <a:pt x="822" y="2761"/>
                    <a:pt x="837" y="2761"/>
                  </a:cubicBezTo>
                  <a:cubicBezTo>
                    <a:pt x="881" y="2731"/>
                    <a:pt x="910" y="2702"/>
                    <a:pt x="940" y="2658"/>
                  </a:cubicBezTo>
                  <a:cubicBezTo>
                    <a:pt x="1204" y="2350"/>
                    <a:pt x="1248" y="2203"/>
                    <a:pt x="1263" y="1542"/>
                  </a:cubicBezTo>
                  <a:cubicBezTo>
                    <a:pt x="1292" y="1307"/>
                    <a:pt x="1277" y="1058"/>
                    <a:pt x="1219" y="808"/>
                  </a:cubicBezTo>
                  <a:cubicBezTo>
                    <a:pt x="1131" y="368"/>
                    <a:pt x="1057" y="265"/>
                    <a:pt x="866" y="192"/>
                  </a:cubicBezTo>
                  <a:cubicBezTo>
                    <a:pt x="822" y="177"/>
                    <a:pt x="778" y="148"/>
                    <a:pt x="778" y="103"/>
                  </a:cubicBezTo>
                  <a:cubicBezTo>
                    <a:pt x="778" y="59"/>
                    <a:pt x="705" y="1"/>
                    <a:pt x="690" y="15"/>
                  </a:cubicBezTo>
                  <a:close/>
                  <a:moveTo>
                    <a:pt x="162" y="1028"/>
                  </a:moveTo>
                  <a:cubicBezTo>
                    <a:pt x="162" y="1043"/>
                    <a:pt x="162" y="1058"/>
                    <a:pt x="147" y="1058"/>
                  </a:cubicBezTo>
                  <a:cubicBezTo>
                    <a:pt x="147" y="1058"/>
                    <a:pt x="132" y="1043"/>
                    <a:pt x="118" y="1028"/>
                  </a:cubicBezTo>
                  <a:cubicBezTo>
                    <a:pt x="118" y="1014"/>
                    <a:pt x="118" y="999"/>
                    <a:pt x="132" y="999"/>
                  </a:cubicBezTo>
                  <a:cubicBezTo>
                    <a:pt x="147" y="1014"/>
                    <a:pt x="162" y="1014"/>
                    <a:pt x="162" y="1028"/>
                  </a:cubicBezTo>
                  <a:close/>
                  <a:moveTo>
                    <a:pt x="1175" y="1131"/>
                  </a:moveTo>
                  <a:cubicBezTo>
                    <a:pt x="1160" y="1160"/>
                    <a:pt x="1131" y="1116"/>
                    <a:pt x="1160" y="1087"/>
                  </a:cubicBezTo>
                  <a:cubicBezTo>
                    <a:pt x="1175" y="1043"/>
                    <a:pt x="1175" y="1058"/>
                    <a:pt x="1189" y="1087"/>
                  </a:cubicBezTo>
                  <a:cubicBezTo>
                    <a:pt x="1189" y="1102"/>
                    <a:pt x="1189" y="1116"/>
                    <a:pt x="1175" y="11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2"/>
            <p:cNvSpPr/>
            <p:nvPr/>
          </p:nvSpPr>
          <p:spPr>
            <a:xfrm>
              <a:off x="8873735" y="1515567"/>
              <a:ext cx="38171" cy="82361"/>
            </a:xfrm>
            <a:custGeom>
              <a:avLst/>
              <a:gdLst/>
              <a:ahLst/>
              <a:cxnLst/>
              <a:rect l="l" t="t" r="r" b="b"/>
              <a:pathLst>
                <a:path w="1205" h="2600" extrusionOk="0">
                  <a:moveTo>
                    <a:pt x="705" y="74"/>
                  </a:moveTo>
                  <a:cubicBezTo>
                    <a:pt x="705" y="89"/>
                    <a:pt x="720" y="103"/>
                    <a:pt x="764" y="89"/>
                  </a:cubicBezTo>
                  <a:cubicBezTo>
                    <a:pt x="793" y="89"/>
                    <a:pt x="808" y="89"/>
                    <a:pt x="793" y="118"/>
                  </a:cubicBezTo>
                  <a:cubicBezTo>
                    <a:pt x="793" y="147"/>
                    <a:pt x="749" y="177"/>
                    <a:pt x="690" y="103"/>
                  </a:cubicBezTo>
                  <a:cubicBezTo>
                    <a:pt x="632" y="30"/>
                    <a:pt x="573" y="30"/>
                    <a:pt x="558" y="89"/>
                  </a:cubicBezTo>
                  <a:cubicBezTo>
                    <a:pt x="558" y="103"/>
                    <a:pt x="514" y="118"/>
                    <a:pt x="485" y="118"/>
                  </a:cubicBezTo>
                  <a:cubicBezTo>
                    <a:pt x="441" y="103"/>
                    <a:pt x="397" y="118"/>
                    <a:pt x="367" y="162"/>
                  </a:cubicBezTo>
                  <a:cubicBezTo>
                    <a:pt x="338" y="192"/>
                    <a:pt x="323" y="221"/>
                    <a:pt x="323" y="221"/>
                  </a:cubicBezTo>
                  <a:cubicBezTo>
                    <a:pt x="338" y="221"/>
                    <a:pt x="323" y="236"/>
                    <a:pt x="294" y="280"/>
                  </a:cubicBezTo>
                  <a:cubicBezTo>
                    <a:pt x="235" y="338"/>
                    <a:pt x="221" y="441"/>
                    <a:pt x="265" y="441"/>
                  </a:cubicBezTo>
                  <a:cubicBezTo>
                    <a:pt x="279" y="441"/>
                    <a:pt x="279" y="470"/>
                    <a:pt x="250" y="500"/>
                  </a:cubicBezTo>
                  <a:cubicBezTo>
                    <a:pt x="221" y="588"/>
                    <a:pt x="191" y="691"/>
                    <a:pt x="177" y="779"/>
                  </a:cubicBezTo>
                  <a:cubicBezTo>
                    <a:pt x="162" y="896"/>
                    <a:pt x="133" y="1131"/>
                    <a:pt x="103" y="1263"/>
                  </a:cubicBezTo>
                  <a:cubicBezTo>
                    <a:pt x="0" y="1924"/>
                    <a:pt x="30" y="2129"/>
                    <a:pt x="279" y="2364"/>
                  </a:cubicBezTo>
                  <a:cubicBezTo>
                    <a:pt x="426" y="2511"/>
                    <a:pt x="529" y="2570"/>
                    <a:pt x="588" y="2540"/>
                  </a:cubicBezTo>
                  <a:cubicBezTo>
                    <a:pt x="602" y="2540"/>
                    <a:pt x="617" y="2540"/>
                    <a:pt x="617" y="2540"/>
                  </a:cubicBezTo>
                  <a:cubicBezTo>
                    <a:pt x="617" y="2599"/>
                    <a:pt x="676" y="2570"/>
                    <a:pt x="690" y="2496"/>
                  </a:cubicBezTo>
                  <a:cubicBezTo>
                    <a:pt x="705" y="2438"/>
                    <a:pt x="720" y="2438"/>
                    <a:pt x="749" y="2438"/>
                  </a:cubicBezTo>
                  <a:cubicBezTo>
                    <a:pt x="837" y="2452"/>
                    <a:pt x="867" y="2438"/>
                    <a:pt x="867" y="2394"/>
                  </a:cubicBezTo>
                  <a:cubicBezTo>
                    <a:pt x="881" y="2364"/>
                    <a:pt x="896" y="2350"/>
                    <a:pt x="911" y="2320"/>
                  </a:cubicBezTo>
                  <a:cubicBezTo>
                    <a:pt x="984" y="2247"/>
                    <a:pt x="1028" y="2159"/>
                    <a:pt x="1043" y="2071"/>
                  </a:cubicBezTo>
                  <a:cubicBezTo>
                    <a:pt x="1043" y="2041"/>
                    <a:pt x="1057" y="2027"/>
                    <a:pt x="1072" y="2041"/>
                  </a:cubicBezTo>
                  <a:cubicBezTo>
                    <a:pt x="1116" y="2071"/>
                    <a:pt x="1102" y="1953"/>
                    <a:pt x="1043" y="1895"/>
                  </a:cubicBezTo>
                  <a:cubicBezTo>
                    <a:pt x="984" y="1850"/>
                    <a:pt x="984" y="1836"/>
                    <a:pt x="999" y="1836"/>
                  </a:cubicBezTo>
                  <a:cubicBezTo>
                    <a:pt x="999" y="1821"/>
                    <a:pt x="1028" y="1836"/>
                    <a:pt x="1043" y="1865"/>
                  </a:cubicBezTo>
                  <a:cubicBezTo>
                    <a:pt x="1102" y="1939"/>
                    <a:pt x="1131" y="1909"/>
                    <a:pt x="1146" y="1733"/>
                  </a:cubicBezTo>
                  <a:cubicBezTo>
                    <a:pt x="1175" y="1630"/>
                    <a:pt x="1160" y="1586"/>
                    <a:pt x="1146" y="1572"/>
                  </a:cubicBezTo>
                  <a:cubicBezTo>
                    <a:pt x="1116" y="1557"/>
                    <a:pt x="1116" y="1542"/>
                    <a:pt x="1146" y="1527"/>
                  </a:cubicBezTo>
                  <a:cubicBezTo>
                    <a:pt x="1160" y="1498"/>
                    <a:pt x="1175" y="1395"/>
                    <a:pt x="1190" y="1102"/>
                  </a:cubicBezTo>
                  <a:cubicBezTo>
                    <a:pt x="1190" y="896"/>
                    <a:pt x="1204" y="705"/>
                    <a:pt x="1204" y="691"/>
                  </a:cubicBezTo>
                  <a:cubicBezTo>
                    <a:pt x="1204" y="676"/>
                    <a:pt x="1204" y="661"/>
                    <a:pt x="1204" y="647"/>
                  </a:cubicBezTo>
                  <a:cubicBezTo>
                    <a:pt x="1204" y="603"/>
                    <a:pt x="1204" y="573"/>
                    <a:pt x="1204" y="529"/>
                  </a:cubicBezTo>
                  <a:cubicBezTo>
                    <a:pt x="1204" y="500"/>
                    <a:pt x="1204" y="456"/>
                    <a:pt x="1175" y="426"/>
                  </a:cubicBezTo>
                  <a:cubicBezTo>
                    <a:pt x="1160" y="426"/>
                    <a:pt x="1146" y="382"/>
                    <a:pt x="1146" y="338"/>
                  </a:cubicBezTo>
                  <a:cubicBezTo>
                    <a:pt x="1146" y="294"/>
                    <a:pt x="1131" y="265"/>
                    <a:pt x="1087" y="250"/>
                  </a:cubicBezTo>
                  <a:cubicBezTo>
                    <a:pt x="1028" y="236"/>
                    <a:pt x="984" y="192"/>
                    <a:pt x="940" y="147"/>
                  </a:cubicBezTo>
                  <a:cubicBezTo>
                    <a:pt x="837" y="59"/>
                    <a:pt x="705" y="1"/>
                    <a:pt x="705" y="74"/>
                  </a:cubicBezTo>
                  <a:close/>
                  <a:moveTo>
                    <a:pt x="602" y="382"/>
                  </a:moveTo>
                  <a:cubicBezTo>
                    <a:pt x="602" y="397"/>
                    <a:pt x="588" y="412"/>
                    <a:pt x="573" y="412"/>
                  </a:cubicBezTo>
                  <a:cubicBezTo>
                    <a:pt x="558" y="412"/>
                    <a:pt x="544" y="397"/>
                    <a:pt x="544" y="382"/>
                  </a:cubicBezTo>
                  <a:cubicBezTo>
                    <a:pt x="544" y="368"/>
                    <a:pt x="558" y="353"/>
                    <a:pt x="573" y="353"/>
                  </a:cubicBezTo>
                  <a:cubicBezTo>
                    <a:pt x="588" y="353"/>
                    <a:pt x="602" y="368"/>
                    <a:pt x="602" y="382"/>
                  </a:cubicBezTo>
                  <a:close/>
                  <a:moveTo>
                    <a:pt x="1131" y="456"/>
                  </a:moveTo>
                  <a:cubicBezTo>
                    <a:pt x="1116" y="500"/>
                    <a:pt x="1072" y="515"/>
                    <a:pt x="1072" y="470"/>
                  </a:cubicBezTo>
                  <a:cubicBezTo>
                    <a:pt x="1072" y="441"/>
                    <a:pt x="1087" y="412"/>
                    <a:pt x="1131" y="412"/>
                  </a:cubicBezTo>
                  <a:cubicBezTo>
                    <a:pt x="1146" y="412"/>
                    <a:pt x="1146" y="426"/>
                    <a:pt x="1131" y="456"/>
                  </a:cubicBezTo>
                  <a:close/>
                  <a:moveTo>
                    <a:pt x="602" y="485"/>
                  </a:moveTo>
                  <a:cubicBezTo>
                    <a:pt x="602" y="529"/>
                    <a:pt x="588" y="544"/>
                    <a:pt x="573" y="544"/>
                  </a:cubicBezTo>
                  <a:cubicBezTo>
                    <a:pt x="558" y="544"/>
                    <a:pt x="558" y="529"/>
                    <a:pt x="558" y="485"/>
                  </a:cubicBezTo>
                  <a:cubicBezTo>
                    <a:pt x="558" y="456"/>
                    <a:pt x="573" y="441"/>
                    <a:pt x="588" y="441"/>
                  </a:cubicBezTo>
                  <a:cubicBezTo>
                    <a:pt x="602" y="441"/>
                    <a:pt x="617" y="456"/>
                    <a:pt x="602" y="485"/>
                  </a:cubicBezTo>
                  <a:close/>
                  <a:moveTo>
                    <a:pt x="1160" y="984"/>
                  </a:moveTo>
                  <a:cubicBezTo>
                    <a:pt x="1160" y="999"/>
                    <a:pt x="1146" y="1014"/>
                    <a:pt x="1131" y="999"/>
                  </a:cubicBezTo>
                  <a:cubicBezTo>
                    <a:pt x="1116" y="999"/>
                    <a:pt x="1102" y="984"/>
                    <a:pt x="1102" y="955"/>
                  </a:cubicBezTo>
                  <a:cubicBezTo>
                    <a:pt x="1102" y="940"/>
                    <a:pt x="1116" y="940"/>
                    <a:pt x="1131" y="940"/>
                  </a:cubicBezTo>
                  <a:cubicBezTo>
                    <a:pt x="1146" y="940"/>
                    <a:pt x="1146" y="955"/>
                    <a:pt x="1146" y="970"/>
                  </a:cubicBezTo>
                  <a:close/>
                  <a:moveTo>
                    <a:pt x="500" y="1249"/>
                  </a:moveTo>
                  <a:cubicBezTo>
                    <a:pt x="529" y="1322"/>
                    <a:pt x="470" y="1322"/>
                    <a:pt x="441" y="1263"/>
                  </a:cubicBezTo>
                  <a:cubicBezTo>
                    <a:pt x="397" y="1205"/>
                    <a:pt x="412" y="1219"/>
                    <a:pt x="441" y="1219"/>
                  </a:cubicBezTo>
                  <a:cubicBezTo>
                    <a:pt x="456" y="1219"/>
                    <a:pt x="485" y="1234"/>
                    <a:pt x="500" y="1249"/>
                  </a:cubicBezTo>
                  <a:close/>
                  <a:moveTo>
                    <a:pt x="881" y="1895"/>
                  </a:moveTo>
                  <a:cubicBezTo>
                    <a:pt x="881" y="1895"/>
                    <a:pt x="852" y="1909"/>
                    <a:pt x="837" y="1924"/>
                  </a:cubicBezTo>
                  <a:cubicBezTo>
                    <a:pt x="808" y="1924"/>
                    <a:pt x="793" y="1924"/>
                    <a:pt x="793" y="1909"/>
                  </a:cubicBezTo>
                  <a:cubicBezTo>
                    <a:pt x="793" y="1895"/>
                    <a:pt x="808" y="1880"/>
                    <a:pt x="837" y="1880"/>
                  </a:cubicBezTo>
                  <a:cubicBezTo>
                    <a:pt x="852" y="1880"/>
                    <a:pt x="867" y="1895"/>
                    <a:pt x="867" y="1895"/>
                  </a:cubicBezTo>
                  <a:close/>
                  <a:moveTo>
                    <a:pt x="426" y="2232"/>
                  </a:moveTo>
                  <a:cubicBezTo>
                    <a:pt x="426" y="2262"/>
                    <a:pt x="426" y="2276"/>
                    <a:pt x="397" y="2262"/>
                  </a:cubicBezTo>
                  <a:cubicBezTo>
                    <a:pt x="382" y="2247"/>
                    <a:pt x="367" y="2232"/>
                    <a:pt x="353" y="2217"/>
                  </a:cubicBezTo>
                  <a:cubicBezTo>
                    <a:pt x="353" y="2188"/>
                    <a:pt x="353" y="2188"/>
                    <a:pt x="382" y="2188"/>
                  </a:cubicBezTo>
                  <a:cubicBezTo>
                    <a:pt x="397" y="2203"/>
                    <a:pt x="412" y="2217"/>
                    <a:pt x="426" y="22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2"/>
            <p:cNvSpPr/>
            <p:nvPr/>
          </p:nvSpPr>
          <p:spPr>
            <a:xfrm>
              <a:off x="8937914" y="1520224"/>
              <a:ext cx="32596" cy="58635"/>
            </a:xfrm>
            <a:custGeom>
              <a:avLst/>
              <a:gdLst/>
              <a:ahLst/>
              <a:cxnLst/>
              <a:rect l="l" t="t" r="r" b="b"/>
              <a:pathLst>
                <a:path w="1029" h="1851" extrusionOk="0">
                  <a:moveTo>
                    <a:pt x="250" y="118"/>
                  </a:moveTo>
                  <a:lnTo>
                    <a:pt x="162" y="191"/>
                  </a:lnTo>
                  <a:lnTo>
                    <a:pt x="265" y="191"/>
                  </a:lnTo>
                  <a:cubicBezTo>
                    <a:pt x="309" y="191"/>
                    <a:pt x="353" y="221"/>
                    <a:pt x="353" y="250"/>
                  </a:cubicBezTo>
                  <a:cubicBezTo>
                    <a:pt x="353" y="265"/>
                    <a:pt x="338" y="279"/>
                    <a:pt x="323" y="279"/>
                  </a:cubicBezTo>
                  <a:cubicBezTo>
                    <a:pt x="294" y="279"/>
                    <a:pt x="177" y="397"/>
                    <a:pt x="177" y="441"/>
                  </a:cubicBezTo>
                  <a:cubicBezTo>
                    <a:pt x="177" y="456"/>
                    <a:pt x="177" y="470"/>
                    <a:pt x="147" y="485"/>
                  </a:cubicBezTo>
                  <a:cubicBezTo>
                    <a:pt x="147" y="485"/>
                    <a:pt x="118" y="558"/>
                    <a:pt x="118" y="661"/>
                  </a:cubicBezTo>
                  <a:cubicBezTo>
                    <a:pt x="103" y="749"/>
                    <a:pt x="89" y="837"/>
                    <a:pt x="74" y="925"/>
                  </a:cubicBezTo>
                  <a:cubicBezTo>
                    <a:pt x="30" y="1058"/>
                    <a:pt x="30" y="1072"/>
                    <a:pt x="89" y="1043"/>
                  </a:cubicBezTo>
                  <a:cubicBezTo>
                    <a:pt x="118" y="1043"/>
                    <a:pt x="147" y="1058"/>
                    <a:pt x="162" y="1072"/>
                  </a:cubicBezTo>
                  <a:cubicBezTo>
                    <a:pt x="206" y="1116"/>
                    <a:pt x="206" y="1116"/>
                    <a:pt x="162" y="1116"/>
                  </a:cubicBezTo>
                  <a:cubicBezTo>
                    <a:pt x="133" y="1116"/>
                    <a:pt x="103" y="1116"/>
                    <a:pt x="74" y="1116"/>
                  </a:cubicBezTo>
                  <a:cubicBezTo>
                    <a:pt x="15" y="1116"/>
                    <a:pt x="15" y="1102"/>
                    <a:pt x="0" y="1366"/>
                  </a:cubicBezTo>
                  <a:cubicBezTo>
                    <a:pt x="0" y="1571"/>
                    <a:pt x="0" y="1586"/>
                    <a:pt x="74" y="1674"/>
                  </a:cubicBezTo>
                  <a:cubicBezTo>
                    <a:pt x="162" y="1777"/>
                    <a:pt x="309" y="1850"/>
                    <a:pt x="338" y="1806"/>
                  </a:cubicBezTo>
                  <a:cubicBezTo>
                    <a:pt x="338" y="1792"/>
                    <a:pt x="382" y="1777"/>
                    <a:pt x="411" y="1792"/>
                  </a:cubicBezTo>
                  <a:cubicBezTo>
                    <a:pt x="485" y="1806"/>
                    <a:pt x="632" y="1689"/>
                    <a:pt x="632" y="1630"/>
                  </a:cubicBezTo>
                  <a:cubicBezTo>
                    <a:pt x="632" y="1615"/>
                    <a:pt x="661" y="1586"/>
                    <a:pt x="690" y="1571"/>
                  </a:cubicBezTo>
                  <a:cubicBezTo>
                    <a:pt x="720" y="1571"/>
                    <a:pt x="749" y="1542"/>
                    <a:pt x="764" y="1513"/>
                  </a:cubicBezTo>
                  <a:cubicBezTo>
                    <a:pt x="764" y="1469"/>
                    <a:pt x="793" y="1454"/>
                    <a:pt x="808" y="1454"/>
                  </a:cubicBezTo>
                  <a:cubicBezTo>
                    <a:pt x="823" y="1454"/>
                    <a:pt x="823" y="1425"/>
                    <a:pt x="823" y="1410"/>
                  </a:cubicBezTo>
                  <a:cubicBezTo>
                    <a:pt x="808" y="1366"/>
                    <a:pt x="823" y="1336"/>
                    <a:pt x="852" y="1307"/>
                  </a:cubicBezTo>
                  <a:cubicBezTo>
                    <a:pt x="896" y="1234"/>
                    <a:pt x="911" y="1160"/>
                    <a:pt x="911" y="1087"/>
                  </a:cubicBezTo>
                  <a:cubicBezTo>
                    <a:pt x="925" y="1013"/>
                    <a:pt x="940" y="940"/>
                    <a:pt x="955" y="881"/>
                  </a:cubicBezTo>
                  <a:cubicBezTo>
                    <a:pt x="969" y="852"/>
                    <a:pt x="955" y="837"/>
                    <a:pt x="925" y="852"/>
                  </a:cubicBezTo>
                  <a:cubicBezTo>
                    <a:pt x="881" y="867"/>
                    <a:pt x="867" y="867"/>
                    <a:pt x="925" y="837"/>
                  </a:cubicBezTo>
                  <a:cubicBezTo>
                    <a:pt x="1028" y="764"/>
                    <a:pt x="940" y="426"/>
                    <a:pt x="808" y="426"/>
                  </a:cubicBezTo>
                  <a:cubicBezTo>
                    <a:pt x="793" y="412"/>
                    <a:pt x="764" y="397"/>
                    <a:pt x="779" y="382"/>
                  </a:cubicBezTo>
                  <a:cubicBezTo>
                    <a:pt x="734" y="309"/>
                    <a:pt x="690" y="235"/>
                    <a:pt x="632" y="177"/>
                  </a:cubicBezTo>
                  <a:cubicBezTo>
                    <a:pt x="456" y="0"/>
                    <a:pt x="382" y="0"/>
                    <a:pt x="265" y="103"/>
                  </a:cubicBezTo>
                  <a:close/>
                  <a:moveTo>
                    <a:pt x="881" y="705"/>
                  </a:moveTo>
                  <a:cubicBezTo>
                    <a:pt x="867" y="779"/>
                    <a:pt x="852" y="823"/>
                    <a:pt x="823" y="823"/>
                  </a:cubicBezTo>
                  <a:cubicBezTo>
                    <a:pt x="764" y="823"/>
                    <a:pt x="764" y="632"/>
                    <a:pt x="823" y="588"/>
                  </a:cubicBezTo>
                  <a:cubicBezTo>
                    <a:pt x="896" y="558"/>
                    <a:pt x="896" y="588"/>
                    <a:pt x="881" y="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2"/>
            <p:cNvSpPr/>
            <p:nvPr/>
          </p:nvSpPr>
          <p:spPr>
            <a:xfrm>
              <a:off x="8798406" y="1540687"/>
              <a:ext cx="38615" cy="86543"/>
            </a:xfrm>
            <a:custGeom>
              <a:avLst/>
              <a:gdLst/>
              <a:ahLst/>
              <a:cxnLst/>
              <a:rect l="l" t="t" r="r" b="b"/>
              <a:pathLst>
                <a:path w="1219" h="2732" extrusionOk="0">
                  <a:moveTo>
                    <a:pt x="470" y="30"/>
                  </a:moveTo>
                  <a:cubicBezTo>
                    <a:pt x="470" y="30"/>
                    <a:pt x="470" y="44"/>
                    <a:pt x="470" y="59"/>
                  </a:cubicBezTo>
                  <a:cubicBezTo>
                    <a:pt x="470" y="89"/>
                    <a:pt x="441" y="89"/>
                    <a:pt x="338" y="89"/>
                  </a:cubicBezTo>
                  <a:cubicBezTo>
                    <a:pt x="308" y="89"/>
                    <a:pt x="279" y="103"/>
                    <a:pt x="264" y="133"/>
                  </a:cubicBezTo>
                  <a:cubicBezTo>
                    <a:pt x="250" y="177"/>
                    <a:pt x="220" y="221"/>
                    <a:pt x="206" y="250"/>
                  </a:cubicBezTo>
                  <a:cubicBezTo>
                    <a:pt x="132" y="412"/>
                    <a:pt x="88" y="573"/>
                    <a:pt x="88" y="734"/>
                  </a:cubicBezTo>
                  <a:cubicBezTo>
                    <a:pt x="88" y="779"/>
                    <a:pt x="88" y="823"/>
                    <a:pt x="74" y="852"/>
                  </a:cubicBezTo>
                  <a:cubicBezTo>
                    <a:pt x="30" y="1219"/>
                    <a:pt x="0" y="1571"/>
                    <a:pt x="0" y="1938"/>
                  </a:cubicBezTo>
                  <a:cubicBezTo>
                    <a:pt x="0" y="2203"/>
                    <a:pt x="30" y="2320"/>
                    <a:pt x="103" y="2349"/>
                  </a:cubicBezTo>
                  <a:cubicBezTo>
                    <a:pt x="132" y="2364"/>
                    <a:pt x="147" y="2379"/>
                    <a:pt x="118" y="2393"/>
                  </a:cubicBezTo>
                  <a:cubicBezTo>
                    <a:pt x="103" y="2423"/>
                    <a:pt x="206" y="2643"/>
                    <a:pt x="279" y="2628"/>
                  </a:cubicBezTo>
                  <a:cubicBezTo>
                    <a:pt x="308" y="2628"/>
                    <a:pt x="338" y="2628"/>
                    <a:pt x="338" y="2658"/>
                  </a:cubicBezTo>
                  <a:cubicBezTo>
                    <a:pt x="338" y="2702"/>
                    <a:pt x="455" y="2731"/>
                    <a:pt x="499" y="2687"/>
                  </a:cubicBezTo>
                  <a:cubicBezTo>
                    <a:pt x="514" y="2672"/>
                    <a:pt x="543" y="2672"/>
                    <a:pt x="587" y="2672"/>
                  </a:cubicBezTo>
                  <a:cubicBezTo>
                    <a:pt x="617" y="2687"/>
                    <a:pt x="646" y="2672"/>
                    <a:pt x="661" y="2643"/>
                  </a:cubicBezTo>
                  <a:cubicBezTo>
                    <a:pt x="675" y="2628"/>
                    <a:pt x="705" y="2628"/>
                    <a:pt x="734" y="2628"/>
                  </a:cubicBezTo>
                  <a:cubicBezTo>
                    <a:pt x="749" y="2643"/>
                    <a:pt x="764" y="2628"/>
                    <a:pt x="749" y="2584"/>
                  </a:cubicBezTo>
                  <a:cubicBezTo>
                    <a:pt x="720" y="2511"/>
                    <a:pt x="764" y="2482"/>
                    <a:pt x="793" y="2555"/>
                  </a:cubicBezTo>
                  <a:cubicBezTo>
                    <a:pt x="793" y="2584"/>
                    <a:pt x="822" y="2614"/>
                    <a:pt x="837" y="2614"/>
                  </a:cubicBezTo>
                  <a:cubicBezTo>
                    <a:pt x="954" y="2526"/>
                    <a:pt x="1057" y="2423"/>
                    <a:pt x="1131" y="2291"/>
                  </a:cubicBezTo>
                  <a:cubicBezTo>
                    <a:pt x="1204" y="1997"/>
                    <a:pt x="1219" y="1689"/>
                    <a:pt x="1160" y="1395"/>
                  </a:cubicBezTo>
                  <a:cubicBezTo>
                    <a:pt x="1131" y="1219"/>
                    <a:pt x="1101" y="1043"/>
                    <a:pt x="1101" y="867"/>
                  </a:cubicBezTo>
                  <a:cubicBezTo>
                    <a:pt x="1087" y="397"/>
                    <a:pt x="1072" y="309"/>
                    <a:pt x="984" y="250"/>
                  </a:cubicBezTo>
                  <a:cubicBezTo>
                    <a:pt x="954" y="221"/>
                    <a:pt x="910" y="206"/>
                    <a:pt x="866" y="206"/>
                  </a:cubicBezTo>
                  <a:cubicBezTo>
                    <a:pt x="837" y="221"/>
                    <a:pt x="778" y="191"/>
                    <a:pt x="720" y="118"/>
                  </a:cubicBezTo>
                  <a:cubicBezTo>
                    <a:pt x="661" y="30"/>
                    <a:pt x="602" y="0"/>
                    <a:pt x="558" y="0"/>
                  </a:cubicBezTo>
                  <a:cubicBezTo>
                    <a:pt x="499" y="0"/>
                    <a:pt x="470" y="15"/>
                    <a:pt x="470" y="30"/>
                  </a:cubicBezTo>
                  <a:close/>
                  <a:moveTo>
                    <a:pt x="426" y="940"/>
                  </a:moveTo>
                  <a:cubicBezTo>
                    <a:pt x="426" y="984"/>
                    <a:pt x="352" y="984"/>
                    <a:pt x="338" y="925"/>
                  </a:cubicBezTo>
                  <a:cubicBezTo>
                    <a:pt x="338" y="911"/>
                    <a:pt x="338" y="896"/>
                    <a:pt x="382" y="896"/>
                  </a:cubicBezTo>
                  <a:cubicBezTo>
                    <a:pt x="397" y="896"/>
                    <a:pt x="411" y="911"/>
                    <a:pt x="426" y="940"/>
                  </a:cubicBezTo>
                  <a:close/>
                  <a:moveTo>
                    <a:pt x="499" y="2335"/>
                  </a:moveTo>
                  <a:cubicBezTo>
                    <a:pt x="499" y="2364"/>
                    <a:pt x="499" y="2393"/>
                    <a:pt x="470" y="2408"/>
                  </a:cubicBezTo>
                  <a:cubicBezTo>
                    <a:pt x="441" y="2437"/>
                    <a:pt x="397" y="2379"/>
                    <a:pt x="411" y="2320"/>
                  </a:cubicBezTo>
                  <a:cubicBezTo>
                    <a:pt x="426" y="2261"/>
                    <a:pt x="514" y="2276"/>
                    <a:pt x="499" y="2335"/>
                  </a:cubicBezTo>
                  <a:close/>
                  <a:moveTo>
                    <a:pt x="675" y="2393"/>
                  </a:moveTo>
                  <a:cubicBezTo>
                    <a:pt x="675" y="2408"/>
                    <a:pt x="661" y="2423"/>
                    <a:pt x="646" y="2423"/>
                  </a:cubicBezTo>
                  <a:cubicBezTo>
                    <a:pt x="631" y="2423"/>
                    <a:pt x="617" y="2408"/>
                    <a:pt x="617" y="2393"/>
                  </a:cubicBezTo>
                  <a:cubicBezTo>
                    <a:pt x="617" y="2379"/>
                    <a:pt x="631" y="2364"/>
                    <a:pt x="646" y="2364"/>
                  </a:cubicBezTo>
                  <a:cubicBezTo>
                    <a:pt x="661" y="2364"/>
                    <a:pt x="675" y="2379"/>
                    <a:pt x="675" y="23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2"/>
            <p:cNvSpPr/>
            <p:nvPr/>
          </p:nvSpPr>
          <p:spPr>
            <a:xfrm>
              <a:off x="8724914" y="1555576"/>
              <a:ext cx="37221" cy="94431"/>
            </a:xfrm>
            <a:custGeom>
              <a:avLst/>
              <a:gdLst/>
              <a:ahLst/>
              <a:cxnLst/>
              <a:rect l="l" t="t" r="r" b="b"/>
              <a:pathLst>
                <a:path w="1175" h="2981" extrusionOk="0">
                  <a:moveTo>
                    <a:pt x="426" y="88"/>
                  </a:moveTo>
                  <a:cubicBezTo>
                    <a:pt x="426" y="132"/>
                    <a:pt x="426" y="176"/>
                    <a:pt x="397" y="176"/>
                  </a:cubicBezTo>
                  <a:cubicBezTo>
                    <a:pt x="368" y="191"/>
                    <a:pt x="353" y="176"/>
                    <a:pt x="368" y="176"/>
                  </a:cubicBezTo>
                  <a:cubicBezTo>
                    <a:pt x="368" y="176"/>
                    <a:pt x="368" y="147"/>
                    <a:pt x="338" y="147"/>
                  </a:cubicBezTo>
                  <a:cubicBezTo>
                    <a:pt x="265" y="118"/>
                    <a:pt x="147" y="118"/>
                    <a:pt x="147" y="147"/>
                  </a:cubicBezTo>
                  <a:cubicBezTo>
                    <a:pt x="133" y="191"/>
                    <a:pt x="103" y="220"/>
                    <a:pt x="74" y="250"/>
                  </a:cubicBezTo>
                  <a:cubicBezTo>
                    <a:pt x="15" y="309"/>
                    <a:pt x="1" y="338"/>
                    <a:pt x="1" y="455"/>
                  </a:cubicBezTo>
                  <a:cubicBezTo>
                    <a:pt x="1" y="529"/>
                    <a:pt x="15" y="954"/>
                    <a:pt x="15" y="1395"/>
                  </a:cubicBezTo>
                  <a:cubicBezTo>
                    <a:pt x="15" y="1674"/>
                    <a:pt x="30" y="1953"/>
                    <a:pt x="59" y="2232"/>
                  </a:cubicBezTo>
                  <a:cubicBezTo>
                    <a:pt x="89" y="2232"/>
                    <a:pt x="89" y="2261"/>
                    <a:pt x="59" y="2305"/>
                  </a:cubicBezTo>
                  <a:cubicBezTo>
                    <a:pt x="45" y="2349"/>
                    <a:pt x="74" y="2599"/>
                    <a:pt x="133" y="2599"/>
                  </a:cubicBezTo>
                  <a:cubicBezTo>
                    <a:pt x="147" y="2599"/>
                    <a:pt x="147" y="2599"/>
                    <a:pt x="147" y="2613"/>
                  </a:cubicBezTo>
                  <a:cubicBezTo>
                    <a:pt x="133" y="2628"/>
                    <a:pt x="397" y="2936"/>
                    <a:pt x="441" y="2922"/>
                  </a:cubicBezTo>
                  <a:cubicBezTo>
                    <a:pt x="485" y="2922"/>
                    <a:pt x="529" y="2922"/>
                    <a:pt x="558" y="2951"/>
                  </a:cubicBezTo>
                  <a:cubicBezTo>
                    <a:pt x="632" y="2980"/>
                    <a:pt x="647" y="2980"/>
                    <a:pt x="661" y="2951"/>
                  </a:cubicBezTo>
                  <a:cubicBezTo>
                    <a:pt x="676" y="2907"/>
                    <a:pt x="676" y="2922"/>
                    <a:pt x="676" y="2951"/>
                  </a:cubicBezTo>
                  <a:cubicBezTo>
                    <a:pt x="676" y="2966"/>
                    <a:pt x="705" y="2951"/>
                    <a:pt x="749" y="2907"/>
                  </a:cubicBezTo>
                  <a:cubicBezTo>
                    <a:pt x="793" y="2878"/>
                    <a:pt x="808" y="2834"/>
                    <a:pt x="823" y="2790"/>
                  </a:cubicBezTo>
                  <a:cubicBezTo>
                    <a:pt x="823" y="2775"/>
                    <a:pt x="837" y="2760"/>
                    <a:pt x="867" y="2746"/>
                  </a:cubicBezTo>
                  <a:cubicBezTo>
                    <a:pt x="925" y="2716"/>
                    <a:pt x="969" y="2672"/>
                    <a:pt x="1014" y="2628"/>
                  </a:cubicBezTo>
                  <a:cubicBezTo>
                    <a:pt x="1087" y="2584"/>
                    <a:pt x="1116" y="2511"/>
                    <a:pt x="1116" y="2437"/>
                  </a:cubicBezTo>
                  <a:cubicBezTo>
                    <a:pt x="1116" y="2379"/>
                    <a:pt x="1116" y="2349"/>
                    <a:pt x="1087" y="2349"/>
                  </a:cubicBezTo>
                  <a:cubicBezTo>
                    <a:pt x="1072" y="2349"/>
                    <a:pt x="1087" y="2320"/>
                    <a:pt x="1116" y="2290"/>
                  </a:cubicBezTo>
                  <a:cubicBezTo>
                    <a:pt x="1146" y="2261"/>
                    <a:pt x="1175" y="2202"/>
                    <a:pt x="1160" y="2056"/>
                  </a:cubicBezTo>
                  <a:cubicBezTo>
                    <a:pt x="1160" y="1894"/>
                    <a:pt x="1160" y="1865"/>
                    <a:pt x="1102" y="1835"/>
                  </a:cubicBezTo>
                  <a:cubicBezTo>
                    <a:pt x="1028" y="1821"/>
                    <a:pt x="1028" y="1806"/>
                    <a:pt x="1116" y="1806"/>
                  </a:cubicBezTo>
                  <a:cubicBezTo>
                    <a:pt x="1146" y="1806"/>
                    <a:pt x="1160" y="1777"/>
                    <a:pt x="1160" y="1718"/>
                  </a:cubicBezTo>
                  <a:cubicBezTo>
                    <a:pt x="1160" y="1659"/>
                    <a:pt x="1146" y="1483"/>
                    <a:pt x="1146" y="1292"/>
                  </a:cubicBezTo>
                  <a:cubicBezTo>
                    <a:pt x="1131" y="1145"/>
                    <a:pt x="1116" y="999"/>
                    <a:pt x="1102" y="852"/>
                  </a:cubicBezTo>
                  <a:cubicBezTo>
                    <a:pt x="1087" y="778"/>
                    <a:pt x="1072" y="720"/>
                    <a:pt x="1072" y="646"/>
                  </a:cubicBezTo>
                  <a:cubicBezTo>
                    <a:pt x="1072" y="573"/>
                    <a:pt x="1043" y="499"/>
                    <a:pt x="999" y="441"/>
                  </a:cubicBezTo>
                  <a:cubicBezTo>
                    <a:pt x="969" y="411"/>
                    <a:pt x="940" y="367"/>
                    <a:pt x="896" y="338"/>
                  </a:cubicBezTo>
                  <a:cubicBezTo>
                    <a:pt x="852" y="323"/>
                    <a:pt x="808" y="294"/>
                    <a:pt x="779" y="250"/>
                  </a:cubicBezTo>
                  <a:cubicBezTo>
                    <a:pt x="735" y="206"/>
                    <a:pt x="691" y="162"/>
                    <a:pt x="676" y="176"/>
                  </a:cubicBezTo>
                  <a:cubicBezTo>
                    <a:pt x="661" y="176"/>
                    <a:pt x="647" y="162"/>
                    <a:pt x="632" y="132"/>
                  </a:cubicBezTo>
                  <a:cubicBezTo>
                    <a:pt x="588" y="74"/>
                    <a:pt x="514" y="30"/>
                    <a:pt x="441" y="15"/>
                  </a:cubicBezTo>
                  <a:cubicBezTo>
                    <a:pt x="426" y="0"/>
                    <a:pt x="412" y="44"/>
                    <a:pt x="426" y="88"/>
                  </a:cubicBezTo>
                  <a:close/>
                  <a:moveTo>
                    <a:pt x="470" y="514"/>
                  </a:moveTo>
                  <a:cubicBezTo>
                    <a:pt x="470" y="514"/>
                    <a:pt x="441" y="543"/>
                    <a:pt x="426" y="543"/>
                  </a:cubicBezTo>
                  <a:cubicBezTo>
                    <a:pt x="397" y="558"/>
                    <a:pt x="382" y="543"/>
                    <a:pt x="397" y="529"/>
                  </a:cubicBezTo>
                  <a:cubicBezTo>
                    <a:pt x="397" y="529"/>
                    <a:pt x="470" y="499"/>
                    <a:pt x="470" y="514"/>
                  </a:cubicBezTo>
                  <a:close/>
                  <a:moveTo>
                    <a:pt x="940" y="2026"/>
                  </a:moveTo>
                  <a:cubicBezTo>
                    <a:pt x="940" y="2041"/>
                    <a:pt x="925" y="2056"/>
                    <a:pt x="911" y="2041"/>
                  </a:cubicBezTo>
                  <a:cubicBezTo>
                    <a:pt x="896" y="2026"/>
                    <a:pt x="881" y="2012"/>
                    <a:pt x="881" y="1982"/>
                  </a:cubicBezTo>
                  <a:cubicBezTo>
                    <a:pt x="881" y="1967"/>
                    <a:pt x="896" y="1953"/>
                    <a:pt x="911" y="1967"/>
                  </a:cubicBezTo>
                  <a:cubicBezTo>
                    <a:pt x="925" y="1982"/>
                    <a:pt x="940" y="1997"/>
                    <a:pt x="940" y="20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2"/>
            <p:cNvSpPr/>
            <p:nvPr/>
          </p:nvSpPr>
          <p:spPr>
            <a:xfrm>
              <a:off x="8624940" y="1563938"/>
              <a:ext cx="34909" cy="75836"/>
            </a:xfrm>
            <a:custGeom>
              <a:avLst/>
              <a:gdLst/>
              <a:ahLst/>
              <a:cxnLst/>
              <a:rect l="l" t="t" r="r" b="b"/>
              <a:pathLst>
                <a:path w="1102" h="2394" extrusionOk="0">
                  <a:moveTo>
                    <a:pt x="264" y="45"/>
                  </a:moveTo>
                  <a:cubicBezTo>
                    <a:pt x="235" y="89"/>
                    <a:pt x="191" y="118"/>
                    <a:pt x="147" y="133"/>
                  </a:cubicBezTo>
                  <a:cubicBezTo>
                    <a:pt x="88" y="162"/>
                    <a:pt x="74" y="191"/>
                    <a:pt x="44" y="309"/>
                  </a:cubicBezTo>
                  <a:cubicBezTo>
                    <a:pt x="0" y="544"/>
                    <a:pt x="44" y="793"/>
                    <a:pt x="147" y="999"/>
                  </a:cubicBezTo>
                  <a:cubicBezTo>
                    <a:pt x="206" y="1175"/>
                    <a:pt x="206" y="1190"/>
                    <a:pt x="176" y="1586"/>
                  </a:cubicBezTo>
                  <a:cubicBezTo>
                    <a:pt x="162" y="1733"/>
                    <a:pt x="162" y="1865"/>
                    <a:pt x="176" y="2012"/>
                  </a:cubicBezTo>
                  <a:cubicBezTo>
                    <a:pt x="206" y="2041"/>
                    <a:pt x="206" y="2070"/>
                    <a:pt x="206" y="2100"/>
                  </a:cubicBezTo>
                  <a:cubicBezTo>
                    <a:pt x="206" y="2188"/>
                    <a:pt x="279" y="2291"/>
                    <a:pt x="338" y="2291"/>
                  </a:cubicBezTo>
                  <a:cubicBezTo>
                    <a:pt x="352" y="2276"/>
                    <a:pt x="367" y="2291"/>
                    <a:pt x="382" y="2320"/>
                  </a:cubicBezTo>
                  <a:cubicBezTo>
                    <a:pt x="382" y="2364"/>
                    <a:pt x="485" y="2393"/>
                    <a:pt x="558" y="2379"/>
                  </a:cubicBezTo>
                  <a:cubicBezTo>
                    <a:pt x="631" y="2364"/>
                    <a:pt x="690" y="2320"/>
                    <a:pt x="749" y="2276"/>
                  </a:cubicBezTo>
                  <a:cubicBezTo>
                    <a:pt x="866" y="2173"/>
                    <a:pt x="1028" y="1909"/>
                    <a:pt x="998" y="1850"/>
                  </a:cubicBezTo>
                  <a:cubicBezTo>
                    <a:pt x="998" y="1792"/>
                    <a:pt x="1013" y="1748"/>
                    <a:pt x="1028" y="1689"/>
                  </a:cubicBezTo>
                  <a:cubicBezTo>
                    <a:pt x="1087" y="1380"/>
                    <a:pt x="1101" y="1072"/>
                    <a:pt x="1072" y="764"/>
                  </a:cubicBezTo>
                  <a:cubicBezTo>
                    <a:pt x="1013" y="558"/>
                    <a:pt x="925" y="368"/>
                    <a:pt x="793" y="191"/>
                  </a:cubicBezTo>
                  <a:lnTo>
                    <a:pt x="690" y="133"/>
                  </a:lnTo>
                  <a:cubicBezTo>
                    <a:pt x="617" y="103"/>
                    <a:pt x="617" y="103"/>
                    <a:pt x="617" y="162"/>
                  </a:cubicBezTo>
                  <a:cubicBezTo>
                    <a:pt x="602" y="206"/>
                    <a:pt x="587" y="250"/>
                    <a:pt x="573" y="279"/>
                  </a:cubicBezTo>
                  <a:cubicBezTo>
                    <a:pt x="543" y="309"/>
                    <a:pt x="529" y="309"/>
                    <a:pt x="514" y="279"/>
                  </a:cubicBezTo>
                  <a:cubicBezTo>
                    <a:pt x="499" y="250"/>
                    <a:pt x="499" y="206"/>
                    <a:pt x="514" y="177"/>
                  </a:cubicBezTo>
                  <a:cubicBezTo>
                    <a:pt x="529" y="147"/>
                    <a:pt x="543" y="103"/>
                    <a:pt x="543" y="59"/>
                  </a:cubicBezTo>
                  <a:cubicBezTo>
                    <a:pt x="543" y="15"/>
                    <a:pt x="529" y="0"/>
                    <a:pt x="485" y="15"/>
                  </a:cubicBezTo>
                  <a:cubicBezTo>
                    <a:pt x="441" y="30"/>
                    <a:pt x="397" y="30"/>
                    <a:pt x="352" y="15"/>
                  </a:cubicBezTo>
                  <a:cubicBezTo>
                    <a:pt x="308" y="0"/>
                    <a:pt x="279" y="0"/>
                    <a:pt x="264" y="45"/>
                  </a:cubicBezTo>
                  <a:close/>
                  <a:moveTo>
                    <a:pt x="587" y="984"/>
                  </a:moveTo>
                  <a:cubicBezTo>
                    <a:pt x="587" y="1013"/>
                    <a:pt x="573" y="999"/>
                    <a:pt x="573" y="955"/>
                  </a:cubicBezTo>
                  <a:cubicBezTo>
                    <a:pt x="573" y="911"/>
                    <a:pt x="573" y="881"/>
                    <a:pt x="587" y="896"/>
                  </a:cubicBezTo>
                  <a:cubicBezTo>
                    <a:pt x="587" y="925"/>
                    <a:pt x="587" y="955"/>
                    <a:pt x="587" y="984"/>
                  </a:cubicBezTo>
                  <a:close/>
                  <a:moveTo>
                    <a:pt x="1042" y="1028"/>
                  </a:moveTo>
                  <a:cubicBezTo>
                    <a:pt x="1028" y="1058"/>
                    <a:pt x="1028" y="1087"/>
                    <a:pt x="1028" y="1102"/>
                  </a:cubicBezTo>
                  <a:cubicBezTo>
                    <a:pt x="1028" y="1102"/>
                    <a:pt x="1013" y="1131"/>
                    <a:pt x="984" y="1146"/>
                  </a:cubicBezTo>
                  <a:cubicBezTo>
                    <a:pt x="910" y="1190"/>
                    <a:pt x="910" y="1146"/>
                    <a:pt x="969" y="1087"/>
                  </a:cubicBezTo>
                  <a:cubicBezTo>
                    <a:pt x="998" y="1058"/>
                    <a:pt x="1013" y="1043"/>
                    <a:pt x="984" y="1013"/>
                  </a:cubicBezTo>
                  <a:cubicBezTo>
                    <a:pt x="969" y="984"/>
                    <a:pt x="954" y="969"/>
                    <a:pt x="984" y="955"/>
                  </a:cubicBezTo>
                  <a:cubicBezTo>
                    <a:pt x="1057" y="940"/>
                    <a:pt x="1072" y="955"/>
                    <a:pt x="1042" y="1028"/>
                  </a:cubicBezTo>
                  <a:close/>
                  <a:moveTo>
                    <a:pt x="558" y="1513"/>
                  </a:moveTo>
                  <a:cubicBezTo>
                    <a:pt x="543" y="1542"/>
                    <a:pt x="529" y="1557"/>
                    <a:pt x="485" y="1557"/>
                  </a:cubicBezTo>
                  <a:cubicBezTo>
                    <a:pt x="441" y="1557"/>
                    <a:pt x="441" y="1557"/>
                    <a:pt x="455" y="1513"/>
                  </a:cubicBezTo>
                  <a:cubicBezTo>
                    <a:pt x="485" y="1469"/>
                    <a:pt x="573" y="1439"/>
                    <a:pt x="558" y="1513"/>
                  </a:cubicBezTo>
                  <a:close/>
                  <a:moveTo>
                    <a:pt x="338" y="1909"/>
                  </a:moveTo>
                  <a:cubicBezTo>
                    <a:pt x="338" y="1924"/>
                    <a:pt x="338" y="1938"/>
                    <a:pt x="323" y="1938"/>
                  </a:cubicBezTo>
                  <a:cubicBezTo>
                    <a:pt x="294" y="1938"/>
                    <a:pt x="279" y="1924"/>
                    <a:pt x="279" y="1909"/>
                  </a:cubicBezTo>
                  <a:cubicBezTo>
                    <a:pt x="279" y="1894"/>
                    <a:pt x="279" y="1880"/>
                    <a:pt x="294" y="1880"/>
                  </a:cubicBezTo>
                  <a:cubicBezTo>
                    <a:pt x="323" y="1880"/>
                    <a:pt x="338" y="1894"/>
                    <a:pt x="338" y="1909"/>
                  </a:cubicBezTo>
                  <a:close/>
                  <a:moveTo>
                    <a:pt x="485" y="2070"/>
                  </a:moveTo>
                  <a:cubicBezTo>
                    <a:pt x="514" y="2070"/>
                    <a:pt x="514" y="2070"/>
                    <a:pt x="485" y="2115"/>
                  </a:cubicBezTo>
                  <a:cubicBezTo>
                    <a:pt x="441" y="2159"/>
                    <a:pt x="367" y="2129"/>
                    <a:pt x="397" y="2056"/>
                  </a:cubicBezTo>
                  <a:cubicBezTo>
                    <a:pt x="411" y="2026"/>
                    <a:pt x="411" y="2012"/>
                    <a:pt x="426" y="2041"/>
                  </a:cubicBezTo>
                  <a:cubicBezTo>
                    <a:pt x="441" y="2056"/>
                    <a:pt x="455" y="2070"/>
                    <a:pt x="485" y="20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2"/>
            <p:cNvSpPr/>
            <p:nvPr/>
          </p:nvSpPr>
          <p:spPr>
            <a:xfrm>
              <a:off x="8641190" y="1570464"/>
              <a:ext cx="1901" cy="1869"/>
            </a:xfrm>
            <a:custGeom>
              <a:avLst/>
              <a:gdLst/>
              <a:ahLst/>
              <a:cxnLst/>
              <a:rect l="l" t="t" r="r" b="b"/>
              <a:pathLst>
                <a:path w="60" h="59" extrusionOk="0">
                  <a:moveTo>
                    <a:pt x="16" y="29"/>
                  </a:moveTo>
                  <a:cubicBezTo>
                    <a:pt x="16" y="44"/>
                    <a:pt x="30" y="59"/>
                    <a:pt x="45" y="59"/>
                  </a:cubicBezTo>
                  <a:cubicBezTo>
                    <a:pt x="45" y="59"/>
                    <a:pt x="60" y="44"/>
                    <a:pt x="60" y="29"/>
                  </a:cubicBezTo>
                  <a:cubicBezTo>
                    <a:pt x="60" y="15"/>
                    <a:pt x="45" y="0"/>
                    <a:pt x="30" y="15"/>
                  </a:cubicBezTo>
                  <a:cubicBezTo>
                    <a:pt x="16" y="0"/>
                    <a:pt x="1" y="15"/>
                    <a:pt x="16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2"/>
            <p:cNvSpPr/>
            <p:nvPr/>
          </p:nvSpPr>
          <p:spPr>
            <a:xfrm>
              <a:off x="8872341" y="1611835"/>
              <a:ext cx="36778" cy="104662"/>
            </a:xfrm>
            <a:custGeom>
              <a:avLst/>
              <a:gdLst/>
              <a:ahLst/>
              <a:cxnLst/>
              <a:rect l="l" t="t" r="r" b="b"/>
              <a:pathLst>
                <a:path w="1161" h="3304" extrusionOk="0">
                  <a:moveTo>
                    <a:pt x="558" y="59"/>
                  </a:moveTo>
                  <a:cubicBezTo>
                    <a:pt x="529" y="103"/>
                    <a:pt x="485" y="118"/>
                    <a:pt x="441" y="103"/>
                  </a:cubicBezTo>
                  <a:cubicBezTo>
                    <a:pt x="411" y="89"/>
                    <a:pt x="382" y="103"/>
                    <a:pt x="353" y="162"/>
                  </a:cubicBezTo>
                  <a:cubicBezTo>
                    <a:pt x="338" y="206"/>
                    <a:pt x="323" y="236"/>
                    <a:pt x="309" y="236"/>
                  </a:cubicBezTo>
                  <a:cubicBezTo>
                    <a:pt x="250" y="324"/>
                    <a:pt x="221" y="426"/>
                    <a:pt x="206" y="529"/>
                  </a:cubicBezTo>
                  <a:cubicBezTo>
                    <a:pt x="206" y="529"/>
                    <a:pt x="206" y="573"/>
                    <a:pt x="191" y="603"/>
                  </a:cubicBezTo>
                  <a:cubicBezTo>
                    <a:pt x="177" y="647"/>
                    <a:pt x="177" y="705"/>
                    <a:pt x="191" y="764"/>
                  </a:cubicBezTo>
                  <a:cubicBezTo>
                    <a:pt x="221" y="823"/>
                    <a:pt x="206" y="852"/>
                    <a:pt x="177" y="881"/>
                  </a:cubicBezTo>
                  <a:cubicBezTo>
                    <a:pt x="118" y="1087"/>
                    <a:pt x="74" y="1307"/>
                    <a:pt x="88" y="1527"/>
                  </a:cubicBezTo>
                  <a:cubicBezTo>
                    <a:pt x="88" y="1586"/>
                    <a:pt x="88" y="1616"/>
                    <a:pt x="74" y="1616"/>
                  </a:cubicBezTo>
                  <a:cubicBezTo>
                    <a:pt x="74" y="1616"/>
                    <a:pt x="74" y="1660"/>
                    <a:pt x="103" y="1704"/>
                  </a:cubicBezTo>
                  <a:cubicBezTo>
                    <a:pt x="118" y="1762"/>
                    <a:pt x="133" y="1806"/>
                    <a:pt x="103" y="1836"/>
                  </a:cubicBezTo>
                  <a:cubicBezTo>
                    <a:pt x="74" y="1865"/>
                    <a:pt x="59" y="1880"/>
                    <a:pt x="30" y="2100"/>
                  </a:cubicBezTo>
                  <a:cubicBezTo>
                    <a:pt x="15" y="2217"/>
                    <a:pt x="15" y="2232"/>
                    <a:pt x="59" y="2203"/>
                  </a:cubicBezTo>
                  <a:cubicBezTo>
                    <a:pt x="103" y="2188"/>
                    <a:pt x="118" y="2203"/>
                    <a:pt x="103" y="2232"/>
                  </a:cubicBezTo>
                  <a:cubicBezTo>
                    <a:pt x="88" y="2261"/>
                    <a:pt x="103" y="2276"/>
                    <a:pt x="133" y="2261"/>
                  </a:cubicBezTo>
                  <a:cubicBezTo>
                    <a:pt x="177" y="2261"/>
                    <a:pt x="191" y="2261"/>
                    <a:pt x="177" y="2276"/>
                  </a:cubicBezTo>
                  <a:cubicBezTo>
                    <a:pt x="162" y="2291"/>
                    <a:pt x="147" y="2306"/>
                    <a:pt x="118" y="2306"/>
                  </a:cubicBezTo>
                  <a:cubicBezTo>
                    <a:pt x="88" y="2320"/>
                    <a:pt x="59" y="2320"/>
                    <a:pt x="44" y="2350"/>
                  </a:cubicBezTo>
                  <a:cubicBezTo>
                    <a:pt x="0" y="2379"/>
                    <a:pt x="0" y="2394"/>
                    <a:pt x="44" y="2540"/>
                  </a:cubicBezTo>
                  <a:cubicBezTo>
                    <a:pt x="74" y="2614"/>
                    <a:pt x="88" y="2702"/>
                    <a:pt x="103" y="2775"/>
                  </a:cubicBezTo>
                  <a:cubicBezTo>
                    <a:pt x="103" y="2805"/>
                    <a:pt x="118" y="2849"/>
                    <a:pt x="147" y="2849"/>
                  </a:cubicBezTo>
                  <a:cubicBezTo>
                    <a:pt x="162" y="2893"/>
                    <a:pt x="177" y="2937"/>
                    <a:pt x="177" y="2981"/>
                  </a:cubicBezTo>
                  <a:cubicBezTo>
                    <a:pt x="177" y="3098"/>
                    <a:pt x="250" y="3186"/>
                    <a:pt x="309" y="3157"/>
                  </a:cubicBezTo>
                  <a:cubicBezTo>
                    <a:pt x="323" y="3157"/>
                    <a:pt x="323" y="3157"/>
                    <a:pt x="323" y="3186"/>
                  </a:cubicBezTo>
                  <a:cubicBezTo>
                    <a:pt x="323" y="3245"/>
                    <a:pt x="382" y="3274"/>
                    <a:pt x="514" y="3289"/>
                  </a:cubicBezTo>
                  <a:cubicBezTo>
                    <a:pt x="588" y="3304"/>
                    <a:pt x="632" y="3289"/>
                    <a:pt x="632" y="3274"/>
                  </a:cubicBezTo>
                  <a:cubicBezTo>
                    <a:pt x="632" y="3260"/>
                    <a:pt x="676" y="3216"/>
                    <a:pt x="720" y="3186"/>
                  </a:cubicBezTo>
                  <a:cubicBezTo>
                    <a:pt x="867" y="3040"/>
                    <a:pt x="969" y="2849"/>
                    <a:pt x="999" y="2643"/>
                  </a:cubicBezTo>
                  <a:cubicBezTo>
                    <a:pt x="999" y="2599"/>
                    <a:pt x="999" y="2570"/>
                    <a:pt x="1013" y="2526"/>
                  </a:cubicBezTo>
                  <a:cubicBezTo>
                    <a:pt x="1057" y="2526"/>
                    <a:pt x="1072" y="2408"/>
                    <a:pt x="1043" y="2379"/>
                  </a:cubicBezTo>
                  <a:cubicBezTo>
                    <a:pt x="999" y="2364"/>
                    <a:pt x="1013" y="2364"/>
                    <a:pt x="1043" y="2350"/>
                  </a:cubicBezTo>
                  <a:cubicBezTo>
                    <a:pt x="1057" y="2335"/>
                    <a:pt x="1087" y="2188"/>
                    <a:pt x="1043" y="2159"/>
                  </a:cubicBezTo>
                  <a:cubicBezTo>
                    <a:pt x="999" y="2144"/>
                    <a:pt x="1013" y="2129"/>
                    <a:pt x="1057" y="2115"/>
                  </a:cubicBezTo>
                  <a:cubicBezTo>
                    <a:pt x="1072" y="2085"/>
                    <a:pt x="1087" y="2056"/>
                    <a:pt x="1101" y="2027"/>
                  </a:cubicBezTo>
                  <a:cubicBezTo>
                    <a:pt x="1101" y="1997"/>
                    <a:pt x="1101" y="1733"/>
                    <a:pt x="1116" y="1454"/>
                  </a:cubicBezTo>
                  <a:cubicBezTo>
                    <a:pt x="1131" y="999"/>
                    <a:pt x="1116" y="926"/>
                    <a:pt x="1087" y="926"/>
                  </a:cubicBezTo>
                  <a:cubicBezTo>
                    <a:pt x="1057" y="926"/>
                    <a:pt x="1043" y="940"/>
                    <a:pt x="1043" y="955"/>
                  </a:cubicBezTo>
                  <a:cubicBezTo>
                    <a:pt x="1043" y="970"/>
                    <a:pt x="1028" y="984"/>
                    <a:pt x="1013" y="984"/>
                  </a:cubicBezTo>
                  <a:cubicBezTo>
                    <a:pt x="955" y="984"/>
                    <a:pt x="1043" y="896"/>
                    <a:pt x="1101" y="896"/>
                  </a:cubicBezTo>
                  <a:cubicBezTo>
                    <a:pt x="1146" y="896"/>
                    <a:pt x="1131" y="896"/>
                    <a:pt x="1087" y="852"/>
                  </a:cubicBezTo>
                  <a:cubicBezTo>
                    <a:pt x="1043" y="823"/>
                    <a:pt x="1028" y="808"/>
                    <a:pt x="1087" y="837"/>
                  </a:cubicBezTo>
                  <a:cubicBezTo>
                    <a:pt x="1146" y="852"/>
                    <a:pt x="1146" y="837"/>
                    <a:pt x="1146" y="676"/>
                  </a:cubicBezTo>
                  <a:cubicBezTo>
                    <a:pt x="1160" y="588"/>
                    <a:pt x="1146" y="514"/>
                    <a:pt x="1101" y="426"/>
                  </a:cubicBezTo>
                  <a:cubicBezTo>
                    <a:pt x="1072" y="397"/>
                    <a:pt x="1043" y="338"/>
                    <a:pt x="1028" y="309"/>
                  </a:cubicBezTo>
                  <a:cubicBezTo>
                    <a:pt x="1013" y="280"/>
                    <a:pt x="984" y="265"/>
                    <a:pt x="940" y="250"/>
                  </a:cubicBezTo>
                  <a:cubicBezTo>
                    <a:pt x="925" y="250"/>
                    <a:pt x="896" y="250"/>
                    <a:pt x="896" y="236"/>
                  </a:cubicBezTo>
                  <a:cubicBezTo>
                    <a:pt x="896" y="221"/>
                    <a:pt x="881" y="206"/>
                    <a:pt x="867" y="206"/>
                  </a:cubicBezTo>
                  <a:cubicBezTo>
                    <a:pt x="852" y="206"/>
                    <a:pt x="823" y="177"/>
                    <a:pt x="823" y="147"/>
                  </a:cubicBezTo>
                  <a:cubicBezTo>
                    <a:pt x="823" y="118"/>
                    <a:pt x="823" y="89"/>
                    <a:pt x="793" y="89"/>
                  </a:cubicBezTo>
                  <a:cubicBezTo>
                    <a:pt x="764" y="89"/>
                    <a:pt x="734" y="74"/>
                    <a:pt x="720" y="59"/>
                  </a:cubicBezTo>
                  <a:cubicBezTo>
                    <a:pt x="661" y="1"/>
                    <a:pt x="602" y="1"/>
                    <a:pt x="529" y="74"/>
                  </a:cubicBezTo>
                  <a:close/>
                  <a:moveTo>
                    <a:pt x="823" y="544"/>
                  </a:moveTo>
                  <a:cubicBezTo>
                    <a:pt x="823" y="558"/>
                    <a:pt x="808" y="558"/>
                    <a:pt x="808" y="529"/>
                  </a:cubicBezTo>
                  <a:cubicBezTo>
                    <a:pt x="808" y="485"/>
                    <a:pt x="808" y="470"/>
                    <a:pt x="823" y="485"/>
                  </a:cubicBezTo>
                  <a:cubicBezTo>
                    <a:pt x="837" y="500"/>
                    <a:pt x="837" y="514"/>
                    <a:pt x="823" y="544"/>
                  </a:cubicBezTo>
                  <a:close/>
                  <a:moveTo>
                    <a:pt x="911" y="1102"/>
                  </a:moveTo>
                  <a:cubicBezTo>
                    <a:pt x="896" y="1116"/>
                    <a:pt x="867" y="1116"/>
                    <a:pt x="852" y="1102"/>
                  </a:cubicBezTo>
                  <a:cubicBezTo>
                    <a:pt x="837" y="1102"/>
                    <a:pt x="837" y="1087"/>
                    <a:pt x="867" y="1087"/>
                  </a:cubicBezTo>
                  <a:cubicBezTo>
                    <a:pt x="896" y="1087"/>
                    <a:pt x="925" y="1102"/>
                    <a:pt x="911" y="1102"/>
                  </a:cubicBezTo>
                  <a:close/>
                  <a:moveTo>
                    <a:pt x="411" y="1263"/>
                  </a:moveTo>
                  <a:cubicBezTo>
                    <a:pt x="411" y="1278"/>
                    <a:pt x="397" y="1278"/>
                    <a:pt x="397" y="1248"/>
                  </a:cubicBezTo>
                  <a:cubicBezTo>
                    <a:pt x="397" y="1219"/>
                    <a:pt x="397" y="1204"/>
                    <a:pt x="411" y="1204"/>
                  </a:cubicBezTo>
                  <a:cubicBezTo>
                    <a:pt x="411" y="1219"/>
                    <a:pt x="411" y="1248"/>
                    <a:pt x="411" y="1263"/>
                  </a:cubicBezTo>
                  <a:close/>
                  <a:moveTo>
                    <a:pt x="1057" y="1351"/>
                  </a:moveTo>
                  <a:cubicBezTo>
                    <a:pt x="1057" y="1351"/>
                    <a:pt x="1043" y="1366"/>
                    <a:pt x="1013" y="1366"/>
                  </a:cubicBezTo>
                  <a:cubicBezTo>
                    <a:pt x="984" y="1366"/>
                    <a:pt x="969" y="1351"/>
                    <a:pt x="969" y="1351"/>
                  </a:cubicBezTo>
                  <a:cubicBezTo>
                    <a:pt x="969" y="1337"/>
                    <a:pt x="984" y="1322"/>
                    <a:pt x="1013" y="1322"/>
                  </a:cubicBezTo>
                  <a:cubicBezTo>
                    <a:pt x="1043" y="1322"/>
                    <a:pt x="1057" y="1337"/>
                    <a:pt x="1057" y="1351"/>
                  </a:cubicBezTo>
                  <a:close/>
                  <a:moveTo>
                    <a:pt x="544" y="1454"/>
                  </a:moveTo>
                  <a:cubicBezTo>
                    <a:pt x="529" y="1469"/>
                    <a:pt x="514" y="1469"/>
                    <a:pt x="500" y="1483"/>
                  </a:cubicBezTo>
                  <a:cubicBezTo>
                    <a:pt x="470" y="1483"/>
                    <a:pt x="470" y="1469"/>
                    <a:pt x="500" y="1454"/>
                  </a:cubicBezTo>
                  <a:cubicBezTo>
                    <a:pt x="514" y="1439"/>
                    <a:pt x="558" y="1425"/>
                    <a:pt x="544" y="1454"/>
                  </a:cubicBezTo>
                  <a:close/>
                  <a:moveTo>
                    <a:pt x="896" y="1762"/>
                  </a:moveTo>
                  <a:cubicBezTo>
                    <a:pt x="881" y="1777"/>
                    <a:pt x="881" y="1792"/>
                    <a:pt x="867" y="1792"/>
                  </a:cubicBezTo>
                  <a:cubicBezTo>
                    <a:pt x="852" y="1792"/>
                    <a:pt x="837" y="1792"/>
                    <a:pt x="837" y="1792"/>
                  </a:cubicBezTo>
                  <a:cubicBezTo>
                    <a:pt x="837" y="1762"/>
                    <a:pt x="852" y="1762"/>
                    <a:pt x="867" y="1762"/>
                  </a:cubicBezTo>
                  <a:cubicBezTo>
                    <a:pt x="881" y="1762"/>
                    <a:pt x="896" y="1762"/>
                    <a:pt x="896" y="1762"/>
                  </a:cubicBezTo>
                  <a:close/>
                  <a:moveTo>
                    <a:pt x="764" y="2115"/>
                  </a:moveTo>
                  <a:cubicBezTo>
                    <a:pt x="793" y="2144"/>
                    <a:pt x="779" y="2144"/>
                    <a:pt x="734" y="2115"/>
                  </a:cubicBezTo>
                  <a:cubicBezTo>
                    <a:pt x="690" y="2100"/>
                    <a:pt x="661" y="2056"/>
                    <a:pt x="676" y="1997"/>
                  </a:cubicBezTo>
                  <a:lnTo>
                    <a:pt x="676" y="1924"/>
                  </a:lnTo>
                  <a:lnTo>
                    <a:pt x="705" y="1997"/>
                  </a:lnTo>
                  <a:cubicBezTo>
                    <a:pt x="720" y="2041"/>
                    <a:pt x="734" y="2071"/>
                    <a:pt x="764" y="2115"/>
                  </a:cubicBezTo>
                  <a:close/>
                  <a:moveTo>
                    <a:pt x="500" y="2056"/>
                  </a:moveTo>
                  <a:cubicBezTo>
                    <a:pt x="500" y="2085"/>
                    <a:pt x="500" y="2085"/>
                    <a:pt x="470" y="2085"/>
                  </a:cubicBezTo>
                  <a:cubicBezTo>
                    <a:pt x="441" y="2071"/>
                    <a:pt x="426" y="2056"/>
                    <a:pt x="426" y="2041"/>
                  </a:cubicBezTo>
                  <a:cubicBezTo>
                    <a:pt x="426" y="2012"/>
                    <a:pt x="426" y="1997"/>
                    <a:pt x="456" y="2012"/>
                  </a:cubicBezTo>
                  <a:cubicBezTo>
                    <a:pt x="470" y="2012"/>
                    <a:pt x="485" y="2041"/>
                    <a:pt x="500" y="2056"/>
                  </a:cubicBezTo>
                  <a:close/>
                  <a:moveTo>
                    <a:pt x="632" y="2364"/>
                  </a:moveTo>
                  <a:cubicBezTo>
                    <a:pt x="617" y="2379"/>
                    <a:pt x="602" y="2394"/>
                    <a:pt x="588" y="2394"/>
                  </a:cubicBezTo>
                  <a:cubicBezTo>
                    <a:pt x="573" y="2394"/>
                    <a:pt x="558" y="2379"/>
                    <a:pt x="558" y="2364"/>
                  </a:cubicBezTo>
                  <a:cubicBezTo>
                    <a:pt x="558" y="2350"/>
                    <a:pt x="573" y="2335"/>
                    <a:pt x="602" y="2335"/>
                  </a:cubicBezTo>
                  <a:cubicBezTo>
                    <a:pt x="632" y="2335"/>
                    <a:pt x="632" y="2350"/>
                    <a:pt x="632" y="2364"/>
                  </a:cubicBezTo>
                  <a:close/>
                  <a:moveTo>
                    <a:pt x="353" y="2394"/>
                  </a:moveTo>
                  <a:cubicBezTo>
                    <a:pt x="338" y="2408"/>
                    <a:pt x="309" y="2423"/>
                    <a:pt x="279" y="2423"/>
                  </a:cubicBezTo>
                  <a:cubicBezTo>
                    <a:pt x="250" y="2423"/>
                    <a:pt x="250" y="2423"/>
                    <a:pt x="279" y="2394"/>
                  </a:cubicBezTo>
                  <a:cubicBezTo>
                    <a:pt x="323" y="2364"/>
                    <a:pt x="367" y="2364"/>
                    <a:pt x="353" y="2394"/>
                  </a:cubicBezTo>
                  <a:close/>
                  <a:moveTo>
                    <a:pt x="676" y="2761"/>
                  </a:moveTo>
                  <a:cubicBezTo>
                    <a:pt x="676" y="2775"/>
                    <a:pt x="646" y="2790"/>
                    <a:pt x="632" y="2790"/>
                  </a:cubicBezTo>
                  <a:cubicBezTo>
                    <a:pt x="617" y="2790"/>
                    <a:pt x="617" y="2775"/>
                    <a:pt x="632" y="2761"/>
                  </a:cubicBezTo>
                  <a:cubicBezTo>
                    <a:pt x="690" y="2717"/>
                    <a:pt x="705" y="2717"/>
                    <a:pt x="676" y="27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42"/>
            <p:cNvSpPr/>
            <p:nvPr/>
          </p:nvSpPr>
          <p:spPr>
            <a:xfrm>
              <a:off x="8680724" y="1624854"/>
              <a:ext cx="35384" cy="90249"/>
            </a:xfrm>
            <a:custGeom>
              <a:avLst/>
              <a:gdLst/>
              <a:ahLst/>
              <a:cxnLst/>
              <a:rect l="l" t="t" r="r" b="b"/>
              <a:pathLst>
                <a:path w="1117" h="2849" extrusionOk="0">
                  <a:moveTo>
                    <a:pt x="397" y="30"/>
                  </a:moveTo>
                  <a:cubicBezTo>
                    <a:pt x="368" y="74"/>
                    <a:pt x="368" y="103"/>
                    <a:pt x="353" y="147"/>
                  </a:cubicBezTo>
                  <a:cubicBezTo>
                    <a:pt x="353" y="177"/>
                    <a:pt x="353" y="177"/>
                    <a:pt x="339" y="162"/>
                  </a:cubicBezTo>
                  <a:cubicBezTo>
                    <a:pt x="324" y="133"/>
                    <a:pt x="309" y="118"/>
                    <a:pt x="280" y="118"/>
                  </a:cubicBezTo>
                  <a:cubicBezTo>
                    <a:pt x="192" y="118"/>
                    <a:pt x="162" y="206"/>
                    <a:pt x="74" y="603"/>
                  </a:cubicBezTo>
                  <a:cubicBezTo>
                    <a:pt x="16" y="940"/>
                    <a:pt x="1" y="1263"/>
                    <a:pt x="30" y="1586"/>
                  </a:cubicBezTo>
                  <a:cubicBezTo>
                    <a:pt x="89" y="2144"/>
                    <a:pt x="104" y="2173"/>
                    <a:pt x="148" y="2173"/>
                  </a:cubicBezTo>
                  <a:cubicBezTo>
                    <a:pt x="177" y="2173"/>
                    <a:pt x="192" y="2188"/>
                    <a:pt x="192" y="2203"/>
                  </a:cubicBezTo>
                  <a:cubicBezTo>
                    <a:pt x="192" y="2217"/>
                    <a:pt x="162" y="2232"/>
                    <a:pt x="133" y="2217"/>
                  </a:cubicBezTo>
                  <a:cubicBezTo>
                    <a:pt x="104" y="2217"/>
                    <a:pt x="74" y="2217"/>
                    <a:pt x="74" y="2247"/>
                  </a:cubicBezTo>
                  <a:cubicBezTo>
                    <a:pt x="74" y="2276"/>
                    <a:pt x="74" y="2335"/>
                    <a:pt x="74" y="2394"/>
                  </a:cubicBezTo>
                  <a:cubicBezTo>
                    <a:pt x="74" y="2452"/>
                    <a:pt x="89" y="2511"/>
                    <a:pt x="133" y="2570"/>
                  </a:cubicBezTo>
                  <a:cubicBezTo>
                    <a:pt x="162" y="2599"/>
                    <a:pt x="177" y="2629"/>
                    <a:pt x="177" y="2643"/>
                  </a:cubicBezTo>
                  <a:cubicBezTo>
                    <a:pt x="162" y="2658"/>
                    <a:pt x="206" y="2702"/>
                    <a:pt x="250" y="2746"/>
                  </a:cubicBezTo>
                  <a:cubicBezTo>
                    <a:pt x="353" y="2819"/>
                    <a:pt x="471" y="2849"/>
                    <a:pt x="441" y="2775"/>
                  </a:cubicBezTo>
                  <a:cubicBezTo>
                    <a:pt x="427" y="2746"/>
                    <a:pt x="441" y="2731"/>
                    <a:pt x="544" y="2746"/>
                  </a:cubicBezTo>
                  <a:cubicBezTo>
                    <a:pt x="632" y="2761"/>
                    <a:pt x="662" y="2746"/>
                    <a:pt x="676" y="2702"/>
                  </a:cubicBezTo>
                  <a:cubicBezTo>
                    <a:pt x="691" y="2658"/>
                    <a:pt x="706" y="2643"/>
                    <a:pt x="720" y="2643"/>
                  </a:cubicBezTo>
                  <a:cubicBezTo>
                    <a:pt x="794" y="2614"/>
                    <a:pt x="867" y="2540"/>
                    <a:pt x="911" y="2467"/>
                  </a:cubicBezTo>
                  <a:cubicBezTo>
                    <a:pt x="911" y="2452"/>
                    <a:pt x="940" y="2423"/>
                    <a:pt x="984" y="2394"/>
                  </a:cubicBezTo>
                  <a:cubicBezTo>
                    <a:pt x="1087" y="2335"/>
                    <a:pt x="1102" y="2276"/>
                    <a:pt x="1029" y="2217"/>
                  </a:cubicBezTo>
                  <a:cubicBezTo>
                    <a:pt x="999" y="2173"/>
                    <a:pt x="999" y="2159"/>
                    <a:pt x="1014" y="2159"/>
                  </a:cubicBezTo>
                  <a:cubicBezTo>
                    <a:pt x="1029" y="2159"/>
                    <a:pt x="1043" y="2129"/>
                    <a:pt x="1043" y="2085"/>
                  </a:cubicBezTo>
                  <a:cubicBezTo>
                    <a:pt x="1043" y="2041"/>
                    <a:pt x="1058" y="1880"/>
                    <a:pt x="1073" y="1733"/>
                  </a:cubicBezTo>
                  <a:cubicBezTo>
                    <a:pt x="1117" y="1366"/>
                    <a:pt x="1117" y="999"/>
                    <a:pt x="1073" y="632"/>
                  </a:cubicBezTo>
                  <a:cubicBezTo>
                    <a:pt x="1058" y="559"/>
                    <a:pt x="1043" y="470"/>
                    <a:pt x="1029" y="412"/>
                  </a:cubicBezTo>
                  <a:cubicBezTo>
                    <a:pt x="999" y="294"/>
                    <a:pt x="926" y="206"/>
                    <a:pt x="838" y="133"/>
                  </a:cubicBezTo>
                  <a:cubicBezTo>
                    <a:pt x="808" y="118"/>
                    <a:pt x="794" y="118"/>
                    <a:pt x="794" y="133"/>
                  </a:cubicBezTo>
                  <a:cubicBezTo>
                    <a:pt x="794" y="133"/>
                    <a:pt x="779" y="133"/>
                    <a:pt x="764" y="103"/>
                  </a:cubicBezTo>
                  <a:cubicBezTo>
                    <a:pt x="735" y="74"/>
                    <a:pt x="706" y="59"/>
                    <a:pt x="676" y="45"/>
                  </a:cubicBezTo>
                  <a:cubicBezTo>
                    <a:pt x="647" y="45"/>
                    <a:pt x="617" y="45"/>
                    <a:pt x="617" y="30"/>
                  </a:cubicBezTo>
                  <a:cubicBezTo>
                    <a:pt x="617" y="15"/>
                    <a:pt x="573" y="1"/>
                    <a:pt x="515" y="1"/>
                  </a:cubicBezTo>
                  <a:cubicBezTo>
                    <a:pt x="456" y="1"/>
                    <a:pt x="397" y="15"/>
                    <a:pt x="368" y="45"/>
                  </a:cubicBezTo>
                  <a:close/>
                  <a:moveTo>
                    <a:pt x="662" y="456"/>
                  </a:moveTo>
                  <a:cubicBezTo>
                    <a:pt x="662" y="485"/>
                    <a:pt x="647" y="456"/>
                    <a:pt x="647" y="426"/>
                  </a:cubicBezTo>
                  <a:cubicBezTo>
                    <a:pt x="647" y="397"/>
                    <a:pt x="647" y="382"/>
                    <a:pt x="662" y="397"/>
                  </a:cubicBezTo>
                  <a:cubicBezTo>
                    <a:pt x="662" y="412"/>
                    <a:pt x="662" y="441"/>
                    <a:pt x="662" y="456"/>
                  </a:cubicBezTo>
                  <a:close/>
                  <a:moveTo>
                    <a:pt x="162" y="705"/>
                  </a:moveTo>
                  <a:cubicBezTo>
                    <a:pt x="162" y="720"/>
                    <a:pt x="148" y="735"/>
                    <a:pt x="133" y="735"/>
                  </a:cubicBezTo>
                  <a:cubicBezTo>
                    <a:pt x="118" y="735"/>
                    <a:pt x="118" y="720"/>
                    <a:pt x="104" y="705"/>
                  </a:cubicBezTo>
                  <a:cubicBezTo>
                    <a:pt x="104" y="691"/>
                    <a:pt x="118" y="676"/>
                    <a:pt x="133" y="676"/>
                  </a:cubicBezTo>
                  <a:cubicBezTo>
                    <a:pt x="148" y="676"/>
                    <a:pt x="162" y="691"/>
                    <a:pt x="162" y="705"/>
                  </a:cubicBezTo>
                  <a:close/>
                  <a:moveTo>
                    <a:pt x="471" y="1175"/>
                  </a:moveTo>
                  <a:cubicBezTo>
                    <a:pt x="471" y="1190"/>
                    <a:pt x="456" y="1205"/>
                    <a:pt x="441" y="1205"/>
                  </a:cubicBezTo>
                  <a:cubicBezTo>
                    <a:pt x="427" y="1205"/>
                    <a:pt x="412" y="1190"/>
                    <a:pt x="412" y="1175"/>
                  </a:cubicBezTo>
                  <a:cubicBezTo>
                    <a:pt x="412" y="1160"/>
                    <a:pt x="427" y="1146"/>
                    <a:pt x="441" y="1146"/>
                  </a:cubicBezTo>
                  <a:cubicBezTo>
                    <a:pt x="456" y="1146"/>
                    <a:pt x="471" y="1160"/>
                    <a:pt x="471" y="1175"/>
                  </a:cubicBezTo>
                  <a:close/>
                  <a:moveTo>
                    <a:pt x="1043" y="1337"/>
                  </a:moveTo>
                  <a:cubicBezTo>
                    <a:pt x="1043" y="1351"/>
                    <a:pt x="1043" y="1366"/>
                    <a:pt x="1014" y="1381"/>
                  </a:cubicBezTo>
                  <a:cubicBezTo>
                    <a:pt x="984" y="1395"/>
                    <a:pt x="970" y="1381"/>
                    <a:pt x="970" y="1351"/>
                  </a:cubicBezTo>
                  <a:cubicBezTo>
                    <a:pt x="970" y="1337"/>
                    <a:pt x="1014" y="1307"/>
                    <a:pt x="1043" y="1337"/>
                  </a:cubicBezTo>
                  <a:close/>
                  <a:moveTo>
                    <a:pt x="691" y="1718"/>
                  </a:moveTo>
                  <a:cubicBezTo>
                    <a:pt x="676" y="1733"/>
                    <a:pt x="647" y="1733"/>
                    <a:pt x="632" y="1718"/>
                  </a:cubicBezTo>
                  <a:cubicBezTo>
                    <a:pt x="617" y="1718"/>
                    <a:pt x="617" y="1704"/>
                    <a:pt x="647" y="1704"/>
                  </a:cubicBezTo>
                  <a:cubicBezTo>
                    <a:pt x="676" y="1704"/>
                    <a:pt x="691" y="1718"/>
                    <a:pt x="691" y="1718"/>
                  </a:cubicBezTo>
                  <a:close/>
                  <a:moveTo>
                    <a:pt x="999" y="2276"/>
                  </a:moveTo>
                  <a:cubicBezTo>
                    <a:pt x="999" y="2291"/>
                    <a:pt x="984" y="2291"/>
                    <a:pt x="955" y="2291"/>
                  </a:cubicBezTo>
                  <a:cubicBezTo>
                    <a:pt x="940" y="2291"/>
                    <a:pt x="896" y="2262"/>
                    <a:pt x="926" y="2232"/>
                  </a:cubicBezTo>
                  <a:cubicBezTo>
                    <a:pt x="970" y="2203"/>
                    <a:pt x="999" y="2232"/>
                    <a:pt x="999" y="22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42"/>
            <p:cNvSpPr/>
            <p:nvPr/>
          </p:nvSpPr>
          <p:spPr>
            <a:xfrm>
              <a:off x="8941176" y="1636955"/>
              <a:ext cx="34909" cy="83280"/>
            </a:xfrm>
            <a:custGeom>
              <a:avLst/>
              <a:gdLst/>
              <a:ahLst/>
              <a:cxnLst/>
              <a:rect l="l" t="t" r="r" b="b"/>
              <a:pathLst>
                <a:path w="1102" h="2629" extrusionOk="0">
                  <a:moveTo>
                    <a:pt x="353" y="15"/>
                  </a:moveTo>
                  <a:cubicBezTo>
                    <a:pt x="323" y="15"/>
                    <a:pt x="308" y="30"/>
                    <a:pt x="294" y="59"/>
                  </a:cubicBezTo>
                  <a:cubicBezTo>
                    <a:pt x="294" y="88"/>
                    <a:pt x="279" y="118"/>
                    <a:pt x="250" y="118"/>
                  </a:cubicBezTo>
                  <a:cubicBezTo>
                    <a:pt x="220" y="133"/>
                    <a:pt x="191" y="147"/>
                    <a:pt x="176" y="177"/>
                  </a:cubicBezTo>
                  <a:cubicBezTo>
                    <a:pt x="147" y="191"/>
                    <a:pt x="118" y="206"/>
                    <a:pt x="88" y="221"/>
                  </a:cubicBezTo>
                  <a:cubicBezTo>
                    <a:pt x="15" y="235"/>
                    <a:pt x="0" y="353"/>
                    <a:pt x="0" y="778"/>
                  </a:cubicBezTo>
                  <a:cubicBezTo>
                    <a:pt x="0" y="1101"/>
                    <a:pt x="0" y="1116"/>
                    <a:pt x="74" y="1175"/>
                  </a:cubicBezTo>
                  <a:cubicBezTo>
                    <a:pt x="147" y="1234"/>
                    <a:pt x="147" y="1336"/>
                    <a:pt x="44" y="1307"/>
                  </a:cubicBezTo>
                  <a:cubicBezTo>
                    <a:pt x="15" y="1307"/>
                    <a:pt x="0" y="1307"/>
                    <a:pt x="0" y="1351"/>
                  </a:cubicBezTo>
                  <a:cubicBezTo>
                    <a:pt x="0" y="1424"/>
                    <a:pt x="30" y="1439"/>
                    <a:pt x="74" y="1410"/>
                  </a:cubicBezTo>
                  <a:cubicBezTo>
                    <a:pt x="118" y="1366"/>
                    <a:pt x="103" y="1380"/>
                    <a:pt x="103" y="1410"/>
                  </a:cubicBezTo>
                  <a:cubicBezTo>
                    <a:pt x="103" y="1424"/>
                    <a:pt x="88" y="1439"/>
                    <a:pt x="74" y="1439"/>
                  </a:cubicBezTo>
                  <a:cubicBezTo>
                    <a:pt x="30" y="1439"/>
                    <a:pt x="44" y="1513"/>
                    <a:pt x="88" y="1557"/>
                  </a:cubicBezTo>
                  <a:cubicBezTo>
                    <a:pt x="147" y="1615"/>
                    <a:pt x="147" y="1645"/>
                    <a:pt x="132" y="1791"/>
                  </a:cubicBezTo>
                  <a:cubicBezTo>
                    <a:pt x="118" y="2085"/>
                    <a:pt x="132" y="2158"/>
                    <a:pt x="191" y="2173"/>
                  </a:cubicBezTo>
                  <a:cubicBezTo>
                    <a:pt x="250" y="2188"/>
                    <a:pt x="264" y="2261"/>
                    <a:pt x="220" y="2305"/>
                  </a:cubicBezTo>
                  <a:cubicBezTo>
                    <a:pt x="162" y="2335"/>
                    <a:pt x="191" y="2393"/>
                    <a:pt x="294" y="2511"/>
                  </a:cubicBezTo>
                  <a:cubicBezTo>
                    <a:pt x="411" y="2628"/>
                    <a:pt x="411" y="2628"/>
                    <a:pt x="558" y="2628"/>
                  </a:cubicBezTo>
                  <a:cubicBezTo>
                    <a:pt x="690" y="2614"/>
                    <a:pt x="822" y="2555"/>
                    <a:pt x="1013" y="2364"/>
                  </a:cubicBezTo>
                  <a:lnTo>
                    <a:pt x="1087" y="2291"/>
                  </a:lnTo>
                  <a:lnTo>
                    <a:pt x="1087" y="1924"/>
                  </a:lnTo>
                  <a:cubicBezTo>
                    <a:pt x="1101" y="1791"/>
                    <a:pt x="1101" y="1674"/>
                    <a:pt x="1072" y="1557"/>
                  </a:cubicBezTo>
                  <a:cubicBezTo>
                    <a:pt x="1057" y="1557"/>
                    <a:pt x="1057" y="1513"/>
                    <a:pt x="1072" y="1468"/>
                  </a:cubicBezTo>
                  <a:cubicBezTo>
                    <a:pt x="1087" y="1424"/>
                    <a:pt x="1072" y="1380"/>
                    <a:pt x="1057" y="1380"/>
                  </a:cubicBezTo>
                  <a:cubicBezTo>
                    <a:pt x="1028" y="1380"/>
                    <a:pt x="1028" y="1366"/>
                    <a:pt x="1057" y="1336"/>
                  </a:cubicBezTo>
                  <a:cubicBezTo>
                    <a:pt x="1072" y="1145"/>
                    <a:pt x="1043" y="955"/>
                    <a:pt x="984" y="778"/>
                  </a:cubicBezTo>
                  <a:cubicBezTo>
                    <a:pt x="954" y="705"/>
                    <a:pt x="940" y="632"/>
                    <a:pt x="940" y="544"/>
                  </a:cubicBezTo>
                  <a:cubicBezTo>
                    <a:pt x="940" y="426"/>
                    <a:pt x="896" y="279"/>
                    <a:pt x="837" y="279"/>
                  </a:cubicBezTo>
                  <a:cubicBezTo>
                    <a:pt x="778" y="279"/>
                    <a:pt x="793" y="265"/>
                    <a:pt x="793" y="250"/>
                  </a:cubicBezTo>
                  <a:cubicBezTo>
                    <a:pt x="808" y="221"/>
                    <a:pt x="793" y="206"/>
                    <a:pt x="749" y="191"/>
                  </a:cubicBezTo>
                  <a:cubicBezTo>
                    <a:pt x="705" y="191"/>
                    <a:pt x="661" y="162"/>
                    <a:pt x="646" y="118"/>
                  </a:cubicBezTo>
                  <a:cubicBezTo>
                    <a:pt x="631" y="74"/>
                    <a:pt x="587" y="44"/>
                    <a:pt x="558" y="44"/>
                  </a:cubicBezTo>
                  <a:cubicBezTo>
                    <a:pt x="514" y="44"/>
                    <a:pt x="485" y="30"/>
                    <a:pt x="441" y="30"/>
                  </a:cubicBezTo>
                  <a:cubicBezTo>
                    <a:pt x="411" y="15"/>
                    <a:pt x="382" y="0"/>
                    <a:pt x="353" y="15"/>
                  </a:cubicBezTo>
                  <a:close/>
                  <a:moveTo>
                    <a:pt x="690" y="1219"/>
                  </a:moveTo>
                  <a:cubicBezTo>
                    <a:pt x="676" y="1248"/>
                    <a:pt x="646" y="1263"/>
                    <a:pt x="646" y="1263"/>
                  </a:cubicBezTo>
                  <a:cubicBezTo>
                    <a:pt x="631" y="1248"/>
                    <a:pt x="661" y="1190"/>
                    <a:pt x="690" y="1190"/>
                  </a:cubicBezTo>
                  <a:cubicBezTo>
                    <a:pt x="720" y="1190"/>
                    <a:pt x="705" y="1204"/>
                    <a:pt x="690" y="1219"/>
                  </a:cubicBezTo>
                  <a:close/>
                  <a:moveTo>
                    <a:pt x="279" y="2026"/>
                  </a:moveTo>
                  <a:cubicBezTo>
                    <a:pt x="264" y="2070"/>
                    <a:pt x="220" y="2085"/>
                    <a:pt x="220" y="2056"/>
                  </a:cubicBezTo>
                  <a:cubicBezTo>
                    <a:pt x="220" y="2012"/>
                    <a:pt x="235" y="1997"/>
                    <a:pt x="279" y="1982"/>
                  </a:cubicBezTo>
                  <a:cubicBezTo>
                    <a:pt x="294" y="1982"/>
                    <a:pt x="294" y="2012"/>
                    <a:pt x="279" y="20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2"/>
            <p:cNvSpPr/>
            <p:nvPr/>
          </p:nvSpPr>
          <p:spPr>
            <a:xfrm>
              <a:off x="8770941" y="1643924"/>
              <a:ext cx="33990" cy="91200"/>
            </a:xfrm>
            <a:custGeom>
              <a:avLst/>
              <a:gdLst/>
              <a:ahLst/>
              <a:cxnLst/>
              <a:rect l="l" t="t" r="r" b="b"/>
              <a:pathLst>
                <a:path w="1073" h="2879" extrusionOk="0">
                  <a:moveTo>
                    <a:pt x="456" y="45"/>
                  </a:moveTo>
                  <a:cubicBezTo>
                    <a:pt x="456" y="45"/>
                    <a:pt x="427" y="59"/>
                    <a:pt x="383" y="45"/>
                  </a:cubicBezTo>
                  <a:cubicBezTo>
                    <a:pt x="339" y="30"/>
                    <a:pt x="309" y="45"/>
                    <a:pt x="309" y="59"/>
                  </a:cubicBezTo>
                  <a:cubicBezTo>
                    <a:pt x="309" y="74"/>
                    <a:pt x="280" y="89"/>
                    <a:pt x="236" y="89"/>
                  </a:cubicBezTo>
                  <a:cubicBezTo>
                    <a:pt x="177" y="74"/>
                    <a:pt x="133" y="118"/>
                    <a:pt x="118" y="162"/>
                  </a:cubicBezTo>
                  <a:cubicBezTo>
                    <a:pt x="104" y="191"/>
                    <a:pt x="89" y="235"/>
                    <a:pt x="60" y="250"/>
                  </a:cubicBezTo>
                  <a:cubicBezTo>
                    <a:pt x="16" y="280"/>
                    <a:pt x="1" y="691"/>
                    <a:pt x="1" y="1439"/>
                  </a:cubicBezTo>
                  <a:cubicBezTo>
                    <a:pt x="1" y="2085"/>
                    <a:pt x="1" y="2247"/>
                    <a:pt x="45" y="2261"/>
                  </a:cubicBezTo>
                  <a:cubicBezTo>
                    <a:pt x="74" y="2305"/>
                    <a:pt x="89" y="2364"/>
                    <a:pt x="89" y="2423"/>
                  </a:cubicBezTo>
                  <a:cubicBezTo>
                    <a:pt x="104" y="2570"/>
                    <a:pt x="104" y="2570"/>
                    <a:pt x="251" y="2746"/>
                  </a:cubicBezTo>
                  <a:cubicBezTo>
                    <a:pt x="353" y="2863"/>
                    <a:pt x="383" y="2878"/>
                    <a:pt x="471" y="2863"/>
                  </a:cubicBezTo>
                  <a:cubicBezTo>
                    <a:pt x="515" y="2863"/>
                    <a:pt x="559" y="2863"/>
                    <a:pt x="603" y="2834"/>
                  </a:cubicBezTo>
                  <a:cubicBezTo>
                    <a:pt x="603" y="2819"/>
                    <a:pt x="618" y="2805"/>
                    <a:pt x="632" y="2819"/>
                  </a:cubicBezTo>
                  <a:cubicBezTo>
                    <a:pt x="706" y="2834"/>
                    <a:pt x="764" y="2790"/>
                    <a:pt x="779" y="2731"/>
                  </a:cubicBezTo>
                  <a:cubicBezTo>
                    <a:pt x="808" y="2687"/>
                    <a:pt x="852" y="2643"/>
                    <a:pt x="897" y="2628"/>
                  </a:cubicBezTo>
                  <a:cubicBezTo>
                    <a:pt x="985" y="2599"/>
                    <a:pt x="985" y="2584"/>
                    <a:pt x="970" y="2511"/>
                  </a:cubicBezTo>
                  <a:cubicBezTo>
                    <a:pt x="955" y="2438"/>
                    <a:pt x="970" y="2379"/>
                    <a:pt x="1014" y="2320"/>
                  </a:cubicBezTo>
                  <a:cubicBezTo>
                    <a:pt x="1058" y="2232"/>
                    <a:pt x="1073" y="2188"/>
                    <a:pt x="1058" y="1894"/>
                  </a:cubicBezTo>
                  <a:cubicBezTo>
                    <a:pt x="1043" y="1498"/>
                    <a:pt x="1014" y="1307"/>
                    <a:pt x="985" y="1278"/>
                  </a:cubicBezTo>
                  <a:cubicBezTo>
                    <a:pt x="970" y="1248"/>
                    <a:pt x="955" y="1204"/>
                    <a:pt x="955" y="1160"/>
                  </a:cubicBezTo>
                  <a:cubicBezTo>
                    <a:pt x="955" y="1116"/>
                    <a:pt x="941" y="955"/>
                    <a:pt x="926" y="837"/>
                  </a:cubicBezTo>
                  <a:cubicBezTo>
                    <a:pt x="911" y="705"/>
                    <a:pt x="882" y="544"/>
                    <a:pt x="882" y="470"/>
                  </a:cubicBezTo>
                  <a:cubicBezTo>
                    <a:pt x="867" y="309"/>
                    <a:pt x="823" y="235"/>
                    <a:pt x="764" y="250"/>
                  </a:cubicBezTo>
                  <a:cubicBezTo>
                    <a:pt x="750" y="250"/>
                    <a:pt x="735" y="250"/>
                    <a:pt x="735" y="250"/>
                  </a:cubicBezTo>
                  <a:cubicBezTo>
                    <a:pt x="735" y="235"/>
                    <a:pt x="706" y="206"/>
                    <a:pt x="662" y="191"/>
                  </a:cubicBezTo>
                  <a:cubicBezTo>
                    <a:pt x="618" y="191"/>
                    <a:pt x="603" y="162"/>
                    <a:pt x="603" y="133"/>
                  </a:cubicBezTo>
                  <a:cubicBezTo>
                    <a:pt x="618" y="103"/>
                    <a:pt x="603" y="59"/>
                    <a:pt x="574" y="45"/>
                  </a:cubicBezTo>
                  <a:cubicBezTo>
                    <a:pt x="529" y="15"/>
                    <a:pt x="456" y="1"/>
                    <a:pt x="456" y="45"/>
                  </a:cubicBezTo>
                  <a:close/>
                  <a:moveTo>
                    <a:pt x="383" y="147"/>
                  </a:moveTo>
                  <a:cubicBezTo>
                    <a:pt x="383" y="162"/>
                    <a:pt x="397" y="177"/>
                    <a:pt x="383" y="177"/>
                  </a:cubicBezTo>
                  <a:lnTo>
                    <a:pt x="324" y="191"/>
                  </a:lnTo>
                  <a:cubicBezTo>
                    <a:pt x="295" y="206"/>
                    <a:pt x="295" y="191"/>
                    <a:pt x="295" y="177"/>
                  </a:cubicBezTo>
                  <a:cubicBezTo>
                    <a:pt x="309" y="147"/>
                    <a:pt x="353" y="118"/>
                    <a:pt x="383" y="162"/>
                  </a:cubicBezTo>
                  <a:close/>
                  <a:moveTo>
                    <a:pt x="794" y="353"/>
                  </a:moveTo>
                  <a:cubicBezTo>
                    <a:pt x="794" y="353"/>
                    <a:pt x="794" y="382"/>
                    <a:pt x="779" y="382"/>
                  </a:cubicBezTo>
                  <a:cubicBezTo>
                    <a:pt x="764" y="382"/>
                    <a:pt x="750" y="353"/>
                    <a:pt x="750" y="353"/>
                  </a:cubicBezTo>
                  <a:cubicBezTo>
                    <a:pt x="735" y="338"/>
                    <a:pt x="750" y="324"/>
                    <a:pt x="750" y="324"/>
                  </a:cubicBezTo>
                  <a:cubicBezTo>
                    <a:pt x="779" y="324"/>
                    <a:pt x="794" y="338"/>
                    <a:pt x="794" y="353"/>
                  </a:cubicBezTo>
                  <a:close/>
                  <a:moveTo>
                    <a:pt x="162" y="896"/>
                  </a:moveTo>
                  <a:cubicBezTo>
                    <a:pt x="148" y="911"/>
                    <a:pt x="133" y="925"/>
                    <a:pt x="104" y="925"/>
                  </a:cubicBezTo>
                  <a:cubicBezTo>
                    <a:pt x="89" y="925"/>
                    <a:pt x="74" y="911"/>
                    <a:pt x="60" y="896"/>
                  </a:cubicBezTo>
                  <a:cubicBezTo>
                    <a:pt x="60" y="881"/>
                    <a:pt x="89" y="867"/>
                    <a:pt x="118" y="867"/>
                  </a:cubicBezTo>
                  <a:cubicBezTo>
                    <a:pt x="162" y="867"/>
                    <a:pt x="177" y="896"/>
                    <a:pt x="162" y="911"/>
                  </a:cubicBezTo>
                  <a:close/>
                  <a:moveTo>
                    <a:pt x="808" y="940"/>
                  </a:moveTo>
                  <a:cubicBezTo>
                    <a:pt x="794" y="955"/>
                    <a:pt x="779" y="970"/>
                    <a:pt x="764" y="984"/>
                  </a:cubicBezTo>
                  <a:cubicBezTo>
                    <a:pt x="750" y="984"/>
                    <a:pt x="735" y="984"/>
                    <a:pt x="750" y="940"/>
                  </a:cubicBezTo>
                  <a:cubicBezTo>
                    <a:pt x="764" y="911"/>
                    <a:pt x="823" y="896"/>
                    <a:pt x="808" y="940"/>
                  </a:cubicBezTo>
                  <a:close/>
                  <a:moveTo>
                    <a:pt x="867" y="1160"/>
                  </a:moveTo>
                  <a:cubicBezTo>
                    <a:pt x="867" y="1175"/>
                    <a:pt x="838" y="1175"/>
                    <a:pt x="838" y="1146"/>
                  </a:cubicBezTo>
                  <a:cubicBezTo>
                    <a:pt x="838" y="1116"/>
                    <a:pt x="838" y="1087"/>
                    <a:pt x="852" y="1102"/>
                  </a:cubicBezTo>
                  <a:cubicBezTo>
                    <a:pt x="867" y="1116"/>
                    <a:pt x="867" y="1146"/>
                    <a:pt x="867" y="1160"/>
                  </a:cubicBezTo>
                  <a:close/>
                  <a:moveTo>
                    <a:pt x="324" y="2217"/>
                  </a:moveTo>
                  <a:cubicBezTo>
                    <a:pt x="265" y="2261"/>
                    <a:pt x="236" y="2247"/>
                    <a:pt x="265" y="2217"/>
                  </a:cubicBezTo>
                  <a:cubicBezTo>
                    <a:pt x="295" y="2188"/>
                    <a:pt x="309" y="2188"/>
                    <a:pt x="339" y="2188"/>
                  </a:cubicBezTo>
                  <a:cubicBezTo>
                    <a:pt x="368" y="2188"/>
                    <a:pt x="368" y="2188"/>
                    <a:pt x="324" y="22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2"/>
            <p:cNvSpPr/>
            <p:nvPr/>
          </p:nvSpPr>
          <p:spPr>
            <a:xfrm>
              <a:off x="8825839" y="1734617"/>
              <a:ext cx="38615" cy="89331"/>
            </a:xfrm>
            <a:custGeom>
              <a:avLst/>
              <a:gdLst/>
              <a:ahLst/>
              <a:cxnLst/>
              <a:rect l="l" t="t" r="r" b="b"/>
              <a:pathLst>
                <a:path w="1219" h="2820" extrusionOk="0">
                  <a:moveTo>
                    <a:pt x="544" y="15"/>
                  </a:moveTo>
                  <a:cubicBezTo>
                    <a:pt x="499" y="30"/>
                    <a:pt x="470" y="44"/>
                    <a:pt x="441" y="74"/>
                  </a:cubicBezTo>
                  <a:cubicBezTo>
                    <a:pt x="426" y="88"/>
                    <a:pt x="397" y="103"/>
                    <a:pt x="367" y="118"/>
                  </a:cubicBezTo>
                  <a:cubicBezTo>
                    <a:pt x="250" y="118"/>
                    <a:pt x="0" y="852"/>
                    <a:pt x="88" y="896"/>
                  </a:cubicBezTo>
                  <a:cubicBezTo>
                    <a:pt x="103" y="911"/>
                    <a:pt x="103" y="925"/>
                    <a:pt x="103" y="955"/>
                  </a:cubicBezTo>
                  <a:cubicBezTo>
                    <a:pt x="103" y="969"/>
                    <a:pt x="103" y="984"/>
                    <a:pt x="88" y="969"/>
                  </a:cubicBezTo>
                  <a:cubicBezTo>
                    <a:pt x="74" y="969"/>
                    <a:pt x="30" y="1116"/>
                    <a:pt x="44" y="1278"/>
                  </a:cubicBezTo>
                  <a:cubicBezTo>
                    <a:pt x="44" y="1351"/>
                    <a:pt x="44" y="1468"/>
                    <a:pt x="59" y="1512"/>
                  </a:cubicBezTo>
                  <a:cubicBezTo>
                    <a:pt x="59" y="1557"/>
                    <a:pt x="74" y="1601"/>
                    <a:pt x="103" y="1615"/>
                  </a:cubicBezTo>
                  <a:cubicBezTo>
                    <a:pt x="147" y="1630"/>
                    <a:pt x="176" y="1659"/>
                    <a:pt x="147" y="1689"/>
                  </a:cubicBezTo>
                  <a:cubicBezTo>
                    <a:pt x="103" y="1880"/>
                    <a:pt x="88" y="2056"/>
                    <a:pt x="103" y="2247"/>
                  </a:cubicBezTo>
                  <a:cubicBezTo>
                    <a:pt x="103" y="2349"/>
                    <a:pt x="118" y="2408"/>
                    <a:pt x="147" y="2423"/>
                  </a:cubicBezTo>
                  <a:cubicBezTo>
                    <a:pt x="176" y="2452"/>
                    <a:pt x="206" y="2496"/>
                    <a:pt x="206" y="2540"/>
                  </a:cubicBezTo>
                  <a:cubicBezTo>
                    <a:pt x="221" y="2584"/>
                    <a:pt x="235" y="2628"/>
                    <a:pt x="250" y="2658"/>
                  </a:cubicBezTo>
                  <a:cubicBezTo>
                    <a:pt x="323" y="2731"/>
                    <a:pt x="426" y="2790"/>
                    <a:pt x="529" y="2790"/>
                  </a:cubicBezTo>
                  <a:cubicBezTo>
                    <a:pt x="558" y="2775"/>
                    <a:pt x="573" y="2790"/>
                    <a:pt x="573" y="2790"/>
                  </a:cubicBezTo>
                  <a:cubicBezTo>
                    <a:pt x="573" y="2790"/>
                    <a:pt x="632" y="2819"/>
                    <a:pt x="690" y="2819"/>
                  </a:cubicBezTo>
                  <a:cubicBezTo>
                    <a:pt x="778" y="2819"/>
                    <a:pt x="808" y="2804"/>
                    <a:pt x="822" y="2746"/>
                  </a:cubicBezTo>
                  <a:cubicBezTo>
                    <a:pt x="837" y="2687"/>
                    <a:pt x="852" y="2687"/>
                    <a:pt x="896" y="2687"/>
                  </a:cubicBezTo>
                  <a:cubicBezTo>
                    <a:pt x="940" y="2687"/>
                    <a:pt x="1013" y="2628"/>
                    <a:pt x="1072" y="2467"/>
                  </a:cubicBezTo>
                  <a:cubicBezTo>
                    <a:pt x="1087" y="2437"/>
                    <a:pt x="1116" y="2408"/>
                    <a:pt x="1131" y="2408"/>
                  </a:cubicBezTo>
                  <a:cubicBezTo>
                    <a:pt x="1189" y="2379"/>
                    <a:pt x="1219" y="2056"/>
                    <a:pt x="1219" y="1483"/>
                  </a:cubicBezTo>
                  <a:cubicBezTo>
                    <a:pt x="1219" y="999"/>
                    <a:pt x="1219" y="896"/>
                    <a:pt x="1175" y="867"/>
                  </a:cubicBezTo>
                  <a:cubicBezTo>
                    <a:pt x="1131" y="837"/>
                    <a:pt x="1116" y="764"/>
                    <a:pt x="1160" y="764"/>
                  </a:cubicBezTo>
                  <a:cubicBezTo>
                    <a:pt x="1204" y="764"/>
                    <a:pt x="1204" y="588"/>
                    <a:pt x="1160" y="455"/>
                  </a:cubicBezTo>
                  <a:cubicBezTo>
                    <a:pt x="1145" y="397"/>
                    <a:pt x="1116" y="353"/>
                    <a:pt x="1101" y="353"/>
                  </a:cubicBezTo>
                  <a:cubicBezTo>
                    <a:pt x="1087" y="353"/>
                    <a:pt x="1087" y="338"/>
                    <a:pt x="1087" y="338"/>
                  </a:cubicBezTo>
                  <a:cubicBezTo>
                    <a:pt x="1101" y="323"/>
                    <a:pt x="969" y="191"/>
                    <a:pt x="911" y="191"/>
                  </a:cubicBezTo>
                  <a:cubicBezTo>
                    <a:pt x="852" y="191"/>
                    <a:pt x="822" y="132"/>
                    <a:pt x="866" y="88"/>
                  </a:cubicBezTo>
                  <a:cubicBezTo>
                    <a:pt x="896" y="59"/>
                    <a:pt x="896" y="44"/>
                    <a:pt x="866" y="30"/>
                  </a:cubicBezTo>
                  <a:cubicBezTo>
                    <a:pt x="764" y="0"/>
                    <a:pt x="661" y="0"/>
                    <a:pt x="558" y="30"/>
                  </a:cubicBezTo>
                  <a:close/>
                  <a:moveTo>
                    <a:pt x="382" y="500"/>
                  </a:moveTo>
                  <a:cubicBezTo>
                    <a:pt x="426" y="558"/>
                    <a:pt x="367" y="588"/>
                    <a:pt x="323" y="529"/>
                  </a:cubicBezTo>
                  <a:cubicBezTo>
                    <a:pt x="294" y="514"/>
                    <a:pt x="279" y="500"/>
                    <a:pt x="279" y="470"/>
                  </a:cubicBezTo>
                  <a:cubicBezTo>
                    <a:pt x="279" y="441"/>
                    <a:pt x="353" y="470"/>
                    <a:pt x="382" y="500"/>
                  </a:cubicBezTo>
                  <a:close/>
                  <a:moveTo>
                    <a:pt x="881" y="1292"/>
                  </a:moveTo>
                  <a:cubicBezTo>
                    <a:pt x="881" y="1307"/>
                    <a:pt x="881" y="1322"/>
                    <a:pt x="881" y="1322"/>
                  </a:cubicBezTo>
                  <a:cubicBezTo>
                    <a:pt x="866" y="1322"/>
                    <a:pt x="852" y="1307"/>
                    <a:pt x="852" y="1292"/>
                  </a:cubicBezTo>
                  <a:cubicBezTo>
                    <a:pt x="837" y="1278"/>
                    <a:pt x="852" y="1263"/>
                    <a:pt x="852" y="1263"/>
                  </a:cubicBezTo>
                  <a:cubicBezTo>
                    <a:pt x="866" y="1263"/>
                    <a:pt x="881" y="1278"/>
                    <a:pt x="881" y="1292"/>
                  </a:cubicBezTo>
                  <a:close/>
                  <a:moveTo>
                    <a:pt x="705" y="1997"/>
                  </a:moveTo>
                  <a:cubicBezTo>
                    <a:pt x="676" y="2026"/>
                    <a:pt x="661" y="2041"/>
                    <a:pt x="661" y="2070"/>
                  </a:cubicBezTo>
                  <a:cubicBezTo>
                    <a:pt x="661" y="2085"/>
                    <a:pt x="646" y="2100"/>
                    <a:pt x="617" y="2100"/>
                  </a:cubicBezTo>
                  <a:cubicBezTo>
                    <a:pt x="588" y="2100"/>
                    <a:pt x="573" y="2114"/>
                    <a:pt x="588" y="2144"/>
                  </a:cubicBezTo>
                  <a:cubicBezTo>
                    <a:pt x="602" y="2173"/>
                    <a:pt x="588" y="2188"/>
                    <a:pt x="573" y="2188"/>
                  </a:cubicBezTo>
                  <a:cubicBezTo>
                    <a:pt x="558" y="2188"/>
                    <a:pt x="544" y="2158"/>
                    <a:pt x="544" y="2129"/>
                  </a:cubicBezTo>
                  <a:cubicBezTo>
                    <a:pt x="544" y="2100"/>
                    <a:pt x="558" y="2070"/>
                    <a:pt x="588" y="2070"/>
                  </a:cubicBezTo>
                  <a:cubicBezTo>
                    <a:pt x="646" y="2070"/>
                    <a:pt x="646" y="2041"/>
                    <a:pt x="588" y="1997"/>
                  </a:cubicBezTo>
                  <a:cubicBezTo>
                    <a:pt x="544" y="1953"/>
                    <a:pt x="573" y="1953"/>
                    <a:pt x="646" y="1953"/>
                  </a:cubicBezTo>
                  <a:cubicBezTo>
                    <a:pt x="720" y="1953"/>
                    <a:pt x="749" y="1968"/>
                    <a:pt x="705" y="1997"/>
                  </a:cubicBezTo>
                  <a:close/>
                  <a:moveTo>
                    <a:pt x="499" y="2423"/>
                  </a:moveTo>
                  <a:cubicBezTo>
                    <a:pt x="514" y="2452"/>
                    <a:pt x="499" y="2467"/>
                    <a:pt x="485" y="2481"/>
                  </a:cubicBezTo>
                  <a:cubicBezTo>
                    <a:pt x="470" y="2511"/>
                    <a:pt x="470" y="2525"/>
                    <a:pt x="455" y="2511"/>
                  </a:cubicBezTo>
                  <a:cubicBezTo>
                    <a:pt x="455" y="2496"/>
                    <a:pt x="455" y="2467"/>
                    <a:pt x="455" y="2452"/>
                  </a:cubicBezTo>
                  <a:cubicBezTo>
                    <a:pt x="455" y="2408"/>
                    <a:pt x="485" y="2379"/>
                    <a:pt x="514" y="2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2"/>
            <p:cNvSpPr/>
            <p:nvPr/>
          </p:nvSpPr>
          <p:spPr>
            <a:xfrm>
              <a:off x="8896986" y="1736929"/>
              <a:ext cx="33990" cy="93987"/>
            </a:xfrm>
            <a:custGeom>
              <a:avLst/>
              <a:gdLst/>
              <a:ahLst/>
              <a:cxnLst/>
              <a:rect l="l" t="t" r="r" b="b"/>
              <a:pathLst>
                <a:path w="1073" h="2967" extrusionOk="0">
                  <a:moveTo>
                    <a:pt x="500" y="45"/>
                  </a:moveTo>
                  <a:cubicBezTo>
                    <a:pt x="500" y="45"/>
                    <a:pt x="485" y="59"/>
                    <a:pt x="456" y="59"/>
                  </a:cubicBezTo>
                  <a:cubicBezTo>
                    <a:pt x="441" y="59"/>
                    <a:pt x="412" y="59"/>
                    <a:pt x="412" y="89"/>
                  </a:cubicBezTo>
                  <a:cubicBezTo>
                    <a:pt x="412" y="104"/>
                    <a:pt x="397" y="118"/>
                    <a:pt x="353" y="133"/>
                  </a:cubicBezTo>
                  <a:cubicBezTo>
                    <a:pt x="309" y="162"/>
                    <a:pt x="279" y="206"/>
                    <a:pt x="250" y="250"/>
                  </a:cubicBezTo>
                  <a:cubicBezTo>
                    <a:pt x="206" y="338"/>
                    <a:pt x="191" y="427"/>
                    <a:pt x="191" y="794"/>
                  </a:cubicBezTo>
                  <a:cubicBezTo>
                    <a:pt x="206" y="1058"/>
                    <a:pt x="177" y="1322"/>
                    <a:pt x="133" y="1572"/>
                  </a:cubicBezTo>
                  <a:cubicBezTo>
                    <a:pt x="89" y="1762"/>
                    <a:pt x="45" y="1968"/>
                    <a:pt x="45" y="2027"/>
                  </a:cubicBezTo>
                  <a:cubicBezTo>
                    <a:pt x="30" y="2100"/>
                    <a:pt x="30" y="2203"/>
                    <a:pt x="15" y="2262"/>
                  </a:cubicBezTo>
                  <a:cubicBezTo>
                    <a:pt x="1" y="2335"/>
                    <a:pt x="1" y="2423"/>
                    <a:pt x="15" y="2496"/>
                  </a:cubicBezTo>
                  <a:cubicBezTo>
                    <a:pt x="45" y="2775"/>
                    <a:pt x="323" y="2966"/>
                    <a:pt x="514" y="2834"/>
                  </a:cubicBezTo>
                  <a:cubicBezTo>
                    <a:pt x="705" y="2702"/>
                    <a:pt x="867" y="2496"/>
                    <a:pt x="837" y="2364"/>
                  </a:cubicBezTo>
                  <a:cubicBezTo>
                    <a:pt x="837" y="2350"/>
                    <a:pt x="837" y="2335"/>
                    <a:pt x="852" y="2335"/>
                  </a:cubicBezTo>
                  <a:cubicBezTo>
                    <a:pt x="867" y="2335"/>
                    <a:pt x="896" y="2262"/>
                    <a:pt x="911" y="2159"/>
                  </a:cubicBezTo>
                  <a:cubicBezTo>
                    <a:pt x="925" y="2041"/>
                    <a:pt x="969" y="1909"/>
                    <a:pt x="984" y="1821"/>
                  </a:cubicBezTo>
                  <a:cubicBezTo>
                    <a:pt x="1028" y="1704"/>
                    <a:pt x="1028" y="1645"/>
                    <a:pt x="984" y="1616"/>
                  </a:cubicBezTo>
                  <a:cubicBezTo>
                    <a:pt x="955" y="1601"/>
                    <a:pt x="969" y="1586"/>
                    <a:pt x="984" y="1572"/>
                  </a:cubicBezTo>
                  <a:cubicBezTo>
                    <a:pt x="1013" y="1572"/>
                    <a:pt x="1028" y="1528"/>
                    <a:pt x="1043" y="1293"/>
                  </a:cubicBezTo>
                  <a:lnTo>
                    <a:pt x="1043" y="1102"/>
                  </a:lnTo>
                  <a:cubicBezTo>
                    <a:pt x="1043" y="1072"/>
                    <a:pt x="1043" y="970"/>
                    <a:pt x="1058" y="838"/>
                  </a:cubicBezTo>
                  <a:cubicBezTo>
                    <a:pt x="1072" y="515"/>
                    <a:pt x="1028" y="265"/>
                    <a:pt x="955" y="206"/>
                  </a:cubicBezTo>
                  <a:cubicBezTo>
                    <a:pt x="911" y="177"/>
                    <a:pt x="881" y="162"/>
                    <a:pt x="837" y="162"/>
                  </a:cubicBezTo>
                  <a:cubicBezTo>
                    <a:pt x="808" y="162"/>
                    <a:pt x="793" y="148"/>
                    <a:pt x="793" y="133"/>
                  </a:cubicBezTo>
                  <a:cubicBezTo>
                    <a:pt x="793" y="118"/>
                    <a:pt x="764" y="118"/>
                    <a:pt x="749" y="118"/>
                  </a:cubicBezTo>
                  <a:cubicBezTo>
                    <a:pt x="720" y="133"/>
                    <a:pt x="705" y="118"/>
                    <a:pt x="676" y="59"/>
                  </a:cubicBezTo>
                  <a:cubicBezTo>
                    <a:pt x="661" y="15"/>
                    <a:pt x="632" y="1"/>
                    <a:pt x="573" y="1"/>
                  </a:cubicBezTo>
                  <a:cubicBezTo>
                    <a:pt x="500" y="1"/>
                    <a:pt x="500" y="15"/>
                    <a:pt x="500" y="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42"/>
            <p:cNvSpPr/>
            <p:nvPr/>
          </p:nvSpPr>
          <p:spPr>
            <a:xfrm>
              <a:off x="8685381" y="1749949"/>
              <a:ext cx="32596" cy="56323"/>
            </a:xfrm>
            <a:custGeom>
              <a:avLst/>
              <a:gdLst/>
              <a:ahLst/>
              <a:cxnLst/>
              <a:rect l="l" t="t" r="r" b="b"/>
              <a:pathLst>
                <a:path w="1029" h="1778" extrusionOk="0">
                  <a:moveTo>
                    <a:pt x="397" y="60"/>
                  </a:moveTo>
                  <a:cubicBezTo>
                    <a:pt x="353" y="74"/>
                    <a:pt x="324" y="89"/>
                    <a:pt x="280" y="89"/>
                  </a:cubicBezTo>
                  <a:cubicBezTo>
                    <a:pt x="192" y="89"/>
                    <a:pt x="177" y="104"/>
                    <a:pt x="147" y="177"/>
                  </a:cubicBezTo>
                  <a:cubicBezTo>
                    <a:pt x="118" y="236"/>
                    <a:pt x="103" y="250"/>
                    <a:pt x="74" y="236"/>
                  </a:cubicBezTo>
                  <a:cubicBezTo>
                    <a:pt x="59" y="236"/>
                    <a:pt x="45" y="236"/>
                    <a:pt x="30" y="265"/>
                  </a:cubicBezTo>
                  <a:cubicBezTo>
                    <a:pt x="1" y="427"/>
                    <a:pt x="1" y="588"/>
                    <a:pt x="30" y="750"/>
                  </a:cubicBezTo>
                  <a:cubicBezTo>
                    <a:pt x="59" y="838"/>
                    <a:pt x="59" y="926"/>
                    <a:pt x="59" y="1014"/>
                  </a:cubicBezTo>
                  <a:cubicBezTo>
                    <a:pt x="45" y="1117"/>
                    <a:pt x="59" y="1175"/>
                    <a:pt x="59" y="1175"/>
                  </a:cubicBezTo>
                  <a:cubicBezTo>
                    <a:pt x="59" y="1175"/>
                    <a:pt x="89" y="1205"/>
                    <a:pt x="89" y="1249"/>
                  </a:cubicBezTo>
                  <a:cubicBezTo>
                    <a:pt x="89" y="1396"/>
                    <a:pt x="147" y="1542"/>
                    <a:pt x="250" y="1660"/>
                  </a:cubicBezTo>
                  <a:cubicBezTo>
                    <a:pt x="309" y="1733"/>
                    <a:pt x="412" y="1777"/>
                    <a:pt x="515" y="1763"/>
                  </a:cubicBezTo>
                  <a:cubicBezTo>
                    <a:pt x="617" y="1763"/>
                    <a:pt x="676" y="1763"/>
                    <a:pt x="676" y="1733"/>
                  </a:cubicBezTo>
                  <a:cubicBezTo>
                    <a:pt x="676" y="1704"/>
                    <a:pt x="705" y="1689"/>
                    <a:pt x="735" y="1689"/>
                  </a:cubicBezTo>
                  <a:cubicBezTo>
                    <a:pt x="837" y="1616"/>
                    <a:pt x="911" y="1513"/>
                    <a:pt x="970" y="1410"/>
                  </a:cubicBezTo>
                  <a:cubicBezTo>
                    <a:pt x="970" y="1381"/>
                    <a:pt x="970" y="1366"/>
                    <a:pt x="984" y="1351"/>
                  </a:cubicBezTo>
                  <a:cubicBezTo>
                    <a:pt x="1028" y="1131"/>
                    <a:pt x="1028" y="911"/>
                    <a:pt x="999" y="676"/>
                  </a:cubicBezTo>
                  <a:cubicBezTo>
                    <a:pt x="970" y="544"/>
                    <a:pt x="852" y="353"/>
                    <a:pt x="793" y="353"/>
                  </a:cubicBezTo>
                  <a:cubicBezTo>
                    <a:pt x="779" y="353"/>
                    <a:pt x="749" y="353"/>
                    <a:pt x="749" y="338"/>
                  </a:cubicBezTo>
                  <a:cubicBezTo>
                    <a:pt x="749" y="324"/>
                    <a:pt x="764" y="309"/>
                    <a:pt x="779" y="309"/>
                  </a:cubicBezTo>
                  <a:cubicBezTo>
                    <a:pt x="808" y="309"/>
                    <a:pt x="764" y="250"/>
                    <a:pt x="632" y="118"/>
                  </a:cubicBezTo>
                  <a:cubicBezTo>
                    <a:pt x="573" y="30"/>
                    <a:pt x="426" y="1"/>
                    <a:pt x="397" y="60"/>
                  </a:cubicBezTo>
                  <a:close/>
                  <a:moveTo>
                    <a:pt x="500" y="118"/>
                  </a:moveTo>
                  <a:cubicBezTo>
                    <a:pt x="470" y="148"/>
                    <a:pt x="470" y="148"/>
                    <a:pt x="485" y="104"/>
                  </a:cubicBezTo>
                  <a:cubicBezTo>
                    <a:pt x="500" y="74"/>
                    <a:pt x="500" y="60"/>
                    <a:pt x="515" y="74"/>
                  </a:cubicBezTo>
                  <a:cubicBezTo>
                    <a:pt x="529" y="74"/>
                    <a:pt x="515" y="104"/>
                    <a:pt x="500" y="118"/>
                  </a:cubicBezTo>
                  <a:close/>
                  <a:moveTo>
                    <a:pt x="353" y="559"/>
                  </a:moveTo>
                  <a:cubicBezTo>
                    <a:pt x="353" y="603"/>
                    <a:pt x="338" y="617"/>
                    <a:pt x="294" y="617"/>
                  </a:cubicBezTo>
                  <a:cubicBezTo>
                    <a:pt x="221" y="617"/>
                    <a:pt x="206" y="573"/>
                    <a:pt x="250" y="515"/>
                  </a:cubicBezTo>
                  <a:cubicBezTo>
                    <a:pt x="280" y="500"/>
                    <a:pt x="294" y="471"/>
                    <a:pt x="294" y="441"/>
                  </a:cubicBezTo>
                  <a:cubicBezTo>
                    <a:pt x="309" y="397"/>
                    <a:pt x="353" y="500"/>
                    <a:pt x="353" y="559"/>
                  </a:cubicBezTo>
                  <a:close/>
                  <a:moveTo>
                    <a:pt x="147" y="1087"/>
                  </a:moveTo>
                  <a:cubicBezTo>
                    <a:pt x="147" y="1102"/>
                    <a:pt x="147" y="1117"/>
                    <a:pt x="133" y="1117"/>
                  </a:cubicBezTo>
                  <a:cubicBezTo>
                    <a:pt x="118" y="1117"/>
                    <a:pt x="103" y="1102"/>
                    <a:pt x="103" y="1087"/>
                  </a:cubicBezTo>
                  <a:cubicBezTo>
                    <a:pt x="103" y="1073"/>
                    <a:pt x="103" y="1058"/>
                    <a:pt x="118" y="1058"/>
                  </a:cubicBezTo>
                  <a:cubicBezTo>
                    <a:pt x="133" y="1058"/>
                    <a:pt x="133" y="1073"/>
                    <a:pt x="147" y="1087"/>
                  </a:cubicBezTo>
                  <a:close/>
                  <a:moveTo>
                    <a:pt x="470" y="1572"/>
                  </a:moveTo>
                  <a:cubicBezTo>
                    <a:pt x="470" y="1601"/>
                    <a:pt x="456" y="1616"/>
                    <a:pt x="441" y="1601"/>
                  </a:cubicBezTo>
                  <a:cubicBezTo>
                    <a:pt x="441" y="1601"/>
                    <a:pt x="441" y="1572"/>
                    <a:pt x="441" y="1557"/>
                  </a:cubicBezTo>
                  <a:cubicBezTo>
                    <a:pt x="441" y="1542"/>
                    <a:pt x="485" y="1528"/>
                    <a:pt x="470" y="15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2"/>
            <p:cNvSpPr/>
            <p:nvPr/>
          </p:nvSpPr>
          <p:spPr>
            <a:xfrm>
              <a:off x="8753297" y="1762525"/>
              <a:ext cx="44190" cy="82330"/>
            </a:xfrm>
            <a:custGeom>
              <a:avLst/>
              <a:gdLst/>
              <a:ahLst/>
              <a:cxnLst/>
              <a:rect l="l" t="t" r="r" b="b"/>
              <a:pathLst>
                <a:path w="1395" h="2599" extrusionOk="0">
                  <a:moveTo>
                    <a:pt x="587" y="30"/>
                  </a:moveTo>
                  <a:cubicBezTo>
                    <a:pt x="587" y="44"/>
                    <a:pt x="587" y="59"/>
                    <a:pt x="587" y="59"/>
                  </a:cubicBezTo>
                  <a:cubicBezTo>
                    <a:pt x="617" y="59"/>
                    <a:pt x="631" y="74"/>
                    <a:pt x="617" y="88"/>
                  </a:cubicBezTo>
                  <a:cubicBezTo>
                    <a:pt x="617" y="118"/>
                    <a:pt x="602" y="132"/>
                    <a:pt x="587" y="132"/>
                  </a:cubicBezTo>
                  <a:cubicBezTo>
                    <a:pt x="558" y="132"/>
                    <a:pt x="543" y="118"/>
                    <a:pt x="543" y="103"/>
                  </a:cubicBezTo>
                  <a:cubicBezTo>
                    <a:pt x="543" y="44"/>
                    <a:pt x="470" y="15"/>
                    <a:pt x="441" y="59"/>
                  </a:cubicBezTo>
                  <a:cubicBezTo>
                    <a:pt x="411" y="88"/>
                    <a:pt x="396" y="74"/>
                    <a:pt x="367" y="74"/>
                  </a:cubicBezTo>
                  <a:cubicBezTo>
                    <a:pt x="294" y="59"/>
                    <a:pt x="147" y="162"/>
                    <a:pt x="147" y="206"/>
                  </a:cubicBezTo>
                  <a:cubicBezTo>
                    <a:pt x="147" y="235"/>
                    <a:pt x="132" y="264"/>
                    <a:pt x="118" y="294"/>
                  </a:cubicBezTo>
                  <a:cubicBezTo>
                    <a:pt x="73" y="353"/>
                    <a:pt x="59" y="441"/>
                    <a:pt x="59" y="514"/>
                  </a:cubicBezTo>
                  <a:cubicBezTo>
                    <a:pt x="44" y="617"/>
                    <a:pt x="29" y="734"/>
                    <a:pt x="15" y="778"/>
                  </a:cubicBezTo>
                  <a:cubicBezTo>
                    <a:pt x="15" y="822"/>
                    <a:pt x="15" y="866"/>
                    <a:pt x="44" y="837"/>
                  </a:cubicBezTo>
                  <a:cubicBezTo>
                    <a:pt x="59" y="822"/>
                    <a:pt x="73" y="822"/>
                    <a:pt x="44" y="866"/>
                  </a:cubicBezTo>
                  <a:cubicBezTo>
                    <a:pt x="0" y="1145"/>
                    <a:pt x="0" y="1424"/>
                    <a:pt x="29" y="1703"/>
                  </a:cubicBezTo>
                  <a:cubicBezTo>
                    <a:pt x="44" y="1733"/>
                    <a:pt x="44" y="1777"/>
                    <a:pt x="29" y="1806"/>
                  </a:cubicBezTo>
                  <a:cubicBezTo>
                    <a:pt x="29" y="1865"/>
                    <a:pt x="59" y="1938"/>
                    <a:pt x="88" y="1997"/>
                  </a:cubicBezTo>
                  <a:cubicBezTo>
                    <a:pt x="118" y="2041"/>
                    <a:pt x="132" y="2114"/>
                    <a:pt x="147" y="2173"/>
                  </a:cubicBezTo>
                  <a:cubicBezTo>
                    <a:pt x="162" y="2246"/>
                    <a:pt x="220" y="2305"/>
                    <a:pt x="294" y="2320"/>
                  </a:cubicBezTo>
                  <a:cubicBezTo>
                    <a:pt x="323" y="2320"/>
                    <a:pt x="338" y="2334"/>
                    <a:pt x="338" y="2364"/>
                  </a:cubicBezTo>
                  <a:cubicBezTo>
                    <a:pt x="338" y="2393"/>
                    <a:pt x="455" y="2511"/>
                    <a:pt x="499" y="2511"/>
                  </a:cubicBezTo>
                  <a:cubicBezTo>
                    <a:pt x="514" y="2511"/>
                    <a:pt x="529" y="2481"/>
                    <a:pt x="529" y="2452"/>
                  </a:cubicBezTo>
                  <a:cubicBezTo>
                    <a:pt x="529" y="2364"/>
                    <a:pt x="573" y="2393"/>
                    <a:pt x="587" y="2496"/>
                  </a:cubicBezTo>
                  <a:cubicBezTo>
                    <a:pt x="602" y="2584"/>
                    <a:pt x="617" y="2584"/>
                    <a:pt x="661" y="2584"/>
                  </a:cubicBezTo>
                  <a:cubicBezTo>
                    <a:pt x="690" y="2599"/>
                    <a:pt x="734" y="2584"/>
                    <a:pt x="749" y="2569"/>
                  </a:cubicBezTo>
                  <a:cubicBezTo>
                    <a:pt x="778" y="2555"/>
                    <a:pt x="808" y="2555"/>
                    <a:pt x="852" y="2569"/>
                  </a:cubicBezTo>
                  <a:cubicBezTo>
                    <a:pt x="896" y="2584"/>
                    <a:pt x="954" y="2584"/>
                    <a:pt x="998" y="2540"/>
                  </a:cubicBezTo>
                  <a:cubicBezTo>
                    <a:pt x="1028" y="2511"/>
                    <a:pt x="1072" y="2496"/>
                    <a:pt x="1116" y="2496"/>
                  </a:cubicBezTo>
                  <a:cubicBezTo>
                    <a:pt x="1160" y="2496"/>
                    <a:pt x="1233" y="2393"/>
                    <a:pt x="1336" y="2202"/>
                  </a:cubicBezTo>
                  <a:cubicBezTo>
                    <a:pt x="1395" y="2085"/>
                    <a:pt x="1395" y="2070"/>
                    <a:pt x="1336" y="1982"/>
                  </a:cubicBezTo>
                  <a:cubicBezTo>
                    <a:pt x="1292" y="1923"/>
                    <a:pt x="1263" y="1909"/>
                    <a:pt x="1248" y="1938"/>
                  </a:cubicBezTo>
                  <a:cubicBezTo>
                    <a:pt x="1233" y="1953"/>
                    <a:pt x="1219" y="1953"/>
                    <a:pt x="1204" y="1967"/>
                  </a:cubicBezTo>
                  <a:cubicBezTo>
                    <a:pt x="1160" y="1967"/>
                    <a:pt x="1145" y="1791"/>
                    <a:pt x="1175" y="1659"/>
                  </a:cubicBezTo>
                  <a:cubicBezTo>
                    <a:pt x="1219" y="1424"/>
                    <a:pt x="1219" y="1204"/>
                    <a:pt x="1175" y="984"/>
                  </a:cubicBezTo>
                  <a:cubicBezTo>
                    <a:pt x="1131" y="881"/>
                    <a:pt x="1101" y="764"/>
                    <a:pt x="1101" y="646"/>
                  </a:cubicBezTo>
                  <a:cubicBezTo>
                    <a:pt x="1101" y="617"/>
                    <a:pt x="1116" y="587"/>
                    <a:pt x="1131" y="602"/>
                  </a:cubicBezTo>
                  <a:cubicBezTo>
                    <a:pt x="1160" y="602"/>
                    <a:pt x="1175" y="573"/>
                    <a:pt x="1175" y="543"/>
                  </a:cubicBezTo>
                  <a:cubicBezTo>
                    <a:pt x="1160" y="411"/>
                    <a:pt x="1131" y="294"/>
                    <a:pt x="1072" y="191"/>
                  </a:cubicBezTo>
                  <a:cubicBezTo>
                    <a:pt x="1057" y="191"/>
                    <a:pt x="1028" y="235"/>
                    <a:pt x="1013" y="309"/>
                  </a:cubicBezTo>
                  <a:cubicBezTo>
                    <a:pt x="998" y="367"/>
                    <a:pt x="984" y="411"/>
                    <a:pt x="969" y="411"/>
                  </a:cubicBezTo>
                  <a:cubicBezTo>
                    <a:pt x="940" y="397"/>
                    <a:pt x="940" y="382"/>
                    <a:pt x="940" y="353"/>
                  </a:cubicBezTo>
                  <a:cubicBezTo>
                    <a:pt x="954" y="309"/>
                    <a:pt x="896" y="235"/>
                    <a:pt x="866" y="250"/>
                  </a:cubicBezTo>
                  <a:cubicBezTo>
                    <a:pt x="837" y="279"/>
                    <a:pt x="837" y="250"/>
                    <a:pt x="822" y="235"/>
                  </a:cubicBezTo>
                  <a:cubicBezTo>
                    <a:pt x="808" y="220"/>
                    <a:pt x="837" y="220"/>
                    <a:pt x="881" y="220"/>
                  </a:cubicBezTo>
                  <a:cubicBezTo>
                    <a:pt x="910" y="220"/>
                    <a:pt x="954" y="206"/>
                    <a:pt x="954" y="103"/>
                  </a:cubicBezTo>
                  <a:cubicBezTo>
                    <a:pt x="954" y="15"/>
                    <a:pt x="954" y="15"/>
                    <a:pt x="910" y="59"/>
                  </a:cubicBezTo>
                  <a:cubicBezTo>
                    <a:pt x="866" y="103"/>
                    <a:pt x="866" y="103"/>
                    <a:pt x="822" y="59"/>
                  </a:cubicBezTo>
                  <a:cubicBezTo>
                    <a:pt x="793" y="15"/>
                    <a:pt x="778" y="0"/>
                    <a:pt x="778" y="59"/>
                  </a:cubicBezTo>
                  <a:cubicBezTo>
                    <a:pt x="763" y="118"/>
                    <a:pt x="763" y="103"/>
                    <a:pt x="763" y="59"/>
                  </a:cubicBezTo>
                  <a:cubicBezTo>
                    <a:pt x="749" y="15"/>
                    <a:pt x="734" y="15"/>
                    <a:pt x="675" y="15"/>
                  </a:cubicBezTo>
                  <a:cubicBezTo>
                    <a:pt x="617" y="15"/>
                    <a:pt x="587" y="0"/>
                    <a:pt x="587" y="30"/>
                  </a:cubicBezTo>
                  <a:close/>
                  <a:moveTo>
                    <a:pt x="411" y="176"/>
                  </a:moveTo>
                  <a:cubicBezTo>
                    <a:pt x="441" y="250"/>
                    <a:pt x="426" y="250"/>
                    <a:pt x="382" y="206"/>
                  </a:cubicBezTo>
                  <a:cubicBezTo>
                    <a:pt x="338" y="162"/>
                    <a:pt x="338" y="132"/>
                    <a:pt x="367" y="132"/>
                  </a:cubicBezTo>
                  <a:cubicBezTo>
                    <a:pt x="411" y="132"/>
                    <a:pt x="411" y="147"/>
                    <a:pt x="411" y="176"/>
                  </a:cubicBezTo>
                  <a:close/>
                  <a:moveTo>
                    <a:pt x="602" y="309"/>
                  </a:moveTo>
                  <a:cubicBezTo>
                    <a:pt x="602" y="323"/>
                    <a:pt x="573" y="323"/>
                    <a:pt x="573" y="294"/>
                  </a:cubicBezTo>
                  <a:cubicBezTo>
                    <a:pt x="573" y="264"/>
                    <a:pt x="573" y="235"/>
                    <a:pt x="587" y="250"/>
                  </a:cubicBezTo>
                  <a:cubicBezTo>
                    <a:pt x="602" y="264"/>
                    <a:pt x="602" y="294"/>
                    <a:pt x="587" y="309"/>
                  </a:cubicBezTo>
                  <a:close/>
                  <a:moveTo>
                    <a:pt x="881" y="323"/>
                  </a:moveTo>
                  <a:cubicBezTo>
                    <a:pt x="881" y="338"/>
                    <a:pt x="866" y="353"/>
                    <a:pt x="852" y="353"/>
                  </a:cubicBezTo>
                  <a:cubicBezTo>
                    <a:pt x="837" y="353"/>
                    <a:pt x="837" y="338"/>
                    <a:pt x="837" y="323"/>
                  </a:cubicBezTo>
                  <a:cubicBezTo>
                    <a:pt x="852" y="309"/>
                    <a:pt x="852" y="309"/>
                    <a:pt x="866" y="309"/>
                  </a:cubicBezTo>
                  <a:cubicBezTo>
                    <a:pt x="866" y="309"/>
                    <a:pt x="866" y="309"/>
                    <a:pt x="866" y="338"/>
                  </a:cubicBezTo>
                  <a:close/>
                  <a:moveTo>
                    <a:pt x="338" y="529"/>
                  </a:moveTo>
                  <a:cubicBezTo>
                    <a:pt x="338" y="558"/>
                    <a:pt x="294" y="558"/>
                    <a:pt x="279" y="514"/>
                  </a:cubicBezTo>
                  <a:cubicBezTo>
                    <a:pt x="264" y="485"/>
                    <a:pt x="279" y="499"/>
                    <a:pt x="308" y="499"/>
                  </a:cubicBezTo>
                  <a:cubicBezTo>
                    <a:pt x="323" y="499"/>
                    <a:pt x="323" y="514"/>
                    <a:pt x="323" y="529"/>
                  </a:cubicBezTo>
                  <a:close/>
                  <a:moveTo>
                    <a:pt x="719" y="646"/>
                  </a:moveTo>
                  <a:cubicBezTo>
                    <a:pt x="719" y="705"/>
                    <a:pt x="675" y="705"/>
                    <a:pt x="661" y="631"/>
                  </a:cubicBezTo>
                  <a:cubicBezTo>
                    <a:pt x="631" y="573"/>
                    <a:pt x="661" y="587"/>
                    <a:pt x="675" y="602"/>
                  </a:cubicBezTo>
                  <a:cubicBezTo>
                    <a:pt x="690" y="602"/>
                    <a:pt x="705" y="631"/>
                    <a:pt x="705" y="646"/>
                  </a:cubicBezTo>
                  <a:close/>
                  <a:moveTo>
                    <a:pt x="778" y="954"/>
                  </a:moveTo>
                  <a:cubicBezTo>
                    <a:pt x="778" y="969"/>
                    <a:pt x="734" y="969"/>
                    <a:pt x="690" y="940"/>
                  </a:cubicBezTo>
                  <a:cubicBezTo>
                    <a:pt x="675" y="925"/>
                    <a:pt x="661" y="910"/>
                    <a:pt x="675" y="881"/>
                  </a:cubicBezTo>
                  <a:cubicBezTo>
                    <a:pt x="690" y="866"/>
                    <a:pt x="705" y="866"/>
                    <a:pt x="734" y="881"/>
                  </a:cubicBezTo>
                  <a:cubicBezTo>
                    <a:pt x="749" y="910"/>
                    <a:pt x="763" y="925"/>
                    <a:pt x="763" y="954"/>
                  </a:cubicBezTo>
                  <a:close/>
                  <a:moveTo>
                    <a:pt x="1013" y="969"/>
                  </a:moveTo>
                  <a:cubicBezTo>
                    <a:pt x="1013" y="999"/>
                    <a:pt x="1013" y="1028"/>
                    <a:pt x="984" y="1028"/>
                  </a:cubicBezTo>
                  <a:cubicBezTo>
                    <a:pt x="969" y="1028"/>
                    <a:pt x="969" y="1028"/>
                    <a:pt x="969" y="1013"/>
                  </a:cubicBezTo>
                  <a:cubicBezTo>
                    <a:pt x="969" y="984"/>
                    <a:pt x="954" y="969"/>
                    <a:pt x="940" y="954"/>
                  </a:cubicBezTo>
                  <a:cubicBezTo>
                    <a:pt x="940" y="925"/>
                    <a:pt x="940" y="910"/>
                    <a:pt x="969" y="910"/>
                  </a:cubicBezTo>
                  <a:cubicBezTo>
                    <a:pt x="984" y="925"/>
                    <a:pt x="998" y="954"/>
                    <a:pt x="1013" y="969"/>
                  </a:cubicBezTo>
                  <a:close/>
                  <a:moveTo>
                    <a:pt x="529" y="1439"/>
                  </a:moveTo>
                  <a:cubicBezTo>
                    <a:pt x="529" y="1454"/>
                    <a:pt x="499" y="1468"/>
                    <a:pt x="470" y="1454"/>
                  </a:cubicBezTo>
                  <a:cubicBezTo>
                    <a:pt x="441" y="1439"/>
                    <a:pt x="426" y="1439"/>
                    <a:pt x="470" y="1395"/>
                  </a:cubicBezTo>
                  <a:cubicBezTo>
                    <a:pt x="514" y="1366"/>
                    <a:pt x="499" y="1366"/>
                    <a:pt x="485" y="1336"/>
                  </a:cubicBezTo>
                  <a:cubicBezTo>
                    <a:pt x="470" y="1321"/>
                    <a:pt x="470" y="1292"/>
                    <a:pt x="485" y="1277"/>
                  </a:cubicBezTo>
                  <a:cubicBezTo>
                    <a:pt x="499" y="1233"/>
                    <a:pt x="543" y="1380"/>
                    <a:pt x="529" y="1439"/>
                  </a:cubicBezTo>
                  <a:close/>
                  <a:moveTo>
                    <a:pt x="719" y="2070"/>
                  </a:moveTo>
                  <a:cubicBezTo>
                    <a:pt x="690" y="2100"/>
                    <a:pt x="675" y="2056"/>
                    <a:pt x="690" y="2011"/>
                  </a:cubicBezTo>
                  <a:cubicBezTo>
                    <a:pt x="719" y="1953"/>
                    <a:pt x="719" y="1953"/>
                    <a:pt x="719" y="2011"/>
                  </a:cubicBezTo>
                  <a:cubicBezTo>
                    <a:pt x="734" y="2026"/>
                    <a:pt x="734" y="2056"/>
                    <a:pt x="719" y="20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2"/>
            <p:cNvSpPr/>
            <p:nvPr/>
          </p:nvSpPr>
          <p:spPr>
            <a:xfrm>
              <a:off x="8957902" y="1786695"/>
              <a:ext cx="35384" cy="75836"/>
            </a:xfrm>
            <a:custGeom>
              <a:avLst/>
              <a:gdLst/>
              <a:ahLst/>
              <a:cxnLst/>
              <a:rect l="l" t="t" r="r" b="b"/>
              <a:pathLst>
                <a:path w="1117" h="2394" extrusionOk="0">
                  <a:moveTo>
                    <a:pt x="397" y="45"/>
                  </a:moveTo>
                  <a:cubicBezTo>
                    <a:pt x="382" y="74"/>
                    <a:pt x="353" y="89"/>
                    <a:pt x="353" y="103"/>
                  </a:cubicBezTo>
                  <a:cubicBezTo>
                    <a:pt x="353" y="118"/>
                    <a:pt x="280" y="206"/>
                    <a:pt x="236" y="206"/>
                  </a:cubicBezTo>
                  <a:cubicBezTo>
                    <a:pt x="162" y="206"/>
                    <a:pt x="103" y="309"/>
                    <a:pt x="89" y="441"/>
                  </a:cubicBezTo>
                  <a:cubicBezTo>
                    <a:pt x="89" y="500"/>
                    <a:pt x="89" y="558"/>
                    <a:pt x="59" y="617"/>
                  </a:cubicBezTo>
                  <a:cubicBezTo>
                    <a:pt x="59" y="661"/>
                    <a:pt x="59" y="705"/>
                    <a:pt x="59" y="749"/>
                  </a:cubicBezTo>
                  <a:cubicBezTo>
                    <a:pt x="74" y="793"/>
                    <a:pt x="74" y="837"/>
                    <a:pt x="59" y="881"/>
                  </a:cubicBezTo>
                  <a:cubicBezTo>
                    <a:pt x="30" y="911"/>
                    <a:pt x="15" y="1014"/>
                    <a:pt x="15" y="1248"/>
                  </a:cubicBezTo>
                  <a:cubicBezTo>
                    <a:pt x="15" y="1351"/>
                    <a:pt x="30" y="1395"/>
                    <a:pt x="59" y="1395"/>
                  </a:cubicBezTo>
                  <a:cubicBezTo>
                    <a:pt x="118" y="1395"/>
                    <a:pt x="133" y="1469"/>
                    <a:pt x="74" y="1527"/>
                  </a:cubicBezTo>
                  <a:cubicBezTo>
                    <a:pt x="30" y="1601"/>
                    <a:pt x="1" y="1894"/>
                    <a:pt x="45" y="1894"/>
                  </a:cubicBezTo>
                  <a:cubicBezTo>
                    <a:pt x="89" y="1894"/>
                    <a:pt x="74" y="1924"/>
                    <a:pt x="74" y="1953"/>
                  </a:cubicBezTo>
                  <a:cubicBezTo>
                    <a:pt x="118" y="2071"/>
                    <a:pt x="206" y="2159"/>
                    <a:pt x="324" y="2203"/>
                  </a:cubicBezTo>
                  <a:cubicBezTo>
                    <a:pt x="353" y="2203"/>
                    <a:pt x="382" y="2217"/>
                    <a:pt x="382" y="2247"/>
                  </a:cubicBezTo>
                  <a:cubicBezTo>
                    <a:pt x="397" y="2261"/>
                    <a:pt x="426" y="2276"/>
                    <a:pt x="456" y="2276"/>
                  </a:cubicBezTo>
                  <a:cubicBezTo>
                    <a:pt x="500" y="2276"/>
                    <a:pt x="529" y="2291"/>
                    <a:pt x="573" y="2305"/>
                  </a:cubicBezTo>
                  <a:cubicBezTo>
                    <a:pt x="720" y="2394"/>
                    <a:pt x="911" y="2129"/>
                    <a:pt x="955" y="1792"/>
                  </a:cubicBezTo>
                  <a:cubicBezTo>
                    <a:pt x="970" y="1645"/>
                    <a:pt x="970" y="1630"/>
                    <a:pt x="926" y="1615"/>
                  </a:cubicBezTo>
                  <a:cubicBezTo>
                    <a:pt x="882" y="1601"/>
                    <a:pt x="882" y="1601"/>
                    <a:pt x="926" y="1601"/>
                  </a:cubicBezTo>
                  <a:cubicBezTo>
                    <a:pt x="955" y="1601"/>
                    <a:pt x="1043" y="1322"/>
                    <a:pt x="1043" y="1131"/>
                  </a:cubicBezTo>
                  <a:cubicBezTo>
                    <a:pt x="1043" y="1072"/>
                    <a:pt x="1043" y="1014"/>
                    <a:pt x="1058" y="955"/>
                  </a:cubicBezTo>
                  <a:cubicBezTo>
                    <a:pt x="1116" y="881"/>
                    <a:pt x="1028" y="221"/>
                    <a:pt x="984" y="265"/>
                  </a:cubicBezTo>
                  <a:cubicBezTo>
                    <a:pt x="984" y="280"/>
                    <a:pt x="955" y="250"/>
                    <a:pt x="940" y="221"/>
                  </a:cubicBezTo>
                  <a:cubicBezTo>
                    <a:pt x="911" y="177"/>
                    <a:pt x="882" y="162"/>
                    <a:pt x="838" y="162"/>
                  </a:cubicBezTo>
                  <a:cubicBezTo>
                    <a:pt x="793" y="147"/>
                    <a:pt x="764" y="147"/>
                    <a:pt x="735" y="133"/>
                  </a:cubicBezTo>
                  <a:cubicBezTo>
                    <a:pt x="720" y="118"/>
                    <a:pt x="705" y="147"/>
                    <a:pt x="720" y="206"/>
                  </a:cubicBezTo>
                  <a:cubicBezTo>
                    <a:pt x="720" y="250"/>
                    <a:pt x="720" y="280"/>
                    <a:pt x="691" y="280"/>
                  </a:cubicBezTo>
                  <a:cubicBezTo>
                    <a:pt x="676" y="280"/>
                    <a:pt x="661" y="236"/>
                    <a:pt x="661" y="177"/>
                  </a:cubicBezTo>
                  <a:cubicBezTo>
                    <a:pt x="661" y="74"/>
                    <a:pt x="661" y="59"/>
                    <a:pt x="588" y="30"/>
                  </a:cubicBezTo>
                  <a:cubicBezTo>
                    <a:pt x="500" y="1"/>
                    <a:pt x="470" y="1"/>
                    <a:pt x="412" y="45"/>
                  </a:cubicBezTo>
                  <a:close/>
                  <a:moveTo>
                    <a:pt x="691" y="324"/>
                  </a:moveTo>
                  <a:cubicBezTo>
                    <a:pt x="735" y="353"/>
                    <a:pt x="749" y="353"/>
                    <a:pt x="764" y="324"/>
                  </a:cubicBezTo>
                  <a:cubicBezTo>
                    <a:pt x="793" y="250"/>
                    <a:pt x="808" y="294"/>
                    <a:pt x="808" y="368"/>
                  </a:cubicBezTo>
                  <a:cubicBezTo>
                    <a:pt x="793" y="456"/>
                    <a:pt x="793" y="456"/>
                    <a:pt x="749" y="412"/>
                  </a:cubicBezTo>
                  <a:cubicBezTo>
                    <a:pt x="720" y="382"/>
                    <a:pt x="676" y="368"/>
                    <a:pt x="647" y="382"/>
                  </a:cubicBezTo>
                  <a:cubicBezTo>
                    <a:pt x="617" y="382"/>
                    <a:pt x="588" y="368"/>
                    <a:pt x="588" y="338"/>
                  </a:cubicBezTo>
                  <a:cubicBezTo>
                    <a:pt x="573" y="280"/>
                    <a:pt x="603" y="280"/>
                    <a:pt x="691" y="324"/>
                  </a:cubicBezTo>
                  <a:close/>
                  <a:moveTo>
                    <a:pt x="852" y="720"/>
                  </a:moveTo>
                  <a:cubicBezTo>
                    <a:pt x="867" y="705"/>
                    <a:pt x="882" y="720"/>
                    <a:pt x="896" y="735"/>
                  </a:cubicBezTo>
                  <a:cubicBezTo>
                    <a:pt x="911" y="749"/>
                    <a:pt x="896" y="764"/>
                    <a:pt x="882" y="779"/>
                  </a:cubicBezTo>
                  <a:cubicBezTo>
                    <a:pt x="838" y="808"/>
                    <a:pt x="749" y="705"/>
                    <a:pt x="764" y="661"/>
                  </a:cubicBezTo>
                  <a:cubicBezTo>
                    <a:pt x="779" y="603"/>
                    <a:pt x="779" y="617"/>
                    <a:pt x="808" y="676"/>
                  </a:cubicBezTo>
                  <a:cubicBezTo>
                    <a:pt x="823" y="720"/>
                    <a:pt x="838" y="735"/>
                    <a:pt x="852" y="720"/>
                  </a:cubicBezTo>
                  <a:close/>
                  <a:moveTo>
                    <a:pt x="265" y="1513"/>
                  </a:moveTo>
                  <a:cubicBezTo>
                    <a:pt x="265" y="1527"/>
                    <a:pt x="265" y="1542"/>
                    <a:pt x="250" y="1542"/>
                  </a:cubicBezTo>
                  <a:cubicBezTo>
                    <a:pt x="250" y="1542"/>
                    <a:pt x="236" y="1527"/>
                    <a:pt x="221" y="1513"/>
                  </a:cubicBezTo>
                  <a:cubicBezTo>
                    <a:pt x="206" y="1498"/>
                    <a:pt x="221" y="1483"/>
                    <a:pt x="236" y="1483"/>
                  </a:cubicBezTo>
                  <a:cubicBezTo>
                    <a:pt x="250" y="1483"/>
                    <a:pt x="265" y="1498"/>
                    <a:pt x="265" y="1513"/>
                  </a:cubicBezTo>
                  <a:close/>
                  <a:moveTo>
                    <a:pt x="412" y="1630"/>
                  </a:moveTo>
                  <a:cubicBezTo>
                    <a:pt x="426" y="1660"/>
                    <a:pt x="412" y="1674"/>
                    <a:pt x="397" y="1674"/>
                  </a:cubicBezTo>
                  <a:cubicBezTo>
                    <a:pt x="397" y="1674"/>
                    <a:pt x="382" y="1660"/>
                    <a:pt x="382" y="1630"/>
                  </a:cubicBezTo>
                  <a:cubicBezTo>
                    <a:pt x="382" y="1615"/>
                    <a:pt x="382" y="1586"/>
                    <a:pt x="382" y="1586"/>
                  </a:cubicBezTo>
                  <a:cubicBezTo>
                    <a:pt x="397" y="1586"/>
                    <a:pt x="412" y="1615"/>
                    <a:pt x="426" y="1630"/>
                  </a:cubicBezTo>
                  <a:close/>
                  <a:moveTo>
                    <a:pt x="764" y="1953"/>
                  </a:moveTo>
                  <a:cubicBezTo>
                    <a:pt x="779" y="1983"/>
                    <a:pt x="793" y="2027"/>
                    <a:pt x="808" y="2071"/>
                  </a:cubicBezTo>
                  <a:cubicBezTo>
                    <a:pt x="764" y="2056"/>
                    <a:pt x="720" y="2027"/>
                    <a:pt x="705" y="1983"/>
                  </a:cubicBezTo>
                  <a:cubicBezTo>
                    <a:pt x="705" y="1953"/>
                    <a:pt x="691" y="1924"/>
                    <a:pt x="661" y="1924"/>
                  </a:cubicBezTo>
                  <a:cubicBezTo>
                    <a:pt x="647" y="1924"/>
                    <a:pt x="632" y="1909"/>
                    <a:pt x="647" y="1880"/>
                  </a:cubicBezTo>
                  <a:cubicBezTo>
                    <a:pt x="676" y="1821"/>
                    <a:pt x="705" y="1836"/>
                    <a:pt x="764" y="19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2"/>
            <p:cNvSpPr/>
            <p:nvPr/>
          </p:nvSpPr>
          <p:spPr>
            <a:xfrm>
              <a:off x="8834201" y="1830410"/>
              <a:ext cx="33990" cy="90249"/>
            </a:xfrm>
            <a:custGeom>
              <a:avLst/>
              <a:gdLst/>
              <a:ahLst/>
              <a:cxnLst/>
              <a:rect l="l" t="t" r="r" b="b"/>
              <a:pathLst>
                <a:path w="1073" h="2849" extrusionOk="0">
                  <a:moveTo>
                    <a:pt x="412" y="59"/>
                  </a:moveTo>
                  <a:cubicBezTo>
                    <a:pt x="397" y="89"/>
                    <a:pt x="368" y="103"/>
                    <a:pt x="324" y="118"/>
                  </a:cubicBezTo>
                  <a:cubicBezTo>
                    <a:pt x="294" y="118"/>
                    <a:pt x="265" y="147"/>
                    <a:pt x="265" y="191"/>
                  </a:cubicBezTo>
                  <a:cubicBezTo>
                    <a:pt x="265" y="250"/>
                    <a:pt x="265" y="250"/>
                    <a:pt x="235" y="206"/>
                  </a:cubicBezTo>
                  <a:cubicBezTo>
                    <a:pt x="221" y="162"/>
                    <a:pt x="221" y="162"/>
                    <a:pt x="162" y="221"/>
                  </a:cubicBezTo>
                  <a:cubicBezTo>
                    <a:pt x="74" y="324"/>
                    <a:pt x="30" y="500"/>
                    <a:pt x="15" y="896"/>
                  </a:cubicBezTo>
                  <a:cubicBezTo>
                    <a:pt x="1" y="1219"/>
                    <a:pt x="15" y="1263"/>
                    <a:pt x="59" y="1307"/>
                  </a:cubicBezTo>
                  <a:cubicBezTo>
                    <a:pt x="89" y="1351"/>
                    <a:pt x="103" y="1351"/>
                    <a:pt x="59" y="1395"/>
                  </a:cubicBezTo>
                  <a:cubicBezTo>
                    <a:pt x="15" y="1439"/>
                    <a:pt x="1" y="1513"/>
                    <a:pt x="30" y="1704"/>
                  </a:cubicBezTo>
                  <a:cubicBezTo>
                    <a:pt x="30" y="1792"/>
                    <a:pt x="45" y="1821"/>
                    <a:pt x="74" y="1821"/>
                  </a:cubicBezTo>
                  <a:cubicBezTo>
                    <a:pt x="118" y="1821"/>
                    <a:pt x="118" y="1836"/>
                    <a:pt x="103" y="1850"/>
                  </a:cubicBezTo>
                  <a:cubicBezTo>
                    <a:pt x="74" y="1909"/>
                    <a:pt x="74" y="1983"/>
                    <a:pt x="74" y="2041"/>
                  </a:cubicBezTo>
                  <a:lnTo>
                    <a:pt x="74" y="2247"/>
                  </a:lnTo>
                  <a:cubicBezTo>
                    <a:pt x="74" y="2276"/>
                    <a:pt x="89" y="2305"/>
                    <a:pt x="118" y="2305"/>
                  </a:cubicBezTo>
                  <a:cubicBezTo>
                    <a:pt x="133" y="2305"/>
                    <a:pt x="133" y="2320"/>
                    <a:pt x="118" y="2335"/>
                  </a:cubicBezTo>
                  <a:cubicBezTo>
                    <a:pt x="89" y="2394"/>
                    <a:pt x="177" y="2570"/>
                    <a:pt x="294" y="2702"/>
                  </a:cubicBezTo>
                  <a:cubicBezTo>
                    <a:pt x="412" y="2819"/>
                    <a:pt x="426" y="2834"/>
                    <a:pt x="485" y="2819"/>
                  </a:cubicBezTo>
                  <a:cubicBezTo>
                    <a:pt x="529" y="2819"/>
                    <a:pt x="573" y="2819"/>
                    <a:pt x="602" y="2834"/>
                  </a:cubicBezTo>
                  <a:cubicBezTo>
                    <a:pt x="617" y="2849"/>
                    <a:pt x="632" y="2834"/>
                    <a:pt x="632" y="2819"/>
                  </a:cubicBezTo>
                  <a:cubicBezTo>
                    <a:pt x="632" y="2805"/>
                    <a:pt x="647" y="2775"/>
                    <a:pt x="676" y="2775"/>
                  </a:cubicBezTo>
                  <a:cubicBezTo>
                    <a:pt x="720" y="2775"/>
                    <a:pt x="837" y="2628"/>
                    <a:pt x="823" y="2584"/>
                  </a:cubicBezTo>
                  <a:cubicBezTo>
                    <a:pt x="793" y="2555"/>
                    <a:pt x="823" y="2555"/>
                    <a:pt x="852" y="2570"/>
                  </a:cubicBezTo>
                  <a:cubicBezTo>
                    <a:pt x="867" y="2584"/>
                    <a:pt x="881" y="2570"/>
                    <a:pt x="881" y="2540"/>
                  </a:cubicBezTo>
                  <a:cubicBezTo>
                    <a:pt x="881" y="2511"/>
                    <a:pt x="896" y="2496"/>
                    <a:pt x="925" y="2496"/>
                  </a:cubicBezTo>
                  <a:cubicBezTo>
                    <a:pt x="955" y="2496"/>
                    <a:pt x="984" y="2438"/>
                    <a:pt x="1014" y="2291"/>
                  </a:cubicBezTo>
                  <a:cubicBezTo>
                    <a:pt x="1072" y="2012"/>
                    <a:pt x="1058" y="911"/>
                    <a:pt x="984" y="808"/>
                  </a:cubicBezTo>
                  <a:cubicBezTo>
                    <a:pt x="970" y="720"/>
                    <a:pt x="955" y="647"/>
                    <a:pt x="940" y="573"/>
                  </a:cubicBezTo>
                  <a:cubicBezTo>
                    <a:pt x="911" y="338"/>
                    <a:pt x="867" y="250"/>
                    <a:pt x="764" y="250"/>
                  </a:cubicBezTo>
                  <a:cubicBezTo>
                    <a:pt x="720" y="250"/>
                    <a:pt x="691" y="221"/>
                    <a:pt x="676" y="191"/>
                  </a:cubicBezTo>
                  <a:cubicBezTo>
                    <a:pt x="647" y="103"/>
                    <a:pt x="412" y="1"/>
                    <a:pt x="397" y="74"/>
                  </a:cubicBezTo>
                  <a:close/>
                  <a:moveTo>
                    <a:pt x="602" y="412"/>
                  </a:moveTo>
                  <a:cubicBezTo>
                    <a:pt x="529" y="456"/>
                    <a:pt x="514" y="441"/>
                    <a:pt x="544" y="382"/>
                  </a:cubicBezTo>
                  <a:cubicBezTo>
                    <a:pt x="573" y="309"/>
                    <a:pt x="588" y="324"/>
                    <a:pt x="602" y="353"/>
                  </a:cubicBezTo>
                  <a:cubicBezTo>
                    <a:pt x="632" y="368"/>
                    <a:pt x="632" y="397"/>
                    <a:pt x="602" y="412"/>
                  </a:cubicBezTo>
                  <a:close/>
                  <a:moveTo>
                    <a:pt x="368" y="2056"/>
                  </a:moveTo>
                  <a:cubicBezTo>
                    <a:pt x="382" y="2056"/>
                    <a:pt x="397" y="2056"/>
                    <a:pt x="382" y="2100"/>
                  </a:cubicBezTo>
                  <a:cubicBezTo>
                    <a:pt x="382" y="2129"/>
                    <a:pt x="382" y="2144"/>
                    <a:pt x="368" y="2144"/>
                  </a:cubicBezTo>
                  <a:cubicBezTo>
                    <a:pt x="338" y="2144"/>
                    <a:pt x="324" y="2159"/>
                    <a:pt x="309" y="2188"/>
                  </a:cubicBezTo>
                  <a:cubicBezTo>
                    <a:pt x="250" y="2217"/>
                    <a:pt x="250" y="2217"/>
                    <a:pt x="280" y="2173"/>
                  </a:cubicBezTo>
                  <a:cubicBezTo>
                    <a:pt x="280" y="2129"/>
                    <a:pt x="294" y="2100"/>
                    <a:pt x="309" y="2071"/>
                  </a:cubicBezTo>
                  <a:cubicBezTo>
                    <a:pt x="324" y="1997"/>
                    <a:pt x="324" y="1997"/>
                    <a:pt x="338" y="2041"/>
                  </a:cubicBezTo>
                  <a:cubicBezTo>
                    <a:pt x="353" y="2071"/>
                    <a:pt x="353" y="2071"/>
                    <a:pt x="368" y="2056"/>
                  </a:cubicBezTo>
                  <a:close/>
                  <a:moveTo>
                    <a:pt x="544" y="2570"/>
                  </a:moveTo>
                  <a:cubicBezTo>
                    <a:pt x="544" y="2584"/>
                    <a:pt x="529" y="2599"/>
                    <a:pt x="514" y="2599"/>
                  </a:cubicBezTo>
                  <a:cubicBezTo>
                    <a:pt x="500" y="2599"/>
                    <a:pt x="485" y="2584"/>
                    <a:pt x="500" y="2570"/>
                  </a:cubicBezTo>
                  <a:cubicBezTo>
                    <a:pt x="500" y="2555"/>
                    <a:pt x="514" y="2540"/>
                    <a:pt x="529" y="2540"/>
                  </a:cubicBezTo>
                  <a:cubicBezTo>
                    <a:pt x="529" y="2540"/>
                    <a:pt x="544" y="2555"/>
                    <a:pt x="544" y="2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2"/>
            <p:cNvSpPr/>
            <p:nvPr/>
          </p:nvSpPr>
          <p:spPr>
            <a:xfrm>
              <a:off x="8705369" y="1851792"/>
              <a:ext cx="33515" cy="80968"/>
            </a:xfrm>
            <a:custGeom>
              <a:avLst/>
              <a:gdLst/>
              <a:ahLst/>
              <a:cxnLst/>
              <a:rect l="l" t="t" r="r" b="b"/>
              <a:pathLst>
                <a:path w="1058" h="2556" extrusionOk="0">
                  <a:moveTo>
                    <a:pt x="441" y="30"/>
                  </a:moveTo>
                  <a:cubicBezTo>
                    <a:pt x="397" y="60"/>
                    <a:pt x="339" y="74"/>
                    <a:pt x="280" y="74"/>
                  </a:cubicBezTo>
                  <a:cubicBezTo>
                    <a:pt x="192" y="89"/>
                    <a:pt x="162" y="104"/>
                    <a:pt x="162" y="148"/>
                  </a:cubicBezTo>
                  <a:cubicBezTo>
                    <a:pt x="162" y="177"/>
                    <a:pt x="133" y="221"/>
                    <a:pt x="104" y="236"/>
                  </a:cubicBezTo>
                  <a:cubicBezTo>
                    <a:pt x="1" y="309"/>
                    <a:pt x="30" y="911"/>
                    <a:pt x="148" y="1131"/>
                  </a:cubicBezTo>
                  <a:cubicBezTo>
                    <a:pt x="177" y="1175"/>
                    <a:pt x="192" y="1205"/>
                    <a:pt x="192" y="1249"/>
                  </a:cubicBezTo>
                  <a:cubicBezTo>
                    <a:pt x="192" y="1278"/>
                    <a:pt x="206" y="1293"/>
                    <a:pt x="236" y="1278"/>
                  </a:cubicBezTo>
                  <a:cubicBezTo>
                    <a:pt x="265" y="1263"/>
                    <a:pt x="280" y="1278"/>
                    <a:pt x="251" y="1293"/>
                  </a:cubicBezTo>
                  <a:cubicBezTo>
                    <a:pt x="221" y="1410"/>
                    <a:pt x="206" y="1513"/>
                    <a:pt x="206" y="1630"/>
                  </a:cubicBezTo>
                  <a:cubicBezTo>
                    <a:pt x="206" y="1748"/>
                    <a:pt x="192" y="1865"/>
                    <a:pt x="177" y="1983"/>
                  </a:cubicBezTo>
                  <a:cubicBezTo>
                    <a:pt x="177" y="2056"/>
                    <a:pt x="177" y="2115"/>
                    <a:pt x="192" y="2188"/>
                  </a:cubicBezTo>
                  <a:cubicBezTo>
                    <a:pt x="206" y="2291"/>
                    <a:pt x="265" y="2379"/>
                    <a:pt x="339" y="2453"/>
                  </a:cubicBezTo>
                  <a:cubicBezTo>
                    <a:pt x="441" y="2555"/>
                    <a:pt x="456" y="2555"/>
                    <a:pt x="485" y="2511"/>
                  </a:cubicBezTo>
                  <a:cubicBezTo>
                    <a:pt x="515" y="2467"/>
                    <a:pt x="529" y="2467"/>
                    <a:pt x="574" y="2511"/>
                  </a:cubicBezTo>
                  <a:cubicBezTo>
                    <a:pt x="632" y="2555"/>
                    <a:pt x="632" y="2555"/>
                    <a:pt x="632" y="2541"/>
                  </a:cubicBezTo>
                  <a:cubicBezTo>
                    <a:pt x="632" y="2526"/>
                    <a:pt x="662" y="2497"/>
                    <a:pt x="720" y="2482"/>
                  </a:cubicBezTo>
                  <a:cubicBezTo>
                    <a:pt x="779" y="2438"/>
                    <a:pt x="852" y="2379"/>
                    <a:pt x="896" y="2306"/>
                  </a:cubicBezTo>
                  <a:cubicBezTo>
                    <a:pt x="1029" y="2130"/>
                    <a:pt x="1058" y="1968"/>
                    <a:pt x="1058" y="1440"/>
                  </a:cubicBezTo>
                  <a:cubicBezTo>
                    <a:pt x="1058" y="1102"/>
                    <a:pt x="1058" y="1043"/>
                    <a:pt x="1014" y="1014"/>
                  </a:cubicBezTo>
                  <a:cubicBezTo>
                    <a:pt x="970" y="985"/>
                    <a:pt x="985" y="970"/>
                    <a:pt x="999" y="970"/>
                  </a:cubicBezTo>
                  <a:cubicBezTo>
                    <a:pt x="1043" y="970"/>
                    <a:pt x="1043" y="838"/>
                    <a:pt x="999" y="691"/>
                  </a:cubicBezTo>
                  <a:cubicBezTo>
                    <a:pt x="970" y="618"/>
                    <a:pt x="941" y="588"/>
                    <a:pt x="911" y="588"/>
                  </a:cubicBezTo>
                  <a:cubicBezTo>
                    <a:pt x="882" y="588"/>
                    <a:pt x="867" y="588"/>
                    <a:pt x="896" y="544"/>
                  </a:cubicBezTo>
                  <a:cubicBezTo>
                    <a:pt x="941" y="456"/>
                    <a:pt x="911" y="353"/>
                    <a:pt x="794" y="250"/>
                  </a:cubicBezTo>
                  <a:cubicBezTo>
                    <a:pt x="750" y="206"/>
                    <a:pt x="720" y="162"/>
                    <a:pt x="691" y="118"/>
                  </a:cubicBezTo>
                  <a:cubicBezTo>
                    <a:pt x="691" y="74"/>
                    <a:pt x="603" y="1"/>
                    <a:pt x="544" y="1"/>
                  </a:cubicBezTo>
                  <a:cubicBezTo>
                    <a:pt x="500" y="1"/>
                    <a:pt x="471" y="16"/>
                    <a:pt x="441" y="30"/>
                  </a:cubicBezTo>
                  <a:close/>
                  <a:moveTo>
                    <a:pt x="368" y="206"/>
                  </a:moveTo>
                  <a:cubicBezTo>
                    <a:pt x="368" y="221"/>
                    <a:pt x="368" y="236"/>
                    <a:pt x="368" y="236"/>
                  </a:cubicBezTo>
                  <a:cubicBezTo>
                    <a:pt x="339" y="236"/>
                    <a:pt x="339" y="221"/>
                    <a:pt x="339" y="206"/>
                  </a:cubicBezTo>
                  <a:cubicBezTo>
                    <a:pt x="339" y="192"/>
                    <a:pt x="339" y="177"/>
                    <a:pt x="339" y="177"/>
                  </a:cubicBezTo>
                  <a:cubicBezTo>
                    <a:pt x="353" y="177"/>
                    <a:pt x="368" y="192"/>
                    <a:pt x="368" y="206"/>
                  </a:cubicBezTo>
                  <a:close/>
                  <a:moveTo>
                    <a:pt x="941" y="985"/>
                  </a:moveTo>
                  <a:cubicBezTo>
                    <a:pt x="941" y="999"/>
                    <a:pt x="926" y="1014"/>
                    <a:pt x="896" y="1014"/>
                  </a:cubicBezTo>
                  <a:cubicBezTo>
                    <a:pt x="882" y="1014"/>
                    <a:pt x="852" y="970"/>
                    <a:pt x="882" y="940"/>
                  </a:cubicBezTo>
                  <a:cubicBezTo>
                    <a:pt x="896" y="911"/>
                    <a:pt x="941" y="940"/>
                    <a:pt x="941" y="985"/>
                  </a:cubicBezTo>
                  <a:close/>
                  <a:moveTo>
                    <a:pt x="999" y="1557"/>
                  </a:moveTo>
                  <a:cubicBezTo>
                    <a:pt x="999" y="1572"/>
                    <a:pt x="985" y="1586"/>
                    <a:pt x="970" y="1586"/>
                  </a:cubicBezTo>
                  <a:cubicBezTo>
                    <a:pt x="955" y="1586"/>
                    <a:pt x="955" y="1572"/>
                    <a:pt x="955" y="1557"/>
                  </a:cubicBezTo>
                  <a:cubicBezTo>
                    <a:pt x="970" y="1542"/>
                    <a:pt x="985" y="1542"/>
                    <a:pt x="985" y="1542"/>
                  </a:cubicBezTo>
                  <a:cubicBezTo>
                    <a:pt x="999" y="1542"/>
                    <a:pt x="999" y="1557"/>
                    <a:pt x="999" y="15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2"/>
            <p:cNvSpPr/>
            <p:nvPr/>
          </p:nvSpPr>
          <p:spPr>
            <a:xfrm>
              <a:off x="8913268" y="1862499"/>
              <a:ext cx="30252" cy="69786"/>
            </a:xfrm>
            <a:custGeom>
              <a:avLst/>
              <a:gdLst/>
              <a:ahLst/>
              <a:cxnLst/>
              <a:rect l="l" t="t" r="r" b="b"/>
              <a:pathLst>
                <a:path w="955" h="2203" extrusionOk="0">
                  <a:moveTo>
                    <a:pt x="250" y="103"/>
                  </a:moveTo>
                  <a:cubicBezTo>
                    <a:pt x="132" y="206"/>
                    <a:pt x="132" y="162"/>
                    <a:pt x="88" y="1219"/>
                  </a:cubicBezTo>
                  <a:cubicBezTo>
                    <a:pt x="74" y="1292"/>
                    <a:pt x="74" y="1366"/>
                    <a:pt x="59" y="1454"/>
                  </a:cubicBezTo>
                  <a:cubicBezTo>
                    <a:pt x="59" y="1454"/>
                    <a:pt x="59" y="1483"/>
                    <a:pt x="74" y="1483"/>
                  </a:cubicBezTo>
                  <a:cubicBezTo>
                    <a:pt x="88" y="1483"/>
                    <a:pt x="103" y="1513"/>
                    <a:pt x="74" y="1527"/>
                  </a:cubicBezTo>
                  <a:cubicBezTo>
                    <a:pt x="15" y="1630"/>
                    <a:pt x="0" y="1748"/>
                    <a:pt x="44" y="1865"/>
                  </a:cubicBezTo>
                  <a:cubicBezTo>
                    <a:pt x="59" y="1924"/>
                    <a:pt x="88" y="1953"/>
                    <a:pt x="103" y="1953"/>
                  </a:cubicBezTo>
                  <a:cubicBezTo>
                    <a:pt x="118" y="1953"/>
                    <a:pt x="132" y="1953"/>
                    <a:pt x="147" y="1953"/>
                  </a:cubicBezTo>
                  <a:cubicBezTo>
                    <a:pt x="177" y="1968"/>
                    <a:pt x="177" y="1982"/>
                    <a:pt x="147" y="1997"/>
                  </a:cubicBezTo>
                  <a:cubicBezTo>
                    <a:pt x="132" y="2012"/>
                    <a:pt x="118" y="2027"/>
                    <a:pt x="162" y="2071"/>
                  </a:cubicBezTo>
                  <a:cubicBezTo>
                    <a:pt x="250" y="2159"/>
                    <a:pt x="367" y="2203"/>
                    <a:pt x="411" y="2173"/>
                  </a:cubicBezTo>
                  <a:cubicBezTo>
                    <a:pt x="441" y="2144"/>
                    <a:pt x="470" y="2144"/>
                    <a:pt x="514" y="2144"/>
                  </a:cubicBezTo>
                  <a:cubicBezTo>
                    <a:pt x="617" y="2144"/>
                    <a:pt x="837" y="1850"/>
                    <a:pt x="852" y="1674"/>
                  </a:cubicBezTo>
                  <a:cubicBezTo>
                    <a:pt x="867" y="1586"/>
                    <a:pt x="881" y="1513"/>
                    <a:pt x="896" y="1439"/>
                  </a:cubicBezTo>
                  <a:cubicBezTo>
                    <a:pt x="925" y="1307"/>
                    <a:pt x="940" y="1190"/>
                    <a:pt x="940" y="1072"/>
                  </a:cubicBezTo>
                  <a:cubicBezTo>
                    <a:pt x="955" y="823"/>
                    <a:pt x="955" y="808"/>
                    <a:pt x="881" y="705"/>
                  </a:cubicBezTo>
                  <a:cubicBezTo>
                    <a:pt x="837" y="617"/>
                    <a:pt x="793" y="602"/>
                    <a:pt x="778" y="617"/>
                  </a:cubicBezTo>
                  <a:cubicBezTo>
                    <a:pt x="764" y="632"/>
                    <a:pt x="632" y="412"/>
                    <a:pt x="617" y="309"/>
                  </a:cubicBezTo>
                  <a:cubicBezTo>
                    <a:pt x="617" y="206"/>
                    <a:pt x="558" y="118"/>
                    <a:pt x="499" y="147"/>
                  </a:cubicBezTo>
                  <a:cubicBezTo>
                    <a:pt x="441" y="177"/>
                    <a:pt x="470" y="147"/>
                    <a:pt x="470" y="118"/>
                  </a:cubicBezTo>
                  <a:cubicBezTo>
                    <a:pt x="485" y="89"/>
                    <a:pt x="485" y="74"/>
                    <a:pt x="441" y="118"/>
                  </a:cubicBezTo>
                  <a:cubicBezTo>
                    <a:pt x="411" y="162"/>
                    <a:pt x="397" y="147"/>
                    <a:pt x="397" y="118"/>
                  </a:cubicBezTo>
                  <a:cubicBezTo>
                    <a:pt x="397" y="89"/>
                    <a:pt x="397" y="74"/>
                    <a:pt x="397" y="59"/>
                  </a:cubicBezTo>
                  <a:cubicBezTo>
                    <a:pt x="397" y="1"/>
                    <a:pt x="338" y="15"/>
                    <a:pt x="250" y="103"/>
                  </a:cubicBezTo>
                  <a:close/>
                  <a:moveTo>
                    <a:pt x="455" y="485"/>
                  </a:moveTo>
                  <a:cubicBezTo>
                    <a:pt x="455" y="529"/>
                    <a:pt x="455" y="529"/>
                    <a:pt x="411" y="500"/>
                  </a:cubicBezTo>
                  <a:cubicBezTo>
                    <a:pt x="382" y="456"/>
                    <a:pt x="382" y="456"/>
                    <a:pt x="382" y="441"/>
                  </a:cubicBezTo>
                  <a:cubicBezTo>
                    <a:pt x="382" y="426"/>
                    <a:pt x="397" y="426"/>
                    <a:pt x="411" y="426"/>
                  </a:cubicBezTo>
                  <a:cubicBezTo>
                    <a:pt x="441" y="426"/>
                    <a:pt x="455" y="456"/>
                    <a:pt x="455" y="485"/>
                  </a:cubicBezTo>
                  <a:close/>
                  <a:moveTo>
                    <a:pt x="206" y="1087"/>
                  </a:moveTo>
                  <a:cubicBezTo>
                    <a:pt x="235" y="1102"/>
                    <a:pt x="235" y="1116"/>
                    <a:pt x="235" y="1131"/>
                  </a:cubicBezTo>
                  <a:cubicBezTo>
                    <a:pt x="221" y="1131"/>
                    <a:pt x="191" y="1131"/>
                    <a:pt x="162" y="1102"/>
                  </a:cubicBezTo>
                  <a:cubicBezTo>
                    <a:pt x="132" y="1072"/>
                    <a:pt x="147" y="1043"/>
                    <a:pt x="206" y="1087"/>
                  </a:cubicBezTo>
                  <a:close/>
                  <a:moveTo>
                    <a:pt x="485" y="1190"/>
                  </a:moveTo>
                  <a:cubicBezTo>
                    <a:pt x="485" y="1204"/>
                    <a:pt x="470" y="1219"/>
                    <a:pt x="455" y="1219"/>
                  </a:cubicBezTo>
                  <a:cubicBezTo>
                    <a:pt x="441" y="1219"/>
                    <a:pt x="441" y="1204"/>
                    <a:pt x="441" y="1190"/>
                  </a:cubicBezTo>
                  <a:cubicBezTo>
                    <a:pt x="455" y="1160"/>
                    <a:pt x="470" y="1146"/>
                    <a:pt x="470" y="1146"/>
                  </a:cubicBezTo>
                  <a:cubicBezTo>
                    <a:pt x="485" y="1146"/>
                    <a:pt x="485" y="1160"/>
                    <a:pt x="485" y="1190"/>
                  </a:cubicBezTo>
                  <a:close/>
                  <a:moveTo>
                    <a:pt x="764" y="1527"/>
                  </a:moveTo>
                  <a:cubicBezTo>
                    <a:pt x="764" y="1542"/>
                    <a:pt x="749" y="1557"/>
                    <a:pt x="734" y="1557"/>
                  </a:cubicBezTo>
                  <a:cubicBezTo>
                    <a:pt x="720" y="1557"/>
                    <a:pt x="705" y="1542"/>
                    <a:pt x="705" y="1527"/>
                  </a:cubicBezTo>
                  <a:cubicBezTo>
                    <a:pt x="705" y="1513"/>
                    <a:pt x="720" y="1498"/>
                    <a:pt x="734" y="1498"/>
                  </a:cubicBezTo>
                  <a:cubicBezTo>
                    <a:pt x="749" y="1513"/>
                    <a:pt x="764" y="1513"/>
                    <a:pt x="764" y="15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2"/>
            <p:cNvSpPr/>
            <p:nvPr/>
          </p:nvSpPr>
          <p:spPr>
            <a:xfrm>
              <a:off x="8767710" y="1863418"/>
              <a:ext cx="34433" cy="72130"/>
            </a:xfrm>
            <a:custGeom>
              <a:avLst/>
              <a:gdLst/>
              <a:ahLst/>
              <a:cxnLst/>
              <a:rect l="l" t="t" r="r" b="b"/>
              <a:pathLst>
                <a:path w="1087" h="2277" extrusionOk="0">
                  <a:moveTo>
                    <a:pt x="529" y="118"/>
                  </a:moveTo>
                  <a:cubicBezTo>
                    <a:pt x="529" y="177"/>
                    <a:pt x="514" y="192"/>
                    <a:pt x="485" y="192"/>
                  </a:cubicBezTo>
                  <a:cubicBezTo>
                    <a:pt x="455" y="192"/>
                    <a:pt x="455" y="192"/>
                    <a:pt x="455" y="177"/>
                  </a:cubicBezTo>
                  <a:cubicBezTo>
                    <a:pt x="470" y="148"/>
                    <a:pt x="441" y="133"/>
                    <a:pt x="411" y="118"/>
                  </a:cubicBezTo>
                  <a:cubicBezTo>
                    <a:pt x="264" y="89"/>
                    <a:pt x="118" y="295"/>
                    <a:pt x="103" y="529"/>
                  </a:cubicBezTo>
                  <a:cubicBezTo>
                    <a:pt x="103" y="573"/>
                    <a:pt x="88" y="618"/>
                    <a:pt x="74" y="662"/>
                  </a:cubicBezTo>
                  <a:cubicBezTo>
                    <a:pt x="0" y="750"/>
                    <a:pt x="44" y="1645"/>
                    <a:pt x="118" y="1645"/>
                  </a:cubicBezTo>
                  <a:cubicBezTo>
                    <a:pt x="132" y="1645"/>
                    <a:pt x="147" y="1660"/>
                    <a:pt x="147" y="1675"/>
                  </a:cubicBezTo>
                  <a:cubicBezTo>
                    <a:pt x="147" y="1689"/>
                    <a:pt x="118" y="1689"/>
                    <a:pt x="103" y="1689"/>
                  </a:cubicBezTo>
                  <a:cubicBezTo>
                    <a:pt x="44" y="1660"/>
                    <a:pt x="44" y="1719"/>
                    <a:pt x="103" y="1909"/>
                  </a:cubicBezTo>
                  <a:cubicBezTo>
                    <a:pt x="118" y="1983"/>
                    <a:pt x="147" y="2042"/>
                    <a:pt x="162" y="2042"/>
                  </a:cubicBezTo>
                  <a:cubicBezTo>
                    <a:pt x="191" y="2027"/>
                    <a:pt x="191" y="2056"/>
                    <a:pt x="191" y="2071"/>
                  </a:cubicBezTo>
                  <a:cubicBezTo>
                    <a:pt x="191" y="2144"/>
                    <a:pt x="338" y="2276"/>
                    <a:pt x="353" y="2232"/>
                  </a:cubicBezTo>
                  <a:cubicBezTo>
                    <a:pt x="353" y="2218"/>
                    <a:pt x="382" y="2188"/>
                    <a:pt x="397" y="2188"/>
                  </a:cubicBezTo>
                  <a:cubicBezTo>
                    <a:pt x="411" y="2188"/>
                    <a:pt x="411" y="2218"/>
                    <a:pt x="397" y="2232"/>
                  </a:cubicBezTo>
                  <a:cubicBezTo>
                    <a:pt x="382" y="2262"/>
                    <a:pt x="470" y="2276"/>
                    <a:pt x="631" y="2218"/>
                  </a:cubicBezTo>
                  <a:cubicBezTo>
                    <a:pt x="676" y="2203"/>
                    <a:pt x="734" y="2203"/>
                    <a:pt x="778" y="2203"/>
                  </a:cubicBezTo>
                  <a:cubicBezTo>
                    <a:pt x="837" y="2232"/>
                    <a:pt x="910" y="2174"/>
                    <a:pt x="896" y="2100"/>
                  </a:cubicBezTo>
                  <a:cubicBezTo>
                    <a:pt x="881" y="2071"/>
                    <a:pt x="896" y="2056"/>
                    <a:pt x="910" y="2056"/>
                  </a:cubicBezTo>
                  <a:cubicBezTo>
                    <a:pt x="984" y="2056"/>
                    <a:pt x="1087" y="1924"/>
                    <a:pt x="1072" y="1865"/>
                  </a:cubicBezTo>
                  <a:cubicBezTo>
                    <a:pt x="1057" y="1851"/>
                    <a:pt x="1057" y="1836"/>
                    <a:pt x="1087" y="1821"/>
                  </a:cubicBezTo>
                  <a:cubicBezTo>
                    <a:pt x="1087" y="1807"/>
                    <a:pt x="1087" y="1777"/>
                    <a:pt x="1087" y="1763"/>
                  </a:cubicBezTo>
                  <a:cubicBezTo>
                    <a:pt x="1072" y="1763"/>
                    <a:pt x="1057" y="1748"/>
                    <a:pt x="1043" y="1763"/>
                  </a:cubicBezTo>
                  <a:cubicBezTo>
                    <a:pt x="1028" y="1763"/>
                    <a:pt x="999" y="1763"/>
                    <a:pt x="984" y="1733"/>
                  </a:cubicBezTo>
                  <a:cubicBezTo>
                    <a:pt x="969" y="1704"/>
                    <a:pt x="954" y="1616"/>
                    <a:pt x="984" y="1366"/>
                  </a:cubicBezTo>
                  <a:cubicBezTo>
                    <a:pt x="999" y="1175"/>
                    <a:pt x="1013" y="896"/>
                    <a:pt x="999" y="720"/>
                  </a:cubicBezTo>
                  <a:cubicBezTo>
                    <a:pt x="999" y="456"/>
                    <a:pt x="984" y="397"/>
                    <a:pt x="940" y="324"/>
                  </a:cubicBezTo>
                  <a:cubicBezTo>
                    <a:pt x="896" y="280"/>
                    <a:pt x="866" y="251"/>
                    <a:pt x="837" y="251"/>
                  </a:cubicBezTo>
                  <a:cubicBezTo>
                    <a:pt x="822" y="236"/>
                    <a:pt x="793" y="221"/>
                    <a:pt x="793" y="206"/>
                  </a:cubicBezTo>
                  <a:cubicBezTo>
                    <a:pt x="764" y="177"/>
                    <a:pt x="734" y="162"/>
                    <a:pt x="705" y="162"/>
                  </a:cubicBezTo>
                  <a:cubicBezTo>
                    <a:pt x="646" y="162"/>
                    <a:pt x="631" y="148"/>
                    <a:pt x="646" y="118"/>
                  </a:cubicBezTo>
                  <a:cubicBezTo>
                    <a:pt x="646" y="89"/>
                    <a:pt x="646" y="60"/>
                    <a:pt x="631" y="45"/>
                  </a:cubicBezTo>
                  <a:cubicBezTo>
                    <a:pt x="558" y="1"/>
                    <a:pt x="529" y="30"/>
                    <a:pt x="529" y="118"/>
                  </a:cubicBezTo>
                  <a:close/>
                  <a:moveTo>
                    <a:pt x="910" y="500"/>
                  </a:moveTo>
                  <a:cubicBezTo>
                    <a:pt x="910" y="515"/>
                    <a:pt x="910" y="529"/>
                    <a:pt x="910" y="529"/>
                  </a:cubicBezTo>
                  <a:lnTo>
                    <a:pt x="852" y="544"/>
                  </a:lnTo>
                  <a:cubicBezTo>
                    <a:pt x="822" y="559"/>
                    <a:pt x="808" y="559"/>
                    <a:pt x="822" y="515"/>
                  </a:cubicBezTo>
                  <a:cubicBezTo>
                    <a:pt x="837" y="471"/>
                    <a:pt x="910" y="456"/>
                    <a:pt x="910" y="500"/>
                  </a:cubicBezTo>
                  <a:close/>
                  <a:moveTo>
                    <a:pt x="308" y="999"/>
                  </a:moveTo>
                  <a:cubicBezTo>
                    <a:pt x="308" y="1014"/>
                    <a:pt x="294" y="1029"/>
                    <a:pt x="279" y="1029"/>
                  </a:cubicBezTo>
                  <a:cubicBezTo>
                    <a:pt x="264" y="1029"/>
                    <a:pt x="250" y="1014"/>
                    <a:pt x="235" y="999"/>
                  </a:cubicBezTo>
                  <a:cubicBezTo>
                    <a:pt x="235" y="985"/>
                    <a:pt x="235" y="970"/>
                    <a:pt x="264" y="970"/>
                  </a:cubicBezTo>
                  <a:cubicBezTo>
                    <a:pt x="279" y="970"/>
                    <a:pt x="308" y="985"/>
                    <a:pt x="308" y="999"/>
                  </a:cubicBezTo>
                  <a:close/>
                  <a:moveTo>
                    <a:pt x="808" y="1058"/>
                  </a:moveTo>
                  <a:cubicBezTo>
                    <a:pt x="808" y="1073"/>
                    <a:pt x="778" y="1087"/>
                    <a:pt x="749" y="1087"/>
                  </a:cubicBezTo>
                  <a:cubicBezTo>
                    <a:pt x="720" y="1087"/>
                    <a:pt x="690" y="1073"/>
                    <a:pt x="690" y="1058"/>
                  </a:cubicBezTo>
                  <a:cubicBezTo>
                    <a:pt x="690" y="1058"/>
                    <a:pt x="720" y="1043"/>
                    <a:pt x="749" y="1043"/>
                  </a:cubicBezTo>
                  <a:cubicBezTo>
                    <a:pt x="778" y="1043"/>
                    <a:pt x="808" y="1058"/>
                    <a:pt x="808" y="1058"/>
                  </a:cubicBezTo>
                  <a:close/>
                  <a:moveTo>
                    <a:pt x="441" y="1278"/>
                  </a:moveTo>
                  <a:cubicBezTo>
                    <a:pt x="411" y="1337"/>
                    <a:pt x="382" y="1308"/>
                    <a:pt x="397" y="1234"/>
                  </a:cubicBezTo>
                  <a:cubicBezTo>
                    <a:pt x="411" y="1161"/>
                    <a:pt x="411" y="1175"/>
                    <a:pt x="426" y="1205"/>
                  </a:cubicBezTo>
                  <a:cubicBezTo>
                    <a:pt x="441" y="1234"/>
                    <a:pt x="441" y="1263"/>
                    <a:pt x="426" y="1278"/>
                  </a:cubicBezTo>
                  <a:close/>
                  <a:moveTo>
                    <a:pt x="1043" y="1880"/>
                  </a:moveTo>
                  <a:cubicBezTo>
                    <a:pt x="1043" y="1895"/>
                    <a:pt x="1013" y="1924"/>
                    <a:pt x="999" y="1924"/>
                  </a:cubicBezTo>
                  <a:cubicBezTo>
                    <a:pt x="969" y="1924"/>
                    <a:pt x="969" y="1895"/>
                    <a:pt x="969" y="1865"/>
                  </a:cubicBezTo>
                  <a:cubicBezTo>
                    <a:pt x="984" y="1821"/>
                    <a:pt x="1028" y="1807"/>
                    <a:pt x="1028" y="1880"/>
                  </a:cubicBezTo>
                  <a:close/>
                  <a:moveTo>
                    <a:pt x="646" y="2012"/>
                  </a:moveTo>
                  <a:cubicBezTo>
                    <a:pt x="646" y="2012"/>
                    <a:pt x="617" y="2027"/>
                    <a:pt x="587" y="2042"/>
                  </a:cubicBezTo>
                  <a:cubicBezTo>
                    <a:pt x="558" y="2042"/>
                    <a:pt x="543" y="2042"/>
                    <a:pt x="558" y="2027"/>
                  </a:cubicBezTo>
                  <a:cubicBezTo>
                    <a:pt x="558" y="2012"/>
                    <a:pt x="646" y="1998"/>
                    <a:pt x="646" y="2012"/>
                  </a:cubicBezTo>
                  <a:close/>
                  <a:moveTo>
                    <a:pt x="778" y="2042"/>
                  </a:moveTo>
                  <a:cubicBezTo>
                    <a:pt x="822" y="2071"/>
                    <a:pt x="822" y="2144"/>
                    <a:pt x="778" y="2144"/>
                  </a:cubicBezTo>
                  <a:cubicBezTo>
                    <a:pt x="734" y="2144"/>
                    <a:pt x="749" y="2115"/>
                    <a:pt x="749" y="2086"/>
                  </a:cubicBezTo>
                  <a:cubicBezTo>
                    <a:pt x="749" y="2056"/>
                    <a:pt x="734" y="2042"/>
                    <a:pt x="720" y="2027"/>
                  </a:cubicBezTo>
                  <a:cubicBezTo>
                    <a:pt x="705" y="2027"/>
                    <a:pt x="690" y="1998"/>
                    <a:pt x="720" y="1998"/>
                  </a:cubicBezTo>
                  <a:cubicBezTo>
                    <a:pt x="734" y="2012"/>
                    <a:pt x="764" y="2012"/>
                    <a:pt x="778" y="20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42"/>
            <p:cNvSpPr/>
            <p:nvPr/>
          </p:nvSpPr>
          <p:spPr>
            <a:xfrm>
              <a:off x="8843039" y="1962948"/>
              <a:ext cx="47928" cy="58160"/>
            </a:xfrm>
            <a:custGeom>
              <a:avLst/>
              <a:gdLst/>
              <a:ahLst/>
              <a:cxnLst/>
              <a:rect l="l" t="t" r="r" b="b"/>
              <a:pathLst>
                <a:path w="1513" h="1836" extrusionOk="0">
                  <a:moveTo>
                    <a:pt x="353" y="59"/>
                  </a:moveTo>
                  <a:cubicBezTo>
                    <a:pt x="309" y="89"/>
                    <a:pt x="279" y="133"/>
                    <a:pt x="279" y="133"/>
                  </a:cubicBezTo>
                  <a:cubicBezTo>
                    <a:pt x="279" y="147"/>
                    <a:pt x="265" y="162"/>
                    <a:pt x="235" y="162"/>
                  </a:cubicBezTo>
                  <a:cubicBezTo>
                    <a:pt x="177" y="162"/>
                    <a:pt x="59" y="368"/>
                    <a:pt x="45" y="573"/>
                  </a:cubicBezTo>
                  <a:cubicBezTo>
                    <a:pt x="1" y="881"/>
                    <a:pt x="45" y="1087"/>
                    <a:pt x="133" y="1087"/>
                  </a:cubicBezTo>
                  <a:cubicBezTo>
                    <a:pt x="177" y="1087"/>
                    <a:pt x="177" y="1087"/>
                    <a:pt x="133" y="1131"/>
                  </a:cubicBezTo>
                  <a:cubicBezTo>
                    <a:pt x="59" y="1204"/>
                    <a:pt x="103" y="1527"/>
                    <a:pt x="177" y="1527"/>
                  </a:cubicBezTo>
                  <a:cubicBezTo>
                    <a:pt x="191" y="1527"/>
                    <a:pt x="206" y="1557"/>
                    <a:pt x="221" y="1601"/>
                  </a:cubicBezTo>
                  <a:cubicBezTo>
                    <a:pt x="221" y="1645"/>
                    <a:pt x="250" y="1660"/>
                    <a:pt x="265" y="1660"/>
                  </a:cubicBezTo>
                  <a:cubicBezTo>
                    <a:pt x="279" y="1645"/>
                    <a:pt x="294" y="1660"/>
                    <a:pt x="309" y="1689"/>
                  </a:cubicBezTo>
                  <a:cubicBezTo>
                    <a:pt x="338" y="1748"/>
                    <a:pt x="397" y="1806"/>
                    <a:pt x="456" y="1836"/>
                  </a:cubicBezTo>
                  <a:cubicBezTo>
                    <a:pt x="485" y="1836"/>
                    <a:pt x="544" y="1704"/>
                    <a:pt x="544" y="1616"/>
                  </a:cubicBezTo>
                  <a:lnTo>
                    <a:pt x="544" y="1542"/>
                  </a:lnTo>
                  <a:lnTo>
                    <a:pt x="588" y="1630"/>
                  </a:lnTo>
                  <a:cubicBezTo>
                    <a:pt x="617" y="1704"/>
                    <a:pt x="617" y="1718"/>
                    <a:pt x="588" y="1748"/>
                  </a:cubicBezTo>
                  <a:cubicBezTo>
                    <a:pt x="514" y="1792"/>
                    <a:pt x="529" y="1836"/>
                    <a:pt x="632" y="1836"/>
                  </a:cubicBezTo>
                  <a:cubicBezTo>
                    <a:pt x="720" y="1836"/>
                    <a:pt x="808" y="1748"/>
                    <a:pt x="779" y="1689"/>
                  </a:cubicBezTo>
                  <a:cubicBezTo>
                    <a:pt x="735" y="1630"/>
                    <a:pt x="779" y="1586"/>
                    <a:pt x="823" y="1601"/>
                  </a:cubicBezTo>
                  <a:cubicBezTo>
                    <a:pt x="852" y="1616"/>
                    <a:pt x="837" y="1630"/>
                    <a:pt x="823" y="1660"/>
                  </a:cubicBezTo>
                  <a:cubicBezTo>
                    <a:pt x="793" y="1689"/>
                    <a:pt x="793" y="1704"/>
                    <a:pt x="823" y="1704"/>
                  </a:cubicBezTo>
                  <a:cubicBezTo>
                    <a:pt x="837" y="1704"/>
                    <a:pt x="867" y="1660"/>
                    <a:pt x="911" y="1601"/>
                  </a:cubicBezTo>
                  <a:cubicBezTo>
                    <a:pt x="940" y="1542"/>
                    <a:pt x="999" y="1513"/>
                    <a:pt x="1043" y="1527"/>
                  </a:cubicBezTo>
                  <a:cubicBezTo>
                    <a:pt x="1072" y="1527"/>
                    <a:pt x="1116" y="1513"/>
                    <a:pt x="1146" y="1498"/>
                  </a:cubicBezTo>
                  <a:cubicBezTo>
                    <a:pt x="1160" y="1469"/>
                    <a:pt x="1190" y="1454"/>
                    <a:pt x="1204" y="1439"/>
                  </a:cubicBezTo>
                  <a:cubicBezTo>
                    <a:pt x="1307" y="1337"/>
                    <a:pt x="1381" y="1219"/>
                    <a:pt x="1439" y="1087"/>
                  </a:cubicBezTo>
                  <a:cubicBezTo>
                    <a:pt x="1439" y="1058"/>
                    <a:pt x="1454" y="1028"/>
                    <a:pt x="1469" y="1014"/>
                  </a:cubicBezTo>
                  <a:cubicBezTo>
                    <a:pt x="1513" y="970"/>
                    <a:pt x="1469" y="823"/>
                    <a:pt x="1425" y="837"/>
                  </a:cubicBezTo>
                  <a:cubicBezTo>
                    <a:pt x="1395" y="852"/>
                    <a:pt x="1366" y="837"/>
                    <a:pt x="1351" y="823"/>
                  </a:cubicBezTo>
                  <a:cubicBezTo>
                    <a:pt x="1336" y="793"/>
                    <a:pt x="1307" y="779"/>
                    <a:pt x="1278" y="779"/>
                  </a:cubicBezTo>
                  <a:cubicBezTo>
                    <a:pt x="1234" y="779"/>
                    <a:pt x="1204" y="705"/>
                    <a:pt x="1190" y="559"/>
                  </a:cubicBezTo>
                  <a:cubicBezTo>
                    <a:pt x="1190" y="426"/>
                    <a:pt x="1131" y="294"/>
                    <a:pt x="1013" y="206"/>
                  </a:cubicBezTo>
                  <a:cubicBezTo>
                    <a:pt x="955" y="177"/>
                    <a:pt x="881" y="133"/>
                    <a:pt x="823" y="74"/>
                  </a:cubicBezTo>
                  <a:cubicBezTo>
                    <a:pt x="764" y="15"/>
                    <a:pt x="676" y="1"/>
                    <a:pt x="588" y="1"/>
                  </a:cubicBezTo>
                  <a:cubicBezTo>
                    <a:pt x="514" y="1"/>
                    <a:pt x="426" y="15"/>
                    <a:pt x="353" y="59"/>
                  </a:cubicBezTo>
                  <a:close/>
                  <a:moveTo>
                    <a:pt x="485" y="544"/>
                  </a:moveTo>
                  <a:cubicBezTo>
                    <a:pt x="500" y="559"/>
                    <a:pt x="500" y="588"/>
                    <a:pt x="485" y="603"/>
                  </a:cubicBezTo>
                  <a:cubicBezTo>
                    <a:pt x="470" y="617"/>
                    <a:pt x="470" y="617"/>
                    <a:pt x="470" y="603"/>
                  </a:cubicBezTo>
                  <a:cubicBezTo>
                    <a:pt x="456" y="573"/>
                    <a:pt x="456" y="559"/>
                    <a:pt x="441" y="544"/>
                  </a:cubicBezTo>
                  <a:cubicBezTo>
                    <a:pt x="441" y="514"/>
                    <a:pt x="441" y="500"/>
                    <a:pt x="456" y="500"/>
                  </a:cubicBezTo>
                  <a:cubicBezTo>
                    <a:pt x="470" y="500"/>
                    <a:pt x="485" y="514"/>
                    <a:pt x="485" y="544"/>
                  </a:cubicBezTo>
                  <a:close/>
                  <a:moveTo>
                    <a:pt x="984" y="603"/>
                  </a:moveTo>
                  <a:cubicBezTo>
                    <a:pt x="984" y="617"/>
                    <a:pt x="969" y="647"/>
                    <a:pt x="940" y="647"/>
                  </a:cubicBezTo>
                  <a:cubicBezTo>
                    <a:pt x="896" y="676"/>
                    <a:pt x="896" y="661"/>
                    <a:pt x="911" y="603"/>
                  </a:cubicBezTo>
                  <a:cubicBezTo>
                    <a:pt x="940" y="544"/>
                    <a:pt x="984" y="544"/>
                    <a:pt x="984" y="588"/>
                  </a:cubicBezTo>
                  <a:close/>
                  <a:moveTo>
                    <a:pt x="456" y="1454"/>
                  </a:moveTo>
                  <a:cubicBezTo>
                    <a:pt x="426" y="1498"/>
                    <a:pt x="382" y="1513"/>
                    <a:pt x="368" y="1454"/>
                  </a:cubicBezTo>
                  <a:cubicBezTo>
                    <a:pt x="353" y="1395"/>
                    <a:pt x="368" y="1410"/>
                    <a:pt x="397" y="1410"/>
                  </a:cubicBezTo>
                  <a:cubicBezTo>
                    <a:pt x="441" y="1410"/>
                    <a:pt x="456" y="1425"/>
                    <a:pt x="456" y="1454"/>
                  </a:cubicBezTo>
                  <a:close/>
                  <a:moveTo>
                    <a:pt x="705" y="1733"/>
                  </a:moveTo>
                  <a:cubicBezTo>
                    <a:pt x="705" y="1762"/>
                    <a:pt x="691" y="1777"/>
                    <a:pt x="676" y="1777"/>
                  </a:cubicBezTo>
                  <a:cubicBezTo>
                    <a:pt x="661" y="1777"/>
                    <a:pt x="646" y="1762"/>
                    <a:pt x="646" y="1733"/>
                  </a:cubicBezTo>
                  <a:cubicBezTo>
                    <a:pt x="646" y="1718"/>
                    <a:pt x="661" y="1704"/>
                    <a:pt x="676" y="1704"/>
                  </a:cubicBezTo>
                  <a:cubicBezTo>
                    <a:pt x="691" y="1704"/>
                    <a:pt x="705" y="1718"/>
                    <a:pt x="705" y="17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2"/>
            <p:cNvSpPr/>
            <p:nvPr/>
          </p:nvSpPr>
          <p:spPr>
            <a:xfrm>
              <a:off x="8941176" y="1968999"/>
              <a:ext cx="34433" cy="64210"/>
            </a:xfrm>
            <a:custGeom>
              <a:avLst/>
              <a:gdLst/>
              <a:ahLst/>
              <a:cxnLst/>
              <a:rect l="l" t="t" r="r" b="b"/>
              <a:pathLst>
                <a:path w="1087" h="2027" extrusionOk="0">
                  <a:moveTo>
                    <a:pt x="367" y="89"/>
                  </a:moveTo>
                  <a:cubicBezTo>
                    <a:pt x="338" y="118"/>
                    <a:pt x="308" y="147"/>
                    <a:pt x="264" y="162"/>
                  </a:cubicBezTo>
                  <a:cubicBezTo>
                    <a:pt x="191" y="250"/>
                    <a:pt x="132" y="368"/>
                    <a:pt x="118" y="485"/>
                  </a:cubicBezTo>
                  <a:cubicBezTo>
                    <a:pt x="118" y="529"/>
                    <a:pt x="103" y="558"/>
                    <a:pt x="74" y="602"/>
                  </a:cubicBezTo>
                  <a:cubicBezTo>
                    <a:pt x="59" y="632"/>
                    <a:pt x="44" y="646"/>
                    <a:pt x="44" y="661"/>
                  </a:cubicBezTo>
                  <a:cubicBezTo>
                    <a:pt x="44" y="690"/>
                    <a:pt x="30" y="735"/>
                    <a:pt x="15" y="779"/>
                  </a:cubicBezTo>
                  <a:cubicBezTo>
                    <a:pt x="0" y="852"/>
                    <a:pt x="0" y="940"/>
                    <a:pt x="0" y="1028"/>
                  </a:cubicBezTo>
                  <a:cubicBezTo>
                    <a:pt x="0" y="1278"/>
                    <a:pt x="118" y="1645"/>
                    <a:pt x="206" y="1645"/>
                  </a:cubicBezTo>
                  <a:cubicBezTo>
                    <a:pt x="235" y="1645"/>
                    <a:pt x="235" y="1659"/>
                    <a:pt x="235" y="1689"/>
                  </a:cubicBezTo>
                  <a:cubicBezTo>
                    <a:pt x="220" y="1733"/>
                    <a:pt x="250" y="1777"/>
                    <a:pt x="353" y="1894"/>
                  </a:cubicBezTo>
                  <a:cubicBezTo>
                    <a:pt x="470" y="1997"/>
                    <a:pt x="514" y="2026"/>
                    <a:pt x="602" y="2026"/>
                  </a:cubicBezTo>
                  <a:cubicBezTo>
                    <a:pt x="676" y="2026"/>
                    <a:pt x="720" y="1997"/>
                    <a:pt x="720" y="1982"/>
                  </a:cubicBezTo>
                  <a:cubicBezTo>
                    <a:pt x="720" y="1953"/>
                    <a:pt x="720" y="1953"/>
                    <a:pt x="734" y="1953"/>
                  </a:cubicBezTo>
                  <a:cubicBezTo>
                    <a:pt x="749" y="1968"/>
                    <a:pt x="866" y="1836"/>
                    <a:pt x="837" y="1792"/>
                  </a:cubicBezTo>
                  <a:cubicBezTo>
                    <a:pt x="822" y="1733"/>
                    <a:pt x="837" y="1748"/>
                    <a:pt x="866" y="1748"/>
                  </a:cubicBezTo>
                  <a:cubicBezTo>
                    <a:pt x="881" y="1762"/>
                    <a:pt x="969" y="1645"/>
                    <a:pt x="954" y="1615"/>
                  </a:cubicBezTo>
                  <a:cubicBezTo>
                    <a:pt x="940" y="1571"/>
                    <a:pt x="954" y="1527"/>
                    <a:pt x="984" y="1498"/>
                  </a:cubicBezTo>
                  <a:cubicBezTo>
                    <a:pt x="1028" y="1351"/>
                    <a:pt x="1072" y="1204"/>
                    <a:pt x="1072" y="1058"/>
                  </a:cubicBezTo>
                  <a:lnTo>
                    <a:pt x="1072" y="720"/>
                  </a:lnTo>
                  <a:cubicBezTo>
                    <a:pt x="1087" y="617"/>
                    <a:pt x="1072" y="514"/>
                    <a:pt x="1057" y="426"/>
                  </a:cubicBezTo>
                  <a:cubicBezTo>
                    <a:pt x="1043" y="426"/>
                    <a:pt x="1043" y="382"/>
                    <a:pt x="1057" y="353"/>
                  </a:cubicBezTo>
                  <a:cubicBezTo>
                    <a:pt x="1072" y="279"/>
                    <a:pt x="940" y="133"/>
                    <a:pt x="881" y="147"/>
                  </a:cubicBezTo>
                  <a:cubicBezTo>
                    <a:pt x="852" y="147"/>
                    <a:pt x="822" y="133"/>
                    <a:pt x="793" y="89"/>
                  </a:cubicBezTo>
                  <a:cubicBezTo>
                    <a:pt x="778" y="45"/>
                    <a:pt x="734" y="30"/>
                    <a:pt x="690" y="30"/>
                  </a:cubicBezTo>
                  <a:cubicBezTo>
                    <a:pt x="631" y="30"/>
                    <a:pt x="587" y="15"/>
                    <a:pt x="529" y="15"/>
                  </a:cubicBezTo>
                  <a:cubicBezTo>
                    <a:pt x="470" y="0"/>
                    <a:pt x="411" y="30"/>
                    <a:pt x="367" y="89"/>
                  </a:cubicBezTo>
                  <a:close/>
                  <a:moveTo>
                    <a:pt x="323" y="617"/>
                  </a:moveTo>
                  <a:cubicBezTo>
                    <a:pt x="323" y="646"/>
                    <a:pt x="308" y="632"/>
                    <a:pt x="308" y="602"/>
                  </a:cubicBezTo>
                  <a:cubicBezTo>
                    <a:pt x="308" y="573"/>
                    <a:pt x="308" y="558"/>
                    <a:pt x="323" y="558"/>
                  </a:cubicBezTo>
                  <a:cubicBezTo>
                    <a:pt x="323" y="573"/>
                    <a:pt x="323" y="602"/>
                    <a:pt x="323" y="617"/>
                  </a:cubicBezTo>
                  <a:close/>
                  <a:moveTo>
                    <a:pt x="910" y="705"/>
                  </a:moveTo>
                  <a:cubicBezTo>
                    <a:pt x="881" y="735"/>
                    <a:pt x="837" y="705"/>
                    <a:pt x="866" y="676"/>
                  </a:cubicBezTo>
                  <a:cubicBezTo>
                    <a:pt x="881" y="646"/>
                    <a:pt x="896" y="646"/>
                    <a:pt x="910" y="661"/>
                  </a:cubicBezTo>
                  <a:cubicBezTo>
                    <a:pt x="925" y="661"/>
                    <a:pt x="925" y="690"/>
                    <a:pt x="910" y="705"/>
                  </a:cubicBezTo>
                  <a:close/>
                  <a:moveTo>
                    <a:pt x="631" y="1102"/>
                  </a:moveTo>
                  <a:cubicBezTo>
                    <a:pt x="631" y="1102"/>
                    <a:pt x="617" y="1116"/>
                    <a:pt x="602" y="1131"/>
                  </a:cubicBezTo>
                  <a:cubicBezTo>
                    <a:pt x="587" y="1131"/>
                    <a:pt x="573" y="1131"/>
                    <a:pt x="573" y="1116"/>
                  </a:cubicBezTo>
                  <a:cubicBezTo>
                    <a:pt x="573" y="1102"/>
                    <a:pt x="587" y="1087"/>
                    <a:pt x="602" y="1087"/>
                  </a:cubicBezTo>
                  <a:cubicBezTo>
                    <a:pt x="617" y="1087"/>
                    <a:pt x="631" y="1087"/>
                    <a:pt x="631" y="11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2"/>
            <p:cNvSpPr/>
            <p:nvPr/>
          </p:nvSpPr>
          <p:spPr>
            <a:xfrm>
              <a:off x="8775155" y="1988544"/>
              <a:ext cx="39090" cy="80461"/>
            </a:xfrm>
            <a:custGeom>
              <a:avLst/>
              <a:gdLst/>
              <a:ahLst/>
              <a:cxnLst/>
              <a:rect l="l" t="t" r="r" b="b"/>
              <a:pathLst>
                <a:path w="1234" h="2540" extrusionOk="0">
                  <a:moveTo>
                    <a:pt x="250" y="59"/>
                  </a:moveTo>
                  <a:cubicBezTo>
                    <a:pt x="118" y="132"/>
                    <a:pt x="44" y="206"/>
                    <a:pt x="44" y="294"/>
                  </a:cubicBezTo>
                  <a:cubicBezTo>
                    <a:pt x="44" y="323"/>
                    <a:pt x="29" y="352"/>
                    <a:pt x="15" y="367"/>
                  </a:cubicBezTo>
                  <a:cubicBezTo>
                    <a:pt x="0" y="587"/>
                    <a:pt x="0" y="808"/>
                    <a:pt x="15" y="1042"/>
                  </a:cubicBezTo>
                  <a:cubicBezTo>
                    <a:pt x="59" y="1219"/>
                    <a:pt x="73" y="1307"/>
                    <a:pt x="103" y="1321"/>
                  </a:cubicBezTo>
                  <a:cubicBezTo>
                    <a:pt x="118" y="1336"/>
                    <a:pt x="132" y="1351"/>
                    <a:pt x="132" y="1380"/>
                  </a:cubicBezTo>
                  <a:cubicBezTo>
                    <a:pt x="147" y="1453"/>
                    <a:pt x="176" y="1527"/>
                    <a:pt x="206" y="1600"/>
                  </a:cubicBezTo>
                  <a:cubicBezTo>
                    <a:pt x="264" y="1703"/>
                    <a:pt x="294" y="1821"/>
                    <a:pt x="323" y="1938"/>
                  </a:cubicBezTo>
                  <a:cubicBezTo>
                    <a:pt x="352" y="2143"/>
                    <a:pt x="426" y="2349"/>
                    <a:pt x="455" y="2349"/>
                  </a:cubicBezTo>
                  <a:cubicBezTo>
                    <a:pt x="485" y="2364"/>
                    <a:pt x="514" y="2378"/>
                    <a:pt x="543" y="2408"/>
                  </a:cubicBezTo>
                  <a:cubicBezTo>
                    <a:pt x="617" y="2496"/>
                    <a:pt x="719" y="2540"/>
                    <a:pt x="719" y="2496"/>
                  </a:cubicBezTo>
                  <a:cubicBezTo>
                    <a:pt x="719" y="2452"/>
                    <a:pt x="778" y="2466"/>
                    <a:pt x="837" y="2466"/>
                  </a:cubicBezTo>
                  <a:cubicBezTo>
                    <a:pt x="910" y="2466"/>
                    <a:pt x="940" y="2452"/>
                    <a:pt x="940" y="2437"/>
                  </a:cubicBezTo>
                  <a:cubicBezTo>
                    <a:pt x="925" y="2393"/>
                    <a:pt x="984" y="2305"/>
                    <a:pt x="1013" y="2320"/>
                  </a:cubicBezTo>
                  <a:cubicBezTo>
                    <a:pt x="1042" y="2334"/>
                    <a:pt x="1057" y="2320"/>
                    <a:pt x="1072" y="2276"/>
                  </a:cubicBezTo>
                  <a:cubicBezTo>
                    <a:pt x="1086" y="2217"/>
                    <a:pt x="1116" y="2173"/>
                    <a:pt x="1145" y="2114"/>
                  </a:cubicBezTo>
                  <a:cubicBezTo>
                    <a:pt x="1204" y="2011"/>
                    <a:pt x="1219" y="1967"/>
                    <a:pt x="1219" y="1659"/>
                  </a:cubicBezTo>
                  <a:cubicBezTo>
                    <a:pt x="1233" y="1542"/>
                    <a:pt x="1219" y="1424"/>
                    <a:pt x="1204" y="1307"/>
                  </a:cubicBezTo>
                  <a:cubicBezTo>
                    <a:pt x="1189" y="1307"/>
                    <a:pt x="1175" y="1292"/>
                    <a:pt x="1160" y="1248"/>
                  </a:cubicBezTo>
                  <a:cubicBezTo>
                    <a:pt x="1160" y="1204"/>
                    <a:pt x="1160" y="1160"/>
                    <a:pt x="1175" y="1160"/>
                  </a:cubicBezTo>
                  <a:cubicBezTo>
                    <a:pt x="1189" y="1131"/>
                    <a:pt x="1189" y="1116"/>
                    <a:pt x="1175" y="1086"/>
                  </a:cubicBezTo>
                  <a:cubicBezTo>
                    <a:pt x="1160" y="1028"/>
                    <a:pt x="1145" y="969"/>
                    <a:pt x="1145" y="910"/>
                  </a:cubicBezTo>
                  <a:cubicBezTo>
                    <a:pt x="1145" y="661"/>
                    <a:pt x="1057" y="411"/>
                    <a:pt x="881" y="235"/>
                  </a:cubicBezTo>
                  <a:cubicBezTo>
                    <a:pt x="822" y="191"/>
                    <a:pt x="764" y="147"/>
                    <a:pt x="719" y="88"/>
                  </a:cubicBezTo>
                  <a:cubicBezTo>
                    <a:pt x="675" y="59"/>
                    <a:pt x="646" y="29"/>
                    <a:pt x="602" y="15"/>
                  </a:cubicBezTo>
                  <a:cubicBezTo>
                    <a:pt x="485" y="0"/>
                    <a:pt x="411" y="0"/>
                    <a:pt x="411" y="29"/>
                  </a:cubicBezTo>
                  <a:cubicBezTo>
                    <a:pt x="411" y="44"/>
                    <a:pt x="411" y="44"/>
                    <a:pt x="382" y="29"/>
                  </a:cubicBezTo>
                  <a:cubicBezTo>
                    <a:pt x="367" y="15"/>
                    <a:pt x="308" y="29"/>
                    <a:pt x="235" y="59"/>
                  </a:cubicBezTo>
                  <a:close/>
                  <a:moveTo>
                    <a:pt x="822" y="323"/>
                  </a:moveTo>
                  <a:cubicBezTo>
                    <a:pt x="822" y="382"/>
                    <a:pt x="778" y="382"/>
                    <a:pt x="734" y="338"/>
                  </a:cubicBezTo>
                  <a:cubicBezTo>
                    <a:pt x="705" y="294"/>
                    <a:pt x="719" y="294"/>
                    <a:pt x="764" y="294"/>
                  </a:cubicBezTo>
                  <a:cubicBezTo>
                    <a:pt x="808" y="294"/>
                    <a:pt x="822" y="308"/>
                    <a:pt x="822" y="323"/>
                  </a:cubicBezTo>
                  <a:close/>
                  <a:moveTo>
                    <a:pt x="969" y="529"/>
                  </a:moveTo>
                  <a:cubicBezTo>
                    <a:pt x="984" y="543"/>
                    <a:pt x="984" y="558"/>
                    <a:pt x="954" y="602"/>
                  </a:cubicBezTo>
                  <a:cubicBezTo>
                    <a:pt x="896" y="661"/>
                    <a:pt x="881" y="646"/>
                    <a:pt x="896" y="529"/>
                  </a:cubicBezTo>
                  <a:cubicBezTo>
                    <a:pt x="896" y="470"/>
                    <a:pt x="925" y="441"/>
                    <a:pt x="925" y="470"/>
                  </a:cubicBezTo>
                  <a:cubicBezTo>
                    <a:pt x="940" y="485"/>
                    <a:pt x="954" y="514"/>
                    <a:pt x="969" y="529"/>
                  </a:cubicBezTo>
                  <a:close/>
                  <a:moveTo>
                    <a:pt x="1072" y="602"/>
                  </a:moveTo>
                  <a:cubicBezTo>
                    <a:pt x="1072" y="617"/>
                    <a:pt x="1057" y="631"/>
                    <a:pt x="1042" y="631"/>
                  </a:cubicBezTo>
                  <a:cubicBezTo>
                    <a:pt x="1028" y="631"/>
                    <a:pt x="1013" y="617"/>
                    <a:pt x="1013" y="602"/>
                  </a:cubicBezTo>
                  <a:cubicBezTo>
                    <a:pt x="1013" y="587"/>
                    <a:pt x="1028" y="573"/>
                    <a:pt x="1042" y="573"/>
                  </a:cubicBezTo>
                  <a:cubicBezTo>
                    <a:pt x="1057" y="573"/>
                    <a:pt x="1086" y="587"/>
                    <a:pt x="1086" y="602"/>
                  </a:cubicBezTo>
                  <a:close/>
                  <a:moveTo>
                    <a:pt x="602" y="1028"/>
                  </a:moveTo>
                  <a:cubicBezTo>
                    <a:pt x="602" y="1042"/>
                    <a:pt x="587" y="1042"/>
                    <a:pt x="573" y="1057"/>
                  </a:cubicBezTo>
                  <a:cubicBezTo>
                    <a:pt x="558" y="1042"/>
                    <a:pt x="543" y="1042"/>
                    <a:pt x="543" y="1028"/>
                  </a:cubicBezTo>
                  <a:cubicBezTo>
                    <a:pt x="543" y="998"/>
                    <a:pt x="558" y="998"/>
                    <a:pt x="573" y="998"/>
                  </a:cubicBezTo>
                  <a:cubicBezTo>
                    <a:pt x="587" y="998"/>
                    <a:pt x="602" y="998"/>
                    <a:pt x="602" y="1028"/>
                  </a:cubicBezTo>
                  <a:close/>
                  <a:moveTo>
                    <a:pt x="455" y="1321"/>
                  </a:moveTo>
                  <a:cubicBezTo>
                    <a:pt x="426" y="1351"/>
                    <a:pt x="396" y="1307"/>
                    <a:pt x="426" y="1248"/>
                  </a:cubicBezTo>
                  <a:cubicBezTo>
                    <a:pt x="441" y="1204"/>
                    <a:pt x="441" y="1204"/>
                    <a:pt x="455" y="1248"/>
                  </a:cubicBezTo>
                  <a:cubicBezTo>
                    <a:pt x="455" y="1307"/>
                    <a:pt x="455" y="1307"/>
                    <a:pt x="455" y="1321"/>
                  </a:cubicBezTo>
                  <a:close/>
                  <a:moveTo>
                    <a:pt x="587" y="1307"/>
                  </a:moveTo>
                  <a:cubicBezTo>
                    <a:pt x="617" y="1351"/>
                    <a:pt x="573" y="1395"/>
                    <a:pt x="529" y="1351"/>
                  </a:cubicBezTo>
                  <a:cubicBezTo>
                    <a:pt x="514" y="1336"/>
                    <a:pt x="499" y="1321"/>
                    <a:pt x="485" y="1292"/>
                  </a:cubicBezTo>
                  <a:cubicBezTo>
                    <a:pt x="485" y="1277"/>
                    <a:pt x="558" y="1277"/>
                    <a:pt x="587" y="13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2"/>
            <p:cNvSpPr/>
            <p:nvPr/>
          </p:nvSpPr>
          <p:spPr>
            <a:xfrm>
              <a:off x="8854190" y="2044803"/>
              <a:ext cx="37253" cy="77230"/>
            </a:xfrm>
            <a:custGeom>
              <a:avLst/>
              <a:gdLst/>
              <a:ahLst/>
              <a:cxnLst/>
              <a:rect l="l" t="t" r="r" b="b"/>
              <a:pathLst>
                <a:path w="1176" h="2438" extrusionOk="0">
                  <a:moveTo>
                    <a:pt x="544" y="15"/>
                  </a:moveTo>
                  <a:cubicBezTo>
                    <a:pt x="515" y="15"/>
                    <a:pt x="485" y="45"/>
                    <a:pt x="485" y="45"/>
                  </a:cubicBezTo>
                  <a:cubicBezTo>
                    <a:pt x="485" y="59"/>
                    <a:pt x="456" y="89"/>
                    <a:pt x="397" y="103"/>
                  </a:cubicBezTo>
                  <a:cubicBezTo>
                    <a:pt x="324" y="133"/>
                    <a:pt x="265" y="191"/>
                    <a:pt x="236" y="250"/>
                  </a:cubicBezTo>
                  <a:cubicBezTo>
                    <a:pt x="133" y="426"/>
                    <a:pt x="74" y="617"/>
                    <a:pt x="45" y="823"/>
                  </a:cubicBezTo>
                  <a:cubicBezTo>
                    <a:pt x="60" y="867"/>
                    <a:pt x="45" y="925"/>
                    <a:pt x="30" y="969"/>
                  </a:cubicBezTo>
                  <a:cubicBezTo>
                    <a:pt x="1" y="1087"/>
                    <a:pt x="16" y="1204"/>
                    <a:pt x="45" y="1322"/>
                  </a:cubicBezTo>
                  <a:cubicBezTo>
                    <a:pt x="60" y="1336"/>
                    <a:pt x="74" y="1366"/>
                    <a:pt x="60" y="1395"/>
                  </a:cubicBezTo>
                  <a:cubicBezTo>
                    <a:pt x="60" y="1425"/>
                    <a:pt x="60" y="1439"/>
                    <a:pt x="74" y="1439"/>
                  </a:cubicBezTo>
                  <a:cubicBezTo>
                    <a:pt x="74" y="1439"/>
                    <a:pt x="104" y="1469"/>
                    <a:pt x="118" y="1498"/>
                  </a:cubicBezTo>
                  <a:cubicBezTo>
                    <a:pt x="133" y="1571"/>
                    <a:pt x="118" y="1601"/>
                    <a:pt x="104" y="1586"/>
                  </a:cubicBezTo>
                  <a:cubicBezTo>
                    <a:pt x="60" y="1703"/>
                    <a:pt x="60" y="1836"/>
                    <a:pt x="74" y="1953"/>
                  </a:cubicBezTo>
                  <a:cubicBezTo>
                    <a:pt x="89" y="1968"/>
                    <a:pt x="89" y="1997"/>
                    <a:pt x="89" y="2012"/>
                  </a:cubicBezTo>
                  <a:cubicBezTo>
                    <a:pt x="74" y="2041"/>
                    <a:pt x="89" y="2056"/>
                    <a:pt x="104" y="2056"/>
                  </a:cubicBezTo>
                  <a:cubicBezTo>
                    <a:pt x="118" y="2056"/>
                    <a:pt x="133" y="2070"/>
                    <a:pt x="133" y="2100"/>
                  </a:cubicBezTo>
                  <a:cubicBezTo>
                    <a:pt x="133" y="2173"/>
                    <a:pt x="294" y="2364"/>
                    <a:pt x="368" y="2364"/>
                  </a:cubicBezTo>
                  <a:cubicBezTo>
                    <a:pt x="383" y="2364"/>
                    <a:pt x="397" y="2379"/>
                    <a:pt x="412" y="2393"/>
                  </a:cubicBezTo>
                  <a:cubicBezTo>
                    <a:pt x="412" y="2423"/>
                    <a:pt x="427" y="2437"/>
                    <a:pt x="515" y="2408"/>
                  </a:cubicBezTo>
                  <a:cubicBezTo>
                    <a:pt x="573" y="2393"/>
                    <a:pt x="632" y="2364"/>
                    <a:pt x="632" y="2349"/>
                  </a:cubicBezTo>
                  <a:cubicBezTo>
                    <a:pt x="632" y="2320"/>
                    <a:pt x="647" y="2320"/>
                    <a:pt x="676" y="2320"/>
                  </a:cubicBezTo>
                  <a:cubicBezTo>
                    <a:pt x="706" y="2335"/>
                    <a:pt x="750" y="2305"/>
                    <a:pt x="794" y="2261"/>
                  </a:cubicBezTo>
                  <a:cubicBezTo>
                    <a:pt x="823" y="2217"/>
                    <a:pt x="867" y="2188"/>
                    <a:pt x="882" y="2203"/>
                  </a:cubicBezTo>
                  <a:cubicBezTo>
                    <a:pt x="882" y="2217"/>
                    <a:pt x="1029" y="2056"/>
                    <a:pt x="999" y="2026"/>
                  </a:cubicBezTo>
                  <a:cubicBezTo>
                    <a:pt x="970" y="1982"/>
                    <a:pt x="999" y="1968"/>
                    <a:pt x="1014" y="1924"/>
                  </a:cubicBezTo>
                  <a:cubicBezTo>
                    <a:pt x="1043" y="1894"/>
                    <a:pt x="1043" y="1850"/>
                    <a:pt x="1029" y="1836"/>
                  </a:cubicBezTo>
                  <a:cubicBezTo>
                    <a:pt x="984" y="1792"/>
                    <a:pt x="984" y="1733"/>
                    <a:pt x="1014" y="1689"/>
                  </a:cubicBezTo>
                  <a:cubicBezTo>
                    <a:pt x="1043" y="1645"/>
                    <a:pt x="1058" y="1586"/>
                    <a:pt x="1073" y="1542"/>
                  </a:cubicBezTo>
                  <a:cubicBezTo>
                    <a:pt x="1073" y="1483"/>
                    <a:pt x="1102" y="1425"/>
                    <a:pt x="1117" y="1380"/>
                  </a:cubicBezTo>
                  <a:cubicBezTo>
                    <a:pt x="1131" y="1336"/>
                    <a:pt x="1131" y="1336"/>
                    <a:pt x="1102" y="1351"/>
                  </a:cubicBezTo>
                  <a:cubicBezTo>
                    <a:pt x="1073" y="1366"/>
                    <a:pt x="1058" y="1366"/>
                    <a:pt x="1102" y="1336"/>
                  </a:cubicBezTo>
                  <a:cubicBezTo>
                    <a:pt x="1146" y="1204"/>
                    <a:pt x="1175" y="1072"/>
                    <a:pt x="1161" y="940"/>
                  </a:cubicBezTo>
                  <a:cubicBezTo>
                    <a:pt x="1161" y="896"/>
                    <a:pt x="1161" y="779"/>
                    <a:pt x="1146" y="676"/>
                  </a:cubicBezTo>
                  <a:cubicBezTo>
                    <a:pt x="1146" y="412"/>
                    <a:pt x="1117" y="338"/>
                    <a:pt x="1043" y="323"/>
                  </a:cubicBezTo>
                  <a:cubicBezTo>
                    <a:pt x="984" y="294"/>
                    <a:pt x="999" y="294"/>
                    <a:pt x="1029" y="265"/>
                  </a:cubicBezTo>
                  <a:cubicBezTo>
                    <a:pt x="1058" y="235"/>
                    <a:pt x="1073" y="221"/>
                    <a:pt x="926" y="147"/>
                  </a:cubicBezTo>
                  <a:cubicBezTo>
                    <a:pt x="838" y="118"/>
                    <a:pt x="808" y="103"/>
                    <a:pt x="794" y="118"/>
                  </a:cubicBezTo>
                  <a:cubicBezTo>
                    <a:pt x="794" y="147"/>
                    <a:pt x="794" y="118"/>
                    <a:pt x="779" y="103"/>
                  </a:cubicBezTo>
                  <a:cubicBezTo>
                    <a:pt x="764" y="74"/>
                    <a:pt x="632" y="0"/>
                    <a:pt x="544" y="15"/>
                  </a:cubicBezTo>
                  <a:close/>
                  <a:moveTo>
                    <a:pt x="1087" y="485"/>
                  </a:moveTo>
                  <a:cubicBezTo>
                    <a:pt x="1087" y="500"/>
                    <a:pt x="1087" y="514"/>
                    <a:pt x="1043" y="500"/>
                  </a:cubicBezTo>
                  <a:cubicBezTo>
                    <a:pt x="999" y="500"/>
                    <a:pt x="984" y="470"/>
                    <a:pt x="984" y="456"/>
                  </a:cubicBezTo>
                  <a:cubicBezTo>
                    <a:pt x="984" y="441"/>
                    <a:pt x="1087" y="441"/>
                    <a:pt x="1087" y="485"/>
                  </a:cubicBezTo>
                  <a:close/>
                  <a:moveTo>
                    <a:pt x="940" y="852"/>
                  </a:moveTo>
                  <a:cubicBezTo>
                    <a:pt x="926" y="867"/>
                    <a:pt x="911" y="881"/>
                    <a:pt x="896" y="881"/>
                  </a:cubicBezTo>
                  <a:cubicBezTo>
                    <a:pt x="896" y="881"/>
                    <a:pt x="882" y="867"/>
                    <a:pt x="896" y="852"/>
                  </a:cubicBezTo>
                  <a:cubicBezTo>
                    <a:pt x="896" y="837"/>
                    <a:pt x="911" y="823"/>
                    <a:pt x="926" y="823"/>
                  </a:cubicBezTo>
                  <a:cubicBezTo>
                    <a:pt x="926" y="823"/>
                    <a:pt x="940" y="837"/>
                    <a:pt x="940" y="852"/>
                  </a:cubicBezTo>
                  <a:close/>
                  <a:moveTo>
                    <a:pt x="339" y="1278"/>
                  </a:moveTo>
                  <a:cubicBezTo>
                    <a:pt x="324" y="1322"/>
                    <a:pt x="250" y="1336"/>
                    <a:pt x="265" y="1292"/>
                  </a:cubicBezTo>
                  <a:cubicBezTo>
                    <a:pt x="294" y="1190"/>
                    <a:pt x="309" y="1160"/>
                    <a:pt x="324" y="1190"/>
                  </a:cubicBezTo>
                  <a:cubicBezTo>
                    <a:pt x="339" y="1219"/>
                    <a:pt x="339" y="1248"/>
                    <a:pt x="339" y="1278"/>
                  </a:cubicBezTo>
                  <a:close/>
                  <a:moveTo>
                    <a:pt x="471" y="1410"/>
                  </a:moveTo>
                  <a:cubicBezTo>
                    <a:pt x="471" y="1425"/>
                    <a:pt x="441" y="1439"/>
                    <a:pt x="427" y="1439"/>
                  </a:cubicBezTo>
                  <a:cubicBezTo>
                    <a:pt x="412" y="1439"/>
                    <a:pt x="412" y="1425"/>
                    <a:pt x="427" y="1410"/>
                  </a:cubicBezTo>
                  <a:cubicBezTo>
                    <a:pt x="427" y="1395"/>
                    <a:pt x="441" y="1380"/>
                    <a:pt x="471" y="1380"/>
                  </a:cubicBezTo>
                  <a:cubicBezTo>
                    <a:pt x="485" y="1380"/>
                    <a:pt x="485" y="1395"/>
                    <a:pt x="471" y="1410"/>
                  </a:cubicBezTo>
                  <a:close/>
                  <a:moveTo>
                    <a:pt x="221" y="1483"/>
                  </a:moveTo>
                  <a:cubicBezTo>
                    <a:pt x="192" y="1527"/>
                    <a:pt x="192" y="1527"/>
                    <a:pt x="192" y="1483"/>
                  </a:cubicBezTo>
                  <a:cubicBezTo>
                    <a:pt x="177" y="1439"/>
                    <a:pt x="206" y="1395"/>
                    <a:pt x="236" y="1410"/>
                  </a:cubicBezTo>
                  <a:cubicBezTo>
                    <a:pt x="250" y="1439"/>
                    <a:pt x="236" y="1454"/>
                    <a:pt x="221" y="1483"/>
                  </a:cubicBezTo>
                  <a:close/>
                  <a:moveTo>
                    <a:pt x="559" y="1836"/>
                  </a:moveTo>
                  <a:cubicBezTo>
                    <a:pt x="559" y="1865"/>
                    <a:pt x="529" y="1865"/>
                    <a:pt x="515" y="1865"/>
                  </a:cubicBezTo>
                  <a:cubicBezTo>
                    <a:pt x="500" y="1850"/>
                    <a:pt x="500" y="1836"/>
                    <a:pt x="515" y="1806"/>
                  </a:cubicBezTo>
                  <a:cubicBezTo>
                    <a:pt x="559" y="1762"/>
                    <a:pt x="573" y="1777"/>
                    <a:pt x="544" y="18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42"/>
            <p:cNvSpPr/>
            <p:nvPr/>
          </p:nvSpPr>
          <p:spPr>
            <a:xfrm>
              <a:off x="8909530" y="2079680"/>
              <a:ext cx="37253" cy="73523"/>
            </a:xfrm>
            <a:custGeom>
              <a:avLst/>
              <a:gdLst/>
              <a:ahLst/>
              <a:cxnLst/>
              <a:rect l="l" t="t" r="r" b="b"/>
              <a:pathLst>
                <a:path w="1176" h="2321" extrusionOk="0">
                  <a:moveTo>
                    <a:pt x="515" y="74"/>
                  </a:moveTo>
                  <a:cubicBezTo>
                    <a:pt x="485" y="133"/>
                    <a:pt x="485" y="147"/>
                    <a:pt x="471" y="103"/>
                  </a:cubicBezTo>
                  <a:cubicBezTo>
                    <a:pt x="471" y="74"/>
                    <a:pt x="456" y="45"/>
                    <a:pt x="309" y="147"/>
                  </a:cubicBezTo>
                  <a:cubicBezTo>
                    <a:pt x="133" y="265"/>
                    <a:pt x="1" y="544"/>
                    <a:pt x="104" y="632"/>
                  </a:cubicBezTo>
                  <a:cubicBezTo>
                    <a:pt x="148" y="676"/>
                    <a:pt x="148" y="676"/>
                    <a:pt x="104" y="661"/>
                  </a:cubicBezTo>
                  <a:cubicBezTo>
                    <a:pt x="30" y="632"/>
                    <a:pt x="16" y="691"/>
                    <a:pt x="45" y="940"/>
                  </a:cubicBezTo>
                  <a:cubicBezTo>
                    <a:pt x="104" y="1410"/>
                    <a:pt x="118" y="1469"/>
                    <a:pt x="177" y="1513"/>
                  </a:cubicBezTo>
                  <a:cubicBezTo>
                    <a:pt x="206" y="1557"/>
                    <a:pt x="236" y="1615"/>
                    <a:pt x="221" y="1659"/>
                  </a:cubicBezTo>
                  <a:cubicBezTo>
                    <a:pt x="221" y="1718"/>
                    <a:pt x="221" y="1762"/>
                    <a:pt x="250" y="1762"/>
                  </a:cubicBezTo>
                  <a:cubicBezTo>
                    <a:pt x="265" y="1777"/>
                    <a:pt x="250" y="1806"/>
                    <a:pt x="250" y="1836"/>
                  </a:cubicBezTo>
                  <a:cubicBezTo>
                    <a:pt x="250" y="1865"/>
                    <a:pt x="236" y="1909"/>
                    <a:pt x="280" y="2012"/>
                  </a:cubicBezTo>
                  <a:cubicBezTo>
                    <a:pt x="383" y="2232"/>
                    <a:pt x="500" y="2320"/>
                    <a:pt x="662" y="2305"/>
                  </a:cubicBezTo>
                  <a:cubicBezTo>
                    <a:pt x="940" y="2291"/>
                    <a:pt x="1087" y="1982"/>
                    <a:pt x="1146" y="1278"/>
                  </a:cubicBezTo>
                  <a:cubicBezTo>
                    <a:pt x="1161" y="1190"/>
                    <a:pt x="1161" y="1102"/>
                    <a:pt x="1146" y="1014"/>
                  </a:cubicBezTo>
                  <a:cubicBezTo>
                    <a:pt x="1131" y="955"/>
                    <a:pt x="1131" y="911"/>
                    <a:pt x="1146" y="896"/>
                  </a:cubicBezTo>
                  <a:cubicBezTo>
                    <a:pt x="1175" y="720"/>
                    <a:pt x="1161" y="514"/>
                    <a:pt x="1102" y="338"/>
                  </a:cubicBezTo>
                  <a:cubicBezTo>
                    <a:pt x="1073" y="279"/>
                    <a:pt x="1014" y="221"/>
                    <a:pt x="955" y="206"/>
                  </a:cubicBezTo>
                  <a:cubicBezTo>
                    <a:pt x="896" y="177"/>
                    <a:pt x="838" y="147"/>
                    <a:pt x="838" y="147"/>
                  </a:cubicBezTo>
                  <a:cubicBezTo>
                    <a:pt x="838" y="89"/>
                    <a:pt x="764" y="30"/>
                    <a:pt x="676" y="15"/>
                  </a:cubicBezTo>
                  <a:cubicBezTo>
                    <a:pt x="588" y="1"/>
                    <a:pt x="559" y="1"/>
                    <a:pt x="529" y="74"/>
                  </a:cubicBezTo>
                  <a:close/>
                  <a:moveTo>
                    <a:pt x="1058" y="338"/>
                  </a:moveTo>
                  <a:cubicBezTo>
                    <a:pt x="1073" y="382"/>
                    <a:pt x="999" y="441"/>
                    <a:pt x="985" y="412"/>
                  </a:cubicBezTo>
                  <a:cubicBezTo>
                    <a:pt x="940" y="368"/>
                    <a:pt x="926" y="309"/>
                    <a:pt x="911" y="250"/>
                  </a:cubicBezTo>
                  <a:cubicBezTo>
                    <a:pt x="911" y="206"/>
                    <a:pt x="1043" y="279"/>
                    <a:pt x="1058" y="338"/>
                  </a:cubicBezTo>
                  <a:close/>
                  <a:moveTo>
                    <a:pt x="192" y="397"/>
                  </a:moveTo>
                  <a:cubicBezTo>
                    <a:pt x="192" y="412"/>
                    <a:pt x="177" y="426"/>
                    <a:pt x="162" y="441"/>
                  </a:cubicBezTo>
                  <a:cubicBezTo>
                    <a:pt x="148" y="441"/>
                    <a:pt x="133" y="441"/>
                    <a:pt x="133" y="412"/>
                  </a:cubicBezTo>
                  <a:cubicBezTo>
                    <a:pt x="133" y="382"/>
                    <a:pt x="148" y="368"/>
                    <a:pt x="162" y="368"/>
                  </a:cubicBezTo>
                  <a:cubicBezTo>
                    <a:pt x="177" y="368"/>
                    <a:pt x="192" y="382"/>
                    <a:pt x="192" y="397"/>
                  </a:cubicBezTo>
                  <a:close/>
                  <a:moveTo>
                    <a:pt x="368" y="412"/>
                  </a:moveTo>
                  <a:cubicBezTo>
                    <a:pt x="368" y="426"/>
                    <a:pt x="353" y="441"/>
                    <a:pt x="339" y="441"/>
                  </a:cubicBezTo>
                  <a:cubicBezTo>
                    <a:pt x="339" y="426"/>
                    <a:pt x="339" y="412"/>
                    <a:pt x="339" y="397"/>
                  </a:cubicBezTo>
                  <a:cubicBezTo>
                    <a:pt x="368" y="353"/>
                    <a:pt x="383" y="353"/>
                    <a:pt x="368" y="412"/>
                  </a:cubicBezTo>
                  <a:close/>
                  <a:moveTo>
                    <a:pt x="1014" y="646"/>
                  </a:moveTo>
                  <a:cubicBezTo>
                    <a:pt x="1014" y="661"/>
                    <a:pt x="985" y="661"/>
                    <a:pt x="955" y="646"/>
                  </a:cubicBezTo>
                  <a:cubicBezTo>
                    <a:pt x="940" y="632"/>
                    <a:pt x="926" y="602"/>
                    <a:pt x="940" y="588"/>
                  </a:cubicBezTo>
                  <a:cubicBezTo>
                    <a:pt x="940" y="573"/>
                    <a:pt x="970" y="573"/>
                    <a:pt x="985" y="588"/>
                  </a:cubicBezTo>
                  <a:cubicBezTo>
                    <a:pt x="1014" y="617"/>
                    <a:pt x="1014" y="632"/>
                    <a:pt x="999" y="646"/>
                  </a:cubicBezTo>
                  <a:close/>
                  <a:moveTo>
                    <a:pt x="706" y="808"/>
                  </a:moveTo>
                  <a:cubicBezTo>
                    <a:pt x="691" y="823"/>
                    <a:pt x="676" y="837"/>
                    <a:pt x="662" y="837"/>
                  </a:cubicBezTo>
                  <a:cubicBezTo>
                    <a:pt x="632" y="837"/>
                    <a:pt x="647" y="823"/>
                    <a:pt x="662" y="808"/>
                  </a:cubicBezTo>
                  <a:cubicBezTo>
                    <a:pt x="676" y="793"/>
                    <a:pt x="720" y="779"/>
                    <a:pt x="706" y="808"/>
                  </a:cubicBezTo>
                  <a:close/>
                  <a:moveTo>
                    <a:pt x="691" y="999"/>
                  </a:moveTo>
                  <a:cubicBezTo>
                    <a:pt x="691" y="1028"/>
                    <a:pt x="691" y="1028"/>
                    <a:pt x="676" y="1014"/>
                  </a:cubicBezTo>
                  <a:cubicBezTo>
                    <a:pt x="662" y="999"/>
                    <a:pt x="632" y="984"/>
                    <a:pt x="617" y="969"/>
                  </a:cubicBezTo>
                  <a:cubicBezTo>
                    <a:pt x="588" y="955"/>
                    <a:pt x="588" y="955"/>
                    <a:pt x="617" y="955"/>
                  </a:cubicBezTo>
                  <a:cubicBezTo>
                    <a:pt x="647" y="955"/>
                    <a:pt x="676" y="984"/>
                    <a:pt x="676" y="999"/>
                  </a:cubicBezTo>
                  <a:close/>
                  <a:moveTo>
                    <a:pt x="456" y="1806"/>
                  </a:moveTo>
                  <a:cubicBezTo>
                    <a:pt x="456" y="1821"/>
                    <a:pt x="456" y="1836"/>
                    <a:pt x="441" y="1836"/>
                  </a:cubicBezTo>
                  <a:cubicBezTo>
                    <a:pt x="427" y="1836"/>
                    <a:pt x="412" y="1821"/>
                    <a:pt x="412" y="1806"/>
                  </a:cubicBezTo>
                  <a:cubicBezTo>
                    <a:pt x="412" y="1792"/>
                    <a:pt x="412" y="1777"/>
                    <a:pt x="427" y="1777"/>
                  </a:cubicBezTo>
                  <a:cubicBezTo>
                    <a:pt x="441" y="1792"/>
                    <a:pt x="441" y="1792"/>
                    <a:pt x="456" y="1806"/>
                  </a:cubicBezTo>
                  <a:close/>
                  <a:moveTo>
                    <a:pt x="808" y="1880"/>
                  </a:moveTo>
                  <a:cubicBezTo>
                    <a:pt x="808" y="1894"/>
                    <a:pt x="794" y="1924"/>
                    <a:pt x="764" y="1924"/>
                  </a:cubicBezTo>
                  <a:cubicBezTo>
                    <a:pt x="720" y="1924"/>
                    <a:pt x="720" y="1836"/>
                    <a:pt x="764" y="1836"/>
                  </a:cubicBezTo>
                  <a:cubicBezTo>
                    <a:pt x="794" y="1836"/>
                    <a:pt x="808" y="1865"/>
                    <a:pt x="794" y="1880"/>
                  </a:cubicBezTo>
                  <a:close/>
                  <a:moveTo>
                    <a:pt x="500" y="1924"/>
                  </a:moveTo>
                  <a:cubicBezTo>
                    <a:pt x="500" y="1938"/>
                    <a:pt x="485" y="1953"/>
                    <a:pt x="471" y="1953"/>
                  </a:cubicBezTo>
                  <a:cubicBezTo>
                    <a:pt x="456" y="1953"/>
                    <a:pt x="456" y="1938"/>
                    <a:pt x="456" y="1924"/>
                  </a:cubicBezTo>
                  <a:cubicBezTo>
                    <a:pt x="471" y="1909"/>
                    <a:pt x="485" y="1894"/>
                    <a:pt x="485" y="1894"/>
                  </a:cubicBezTo>
                  <a:cubicBezTo>
                    <a:pt x="500" y="1894"/>
                    <a:pt x="500" y="1909"/>
                    <a:pt x="500" y="1924"/>
                  </a:cubicBezTo>
                  <a:close/>
                  <a:moveTo>
                    <a:pt x="970" y="1968"/>
                  </a:moveTo>
                  <a:cubicBezTo>
                    <a:pt x="940" y="1968"/>
                    <a:pt x="926" y="1968"/>
                    <a:pt x="911" y="1968"/>
                  </a:cubicBezTo>
                  <a:cubicBezTo>
                    <a:pt x="896" y="1968"/>
                    <a:pt x="896" y="1953"/>
                    <a:pt x="926" y="1953"/>
                  </a:cubicBezTo>
                  <a:cubicBezTo>
                    <a:pt x="955" y="1953"/>
                    <a:pt x="970" y="1953"/>
                    <a:pt x="955" y="19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2"/>
            <p:cNvSpPr/>
            <p:nvPr/>
          </p:nvSpPr>
          <p:spPr>
            <a:xfrm>
              <a:off x="8742590" y="2084336"/>
              <a:ext cx="42828" cy="74442"/>
            </a:xfrm>
            <a:custGeom>
              <a:avLst/>
              <a:gdLst/>
              <a:ahLst/>
              <a:cxnLst/>
              <a:rect l="l" t="t" r="r" b="b"/>
              <a:pathLst>
                <a:path w="1352" h="2350" extrusionOk="0">
                  <a:moveTo>
                    <a:pt x="500" y="15"/>
                  </a:moveTo>
                  <a:lnTo>
                    <a:pt x="397" y="30"/>
                  </a:lnTo>
                  <a:cubicBezTo>
                    <a:pt x="353" y="44"/>
                    <a:pt x="309" y="74"/>
                    <a:pt x="294" y="118"/>
                  </a:cubicBezTo>
                  <a:cubicBezTo>
                    <a:pt x="279" y="162"/>
                    <a:pt x="250" y="191"/>
                    <a:pt x="235" y="177"/>
                  </a:cubicBezTo>
                  <a:cubicBezTo>
                    <a:pt x="103" y="88"/>
                    <a:pt x="0" y="588"/>
                    <a:pt x="103" y="881"/>
                  </a:cubicBezTo>
                  <a:cubicBezTo>
                    <a:pt x="118" y="955"/>
                    <a:pt x="133" y="1028"/>
                    <a:pt x="147" y="1101"/>
                  </a:cubicBezTo>
                  <a:cubicBezTo>
                    <a:pt x="191" y="1263"/>
                    <a:pt x="250" y="1410"/>
                    <a:pt x="353" y="1557"/>
                  </a:cubicBezTo>
                  <a:cubicBezTo>
                    <a:pt x="382" y="1601"/>
                    <a:pt x="397" y="1659"/>
                    <a:pt x="411" y="1718"/>
                  </a:cubicBezTo>
                  <a:cubicBezTo>
                    <a:pt x="426" y="1762"/>
                    <a:pt x="441" y="1806"/>
                    <a:pt x="470" y="1850"/>
                  </a:cubicBezTo>
                  <a:cubicBezTo>
                    <a:pt x="485" y="1879"/>
                    <a:pt x="500" y="1909"/>
                    <a:pt x="514" y="1938"/>
                  </a:cubicBezTo>
                  <a:cubicBezTo>
                    <a:pt x="544" y="2158"/>
                    <a:pt x="940" y="2349"/>
                    <a:pt x="1072" y="2217"/>
                  </a:cubicBezTo>
                  <a:cubicBezTo>
                    <a:pt x="1101" y="2188"/>
                    <a:pt x="1116" y="2173"/>
                    <a:pt x="1146" y="2158"/>
                  </a:cubicBezTo>
                  <a:cubicBezTo>
                    <a:pt x="1219" y="2041"/>
                    <a:pt x="1278" y="1924"/>
                    <a:pt x="1322" y="1791"/>
                  </a:cubicBezTo>
                  <a:cubicBezTo>
                    <a:pt x="1322" y="1777"/>
                    <a:pt x="1307" y="1747"/>
                    <a:pt x="1292" y="1747"/>
                  </a:cubicBezTo>
                  <a:cubicBezTo>
                    <a:pt x="1263" y="1747"/>
                    <a:pt x="1278" y="1718"/>
                    <a:pt x="1307" y="1689"/>
                  </a:cubicBezTo>
                  <a:cubicBezTo>
                    <a:pt x="1322" y="1659"/>
                    <a:pt x="1351" y="1601"/>
                    <a:pt x="1336" y="1380"/>
                  </a:cubicBezTo>
                  <a:cubicBezTo>
                    <a:pt x="1322" y="1072"/>
                    <a:pt x="1234" y="778"/>
                    <a:pt x="1087" y="514"/>
                  </a:cubicBezTo>
                  <a:cubicBezTo>
                    <a:pt x="999" y="367"/>
                    <a:pt x="969" y="338"/>
                    <a:pt x="940" y="397"/>
                  </a:cubicBezTo>
                  <a:cubicBezTo>
                    <a:pt x="896" y="441"/>
                    <a:pt x="837" y="397"/>
                    <a:pt x="881" y="338"/>
                  </a:cubicBezTo>
                  <a:cubicBezTo>
                    <a:pt x="896" y="309"/>
                    <a:pt x="896" y="279"/>
                    <a:pt x="881" y="250"/>
                  </a:cubicBezTo>
                  <a:cubicBezTo>
                    <a:pt x="823" y="191"/>
                    <a:pt x="720" y="132"/>
                    <a:pt x="690" y="147"/>
                  </a:cubicBezTo>
                  <a:cubicBezTo>
                    <a:pt x="661" y="177"/>
                    <a:pt x="646" y="132"/>
                    <a:pt x="661" y="88"/>
                  </a:cubicBezTo>
                  <a:cubicBezTo>
                    <a:pt x="646" y="59"/>
                    <a:pt x="544" y="0"/>
                    <a:pt x="500" y="15"/>
                  </a:cubicBezTo>
                  <a:close/>
                  <a:moveTo>
                    <a:pt x="529" y="265"/>
                  </a:moveTo>
                  <a:lnTo>
                    <a:pt x="529" y="309"/>
                  </a:lnTo>
                  <a:cubicBezTo>
                    <a:pt x="500" y="294"/>
                    <a:pt x="485" y="279"/>
                    <a:pt x="470" y="265"/>
                  </a:cubicBezTo>
                  <a:cubicBezTo>
                    <a:pt x="441" y="221"/>
                    <a:pt x="441" y="221"/>
                    <a:pt x="470" y="221"/>
                  </a:cubicBezTo>
                  <a:cubicBezTo>
                    <a:pt x="500" y="221"/>
                    <a:pt x="514" y="235"/>
                    <a:pt x="529" y="265"/>
                  </a:cubicBezTo>
                  <a:close/>
                  <a:moveTo>
                    <a:pt x="705" y="309"/>
                  </a:moveTo>
                  <a:cubicBezTo>
                    <a:pt x="705" y="309"/>
                    <a:pt x="690" y="323"/>
                    <a:pt x="661" y="323"/>
                  </a:cubicBezTo>
                  <a:cubicBezTo>
                    <a:pt x="646" y="323"/>
                    <a:pt x="632" y="309"/>
                    <a:pt x="646" y="309"/>
                  </a:cubicBezTo>
                  <a:cubicBezTo>
                    <a:pt x="646" y="279"/>
                    <a:pt x="661" y="279"/>
                    <a:pt x="690" y="279"/>
                  </a:cubicBezTo>
                  <a:cubicBezTo>
                    <a:pt x="705" y="279"/>
                    <a:pt x="705" y="279"/>
                    <a:pt x="705" y="309"/>
                  </a:cubicBezTo>
                  <a:close/>
                  <a:moveTo>
                    <a:pt x="441" y="499"/>
                  </a:moveTo>
                  <a:cubicBezTo>
                    <a:pt x="441" y="514"/>
                    <a:pt x="426" y="529"/>
                    <a:pt x="411" y="529"/>
                  </a:cubicBezTo>
                  <a:cubicBezTo>
                    <a:pt x="397" y="529"/>
                    <a:pt x="382" y="499"/>
                    <a:pt x="382" y="485"/>
                  </a:cubicBezTo>
                  <a:cubicBezTo>
                    <a:pt x="382" y="455"/>
                    <a:pt x="397" y="441"/>
                    <a:pt x="411" y="455"/>
                  </a:cubicBezTo>
                  <a:cubicBezTo>
                    <a:pt x="426" y="455"/>
                    <a:pt x="426" y="485"/>
                    <a:pt x="441" y="499"/>
                  </a:cubicBezTo>
                  <a:close/>
                  <a:moveTo>
                    <a:pt x="177" y="646"/>
                  </a:moveTo>
                  <a:cubicBezTo>
                    <a:pt x="147" y="690"/>
                    <a:pt x="147" y="690"/>
                    <a:pt x="118" y="661"/>
                  </a:cubicBezTo>
                  <a:cubicBezTo>
                    <a:pt x="103" y="617"/>
                    <a:pt x="118" y="544"/>
                    <a:pt x="177" y="573"/>
                  </a:cubicBezTo>
                  <a:cubicBezTo>
                    <a:pt x="221" y="588"/>
                    <a:pt x="206" y="602"/>
                    <a:pt x="177" y="646"/>
                  </a:cubicBezTo>
                  <a:close/>
                  <a:moveTo>
                    <a:pt x="940" y="822"/>
                  </a:moveTo>
                  <a:cubicBezTo>
                    <a:pt x="925" y="837"/>
                    <a:pt x="925" y="852"/>
                    <a:pt x="911" y="852"/>
                  </a:cubicBezTo>
                  <a:cubicBezTo>
                    <a:pt x="896" y="852"/>
                    <a:pt x="881" y="837"/>
                    <a:pt x="881" y="808"/>
                  </a:cubicBezTo>
                  <a:cubicBezTo>
                    <a:pt x="881" y="778"/>
                    <a:pt x="896" y="778"/>
                    <a:pt x="911" y="778"/>
                  </a:cubicBezTo>
                  <a:cubicBezTo>
                    <a:pt x="925" y="793"/>
                    <a:pt x="940" y="808"/>
                    <a:pt x="940" y="837"/>
                  </a:cubicBezTo>
                  <a:close/>
                  <a:moveTo>
                    <a:pt x="837" y="1219"/>
                  </a:moveTo>
                  <a:cubicBezTo>
                    <a:pt x="823" y="1263"/>
                    <a:pt x="764" y="1278"/>
                    <a:pt x="764" y="1234"/>
                  </a:cubicBezTo>
                  <a:cubicBezTo>
                    <a:pt x="764" y="1204"/>
                    <a:pt x="779" y="1189"/>
                    <a:pt x="808" y="1189"/>
                  </a:cubicBezTo>
                  <a:cubicBezTo>
                    <a:pt x="837" y="1189"/>
                    <a:pt x="852" y="1204"/>
                    <a:pt x="837" y="1219"/>
                  </a:cubicBezTo>
                  <a:close/>
                  <a:moveTo>
                    <a:pt x="1072" y="1674"/>
                  </a:moveTo>
                  <a:cubicBezTo>
                    <a:pt x="1072" y="1689"/>
                    <a:pt x="1057" y="1718"/>
                    <a:pt x="1043" y="1718"/>
                  </a:cubicBezTo>
                  <a:cubicBezTo>
                    <a:pt x="1028" y="1718"/>
                    <a:pt x="1028" y="1689"/>
                    <a:pt x="1028" y="1674"/>
                  </a:cubicBezTo>
                  <a:cubicBezTo>
                    <a:pt x="1043" y="1645"/>
                    <a:pt x="1057" y="1630"/>
                    <a:pt x="1057" y="1630"/>
                  </a:cubicBezTo>
                  <a:cubicBezTo>
                    <a:pt x="1072" y="1630"/>
                    <a:pt x="1072" y="1659"/>
                    <a:pt x="1072" y="1674"/>
                  </a:cubicBezTo>
                  <a:close/>
                  <a:moveTo>
                    <a:pt x="837" y="1689"/>
                  </a:moveTo>
                  <a:cubicBezTo>
                    <a:pt x="837" y="1703"/>
                    <a:pt x="837" y="1703"/>
                    <a:pt x="808" y="1689"/>
                  </a:cubicBezTo>
                  <a:cubicBezTo>
                    <a:pt x="764" y="1674"/>
                    <a:pt x="749" y="1659"/>
                    <a:pt x="793" y="1659"/>
                  </a:cubicBezTo>
                  <a:cubicBezTo>
                    <a:pt x="808" y="1659"/>
                    <a:pt x="823" y="1674"/>
                    <a:pt x="837" y="1689"/>
                  </a:cubicBezTo>
                  <a:close/>
                  <a:moveTo>
                    <a:pt x="940" y="1791"/>
                  </a:moveTo>
                  <a:cubicBezTo>
                    <a:pt x="940" y="1806"/>
                    <a:pt x="925" y="1821"/>
                    <a:pt x="911" y="1821"/>
                  </a:cubicBezTo>
                  <a:cubicBezTo>
                    <a:pt x="896" y="1821"/>
                    <a:pt x="867" y="1806"/>
                    <a:pt x="867" y="1791"/>
                  </a:cubicBezTo>
                  <a:cubicBezTo>
                    <a:pt x="867" y="1777"/>
                    <a:pt x="867" y="1762"/>
                    <a:pt x="896" y="1762"/>
                  </a:cubicBezTo>
                  <a:cubicBezTo>
                    <a:pt x="911" y="1762"/>
                    <a:pt x="940" y="1791"/>
                    <a:pt x="940" y="1806"/>
                  </a:cubicBezTo>
                  <a:close/>
                  <a:moveTo>
                    <a:pt x="984" y="2158"/>
                  </a:moveTo>
                  <a:cubicBezTo>
                    <a:pt x="984" y="2173"/>
                    <a:pt x="969" y="2188"/>
                    <a:pt x="955" y="2188"/>
                  </a:cubicBezTo>
                  <a:cubicBezTo>
                    <a:pt x="940" y="2188"/>
                    <a:pt x="940" y="2173"/>
                    <a:pt x="940" y="2158"/>
                  </a:cubicBezTo>
                  <a:cubicBezTo>
                    <a:pt x="955" y="2144"/>
                    <a:pt x="969" y="2144"/>
                    <a:pt x="984" y="2129"/>
                  </a:cubicBezTo>
                  <a:cubicBezTo>
                    <a:pt x="984" y="2129"/>
                    <a:pt x="984" y="2144"/>
                    <a:pt x="984" y="21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2"/>
            <p:cNvSpPr/>
            <p:nvPr/>
          </p:nvSpPr>
          <p:spPr>
            <a:xfrm>
              <a:off x="8816525" y="2141546"/>
              <a:ext cx="36302" cy="66998"/>
            </a:xfrm>
            <a:custGeom>
              <a:avLst/>
              <a:gdLst/>
              <a:ahLst/>
              <a:cxnLst/>
              <a:rect l="l" t="t" r="r" b="b"/>
              <a:pathLst>
                <a:path w="1146" h="2115" extrusionOk="0">
                  <a:moveTo>
                    <a:pt x="515" y="15"/>
                  </a:moveTo>
                  <a:cubicBezTo>
                    <a:pt x="470" y="44"/>
                    <a:pt x="426" y="44"/>
                    <a:pt x="397" y="44"/>
                  </a:cubicBezTo>
                  <a:cubicBezTo>
                    <a:pt x="353" y="44"/>
                    <a:pt x="309" y="59"/>
                    <a:pt x="309" y="73"/>
                  </a:cubicBezTo>
                  <a:cubicBezTo>
                    <a:pt x="309" y="103"/>
                    <a:pt x="250" y="118"/>
                    <a:pt x="162" y="132"/>
                  </a:cubicBezTo>
                  <a:cubicBezTo>
                    <a:pt x="148" y="132"/>
                    <a:pt x="148" y="162"/>
                    <a:pt x="148" y="191"/>
                  </a:cubicBezTo>
                  <a:cubicBezTo>
                    <a:pt x="148" y="206"/>
                    <a:pt x="133" y="235"/>
                    <a:pt x="118" y="264"/>
                  </a:cubicBezTo>
                  <a:cubicBezTo>
                    <a:pt x="103" y="264"/>
                    <a:pt x="89" y="294"/>
                    <a:pt x="103" y="308"/>
                  </a:cubicBezTo>
                  <a:cubicBezTo>
                    <a:pt x="103" y="338"/>
                    <a:pt x="103" y="352"/>
                    <a:pt x="103" y="382"/>
                  </a:cubicBezTo>
                  <a:cubicBezTo>
                    <a:pt x="74" y="455"/>
                    <a:pt x="74" y="529"/>
                    <a:pt x="74" y="602"/>
                  </a:cubicBezTo>
                  <a:cubicBezTo>
                    <a:pt x="59" y="675"/>
                    <a:pt x="59" y="749"/>
                    <a:pt x="45" y="808"/>
                  </a:cubicBezTo>
                  <a:cubicBezTo>
                    <a:pt x="15" y="954"/>
                    <a:pt x="1" y="1116"/>
                    <a:pt x="1" y="1263"/>
                  </a:cubicBezTo>
                  <a:cubicBezTo>
                    <a:pt x="1" y="1277"/>
                    <a:pt x="45" y="1292"/>
                    <a:pt x="59" y="1277"/>
                  </a:cubicBezTo>
                  <a:cubicBezTo>
                    <a:pt x="89" y="1277"/>
                    <a:pt x="103" y="1277"/>
                    <a:pt x="59" y="1292"/>
                  </a:cubicBezTo>
                  <a:cubicBezTo>
                    <a:pt x="30" y="1307"/>
                    <a:pt x="30" y="1351"/>
                    <a:pt x="45" y="1395"/>
                  </a:cubicBezTo>
                  <a:cubicBezTo>
                    <a:pt x="89" y="1659"/>
                    <a:pt x="133" y="1762"/>
                    <a:pt x="162" y="1762"/>
                  </a:cubicBezTo>
                  <a:cubicBezTo>
                    <a:pt x="177" y="1762"/>
                    <a:pt x="192" y="1791"/>
                    <a:pt x="192" y="1820"/>
                  </a:cubicBezTo>
                  <a:cubicBezTo>
                    <a:pt x="192" y="1909"/>
                    <a:pt x="265" y="1967"/>
                    <a:pt x="280" y="1923"/>
                  </a:cubicBezTo>
                  <a:cubicBezTo>
                    <a:pt x="309" y="1879"/>
                    <a:pt x="309" y="1909"/>
                    <a:pt x="309" y="1938"/>
                  </a:cubicBezTo>
                  <a:cubicBezTo>
                    <a:pt x="309" y="2011"/>
                    <a:pt x="500" y="2114"/>
                    <a:pt x="603" y="2085"/>
                  </a:cubicBezTo>
                  <a:cubicBezTo>
                    <a:pt x="661" y="2070"/>
                    <a:pt x="705" y="2055"/>
                    <a:pt x="705" y="2041"/>
                  </a:cubicBezTo>
                  <a:cubicBezTo>
                    <a:pt x="705" y="2026"/>
                    <a:pt x="735" y="1997"/>
                    <a:pt x="764" y="1982"/>
                  </a:cubicBezTo>
                  <a:cubicBezTo>
                    <a:pt x="808" y="1967"/>
                    <a:pt x="838" y="1938"/>
                    <a:pt x="823" y="1923"/>
                  </a:cubicBezTo>
                  <a:cubicBezTo>
                    <a:pt x="823" y="1909"/>
                    <a:pt x="823" y="1894"/>
                    <a:pt x="838" y="1894"/>
                  </a:cubicBezTo>
                  <a:cubicBezTo>
                    <a:pt x="940" y="1835"/>
                    <a:pt x="1116" y="1292"/>
                    <a:pt x="1043" y="1292"/>
                  </a:cubicBezTo>
                  <a:cubicBezTo>
                    <a:pt x="999" y="1292"/>
                    <a:pt x="970" y="1160"/>
                    <a:pt x="984" y="1101"/>
                  </a:cubicBezTo>
                  <a:cubicBezTo>
                    <a:pt x="999" y="1057"/>
                    <a:pt x="1028" y="1042"/>
                    <a:pt x="1072" y="1057"/>
                  </a:cubicBezTo>
                  <a:lnTo>
                    <a:pt x="1146" y="1072"/>
                  </a:lnTo>
                  <a:lnTo>
                    <a:pt x="1146" y="822"/>
                  </a:lnTo>
                  <a:cubicBezTo>
                    <a:pt x="1146" y="587"/>
                    <a:pt x="1146" y="573"/>
                    <a:pt x="1072" y="558"/>
                  </a:cubicBezTo>
                  <a:cubicBezTo>
                    <a:pt x="999" y="543"/>
                    <a:pt x="984" y="499"/>
                    <a:pt x="1043" y="470"/>
                  </a:cubicBezTo>
                  <a:cubicBezTo>
                    <a:pt x="1072" y="455"/>
                    <a:pt x="1087" y="426"/>
                    <a:pt x="1072" y="367"/>
                  </a:cubicBezTo>
                  <a:cubicBezTo>
                    <a:pt x="1058" y="279"/>
                    <a:pt x="1043" y="250"/>
                    <a:pt x="970" y="250"/>
                  </a:cubicBezTo>
                  <a:cubicBezTo>
                    <a:pt x="940" y="235"/>
                    <a:pt x="911" y="264"/>
                    <a:pt x="896" y="294"/>
                  </a:cubicBezTo>
                  <a:cubicBezTo>
                    <a:pt x="896" y="323"/>
                    <a:pt x="867" y="338"/>
                    <a:pt x="852" y="338"/>
                  </a:cubicBezTo>
                  <a:cubicBezTo>
                    <a:pt x="823" y="323"/>
                    <a:pt x="793" y="235"/>
                    <a:pt x="838" y="235"/>
                  </a:cubicBezTo>
                  <a:cubicBezTo>
                    <a:pt x="882" y="235"/>
                    <a:pt x="867" y="220"/>
                    <a:pt x="867" y="191"/>
                  </a:cubicBezTo>
                  <a:cubicBezTo>
                    <a:pt x="867" y="176"/>
                    <a:pt x="882" y="147"/>
                    <a:pt x="926" y="176"/>
                  </a:cubicBezTo>
                  <a:cubicBezTo>
                    <a:pt x="970" y="176"/>
                    <a:pt x="984" y="176"/>
                    <a:pt x="970" y="162"/>
                  </a:cubicBezTo>
                  <a:cubicBezTo>
                    <a:pt x="955" y="132"/>
                    <a:pt x="926" y="132"/>
                    <a:pt x="896" y="132"/>
                  </a:cubicBezTo>
                  <a:cubicBezTo>
                    <a:pt x="867" y="118"/>
                    <a:pt x="838" y="103"/>
                    <a:pt x="838" y="73"/>
                  </a:cubicBezTo>
                  <a:cubicBezTo>
                    <a:pt x="808" y="15"/>
                    <a:pt x="705" y="0"/>
                    <a:pt x="691" y="44"/>
                  </a:cubicBezTo>
                  <a:cubicBezTo>
                    <a:pt x="691" y="73"/>
                    <a:pt x="661" y="73"/>
                    <a:pt x="617" y="29"/>
                  </a:cubicBezTo>
                  <a:cubicBezTo>
                    <a:pt x="559" y="0"/>
                    <a:pt x="544" y="0"/>
                    <a:pt x="515" y="15"/>
                  </a:cubicBezTo>
                  <a:close/>
                  <a:moveTo>
                    <a:pt x="779" y="485"/>
                  </a:moveTo>
                  <a:cubicBezTo>
                    <a:pt x="779" y="499"/>
                    <a:pt x="764" y="485"/>
                    <a:pt x="764" y="470"/>
                  </a:cubicBezTo>
                  <a:cubicBezTo>
                    <a:pt x="749" y="441"/>
                    <a:pt x="735" y="426"/>
                    <a:pt x="735" y="396"/>
                  </a:cubicBezTo>
                  <a:cubicBezTo>
                    <a:pt x="735" y="382"/>
                    <a:pt x="735" y="396"/>
                    <a:pt x="764" y="411"/>
                  </a:cubicBezTo>
                  <a:cubicBezTo>
                    <a:pt x="779" y="426"/>
                    <a:pt x="779" y="455"/>
                    <a:pt x="793" y="485"/>
                  </a:cubicBezTo>
                  <a:close/>
                  <a:moveTo>
                    <a:pt x="852" y="617"/>
                  </a:moveTo>
                  <a:cubicBezTo>
                    <a:pt x="823" y="675"/>
                    <a:pt x="764" y="690"/>
                    <a:pt x="749" y="646"/>
                  </a:cubicBezTo>
                  <a:cubicBezTo>
                    <a:pt x="735" y="602"/>
                    <a:pt x="749" y="602"/>
                    <a:pt x="764" y="602"/>
                  </a:cubicBezTo>
                  <a:cubicBezTo>
                    <a:pt x="793" y="602"/>
                    <a:pt x="808" y="587"/>
                    <a:pt x="808" y="573"/>
                  </a:cubicBezTo>
                  <a:cubicBezTo>
                    <a:pt x="808" y="558"/>
                    <a:pt x="823" y="558"/>
                    <a:pt x="838" y="558"/>
                  </a:cubicBezTo>
                  <a:cubicBezTo>
                    <a:pt x="852" y="573"/>
                    <a:pt x="867" y="602"/>
                    <a:pt x="852" y="617"/>
                  </a:cubicBezTo>
                  <a:close/>
                  <a:moveTo>
                    <a:pt x="1116" y="808"/>
                  </a:moveTo>
                  <a:cubicBezTo>
                    <a:pt x="1116" y="808"/>
                    <a:pt x="1102" y="837"/>
                    <a:pt x="1072" y="852"/>
                  </a:cubicBezTo>
                  <a:cubicBezTo>
                    <a:pt x="1043" y="852"/>
                    <a:pt x="1028" y="852"/>
                    <a:pt x="1058" y="822"/>
                  </a:cubicBezTo>
                  <a:cubicBezTo>
                    <a:pt x="1087" y="778"/>
                    <a:pt x="1131" y="763"/>
                    <a:pt x="1131" y="793"/>
                  </a:cubicBezTo>
                  <a:close/>
                  <a:moveTo>
                    <a:pt x="426" y="1145"/>
                  </a:moveTo>
                  <a:cubicBezTo>
                    <a:pt x="412" y="1175"/>
                    <a:pt x="382" y="1175"/>
                    <a:pt x="368" y="1145"/>
                  </a:cubicBezTo>
                  <a:cubicBezTo>
                    <a:pt x="338" y="1116"/>
                    <a:pt x="338" y="1116"/>
                    <a:pt x="397" y="1116"/>
                  </a:cubicBezTo>
                  <a:cubicBezTo>
                    <a:pt x="456" y="1116"/>
                    <a:pt x="456" y="1116"/>
                    <a:pt x="426" y="1145"/>
                  </a:cubicBezTo>
                  <a:close/>
                  <a:moveTo>
                    <a:pt x="632" y="1365"/>
                  </a:moveTo>
                  <a:cubicBezTo>
                    <a:pt x="632" y="1380"/>
                    <a:pt x="632" y="1395"/>
                    <a:pt x="617" y="1395"/>
                  </a:cubicBezTo>
                  <a:cubicBezTo>
                    <a:pt x="603" y="1395"/>
                    <a:pt x="588" y="1380"/>
                    <a:pt x="588" y="1365"/>
                  </a:cubicBezTo>
                  <a:cubicBezTo>
                    <a:pt x="588" y="1351"/>
                    <a:pt x="588" y="1336"/>
                    <a:pt x="603" y="1336"/>
                  </a:cubicBezTo>
                  <a:cubicBezTo>
                    <a:pt x="617" y="1336"/>
                    <a:pt x="632" y="1336"/>
                    <a:pt x="647" y="1351"/>
                  </a:cubicBezTo>
                  <a:close/>
                  <a:moveTo>
                    <a:pt x="500" y="1395"/>
                  </a:moveTo>
                  <a:cubicBezTo>
                    <a:pt x="500" y="1409"/>
                    <a:pt x="500" y="1424"/>
                    <a:pt x="470" y="1424"/>
                  </a:cubicBezTo>
                  <a:cubicBezTo>
                    <a:pt x="456" y="1439"/>
                    <a:pt x="456" y="1424"/>
                    <a:pt x="456" y="1424"/>
                  </a:cubicBezTo>
                  <a:cubicBezTo>
                    <a:pt x="456" y="1409"/>
                    <a:pt x="456" y="1395"/>
                    <a:pt x="470" y="1395"/>
                  </a:cubicBezTo>
                  <a:cubicBezTo>
                    <a:pt x="515" y="1380"/>
                    <a:pt x="515" y="1395"/>
                    <a:pt x="515" y="1395"/>
                  </a:cubicBezTo>
                  <a:close/>
                  <a:moveTo>
                    <a:pt x="441" y="1542"/>
                  </a:moveTo>
                  <a:cubicBezTo>
                    <a:pt x="441" y="1615"/>
                    <a:pt x="426" y="1630"/>
                    <a:pt x="382" y="1600"/>
                  </a:cubicBezTo>
                  <a:cubicBezTo>
                    <a:pt x="397" y="1542"/>
                    <a:pt x="412" y="1498"/>
                    <a:pt x="441" y="1468"/>
                  </a:cubicBezTo>
                  <a:cubicBezTo>
                    <a:pt x="441" y="1498"/>
                    <a:pt x="441" y="1512"/>
                    <a:pt x="441" y="15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2"/>
            <p:cNvSpPr/>
            <p:nvPr/>
          </p:nvSpPr>
          <p:spPr>
            <a:xfrm>
              <a:off x="8850484" y="2175948"/>
              <a:ext cx="1425" cy="3738"/>
            </a:xfrm>
            <a:custGeom>
              <a:avLst/>
              <a:gdLst/>
              <a:ahLst/>
              <a:cxnLst/>
              <a:rect l="l" t="t" r="r" b="b"/>
              <a:pathLst>
                <a:path w="45" h="118" extrusionOk="0">
                  <a:moveTo>
                    <a:pt x="0" y="59"/>
                  </a:moveTo>
                  <a:cubicBezTo>
                    <a:pt x="0" y="74"/>
                    <a:pt x="0" y="103"/>
                    <a:pt x="30" y="118"/>
                  </a:cubicBezTo>
                  <a:cubicBezTo>
                    <a:pt x="44" y="118"/>
                    <a:pt x="44" y="103"/>
                    <a:pt x="44" y="74"/>
                  </a:cubicBezTo>
                  <a:cubicBezTo>
                    <a:pt x="44" y="15"/>
                    <a:pt x="0" y="0"/>
                    <a:pt x="0" y="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8" name="Google Shape;1938;p42"/>
          <p:cNvGrpSpPr/>
          <p:nvPr/>
        </p:nvGrpSpPr>
        <p:grpSpPr>
          <a:xfrm>
            <a:off x="-148783" y="4108424"/>
            <a:ext cx="1876398" cy="1449466"/>
            <a:chOff x="-148783" y="4108424"/>
            <a:chExt cx="1876398" cy="1449466"/>
          </a:xfrm>
        </p:grpSpPr>
        <p:sp>
          <p:nvSpPr>
            <p:cNvPr id="1939" name="Google Shape;1939;p42"/>
            <p:cNvSpPr/>
            <p:nvPr/>
          </p:nvSpPr>
          <p:spPr>
            <a:xfrm>
              <a:off x="-148783" y="4108424"/>
              <a:ext cx="1389205" cy="1449466"/>
            </a:xfrm>
            <a:custGeom>
              <a:avLst/>
              <a:gdLst/>
              <a:ahLst/>
              <a:cxnLst/>
              <a:rect l="l" t="t" r="r" b="b"/>
              <a:pathLst>
                <a:path w="18558" h="19363" extrusionOk="0">
                  <a:moveTo>
                    <a:pt x="4260" y="1"/>
                  </a:moveTo>
                  <a:cubicBezTo>
                    <a:pt x="2881" y="1"/>
                    <a:pt x="1296" y="1056"/>
                    <a:pt x="647" y="2431"/>
                  </a:cubicBezTo>
                  <a:cubicBezTo>
                    <a:pt x="162" y="3414"/>
                    <a:pt x="1" y="4486"/>
                    <a:pt x="1" y="5572"/>
                  </a:cubicBezTo>
                  <a:cubicBezTo>
                    <a:pt x="1" y="6116"/>
                    <a:pt x="30" y="6659"/>
                    <a:pt x="89" y="7187"/>
                  </a:cubicBezTo>
                  <a:cubicBezTo>
                    <a:pt x="397" y="10241"/>
                    <a:pt x="1205" y="13207"/>
                    <a:pt x="2511" y="15981"/>
                  </a:cubicBezTo>
                  <a:cubicBezTo>
                    <a:pt x="3010" y="17053"/>
                    <a:pt x="3627" y="18139"/>
                    <a:pt x="4625" y="18771"/>
                  </a:cubicBezTo>
                  <a:cubicBezTo>
                    <a:pt x="5309" y="19196"/>
                    <a:pt x="6099" y="19362"/>
                    <a:pt x="6910" y="19362"/>
                  </a:cubicBezTo>
                  <a:cubicBezTo>
                    <a:pt x="7666" y="19362"/>
                    <a:pt x="8439" y="19218"/>
                    <a:pt x="9162" y="19005"/>
                  </a:cubicBezTo>
                  <a:cubicBezTo>
                    <a:pt x="12068" y="18154"/>
                    <a:pt x="14638" y="16392"/>
                    <a:pt x="16458" y="13970"/>
                  </a:cubicBezTo>
                  <a:cubicBezTo>
                    <a:pt x="17691" y="12340"/>
                    <a:pt x="18557" y="10094"/>
                    <a:pt x="17633" y="8274"/>
                  </a:cubicBezTo>
                  <a:cubicBezTo>
                    <a:pt x="16789" y="6614"/>
                    <a:pt x="14773" y="5932"/>
                    <a:pt x="12873" y="5932"/>
                  </a:cubicBezTo>
                  <a:cubicBezTo>
                    <a:pt x="12756" y="5932"/>
                    <a:pt x="12639" y="5934"/>
                    <a:pt x="12524" y="5940"/>
                  </a:cubicBezTo>
                  <a:cubicBezTo>
                    <a:pt x="11803" y="5975"/>
                    <a:pt x="11020" y="6061"/>
                    <a:pt x="10266" y="6061"/>
                  </a:cubicBezTo>
                  <a:cubicBezTo>
                    <a:pt x="9131" y="6061"/>
                    <a:pt x="8065" y="5865"/>
                    <a:pt x="7385" y="5000"/>
                  </a:cubicBezTo>
                  <a:cubicBezTo>
                    <a:pt x="6739" y="4192"/>
                    <a:pt x="6739" y="3062"/>
                    <a:pt x="6519" y="2034"/>
                  </a:cubicBezTo>
                  <a:cubicBezTo>
                    <a:pt x="6188" y="579"/>
                    <a:pt x="5280" y="1"/>
                    <a:pt x="4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40" name="Google Shape;1940;p42"/>
            <p:cNvGrpSpPr/>
            <p:nvPr/>
          </p:nvGrpSpPr>
          <p:grpSpPr>
            <a:xfrm>
              <a:off x="847736" y="4257088"/>
              <a:ext cx="879879" cy="777248"/>
              <a:chOff x="847736" y="4257088"/>
              <a:chExt cx="879879" cy="777248"/>
            </a:xfrm>
          </p:grpSpPr>
          <p:sp>
            <p:nvSpPr>
              <p:cNvPr id="1941" name="Google Shape;1941;p42"/>
              <p:cNvSpPr/>
              <p:nvPr/>
            </p:nvSpPr>
            <p:spPr>
              <a:xfrm>
                <a:off x="1127555" y="4269290"/>
                <a:ext cx="291271" cy="313653"/>
              </a:xfrm>
              <a:custGeom>
                <a:avLst/>
                <a:gdLst/>
                <a:ahLst/>
                <a:cxnLst/>
                <a:rect l="l" t="t" r="r" b="b"/>
                <a:pathLst>
                  <a:path w="3891" h="4190" extrusionOk="0">
                    <a:moveTo>
                      <a:pt x="2187" y="1"/>
                    </a:moveTo>
                    <a:cubicBezTo>
                      <a:pt x="1850" y="1"/>
                      <a:pt x="572" y="852"/>
                      <a:pt x="499" y="1366"/>
                    </a:cubicBezTo>
                    <a:cubicBezTo>
                      <a:pt x="323" y="1894"/>
                      <a:pt x="176" y="2423"/>
                      <a:pt x="73" y="2981"/>
                    </a:cubicBezTo>
                    <a:cubicBezTo>
                      <a:pt x="1" y="3465"/>
                      <a:pt x="447" y="4189"/>
                      <a:pt x="894" y="4189"/>
                    </a:cubicBezTo>
                    <a:cubicBezTo>
                      <a:pt x="989" y="4189"/>
                      <a:pt x="1084" y="4157"/>
                      <a:pt x="1174" y="4082"/>
                    </a:cubicBezTo>
                    <a:cubicBezTo>
                      <a:pt x="1688" y="3656"/>
                      <a:pt x="3377" y="2379"/>
                      <a:pt x="3641" y="1704"/>
                    </a:cubicBezTo>
                    <a:cubicBezTo>
                      <a:pt x="3890" y="1028"/>
                      <a:pt x="2540" y="1"/>
                      <a:pt x="21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42"/>
              <p:cNvSpPr/>
              <p:nvPr/>
            </p:nvSpPr>
            <p:spPr>
              <a:xfrm>
                <a:off x="891229" y="4257088"/>
                <a:ext cx="226219" cy="237298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3170" extrusionOk="0">
                    <a:moveTo>
                      <a:pt x="1949" y="1"/>
                    </a:moveTo>
                    <a:cubicBezTo>
                      <a:pt x="1639" y="1"/>
                      <a:pt x="1317" y="148"/>
                      <a:pt x="1102" y="516"/>
                    </a:cubicBezTo>
                    <a:cubicBezTo>
                      <a:pt x="925" y="839"/>
                      <a:pt x="1" y="2380"/>
                      <a:pt x="177" y="2968"/>
                    </a:cubicBezTo>
                    <a:cubicBezTo>
                      <a:pt x="216" y="3114"/>
                      <a:pt x="310" y="3169"/>
                      <a:pt x="431" y="3169"/>
                    </a:cubicBezTo>
                    <a:cubicBezTo>
                      <a:pt x="808" y="3169"/>
                      <a:pt x="1439" y="2630"/>
                      <a:pt x="1439" y="2630"/>
                    </a:cubicBezTo>
                    <a:cubicBezTo>
                      <a:pt x="1439" y="2630"/>
                      <a:pt x="2467" y="1867"/>
                      <a:pt x="2805" y="1015"/>
                    </a:cubicBezTo>
                    <a:cubicBezTo>
                      <a:pt x="3021" y="478"/>
                      <a:pt x="2505" y="1"/>
                      <a:pt x="19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42"/>
              <p:cNvSpPr/>
              <p:nvPr/>
            </p:nvSpPr>
            <p:spPr>
              <a:xfrm>
                <a:off x="847736" y="4631976"/>
                <a:ext cx="290821" cy="402359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5375" extrusionOk="0">
                    <a:moveTo>
                      <a:pt x="1257" y="0"/>
                    </a:moveTo>
                    <a:cubicBezTo>
                      <a:pt x="1257" y="0"/>
                      <a:pt x="156" y="1351"/>
                      <a:pt x="68" y="2804"/>
                    </a:cubicBezTo>
                    <a:cubicBezTo>
                      <a:pt x="0" y="4126"/>
                      <a:pt x="1135" y="5374"/>
                      <a:pt x="1718" y="5374"/>
                    </a:cubicBezTo>
                    <a:cubicBezTo>
                      <a:pt x="1770" y="5374"/>
                      <a:pt x="1817" y="5364"/>
                      <a:pt x="1859" y="5344"/>
                    </a:cubicBezTo>
                    <a:cubicBezTo>
                      <a:pt x="2358" y="5095"/>
                      <a:pt x="3885" y="2804"/>
                      <a:pt x="3885" y="1777"/>
                    </a:cubicBezTo>
                    <a:cubicBezTo>
                      <a:pt x="3885" y="764"/>
                      <a:pt x="1257" y="0"/>
                      <a:pt x="12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42"/>
              <p:cNvSpPr/>
              <p:nvPr/>
            </p:nvSpPr>
            <p:spPr>
              <a:xfrm>
                <a:off x="1183549" y="4549558"/>
                <a:ext cx="349585" cy="405353"/>
              </a:xfrm>
              <a:custGeom>
                <a:avLst/>
                <a:gdLst/>
                <a:ahLst/>
                <a:cxnLst/>
                <a:rect l="l" t="t" r="r" b="b"/>
                <a:pathLst>
                  <a:path w="4670" h="5415" extrusionOk="0">
                    <a:moveTo>
                      <a:pt x="3732" y="0"/>
                    </a:moveTo>
                    <a:cubicBezTo>
                      <a:pt x="3183" y="0"/>
                      <a:pt x="2528" y="173"/>
                      <a:pt x="2291" y="499"/>
                    </a:cubicBezTo>
                    <a:cubicBezTo>
                      <a:pt x="2291" y="499"/>
                      <a:pt x="1102" y="1527"/>
                      <a:pt x="852" y="2114"/>
                    </a:cubicBezTo>
                    <a:cubicBezTo>
                      <a:pt x="588" y="2702"/>
                      <a:pt x="1" y="4918"/>
                      <a:pt x="676" y="5344"/>
                    </a:cubicBezTo>
                    <a:cubicBezTo>
                      <a:pt x="753" y="5392"/>
                      <a:pt x="846" y="5414"/>
                      <a:pt x="951" y="5414"/>
                    </a:cubicBezTo>
                    <a:cubicBezTo>
                      <a:pt x="1776" y="5414"/>
                      <a:pt x="3362" y="4068"/>
                      <a:pt x="3818" y="3392"/>
                    </a:cubicBezTo>
                    <a:cubicBezTo>
                      <a:pt x="4332" y="2628"/>
                      <a:pt x="4669" y="837"/>
                      <a:pt x="4581" y="338"/>
                    </a:cubicBezTo>
                    <a:cubicBezTo>
                      <a:pt x="4542" y="110"/>
                      <a:pt x="4171" y="0"/>
                      <a:pt x="37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42"/>
              <p:cNvSpPr/>
              <p:nvPr/>
            </p:nvSpPr>
            <p:spPr>
              <a:xfrm>
                <a:off x="1458053" y="4277973"/>
                <a:ext cx="269562" cy="206756"/>
              </a:xfrm>
              <a:custGeom>
                <a:avLst/>
                <a:gdLst/>
                <a:ahLst/>
                <a:cxnLst/>
                <a:rect l="l" t="t" r="r" b="b"/>
                <a:pathLst>
                  <a:path w="3601" h="2762" extrusionOk="0">
                    <a:moveTo>
                      <a:pt x="2196" y="0"/>
                    </a:moveTo>
                    <a:cubicBezTo>
                      <a:pt x="1823" y="0"/>
                      <a:pt x="1428" y="85"/>
                      <a:pt x="1090" y="310"/>
                    </a:cubicBezTo>
                    <a:cubicBezTo>
                      <a:pt x="1090" y="310"/>
                      <a:pt x="151" y="1250"/>
                      <a:pt x="63" y="1676"/>
                    </a:cubicBezTo>
                    <a:cubicBezTo>
                      <a:pt x="0" y="2038"/>
                      <a:pt x="968" y="2761"/>
                      <a:pt x="1620" y="2761"/>
                    </a:cubicBezTo>
                    <a:cubicBezTo>
                      <a:pt x="1735" y="2761"/>
                      <a:pt x="1839" y="2739"/>
                      <a:pt x="1927" y="2689"/>
                    </a:cubicBezTo>
                    <a:cubicBezTo>
                      <a:pt x="2529" y="2351"/>
                      <a:pt x="3454" y="912"/>
                      <a:pt x="3542" y="575"/>
                    </a:cubicBezTo>
                    <a:cubicBezTo>
                      <a:pt x="3601" y="340"/>
                      <a:pt x="2942" y="0"/>
                      <a:pt x="21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_1">
    <p:spTree>
      <p:nvGrpSpPr>
        <p:cNvPr id="1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7" name="Google Shape;1947;p43"/>
          <p:cNvGrpSpPr/>
          <p:nvPr/>
        </p:nvGrpSpPr>
        <p:grpSpPr>
          <a:xfrm>
            <a:off x="2621665" y="3556749"/>
            <a:ext cx="3131524" cy="3085394"/>
            <a:chOff x="2621665" y="3556749"/>
            <a:chExt cx="3131524" cy="3085394"/>
          </a:xfrm>
        </p:grpSpPr>
        <p:sp>
          <p:nvSpPr>
            <p:cNvPr id="1948" name="Google Shape;1948;p43"/>
            <p:cNvSpPr/>
            <p:nvPr/>
          </p:nvSpPr>
          <p:spPr>
            <a:xfrm rot="2909657">
              <a:off x="3219996" y="3864770"/>
              <a:ext cx="1934863" cy="2469353"/>
            </a:xfrm>
            <a:custGeom>
              <a:avLst/>
              <a:gdLst/>
              <a:ahLst/>
              <a:cxnLst/>
              <a:rect l="l" t="t" r="r" b="b"/>
              <a:pathLst>
                <a:path w="17269" h="24242" extrusionOk="0">
                  <a:moveTo>
                    <a:pt x="14337" y="1"/>
                  </a:moveTo>
                  <a:cubicBezTo>
                    <a:pt x="14061" y="1"/>
                    <a:pt x="13760" y="88"/>
                    <a:pt x="13434" y="279"/>
                  </a:cubicBezTo>
                  <a:cubicBezTo>
                    <a:pt x="13434" y="279"/>
                    <a:pt x="2071" y="5432"/>
                    <a:pt x="1043" y="9043"/>
                  </a:cubicBezTo>
                  <a:cubicBezTo>
                    <a:pt x="1" y="12655"/>
                    <a:pt x="265" y="13183"/>
                    <a:pt x="265" y="17822"/>
                  </a:cubicBezTo>
                  <a:cubicBezTo>
                    <a:pt x="265" y="21780"/>
                    <a:pt x="2145" y="24242"/>
                    <a:pt x="3819" y="24242"/>
                  </a:cubicBezTo>
                  <a:cubicBezTo>
                    <a:pt x="4107" y="24242"/>
                    <a:pt x="4389" y="24169"/>
                    <a:pt x="4655" y="24018"/>
                  </a:cubicBezTo>
                  <a:cubicBezTo>
                    <a:pt x="6460" y="22990"/>
                    <a:pt x="8780" y="21184"/>
                    <a:pt x="11878" y="17044"/>
                  </a:cubicBezTo>
                  <a:cubicBezTo>
                    <a:pt x="14975" y="12904"/>
                    <a:pt x="16781" y="11113"/>
                    <a:pt x="17045" y="8530"/>
                  </a:cubicBezTo>
                  <a:cubicBezTo>
                    <a:pt x="17269" y="6219"/>
                    <a:pt x="16670" y="1"/>
                    <a:pt x="143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3"/>
            <p:cNvSpPr/>
            <p:nvPr/>
          </p:nvSpPr>
          <p:spPr>
            <a:xfrm>
              <a:off x="4166963" y="3720401"/>
              <a:ext cx="1161892" cy="1264340"/>
            </a:xfrm>
            <a:custGeom>
              <a:avLst/>
              <a:gdLst/>
              <a:ahLst/>
              <a:cxnLst/>
              <a:rect l="l" t="t" r="r" b="b"/>
              <a:pathLst>
                <a:path w="16649" h="18117" extrusionOk="0">
                  <a:moveTo>
                    <a:pt x="8647" y="103"/>
                  </a:moveTo>
                  <a:cubicBezTo>
                    <a:pt x="8603" y="118"/>
                    <a:pt x="8559" y="162"/>
                    <a:pt x="8545" y="206"/>
                  </a:cubicBezTo>
                  <a:cubicBezTo>
                    <a:pt x="8530" y="265"/>
                    <a:pt x="8501" y="294"/>
                    <a:pt x="8471" y="294"/>
                  </a:cubicBezTo>
                  <a:cubicBezTo>
                    <a:pt x="8457" y="294"/>
                    <a:pt x="8442" y="265"/>
                    <a:pt x="8457" y="206"/>
                  </a:cubicBezTo>
                  <a:cubicBezTo>
                    <a:pt x="8486" y="133"/>
                    <a:pt x="8471" y="118"/>
                    <a:pt x="8192" y="118"/>
                  </a:cubicBezTo>
                  <a:cubicBezTo>
                    <a:pt x="8090" y="103"/>
                    <a:pt x="7972" y="133"/>
                    <a:pt x="7884" y="162"/>
                  </a:cubicBezTo>
                  <a:cubicBezTo>
                    <a:pt x="7855" y="191"/>
                    <a:pt x="7781" y="206"/>
                    <a:pt x="7664" y="191"/>
                  </a:cubicBezTo>
                  <a:cubicBezTo>
                    <a:pt x="7400" y="147"/>
                    <a:pt x="7311" y="191"/>
                    <a:pt x="7356" y="353"/>
                  </a:cubicBezTo>
                  <a:cubicBezTo>
                    <a:pt x="7370" y="441"/>
                    <a:pt x="7356" y="470"/>
                    <a:pt x="7311" y="470"/>
                  </a:cubicBezTo>
                  <a:cubicBezTo>
                    <a:pt x="7253" y="470"/>
                    <a:pt x="7238" y="441"/>
                    <a:pt x="7238" y="353"/>
                  </a:cubicBezTo>
                  <a:cubicBezTo>
                    <a:pt x="7238" y="221"/>
                    <a:pt x="7267" y="221"/>
                    <a:pt x="6563" y="265"/>
                  </a:cubicBezTo>
                  <a:cubicBezTo>
                    <a:pt x="5579" y="338"/>
                    <a:pt x="5403" y="367"/>
                    <a:pt x="5403" y="485"/>
                  </a:cubicBezTo>
                  <a:cubicBezTo>
                    <a:pt x="5403" y="558"/>
                    <a:pt x="5388" y="573"/>
                    <a:pt x="5344" y="529"/>
                  </a:cubicBezTo>
                  <a:cubicBezTo>
                    <a:pt x="5300" y="485"/>
                    <a:pt x="5271" y="500"/>
                    <a:pt x="5227" y="529"/>
                  </a:cubicBezTo>
                  <a:cubicBezTo>
                    <a:pt x="5183" y="558"/>
                    <a:pt x="5153" y="573"/>
                    <a:pt x="5153" y="529"/>
                  </a:cubicBezTo>
                  <a:cubicBezTo>
                    <a:pt x="5109" y="426"/>
                    <a:pt x="4551" y="617"/>
                    <a:pt x="4595" y="734"/>
                  </a:cubicBezTo>
                  <a:cubicBezTo>
                    <a:pt x="4610" y="779"/>
                    <a:pt x="4595" y="793"/>
                    <a:pt x="4551" y="734"/>
                  </a:cubicBezTo>
                  <a:cubicBezTo>
                    <a:pt x="4522" y="690"/>
                    <a:pt x="4258" y="676"/>
                    <a:pt x="4228" y="734"/>
                  </a:cubicBezTo>
                  <a:cubicBezTo>
                    <a:pt x="4170" y="764"/>
                    <a:pt x="4111" y="793"/>
                    <a:pt x="4052" y="793"/>
                  </a:cubicBezTo>
                  <a:cubicBezTo>
                    <a:pt x="3773" y="867"/>
                    <a:pt x="3494" y="955"/>
                    <a:pt x="3215" y="1072"/>
                  </a:cubicBezTo>
                  <a:cubicBezTo>
                    <a:pt x="3157" y="1101"/>
                    <a:pt x="3083" y="1131"/>
                    <a:pt x="3010" y="1146"/>
                  </a:cubicBezTo>
                  <a:cubicBezTo>
                    <a:pt x="2687" y="1278"/>
                    <a:pt x="2379" y="1424"/>
                    <a:pt x="2085" y="1586"/>
                  </a:cubicBezTo>
                  <a:cubicBezTo>
                    <a:pt x="2056" y="1615"/>
                    <a:pt x="2012" y="1645"/>
                    <a:pt x="1953" y="1659"/>
                  </a:cubicBezTo>
                  <a:cubicBezTo>
                    <a:pt x="1747" y="1703"/>
                    <a:pt x="1512" y="1865"/>
                    <a:pt x="1116" y="2217"/>
                  </a:cubicBezTo>
                  <a:cubicBezTo>
                    <a:pt x="925" y="2379"/>
                    <a:pt x="881" y="2452"/>
                    <a:pt x="881" y="2584"/>
                  </a:cubicBezTo>
                  <a:cubicBezTo>
                    <a:pt x="867" y="2702"/>
                    <a:pt x="867" y="2731"/>
                    <a:pt x="778" y="2716"/>
                  </a:cubicBezTo>
                  <a:cubicBezTo>
                    <a:pt x="705" y="2702"/>
                    <a:pt x="661" y="2760"/>
                    <a:pt x="529" y="3025"/>
                  </a:cubicBezTo>
                  <a:cubicBezTo>
                    <a:pt x="441" y="3216"/>
                    <a:pt x="353" y="3421"/>
                    <a:pt x="294" y="3627"/>
                  </a:cubicBezTo>
                  <a:cubicBezTo>
                    <a:pt x="235" y="3876"/>
                    <a:pt x="235" y="3891"/>
                    <a:pt x="294" y="3950"/>
                  </a:cubicBezTo>
                  <a:cubicBezTo>
                    <a:pt x="353" y="3994"/>
                    <a:pt x="367" y="4008"/>
                    <a:pt x="294" y="3994"/>
                  </a:cubicBezTo>
                  <a:cubicBezTo>
                    <a:pt x="221" y="3979"/>
                    <a:pt x="206" y="4008"/>
                    <a:pt x="177" y="4140"/>
                  </a:cubicBezTo>
                  <a:cubicBezTo>
                    <a:pt x="162" y="4214"/>
                    <a:pt x="118" y="4375"/>
                    <a:pt x="103" y="4493"/>
                  </a:cubicBezTo>
                  <a:cubicBezTo>
                    <a:pt x="74" y="4566"/>
                    <a:pt x="74" y="4654"/>
                    <a:pt x="74" y="4742"/>
                  </a:cubicBezTo>
                  <a:cubicBezTo>
                    <a:pt x="88" y="4786"/>
                    <a:pt x="74" y="4845"/>
                    <a:pt x="44" y="4874"/>
                  </a:cubicBezTo>
                  <a:cubicBezTo>
                    <a:pt x="0" y="4919"/>
                    <a:pt x="0" y="5080"/>
                    <a:pt x="15" y="5506"/>
                  </a:cubicBezTo>
                  <a:cubicBezTo>
                    <a:pt x="44" y="5990"/>
                    <a:pt x="59" y="7018"/>
                    <a:pt x="30" y="7708"/>
                  </a:cubicBezTo>
                  <a:cubicBezTo>
                    <a:pt x="30" y="7855"/>
                    <a:pt x="30" y="8001"/>
                    <a:pt x="59" y="8134"/>
                  </a:cubicBezTo>
                  <a:cubicBezTo>
                    <a:pt x="74" y="8222"/>
                    <a:pt x="74" y="8295"/>
                    <a:pt x="59" y="8383"/>
                  </a:cubicBezTo>
                  <a:cubicBezTo>
                    <a:pt x="30" y="8662"/>
                    <a:pt x="30" y="8941"/>
                    <a:pt x="74" y="9205"/>
                  </a:cubicBezTo>
                  <a:cubicBezTo>
                    <a:pt x="88" y="9323"/>
                    <a:pt x="118" y="9514"/>
                    <a:pt x="118" y="9602"/>
                  </a:cubicBezTo>
                  <a:cubicBezTo>
                    <a:pt x="177" y="10189"/>
                    <a:pt x="206" y="10365"/>
                    <a:pt x="235" y="10424"/>
                  </a:cubicBezTo>
                  <a:cubicBezTo>
                    <a:pt x="265" y="10453"/>
                    <a:pt x="265" y="10483"/>
                    <a:pt x="250" y="10527"/>
                  </a:cubicBezTo>
                  <a:cubicBezTo>
                    <a:pt x="250" y="10659"/>
                    <a:pt x="265" y="10791"/>
                    <a:pt x="294" y="10908"/>
                  </a:cubicBezTo>
                  <a:cubicBezTo>
                    <a:pt x="338" y="11099"/>
                    <a:pt x="382" y="11290"/>
                    <a:pt x="397" y="11349"/>
                  </a:cubicBezTo>
                  <a:cubicBezTo>
                    <a:pt x="426" y="11540"/>
                    <a:pt x="441" y="11598"/>
                    <a:pt x="470" y="11584"/>
                  </a:cubicBezTo>
                  <a:cubicBezTo>
                    <a:pt x="500" y="11584"/>
                    <a:pt x="529" y="11613"/>
                    <a:pt x="588" y="11657"/>
                  </a:cubicBezTo>
                  <a:cubicBezTo>
                    <a:pt x="661" y="11716"/>
                    <a:pt x="661" y="11848"/>
                    <a:pt x="588" y="11907"/>
                  </a:cubicBezTo>
                  <a:cubicBezTo>
                    <a:pt x="529" y="11936"/>
                    <a:pt x="617" y="12582"/>
                    <a:pt x="705" y="12699"/>
                  </a:cubicBezTo>
                  <a:cubicBezTo>
                    <a:pt x="749" y="12773"/>
                    <a:pt x="764" y="12817"/>
                    <a:pt x="720" y="12861"/>
                  </a:cubicBezTo>
                  <a:cubicBezTo>
                    <a:pt x="676" y="13081"/>
                    <a:pt x="705" y="13287"/>
                    <a:pt x="778" y="13492"/>
                  </a:cubicBezTo>
                  <a:cubicBezTo>
                    <a:pt x="822" y="13580"/>
                    <a:pt x="837" y="13683"/>
                    <a:pt x="852" y="13771"/>
                  </a:cubicBezTo>
                  <a:cubicBezTo>
                    <a:pt x="867" y="13933"/>
                    <a:pt x="896" y="14079"/>
                    <a:pt x="955" y="14241"/>
                  </a:cubicBezTo>
                  <a:cubicBezTo>
                    <a:pt x="984" y="14344"/>
                    <a:pt x="1013" y="14461"/>
                    <a:pt x="1028" y="14564"/>
                  </a:cubicBezTo>
                  <a:cubicBezTo>
                    <a:pt x="1043" y="14608"/>
                    <a:pt x="1057" y="14667"/>
                    <a:pt x="1072" y="14711"/>
                  </a:cubicBezTo>
                  <a:cubicBezTo>
                    <a:pt x="1101" y="14755"/>
                    <a:pt x="1160" y="14901"/>
                    <a:pt x="1219" y="15048"/>
                  </a:cubicBezTo>
                  <a:cubicBezTo>
                    <a:pt x="1557" y="15958"/>
                    <a:pt x="1968" y="16443"/>
                    <a:pt x="2672" y="16810"/>
                  </a:cubicBezTo>
                  <a:cubicBezTo>
                    <a:pt x="2907" y="16927"/>
                    <a:pt x="2937" y="16927"/>
                    <a:pt x="2966" y="16810"/>
                  </a:cubicBezTo>
                  <a:cubicBezTo>
                    <a:pt x="2981" y="16751"/>
                    <a:pt x="3010" y="16737"/>
                    <a:pt x="3025" y="16737"/>
                  </a:cubicBezTo>
                  <a:cubicBezTo>
                    <a:pt x="3054" y="16751"/>
                    <a:pt x="3069" y="16810"/>
                    <a:pt x="3054" y="16854"/>
                  </a:cubicBezTo>
                  <a:cubicBezTo>
                    <a:pt x="3039" y="16898"/>
                    <a:pt x="3054" y="16942"/>
                    <a:pt x="3171" y="16971"/>
                  </a:cubicBezTo>
                  <a:cubicBezTo>
                    <a:pt x="3230" y="16986"/>
                    <a:pt x="3304" y="17016"/>
                    <a:pt x="3348" y="17060"/>
                  </a:cubicBezTo>
                  <a:cubicBezTo>
                    <a:pt x="3377" y="17104"/>
                    <a:pt x="3406" y="17118"/>
                    <a:pt x="3450" y="17133"/>
                  </a:cubicBezTo>
                  <a:cubicBezTo>
                    <a:pt x="3494" y="17133"/>
                    <a:pt x="3538" y="17148"/>
                    <a:pt x="3568" y="17192"/>
                  </a:cubicBezTo>
                  <a:cubicBezTo>
                    <a:pt x="3729" y="17294"/>
                    <a:pt x="3920" y="17368"/>
                    <a:pt x="4111" y="17368"/>
                  </a:cubicBezTo>
                  <a:cubicBezTo>
                    <a:pt x="4155" y="17353"/>
                    <a:pt x="4184" y="17368"/>
                    <a:pt x="4184" y="17383"/>
                  </a:cubicBezTo>
                  <a:cubicBezTo>
                    <a:pt x="4184" y="17485"/>
                    <a:pt x="4918" y="17691"/>
                    <a:pt x="5109" y="17647"/>
                  </a:cubicBezTo>
                  <a:cubicBezTo>
                    <a:pt x="5168" y="17632"/>
                    <a:pt x="5241" y="17647"/>
                    <a:pt x="5285" y="17676"/>
                  </a:cubicBezTo>
                  <a:cubicBezTo>
                    <a:pt x="5344" y="17720"/>
                    <a:pt x="5931" y="17794"/>
                    <a:pt x="6254" y="17779"/>
                  </a:cubicBezTo>
                  <a:cubicBezTo>
                    <a:pt x="6372" y="17779"/>
                    <a:pt x="6460" y="17779"/>
                    <a:pt x="6460" y="17808"/>
                  </a:cubicBezTo>
                  <a:cubicBezTo>
                    <a:pt x="6695" y="17882"/>
                    <a:pt x="6944" y="17911"/>
                    <a:pt x="7194" y="17911"/>
                  </a:cubicBezTo>
                  <a:cubicBezTo>
                    <a:pt x="7297" y="17911"/>
                    <a:pt x="7502" y="17940"/>
                    <a:pt x="7664" y="17955"/>
                  </a:cubicBezTo>
                  <a:cubicBezTo>
                    <a:pt x="7825" y="17970"/>
                    <a:pt x="8148" y="17984"/>
                    <a:pt x="8398" y="17999"/>
                  </a:cubicBezTo>
                  <a:cubicBezTo>
                    <a:pt x="8633" y="18028"/>
                    <a:pt x="8970" y="18043"/>
                    <a:pt x="9132" y="18058"/>
                  </a:cubicBezTo>
                  <a:cubicBezTo>
                    <a:pt x="9660" y="18102"/>
                    <a:pt x="10394" y="18102"/>
                    <a:pt x="10453" y="18058"/>
                  </a:cubicBezTo>
                  <a:cubicBezTo>
                    <a:pt x="10512" y="17999"/>
                    <a:pt x="10512" y="18028"/>
                    <a:pt x="10527" y="18058"/>
                  </a:cubicBezTo>
                  <a:cubicBezTo>
                    <a:pt x="10571" y="18117"/>
                    <a:pt x="11363" y="18087"/>
                    <a:pt x="11584" y="18014"/>
                  </a:cubicBezTo>
                  <a:cubicBezTo>
                    <a:pt x="11642" y="17999"/>
                    <a:pt x="11701" y="17984"/>
                    <a:pt x="11774" y="17999"/>
                  </a:cubicBezTo>
                  <a:cubicBezTo>
                    <a:pt x="11789" y="18014"/>
                    <a:pt x="11848" y="17999"/>
                    <a:pt x="11892" y="17955"/>
                  </a:cubicBezTo>
                  <a:cubicBezTo>
                    <a:pt x="11965" y="17882"/>
                    <a:pt x="11995" y="17882"/>
                    <a:pt x="12141" y="17926"/>
                  </a:cubicBezTo>
                  <a:cubicBezTo>
                    <a:pt x="12215" y="17955"/>
                    <a:pt x="12303" y="17955"/>
                    <a:pt x="12376" y="17926"/>
                  </a:cubicBezTo>
                  <a:lnTo>
                    <a:pt x="12553" y="17838"/>
                  </a:lnTo>
                  <a:cubicBezTo>
                    <a:pt x="12611" y="17808"/>
                    <a:pt x="12685" y="17808"/>
                    <a:pt x="12743" y="17823"/>
                  </a:cubicBezTo>
                  <a:cubicBezTo>
                    <a:pt x="12817" y="17823"/>
                    <a:pt x="12890" y="17808"/>
                    <a:pt x="12949" y="17750"/>
                  </a:cubicBezTo>
                  <a:cubicBezTo>
                    <a:pt x="13066" y="17647"/>
                    <a:pt x="13169" y="17617"/>
                    <a:pt x="13110" y="17706"/>
                  </a:cubicBezTo>
                  <a:cubicBezTo>
                    <a:pt x="13066" y="17779"/>
                    <a:pt x="13184" y="17764"/>
                    <a:pt x="13331" y="17706"/>
                  </a:cubicBezTo>
                  <a:cubicBezTo>
                    <a:pt x="13448" y="17676"/>
                    <a:pt x="13492" y="17515"/>
                    <a:pt x="13389" y="17441"/>
                  </a:cubicBezTo>
                  <a:cubicBezTo>
                    <a:pt x="13360" y="17397"/>
                    <a:pt x="13360" y="17383"/>
                    <a:pt x="13389" y="17383"/>
                  </a:cubicBezTo>
                  <a:cubicBezTo>
                    <a:pt x="13433" y="17383"/>
                    <a:pt x="13463" y="17441"/>
                    <a:pt x="13477" y="17500"/>
                  </a:cubicBezTo>
                  <a:cubicBezTo>
                    <a:pt x="13492" y="17588"/>
                    <a:pt x="13536" y="17603"/>
                    <a:pt x="13698" y="17603"/>
                  </a:cubicBezTo>
                  <a:cubicBezTo>
                    <a:pt x="13830" y="17603"/>
                    <a:pt x="13889" y="17588"/>
                    <a:pt x="13889" y="17559"/>
                  </a:cubicBezTo>
                  <a:cubicBezTo>
                    <a:pt x="13889" y="17515"/>
                    <a:pt x="13918" y="17500"/>
                    <a:pt x="13977" y="17515"/>
                  </a:cubicBezTo>
                  <a:cubicBezTo>
                    <a:pt x="14035" y="17515"/>
                    <a:pt x="14094" y="17515"/>
                    <a:pt x="14138" y="17471"/>
                  </a:cubicBezTo>
                  <a:cubicBezTo>
                    <a:pt x="14197" y="17441"/>
                    <a:pt x="14256" y="17427"/>
                    <a:pt x="14314" y="17427"/>
                  </a:cubicBezTo>
                  <a:cubicBezTo>
                    <a:pt x="14564" y="17427"/>
                    <a:pt x="14843" y="17383"/>
                    <a:pt x="14857" y="17324"/>
                  </a:cubicBezTo>
                  <a:cubicBezTo>
                    <a:pt x="14872" y="17280"/>
                    <a:pt x="14916" y="17265"/>
                    <a:pt x="14960" y="17280"/>
                  </a:cubicBezTo>
                  <a:cubicBezTo>
                    <a:pt x="15004" y="17294"/>
                    <a:pt x="15048" y="17265"/>
                    <a:pt x="15092" y="17177"/>
                  </a:cubicBezTo>
                  <a:cubicBezTo>
                    <a:pt x="15136" y="17104"/>
                    <a:pt x="15180" y="17074"/>
                    <a:pt x="15254" y="17089"/>
                  </a:cubicBezTo>
                  <a:cubicBezTo>
                    <a:pt x="15342" y="17118"/>
                    <a:pt x="15386" y="17089"/>
                    <a:pt x="15459" y="17001"/>
                  </a:cubicBezTo>
                  <a:cubicBezTo>
                    <a:pt x="15503" y="16957"/>
                    <a:pt x="15547" y="16913"/>
                    <a:pt x="15606" y="16898"/>
                  </a:cubicBezTo>
                  <a:cubicBezTo>
                    <a:pt x="15650" y="16898"/>
                    <a:pt x="15812" y="16737"/>
                    <a:pt x="16091" y="16384"/>
                  </a:cubicBezTo>
                  <a:cubicBezTo>
                    <a:pt x="16149" y="16311"/>
                    <a:pt x="16193" y="16223"/>
                    <a:pt x="16223" y="16120"/>
                  </a:cubicBezTo>
                  <a:cubicBezTo>
                    <a:pt x="16252" y="16061"/>
                    <a:pt x="16282" y="16003"/>
                    <a:pt x="16326" y="15944"/>
                  </a:cubicBezTo>
                  <a:cubicBezTo>
                    <a:pt x="16384" y="15870"/>
                    <a:pt x="16428" y="15709"/>
                    <a:pt x="16458" y="15283"/>
                  </a:cubicBezTo>
                  <a:cubicBezTo>
                    <a:pt x="16458" y="15180"/>
                    <a:pt x="16472" y="15063"/>
                    <a:pt x="16502" y="14946"/>
                  </a:cubicBezTo>
                  <a:cubicBezTo>
                    <a:pt x="16516" y="14872"/>
                    <a:pt x="16516" y="14784"/>
                    <a:pt x="16487" y="14711"/>
                  </a:cubicBezTo>
                  <a:cubicBezTo>
                    <a:pt x="16443" y="14652"/>
                    <a:pt x="16443" y="14564"/>
                    <a:pt x="16487" y="14505"/>
                  </a:cubicBezTo>
                  <a:cubicBezTo>
                    <a:pt x="16546" y="13947"/>
                    <a:pt x="16575" y="13375"/>
                    <a:pt x="16575" y="12817"/>
                  </a:cubicBezTo>
                  <a:cubicBezTo>
                    <a:pt x="16590" y="11951"/>
                    <a:pt x="16605" y="11202"/>
                    <a:pt x="16619" y="11143"/>
                  </a:cubicBezTo>
                  <a:cubicBezTo>
                    <a:pt x="16619" y="11084"/>
                    <a:pt x="16619" y="11026"/>
                    <a:pt x="16575" y="10982"/>
                  </a:cubicBezTo>
                  <a:cubicBezTo>
                    <a:pt x="16546" y="10938"/>
                    <a:pt x="16546" y="10908"/>
                    <a:pt x="16605" y="10879"/>
                  </a:cubicBezTo>
                  <a:cubicBezTo>
                    <a:pt x="16649" y="10850"/>
                    <a:pt x="16649" y="10806"/>
                    <a:pt x="16605" y="10688"/>
                  </a:cubicBezTo>
                  <a:cubicBezTo>
                    <a:pt x="16575" y="10615"/>
                    <a:pt x="16560" y="10556"/>
                    <a:pt x="16605" y="10541"/>
                  </a:cubicBezTo>
                  <a:cubicBezTo>
                    <a:pt x="16634" y="10248"/>
                    <a:pt x="16649" y="9969"/>
                    <a:pt x="16619" y="9675"/>
                  </a:cubicBezTo>
                  <a:cubicBezTo>
                    <a:pt x="16605" y="8868"/>
                    <a:pt x="16590" y="8765"/>
                    <a:pt x="16531" y="8471"/>
                  </a:cubicBezTo>
                  <a:cubicBezTo>
                    <a:pt x="16516" y="8413"/>
                    <a:pt x="16502" y="8192"/>
                    <a:pt x="16487" y="8016"/>
                  </a:cubicBezTo>
                  <a:cubicBezTo>
                    <a:pt x="16472" y="7825"/>
                    <a:pt x="16443" y="7561"/>
                    <a:pt x="16414" y="7414"/>
                  </a:cubicBezTo>
                  <a:cubicBezTo>
                    <a:pt x="16399" y="7267"/>
                    <a:pt x="16355" y="7047"/>
                    <a:pt x="16340" y="6930"/>
                  </a:cubicBezTo>
                  <a:cubicBezTo>
                    <a:pt x="16311" y="6680"/>
                    <a:pt x="16252" y="6431"/>
                    <a:pt x="16193" y="6181"/>
                  </a:cubicBezTo>
                  <a:cubicBezTo>
                    <a:pt x="16120" y="5873"/>
                    <a:pt x="16047" y="5579"/>
                    <a:pt x="16047" y="5520"/>
                  </a:cubicBezTo>
                  <a:cubicBezTo>
                    <a:pt x="16032" y="5462"/>
                    <a:pt x="16032" y="5403"/>
                    <a:pt x="16017" y="5344"/>
                  </a:cubicBezTo>
                  <a:cubicBezTo>
                    <a:pt x="16017" y="5300"/>
                    <a:pt x="16003" y="5300"/>
                    <a:pt x="15959" y="5330"/>
                  </a:cubicBezTo>
                  <a:cubicBezTo>
                    <a:pt x="15915" y="5374"/>
                    <a:pt x="15900" y="5359"/>
                    <a:pt x="15900" y="5286"/>
                  </a:cubicBezTo>
                  <a:cubicBezTo>
                    <a:pt x="15900" y="5227"/>
                    <a:pt x="15900" y="5212"/>
                    <a:pt x="15915" y="5212"/>
                  </a:cubicBezTo>
                  <a:cubicBezTo>
                    <a:pt x="15944" y="5212"/>
                    <a:pt x="15959" y="5139"/>
                    <a:pt x="15944" y="5065"/>
                  </a:cubicBezTo>
                  <a:cubicBezTo>
                    <a:pt x="15944" y="5007"/>
                    <a:pt x="15944" y="4963"/>
                    <a:pt x="15929" y="4919"/>
                  </a:cubicBezTo>
                  <a:cubicBezTo>
                    <a:pt x="15915" y="4860"/>
                    <a:pt x="15900" y="4801"/>
                    <a:pt x="15900" y="4728"/>
                  </a:cubicBezTo>
                  <a:cubicBezTo>
                    <a:pt x="15841" y="4361"/>
                    <a:pt x="15724" y="3979"/>
                    <a:pt x="15577" y="3627"/>
                  </a:cubicBezTo>
                  <a:cubicBezTo>
                    <a:pt x="15533" y="3568"/>
                    <a:pt x="15503" y="3494"/>
                    <a:pt x="15489" y="3421"/>
                  </a:cubicBezTo>
                  <a:cubicBezTo>
                    <a:pt x="15459" y="3274"/>
                    <a:pt x="15401" y="3142"/>
                    <a:pt x="15342" y="3010"/>
                  </a:cubicBezTo>
                  <a:cubicBezTo>
                    <a:pt x="15239" y="2775"/>
                    <a:pt x="15180" y="2702"/>
                    <a:pt x="15136" y="2716"/>
                  </a:cubicBezTo>
                  <a:cubicBezTo>
                    <a:pt x="15078" y="2731"/>
                    <a:pt x="15078" y="2716"/>
                    <a:pt x="15092" y="2658"/>
                  </a:cubicBezTo>
                  <a:cubicBezTo>
                    <a:pt x="15136" y="2570"/>
                    <a:pt x="14857" y="2026"/>
                    <a:pt x="14784" y="2026"/>
                  </a:cubicBezTo>
                  <a:cubicBezTo>
                    <a:pt x="14755" y="2026"/>
                    <a:pt x="14711" y="1968"/>
                    <a:pt x="14681" y="1909"/>
                  </a:cubicBezTo>
                  <a:cubicBezTo>
                    <a:pt x="14358" y="1513"/>
                    <a:pt x="14006" y="1160"/>
                    <a:pt x="13624" y="823"/>
                  </a:cubicBezTo>
                  <a:cubicBezTo>
                    <a:pt x="13492" y="720"/>
                    <a:pt x="13360" y="632"/>
                    <a:pt x="13213" y="558"/>
                  </a:cubicBezTo>
                  <a:cubicBezTo>
                    <a:pt x="12553" y="265"/>
                    <a:pt x="11261" y="0"/>
                    <a:pt x="11084" y="162"/>
                  </a:cubicBezTo>
                  <a:cubicBezTo>
                    <a:pt x="11026" y="206"/>
                    <a:pt x="10996" y="206"/>
                    <a:pt x="10952" y="133"/>
                  </a:cubicBezTo>
                  <a:cubicBezTo>
                    <a:pt x="10879" y="30"/>
                    <a:pt x="10306" y="30"/>
                    <a:pt x="10306" y="133"/>
                  </a:cubicBezTo>
                  <a:cubicBezTo>
                    <a:pt x="10306" y="250"/>
                    <a:pt x="10262" y="221"/>
                    <a:pt x="10145" y="133"/>
                  </a:cubicBezTo>
                  <a:cubicBezTo>
                    <a:pt x="10086" y="89"/>
                    <a:pt x="9895" y="74"/>
                    <a:pt x="9396" y="74"/>
                  </a:cubicBezTo>
                  <a:cubicBezTo>
                    <a:pt x="9029" y="74"/>
                    <a:pt x="8691" y="89"/>
                    <a:pt x="8647" y="103"/>
                  </a:cubicBezTo>
                  <a:close/>
                  <a:moveTo>
                    <a:pt x="6049" y="617"/>
                  </a:moveTo>
                  <a:cubicBezTo>
                    <a:pt x="6064" y="632"/>
                    <a:pt x="6049" y="661"/>
                    <a:pt x="6034" y="661"/>
                  </a:cubicBezTo>
                  <a:cubicBezTo>
                    <a:pt x="6005" y="661"/>
                    <a:pt x="5975" y="632"/>
                    <a:pt x="5975" y="617"/>
                  </a:cubicBezTo>
                  <a:cubicBezTo>
                    <a:pt x="5975" y="588"/>
                    <a:pt x="5990" y="573"/>
                    <a:pt x="5990" y="573"/>
                  </a:cubicBezTo>
                  <a:cubicBezTo>
                    <a:pt x="6005" y="573"/>
                    <a:pt x="6034" y="588"/>
                    <a:pt x="6049" y="617"/>
                  </a:cubicBezTo>
                  <a:close/>
                  <a:moveTo>
                    <a:pt x="5241" y="837"/>
                  </a:moveTo>
                  <a:cubicBezTo>
                    <a:pt x="5212" y="867"/>
                    <a:pt x="5212" y="896"/>
                    <a:pt x="5197" y="940"/>
                  </a:cubicBezTo>
                  <a:cubicBezTo>
                    <a:pt x="5197" y="1028"/>
                    <a:pt x="5139" y="999"/>
                    <a:pt x="5139" y="911"/>
                  </a:cubicBezTo>
                  <a:cubicBezTo>
                    <a:pt x="5139" y="837"/>
                    <a:pt x="5153" y="793"/>
                    <a:pt x="5183" y="808"/>
                  </a:cubicBezTo>
                  <a:cubicBezTo>
                    <a:pt x="5197" y="837"/>
                    <a:pt x="5227" y="808"/>
                    <a:pt x="5227" y="793"/>
                  </a:cubicBezTo>
                  <a:cubicBezTo>
                    <a:pt x="5227" y="764"/>
                    <a:pt x="5227" y="734"/>
                    <a:pt x="5256" y="764"/>
                  </a:cubicBezTo>
                  <a:cubicBezTo>
                    <a:pt x="5256" y="779"/>
                    <a:pt x="5256" y="808"/>
                    <a:pt x="5256" y="837"/>
                  </a:cubicBezTo>
                  <a:close/>
                  <a:moveTo>
                    <a:pt x="13345" y="1043"/>
                  </a:moveTo>
                  <a:cubicBezTo>
                    <a:pt x="13345" y="1072"/>
                    <a:pt x="13316" y="1101"/>
                    <a:pt x="13272" y="1101"/>
                  </a:cubicBezTo>
                  <a:cubicBezTo>
                    <a:pt x="13228" y="1101"/>
                    <a:pt x="13228" y="1072"/>
                    <a:pt x="13228" y="1043"/>
                  </a:cubicBezTo>
                  <a:cubicBezTo>
                    <a:pt x="13243" y="999"/>
                    <a:pt x="13272" y="969"/>
                    <a:pt x="13301" y="969"/>
                  </a:cubicBezTo>
                  <a:cubicBezTo>
                    <a:pt x="13331" y="969"/>
                    <a:pt x="13345" y="999"/>
                    <a:pt x="13345" y="1043"/>
                  </a:cubicBezTo>
                  <a:close/>
                  <a:moveTo>
                    <a:pt x="6225" y="1292"/>
                  </a:moveTo>
                  <a:cubicBezTo>
                    <a:pt x="6181" y="1351"/>
                    <a:pt x="6122" y="1292"/>
                    <a:pt x="6152" y="1204"/>
                  </a:cubicBezTo>
                  <a:cubicBezTo>
                    <a:pt x="6166" y="1131"/>
                    <a:pt x="6181" y="1146"/>
                    <a:pt x="6210" y="1190"/>
                  </a:cubicBezTo>
                  <a:cubicBezTo>
                    <a:pt x="6225" y="1219"/>
                    <a:pt x="6225" y="1263"/>
                    <a:pt x="6225" y="1292"/>
                  </a:cubicBezTo>
                  <a:close/>
                  <a:moveTo>
                    <a:pt x="6974" y="1454"/>
                  </a:moveTo>
                  <a:cubicBezTo>
                    <a:pt x="6959" y="1498"/>
                    <a:pt x="6930" y="1469"/>
                    <a:pt x="6900" y="1410"/>
                  </a:cubicBezTo>
                  <a:cubicBezTo>
                    <a:pt x="6856" y="1336"/>
                    <a:pt x="6856" y="1278"/>
                    <a:pt x="6871" y="1263"/>
                  </a:cubicBezTo>
                  <a:cubicBezTo>
                    <a:pt x="6900" y="1204"/>
                    <a:pt x="7003" y="1380"/>
                    <a:pt x="6974" y="1454"/>
                  </a:cubicBezTo>
                  <a:close/>
                  <a:moveTo>
                    <a:pt x="8119" y="1542"/>
                  </a:moveTo>
                  <a:cubicBezTo>
                    <a:pt x="8163" y="1601"/>
                    <a:pt x="8207" y="1645"/>
                    <a:pt x="8266" y="1674"/>
                  </a:cubicBezTo>
                  <a:cubicBezTo>
                    <a:pt x="8324" y="1674"/>
                    <a:pt x="8310" y="1557"/>
                    <a:pt x="8251" y="1542"/>
                  </a:cubicBezTo>
                  <a:cubicBezTo>
                    <a:pt x="8222" y="1527"/>
                    <a:pt x="8207" y="1498"/>
                    <a:pt x="8236" y="1469"/>
                  </a:cubicBezTo>
                  <a:cubicBezTo>
                    <a:pt x="8280" y="1380"/>
                    <a:pt x="8339" y="1410"/>
                    <a:pt x="8339" y="1527"/>
                  </a:cubicBezTo>
                  <a:cubicBezTo>
                    <a:pt x="8339" y="1645"/>
                    <a:pt x="8354" y="1645"/>
                    <a:pt x="8457" y="1615"/>
                  </a:cubicBezTo>
                  <a:cubicBezTo>
                    <a:pt x="8515" y="1601"/>
                    <a:pt x="8589" y="1601"/>
                    <a:pt x="8633" y="1630"/>
                  </a:cubicBezTo>
                  <a:cubicBezTo>
                    <a:pt x="8677" y="1674"/>
                    <a:pt x="8706" y="1674"/>
                    <a:pt x="8750" y="1615"/>
                  </a:cubicBezTo>
                  <a:cubicBezTo>
                    <a:pt x="8809" y="1557"/>
                    <a:pt x="8824" y="1557"/>
                    <a:pt x="8912" y="1630"/>
                  </a:cubicBezTo>
                  <a:cubicBezTo>
                    <a:pt x="9014" y="1689"/>
                    <a:pt x="9029" y="1689"/>
                    <a:pt x="9117" y="1615"/>
                  </a:cubicBezTo>
                  <a:cubicBezTo>
                    <a:pt x="9161" y="1571"/>
                    <a:pt x="9191" y="1527"/>
                    <a:pt x="9205" y="1469"/>
                  </a:cubicBezTo>
                  <a:cubicBezTo>
                    <a:pt x="9205" y="1424"/>
                    <a:pt x="9220" y="1439"/>
                    <a:pt x="9235" y="1498"/>
                  </a:cubicBezTo>
                  <a:cubicBezTo>
                    <a:pt x="9249" y="1571"/>
                    <a:pt x="9323" y="1630"/>
                    <a:pt x="9396" y="1615"/>
                  </a:cubicBezTo>
                  <a:cubicBezTo>
                    <a:pt x="9470" y="1615"/>
                    <a:pt x="9514" y="1601"/>
                    <a:pt x="9514" y="1571"/>
                  </a:cubicBezTo>
                  <a:cubicBezTo>
                    <a:pt x="9514" y="1483"/>
                    <a:pt x="9660" y="1483"/>
                    <a:pt x="9734" y="1557"/>
                  </a:cubicBezTo>
                  <a:cubicBezTo>
                    <a:pt x="9807" y="1630"/>
                    <a:pt x="10908" y="1645"/>
                    <a:pt x="10952" y="1571"/>
                  </a:cubicBezTo>
                  <a:cubicBezTo>
                    <a:pt x="10967" y="1542"/>
                    <a:pt x="11011" y="1557"/>
                    <a:pt x="11070" y="1601"/>
                  </a:cubicBezTo>
                  <a:cubicBezTo>
                    <a:pt x="11173" y="1674"/>
                    <a:pt x="11290" y="1703"/>
                    <a:pt x="11407" y="1689"/>
                  </a:cubicBezTo>
                  <a:cubicBezTo>
                    <a:pt x="11540" y="1674"/>
                    <a:pt x="11657" y="1703"/>
                    <a:pt x="11774" y="1747"/>
                  </a:cubicBezTo>
                  <a:cubicBezTo>
                    <a:pt x="11819" y="1791"/>
                    <a:pt x="11877" y="1806"/>
                    <a:pt x="11892" y="1791"/>
                  </a:cubicBezTo>
                  <a:cubicBezTo>
                    <a:pt x="12009" y="1806"/>
                    <a:pt x="12127" y="1836"/>
                    <a:pt x="12230" y="1894"/>
                  </a:cubicBezTo>
                  <a:cubicBezTo>
                    <a:pt x="12362" y="1938"/>
                    <a:pt x="12509" y="1968"/>
                    <a:pt x="12641" y="1982"/>
                  </a:cubicBezTo>
                  <a:cubicBezTo>
                    <a:pt x="12714" y="1968"/>
                    <a:pt x="12743" y="1997"/>
                    <a:pt x="12773" y="2070"/>
                  </a:cubicBezTo>
                  <a:cubicBezTo>
                    <a:pt x="12802" y="2144"/>
                    <a:pt x="12832" y="2173"/>
                    <a:pt x="12861" y="2173"/>
                  </a:cubicBezTo>
                  <a:lnTo>
                    <a:pt x="12905" y="2173"/>
                  </a:lnTo>
                  <a:cubicBezTo>
                    <a:pt x="13110" y="2349"/>
                    <a:pt x="13287" y="2555"/>
                    <a:pt x="13463" y="2760"/>
                  </a:cubicBezTo>
                  <a:cubicBezTo>
                    <a:pt x="13668" y="3010"/>
                    <a:pt x="14123" y="4008"/>
                    <a:pt x="14256" y="4522"/>
                  </a:cubicBezTo>
                  <a:cubicBezTo>
                    <a:pt x="14285" y="4669"/>
                    <a:pt x="14358" y="5021"/>
                    <a:pt x="14417" y="5300"/>
                  </a:cubicBezTo>
                  <a:cubicBezTo>
                    <a:pt x="14593" y="6284"/>
                    <a:pt x="14623" y="6460"/>
                    <a:pt x="14652" y="6504"/>
                  </a:cubicBezTo>
                  <a:cubicBezTo>
                    <a:pt x="14681" y="6563"/>
                    <a:pt x="14696" y="6621"/>
                    <a:pt x="14696" y="6680"/>
                  </a:cubicBezTo>
                  <a:cubicBezTo>
                    <a:pt x="14696" y="6739"/>
                    <a:pt x="14740" y="6989"/>
                    <a:pt x="14784" y="7238"/>
                  </a:cubicBezTo>
                  <a:cubicBezTo>
                    <a:pt x="14843" y="7605"/>
                    <a:pt x="14902" y="7987"/>
                    <a:pt x="14931" y="8369"/>
                  </a:cubicBezTo>
                  <a:cubicBezTo>
                    <a:pt x="14931" y="8471"/>
                    <a:pt x="14946" y="8559"/>
                    <a:pt x="14990" y="8647"/>
                  </a:cubicBezTo>
                  <a:cubicBezTo>
                    <a:pt x="15019" y="8721"/>
                    <a:pt x="15034" y="8794"/>
                    <a:pt x="15004" y="8868"/>
                  </a:cubicBezTo>
                  <a:cubicBezTo>
                    <a:pt x="14990" y="9014"/>
                    <a:pt x="15004" y="9059"/>
                    <a:pt x="15063" y="9059"/>
                  </a:cubicBezTo>
                  <a:cubicBezTo>
                    <a:pt x="15180" y="9059"/>
                    <a:pt x="15195" y="9176"/>
                    <a:pt x="15092" y="9279"/>
                  </a:cubicBezTo>
                  <a:cubicBezTo>
                    <a:pt x="15019" y="9352"/>
                    <a:pt x="15004" y="9381"/>
                    <a:pt x="15048" y="9528"/>
                  </a:cubicBezTo>
                  <a:cubicBezTo>
                    <a:pt x="15063" y="9616"/>
                    <a:pt x="15063" y="9704"/>
                    <a:pt x="15048" y="9719"/>
                  </a:cubicBezTo>
                  <a:cubicBezTo>
                    <a:pt x="14990" y="9734"/>
                    <a:pt x="15048" y="10130"/>
                    <a:pt x="15107" y="10130"/>
                  </a:cubicBezTo>
                  <a:cubicBezTo>
                    <a:pt x="15151" y="10130"/>
                    <a:pt x="15180" y="10160"/>
                    <a:pt x="15166" y="10189"/>
                  </a:cubicBezTo>
                  <a:cubicBezTo>
                    <a:pt x="15180" y="10233"/>
                    <a:pt x="15136" y="10262"/>
                    <a:pt x="15107" y="10248"/>
                  </a:cubicBezTo>
                  <a:cubicBezTo>
                    <a:pt x="15048" y="10218"/>
                    <a:pt x="15048" y="10277"/>
                    <a:pt x="15034" y="10497"/>
                  </a:cubicBezTo>
                  <a:cubicBezTo>
                    <a:pt x="15034" y="10644"/>
                    <a:pt x="15034" y="10850"/>
                    <a:pt x="15034" y="10923"/>
                  </a:cubicBezTo>
                  <a:cubicBezTo>
                    <a:pt x="15019" y="11011"/>
                    <a:pt x="15034" y="11129"/>
                    <a:pt x="15034" y="11173"/>
                  </a:cubicBezTo>
                  <a:cubicBezTo>
                    <a:pt x="15034" y="11217"/>
                    <a:pt x="15034" y="11378"/>
                    <a:pt x="15019" y="11525"/>
                  </a:cubicBezTo>
                  <a:cubicBezTo>
                    <a:pt x="15004" y="11672"/>
                    <a:pt x="14990" y="12230"/>
                    <a:pt x="14990" y="12758"/>
                  </a:cubicBezTo>
                  <a:cubicBezTo>
                    <a:pt x="14990" y="14608"/>
                    <a:pt x="14990" y="14960"/>
                    <a:pt x="14946" y="15224"/>
                  </a:cubicBezTo>
                  <a:cubicBezTo>
                    <a:pt x="14916" y="15327"/>
                    <a:pt x="14916" y="15430"/>
                    <a:pt x="14916" y="15533"/>
                  </a:cubicBezTo>
                  <a:cubicBezTo>
                    <a:pt x="14946" y="15547"/>
                    <a:pt x="14916" y="15562"/>
                    <a:pt x="14902" y="15562"/>
                  </a:cubicBezTo>
                  <a:cubicBezTo>
                    <a:pt x="14887" y="15562"/>
                    <a:pt x="14857" y="15591"/>
                    <a:pt x="14857" y="15636"/>
                  </a:cubicBezTo>
                  <a:cubicBezTo>
                    <a:pt x="14857" y="15665"/>
                    <a:pt x="14828" y="15694"/>
                    <a:pt x="14799" y="15680"/>
                  </a:cubicBezTo>
                  <a:cubicBezTo>
                    <a:pt x="14711" y="15680"/>
                    <a:pt x="14623" y="15694"/>
                    <a:pt x="14549" y="15738"/>
                  </a:cubicBezTo>
                  <a:cubicBezTo>
                    <a:pt x="14461" y="15782"/>
                    <a:pt x="14358" y="15812"/>
                    <a:pt x="14256" y="15826"/>
                  </a:cubicBezTo>
                  <a:cubicBezTo>
                    <a:pt x="14123" y="15841"/>
                    <a:pt x="13991" y="15870"/>
                    <a:pt x="13874" y="15900"/>
                  </a:cubicBezTo>
                  <a:cubicBezTo>
                    <a:pt x="13742" y="15944"/>
                    <a:pt x="13610" y="15973"/>
                    <a:pt x="13477" y="15988"/>
                  </a:cubicBezTo>
                  <a:cubicBezTo>
                    <a:pt x="13404" y="16003"/>
                    <a:pt x="13331" y="16017"/>
                    <a:pt x="13272" y="16047"/>
                  </a:cubicBezTo>
                  <a:cubicBezTo>
                    <a:pt x="13199" y="16091"/>
                    <a:pt x="13110" y="16105"/>
                    <a:pt x="13022" y="16091"/>
                  </a:cubicBezTo>
                  <a:cubicBezTo>
                    <a:pt x="12934" y="16105"/>
                    <a:pt x="12846" y="16120"/>
                    <a:pt x="12758" y="16149"/>
                  </a:cubicBezTo>
                  <a:cubicBezTo>
                    <a:pt x="12597" y="16193"/>
                    <a:pt x="12435" y="16223"/>
                    <a:pt x="12274" y="16237"/>
                  </a:cubicBezTo>
                  <a:cubicBezTo>
                    <a:pt x="12083" y="16252"/>
                    <a:pt x="11907" y="16296"/>
                    <a:pt x="11730" y="16340"/>
                  </a:cubicBezTo>
                  <a:cubicBezTo>
                    <a:pt x="10938" y="16384"/>
                    <a:pt x="10130" y="16399"/>
                    <a:pt x="9323" y="16355"/>
                  </a:cubicBezTo>
                  <a:cubicBezTo>
                    <a:pt x="9147" y="16326"/>
                    <a:pt x="8956" y="16296"/>
                    <a:pt x="8780" y="16296"/>
                  </a:cubicBezTo>
                  <a:cubicBezTo>
                    <a:pt x="8574" y="16296"/>
                    <a:pt x="8368" y="16281"/>
                    <a:pt x="8163" y="16267"/>
                  </a:cubicBezTo>
                  <a:cubicBezTo>
                    <a:pt x="8104" y="16252"/>
                    <a:pt x="7855" y="16223"/>
                    <a:pt x="7605" y="16208"/>
                  </a:cubicBezTo>
                  <a:cubicBezTo>
                    <a:pt x="7356" y="16208"/>
                    <a:pt x="6959" y="16164"/>
                    <a:pt x="6695" y="16120"/>
                  </a:cubicBezTo>
                  <a:cubicBezTo>
                    <a:pt x="6431" y="16091"/>
                    <a:pt x="6064" y="16047"/>
                    <a:pt x="5858" y="16032"/>
                  </a:cubicBezTo>
                  <a:cubicBezTo>
                    <a:pt x="5653" y="16017"/>
                    <a:pt x="5462" y="15988"/>
                    <a:pt x="5256" y="15944"/>
                  </a:cubicBezTo>
                  <a:cubicBezTo>
                    <a:pt x="5153" y="15914"/>
                    <a:pt x="5036" y="15900"/>
                    <a:pt x="4933" y="15929"/>
                  </a:cubicBezTo>
                  <a:cubicBezTo>
                    <a:pt x="4874" y="15958"/>
                    <a:pt x="4860" y="15958"/>
                    <a:pt x="4874" y="15914"/>
                  </a:cubicBezTo>
                  <a:cubicBezTo>
                    <a:pt x="4874" y="15885"/>
                    <a:pt x="4816" y="15856"/>
                    <a:pt x="4713" y="15841"/>
                  </a:cubicBezTo>
                  <a:cubicBezTo>
                    <a:pt x="4625" y="15841"/>
                    <a:pt x="4537" y="15812"/>
                    <a:pt x="4463" y="15768"/>
                  </a:cubicBezTo>
                  <a:cubicBezTo>
                    <a:pt x="4419" y="15724"/>
                    <a:pt x="4346" y="15694"/>
                    <a:pt x="4287" y="15665"/>
                  </a:cubicBezTo>
                  <a:cubicBezTo>
                    <a:pt x="4199" y="15650"/>
                    <a:pt x="4111" y="15606"/>
                    <a:pt x="4023" y="15562"/>
                  </a:cubicBezTo>
                  <a:cubicBezTo>
                    <a:pt x="3979" y="15518"/>
                    <a:pt x="3905" y="15489"/>
                    <a:pt x="3832" y="15474"/>
                  </a:cubicBezTo>
                  <a:cubicBezTo>
                    <a:pt x="3773" y="15459"/>
                    <a:pt x="3700" y="15430"/>
                    <a:pt x="3656" y="15386"/>
                  </a:cubicBezTo>
                  <a:cubicBezTo>
                    <a:pt x="3583" y="15342"/>
                    <a:pt x="3494" y="15298"/>
                    <a:pt x="3465" y="15313"/>
                  </a:cubicBezTo>
                  <a:cubicBezTo>
                    <a:pt x="3421" y="15313"/>
                    <a:pt x="3392" y="15298"/>
                    <a:pt x="3362" y="15268"/>
                  </a:cubicBezTo>
                  <a:cubicBezTo>
                    <a:pt x="3304" y="15224"/>
                    <a:pt x="3289" y="15224"/>
                    <a:pt x="3201" y="15283"/>
                  </a:cubicBezTo>
                  <a:cubicBezTo>
                    <a:pt x="3069" y="15371"/>
                    <a:pt x="3025" y="15357"/>
                    <a:pt x="3083" y="15268"/>
                  </a:cubicBezTo>
                  <a:cubicBezTo>
                    <a:pt x="3127" y="15180"/>
                    <a:pt x="3069" y="15078"/>
                    <a:pt x="2966" y="15078"/>
                  </a:cubicBezTo>
                  <a:cubicBezTo>
                    <a:pt x="2937" y="15078"/>
                    <a:pt x="2892" y="15048"/>
                    <a:pt x="2892" y="15004"/>
                  </a:cubicBezTo>
                  <a:cubicBezTo>
                    <a:pt x="2848" y="14887"/>
                    <a:pt x="2731" y="14696"/>
                    <a:pt x="2731" y="14740"/>
                  </a:cubicBezTo>
                  <a:cubicBezTo>
                    <a:pt x="2731" y="14784"/>
                    <a:pt x="2702" y="14755"/>
                    <a:pt x="2687" y="14740"/>
                  </a:cubicBezTo>
                  <a:cubicBezTo>
                    <a:pt x="2658" y="14711"/>
                    <a:pt x="2643" y="14681"/>
                    <a:pt x="2687" y="14652"/>
                  </a:cubicBezTo>
                  <a:cubicBezTo>
                    <a:pt x="2716" y="14608"/>
                    <a:pt x="2716" y="14578"/>
                    <a:pt x="2687" y="14564"/>
                  </a:cubicBezTo>
                  <a:cubicBezTo>
                    <a:pt x="2614" y="14417"/>
                    <a:pt x="2555" y="14256"/>
                    <a:pt x="2511" y="14094"/>
                  </a:cubicBezTo>
                  <a:cubicBezTo>
                    <a:pt x="2393" y="13683"/>
                    <a:pt x="2379" y="13639"/>
                    <a:pt x="2291" y="13654"/>
                  </a:cubicBezTo>
                  <a:cubicBezTo>
                    <a:pt x="2217" y="13668"/>
                    <a:pt x="2202" y="13654"/>
                    <a:pt x="2188" y="13551"/>
                  </a:cubicBezTo>
                  <a:cubicBezTo>
                    <a:pt x="2188" y="13433"/>
                    <a:pt x="2202" y="13419"/>
                    <a:pt x="2247" y="13419"/>
                  </a:cubicBezTo>
                  <a:cubicBezTo>
                    <a:pt x="2379" y="13419"/>
                    <a:pt x="2305" y="13052"/>
                    <a:pt x="2158" y="12905"/>
                  </a:cubicBezTo>
                  <a:cubicBezTo>
                    <a:pt x="2070" y="12817"/>
                    <a:pt x="2070" y="12758"/>
                    <a:pt x="2144" y="12758"/>
                  </a:cubicBezTo>
                  <a:cubicBezTo>
                    <a:pt x="2173" y="12758"/>
                    <a:pt x="2173" y="12685"/>
                    <a:pt x="2173" y="12582"/>
                  </a:cubicBezTo>
                  <a:cubicBezTo>
                    <a:pt x="2158" y="12479"/>
                    <a:pt x="2129" y="12318"/>
                    <a:pt x="2114" y="12200"/>
                  </a:cubicBezTo>
                  <a:cubicBezTo>
                    <a:pt x="2100" y="12083"/>
                    <a:pt x="2070" y="11951"/>
                    <a:pt x="2026" y="11833"/>
                  </a:cubicBezTo>
                  <a:cubicBezTo>
                    <a:pt x="1997" y="11774"/>
                    <a:pt x="1982" y="11701"/>
                    <a:pt x="1982" y="11642"/>
                  </a:cubicBezTo>
                  <a:cubicBezTo>
                    <a:pt x="1997" y="11628"/>
                    <a:pt x="1982" y="11569"/>
                    <a:pt x="1968" y="11525"/>
                  </a:cubicBezTo>
                  <a:cubicBezTo>
                    <a:pt x="1821" y="11084"/>
                    <a:pt x="1718" y="10629"/>
                    <a:pt x="1674" y="10174"/>
                  </a:cubicBezTo>
                  <a:cubicBezTo>
                    <a:pt x="1659" y="10013"/>
                    <a:pt x="1615" y="9734"/>
                    <a:pt x="1586" y="9572"/>
                  </a:cubicBezTo>
                  <a:cubicBezTo>
                    <a:pt x="1483" y="9132"/>
                    <a:pt x="1424" y="8691"/>
                    <a:pt x="1424" y="8251"/>
                  </a:cubicBezTo>
                  <a:cubicBezTo>
                    <a:pt x="1410" y="7767"/>
                    <a:pt x="1380" y="7605"/>
                    <a:pt x="1351" y="7620"/>
                  </a:cubicBezTo>
                  <a:cubicBezTo>
                    <a:pt x="1307" y="7620"/>
                    <a:pt x="1263" y="7634"/>
                    <a:pt x="1234" y="7634"/>
                  </a:cubicBezTo>
                  <a:cubicBezTo>
                    <a:pt x="1204" y="7649"/>
                    <a:pt x="1175" y="7620"/>
                    <a:pt x="1160" y="7576"/>
                  </a:cubicBezTo>
                  <a:cubicBezTo>
                    <a:pt x="1160" y="7532"/>
                    <a:pt x="1160" y="7488"/>
                    <a:pt x="1234" y="7517"/>
                  </a:cubicBezTo>
                  <a:cubicBezTo>
                    <a:pt x="1278" y="7532"/>
                    <a:pt x="1336" y="7517"/>
                    <a:pt x="1380" y="7473"/>
                  </a:cubicBezTo>
                  <a:cubicBezTo>
                    <a:pt x="1468" y="7356"/>
                    <a:pt x="1380" y="6695"/>
                    <a:pt x="1278" y="6754"/>
                  </a:cubicBezTo>
                  <a:cubicBezTo>
                    <a:pt x="1263" y="6768"/>
                    <a:pt x="1278" y="6710"/>
                    <a:pt x="1307" y="6607"/>
                  </a:cubicBezTo>
                  <a:cubicBezTo>
                    <a:pt x="1380" y="6387"/>
                    <a:pt x="1395" y="6313"/>
                    <a:pt x="1380" y="5300"/>
                  </a:cubicBezTo>
                  <a:cubicBezTo>
                    <a:pt x="1366" y="4640"/>
                    <a:pt x="1380" y="4507"/>
                    <a:pt x="1439" y="4419"/>
                  </a:cubicBezTo>
                  <a:cubicBezTo>
                    <a:pt x="1483" y="4361"/>
                    <a:pt x="1498" y="4273"/>
                    <a:pt x="1483" y="4184"/>
                  </a:cubicBezTo>
                  <a:cubicBezTo>
                    <a:pt x="1468" y="4096"/>
                    <a:pt x="1483" y="4067"/>
                    <a:pt x="1542" y="4067"/>
                  </a:cubicBezTo>
                  <a:cubicBezTo>
                    <a:pt x="1586" y="4082"/>
                    <a:pt x="1630" y="4038"/>
                    <a:pt x="1659" y="3950"/>
                  </a:cubicBezTo>
                  <a:cubicBezTo>
                    <a:pt x="1689" y="3876"/>
                    <a:pt x="1718" y="3817"/>
                    <a:pt x="1777" y="3759"/>
                  </a:cubicBezTo>
                  <a:cubicBezTo>
                    <a:pt x="1821" y="3729"/>
                    <a:pt x="1835" y="3700"/>
                    <a:pt x="1806" y="3700"/>
                  </a:cubicBezTo>
                  <a:cubicBezTo>
                    <a:pt x="2012" y="3539"/>
                    <a:pt x="2247" y="3377"/>
                    <a:pt x="2481" y="3260"/>
                  </a:cubicBezTo>
                  <a:cubicBezTo>
                    <a:pt x="2599" y="3216"/>
                    <a:pt x="2716" y="3171"/>
                    <a:pt x="2834" y="3113"/>
                  </a:cubicBezTo>
                  <a:cubicBezTo>
                    <a:pt x="2981" y="3039"/>
                    <a:pt x="3127" y="2966"/>
                    <a:pt x="3289" y="2922"/>
                  </a:cubicBezTo>
                  <a:cubicBezTo>
                    <a:pt x="3362" y="2907"/>
                    <a:pt x="3421" y="2878"/>
                    <a:pt x="3480" y="2834"/>
                  </a:cubicBezTo>
                  <a:cubicBezTo>
                    <a:pt x="3509" y="2790"/>
                    <a:pt x="3568" y="2775"/>
                    <a:pt x="3627" y="2775"/>
                  </a:cubicBezTo>
                  <a:cubicBezTo>
                    <a:pt x="3715" y="2760"/>
                    <a:pt x="3803" y="2731"/>
                    <a:pt x="3891" y="2687"/>
                  </a:cubicBezTo>
                  <a:cubicBezTo>
                    <a:pt x="3994" y="2643"/>
                    <a:pt x="4096" y="2599"/>
                    <a:pt x="4214" y="2570"/>
                  </a:cubicBezTo>
                  <a:cubicBezTo>
                    <a:pt x="4302" y="2555"/>
                    <a:pt x="4331" y="2526"/>
                    <a:pt x="4317" y="2467"/>
                  </a:cubicBezTo>
                  <a:cubicBezTo>
                    <a:pt x="4302" y="2423"/>
                    <a:pt x="4317" y="2364"/>
                    <a:pt x="4361" y="2335"/>
                  </a:cubicBezTo>
                  <a:cubicBezTo>
                    <a:pt x="4405" y="2291"/>
                    <a:pt x="4419" y="2291"/>
                    <a:pt x="4419" y="2364"/>
                  </a:cubicBezTo>
                  <a:cubicBezTo>
                    <a:pt x="4419" y="2496"/>
                    <a:pt x="4566" y="2481"/>
                    <a:pt x="4830" y="2349"/>
                  </a:cubicBezTo>
                  <a:cubicBezTo>
                    <a:pt x="4889" y="2305"/>
                    <a:pt x="4963" y="2276"/>
                    <a:pt x="5051" y="2261"/>
                  </a:cubicBezTo>
                  <a:cubicBezTo>
                    <a:pt x="5109" y="2261"/>
                    <a:pt x="5183" y="2247"/>
                    <a:pt x="5227" y="2217"/>
                  </a:cubicBezTo>
                  <a:cubicBezTo>
                    <a:pt x="5344" y="2173"/>
                    <a:pt x="5476" y="2144"/>
                    <a:pt x="5594" y="2129"/>
                  </a:cubicBezTo>
                  <a:cubicBezTo>
                    <a:pt x="5726" y="2100"/>
                    <a:pt x="5843" y="2085"/>
                    <a:pt x="5961" y="2041"/>
                  </a:cubicBezTo>
                  <a:lnTo>
                    <a:pt x="6196" y="1938"/>
                  </a:lnTo>
                  <a:cubicBezTo>
                    <a:pt x="6254" y="1924"/>
                    <a:pt x="6313" y="1909"/>
                    <a:pt x="6372" y="1924"/>
                  </a:cubicBezTo>
                  <a:cubicBezTo>
                    <a:pt x="6416" y="1924"/>
                    <a:pt x="6445" y="1924"/>
                    <a:pt x="6431" y="1880"/>
                  </a:cubicBezTo>
                  <a:cubicBezTo>
                    <a:pt x="6357" y="1791"/>
                    <a:pt x="6445" y="1747"/>
                    <a:pt x="6548" y="1806"/>
                  </a:cubicBezTo>
                  <a:cubicBezTo>
                    <a:pt x="6651" y="1880"/>
                    <a:pt x="6666" y="1880"/>
                    <a:pt x="6710" y="1806"/>
                  </a:cubicBezTo>
                  <a:cubicBezTo>
                    <a:pt x="6754" y="1747"/>
                    <a:pt x="6783" y="1762"/>
                    <a:pt x="6827" y="1791"/>
                  </a:cubicBezTo>
                  <a:cubicBezTo>
                    <a:pt x="6886" y="1850"/>
                    <a:pt x="7121" y="1791"/>
                    <a:pt x="7194" y="1703"/>
                  </a:cubicBezTo>
                  <a:cubicBezTo>
                    <a:pt x="7238" y="1645"/>
                    <a:pt x="7253" y="1645"/>
                    <a:pt x="7282" y="1689"/>
                  </a:cubicBezTo>
                  <a:cubicBezTo>
                    <a:pt x="7297" y="1718"/>
                    <a:pt x="7326" y="1747"/>
                    <a:pt x="7356" y="1747"/>
                  </a:cubicBezTo>
                  <a:cubicBezTo>
                    <a:pt x="7385" y="1747"/>
                    <a:pt x="7414" y="1718"/>
                    <a:pt x="7429" y="1689"/>
                  </a:cubicBezTo>
                  <a:cubicBezTo>
                    <a:pt x="7458" y="1645"/>
                    <a:pt x="7473" y="1645"/>
                    <a:pt x="7502" y="1689"/>
                  </a:cubicBezTo>
                  <a:cubicBezTo>
                    <a:pt x="7561" y="1777"/>
                    <a:pt x="7693" y="1703"/>
                    <a:pt x="7737" y="1571"/>
                  </a:cubicBezTo>
                  <a:lnTo>
                    <a:pt x="7767" y="1454"/>
                  </a:lnTo>
                  <a:lnTo>
                    <a:pt x="7767" y="1586"/>
                  </a:lnTo>
                  <a:cubicBezTo>
                    <a:pt x="7767" y="1718"/>
                    <a:pt x="7869" y="1733"/>
                    <a:pt x="7987" y="1615"/>
                  </a:cubicBezTo>
                  <a:cubicBezTo>
                    <a:pt x="8046" y="1571"/>
                    <a:pt x="8046" y="1557"/>
                    <a:pt x="7972" y="1498"/>
                  </a:cubicBezTo>
                  <a:cubicBezTo>
                    <a:pt x="7899" y="1439"/>
                    <a:pt x="7899" y="1439"/>
                    <a:pt x="7957" y="1424"/>
                  </a:cubicBezTo>
                  <a:cubicBezTo>
                    <a:pt x="8016" y="1454"/>
                    <a:pt x="8075" y="1498"/>
                    <a:pt x="8119" y="1542"/>
                  </a:cubicBezTo>
                  <a:close/>
                  <a:moveTo>
                    <a:pt x="7385" y="1498"/>
                  </a:moveTo>
                  <a:cubicBezTo>
                    <a:pt x="7400" y="1527"/>
                    <a:pt x="7385" y="1542"/>
                    <a:pt x="7370" y="1542"/>
                  </a:cubicBezTo>
                  <a:cubicBezTo>
                    <a:pt x="7341" y="1542"/>
                    <a:pt x="7326" y="1527"/>
                    <a:pt x="7326" y="1498"/>
                  </a:cubicBezTo>
                  <a:cubicBezTo>
                    <a:pt x="7326" y="1469"/>
                    <a:pt x="7326" y="1454"/>
                    <a:pt x="7341" y="1454"/>
                  </a:cubicBezTo>
                  <a:cubicBezTo>
                    <a:pt x="7356" y="1454"/>
                    <a:pt x="7370" y="1483"/>
                    <a:pt x="7385" y="1498"/>
                  </a:cubicBezTo>
                  <a:close/>
                  <a:moveTo>
                    <a:pt x="6489" y="1542"/>
                  </a:moveTo>
                  <a:cubicBezTo>
                    <a:pt x="6504" y="1571"/>
                    <a:pt x="6489" y="1586"/>
                    <a:pt x="6460" y="1586"/>
                  </a:cubicBezTo>
                  <a:cubicBezTo>
                    <a:pt x="6416" y="1586"/>
                    <a:pt x="6387" y="1571"/>
                    <a:pt x="6387" y="1542"/>
                  </a:cubicBezTo>
                  <a:cubicBezTo>
                    <a:pt x="6387" y="1527"/>
                    <a:pt x="6401" y="1498"/>
                    <a:pt x="6416" y="1498"/>
                  </a:cubicBezTo>
                  <a:cubicBezTo>
                    <a:pt x="6445" y="1513"/>
                    <a:pt x="6475" y="1527"/>
                    <a:pt x="6489" y="1542"/>
                  </a:cubicBezTo>
                  <a:close/>
                  <a:moveTo>
                    <a:pt x="2819" y="1733"/>
                  </a:moveTo>
                  <a:cubicBezTo>
                    <a:pt x="2804" y="1762"/>
                    <a:pt x="2790" y="1777"/>
                    <a:pt x="2760" y="1777"/>
                  </a:cubicBezTo>
                  <a:cubicBezTo>
                    <a:pt x="2746" y="1777"/>
                    <a:pt x="2731" y="1747"/>
                    <a:pt x="2746" y="1733"/>
                  </a:cubicBezTo>
                  <a:cubicBezTo>
                    <a:pt x="2760" y="1703"/>
                    <a:pt x="2790" y="1689"/>
                    <a:pt x="2790" y="1689"/>
                  </a:cubicBezTo>
                  <a:cubicBezTo>
                    <a:pt x="2804" y="1689"/>
                    <a:pt x="2819" y="1703"/>
                    <a:pt x="2819" y="1733"/>
                  </a:cubicBezTo>
                  <a:close/>
                  <a:moveTo>
                    <a:pt x="2379" y="1982"/>
                  </a:moveTo>
                  <a:cubicBezTo>
                    <a:pt x="2349" y="2188"/>
                    <a:pt x="2291" y="2261"/>
                    <a:pt x="2261" y="2144"/>
                  </a:cubicBezTo>
                  <a:cubicBezTo>
                    <a:pt x="2232" y="2085"/>
                    <a:pt x="2188" y="2026"/>
                    <a:pt x="2114" y="1997"/>
                  </a:cubicBezTo>
                  <a:cubicBezTo>
                    <a:pt x="2056" y="1968"/>
                    <a:pt x="2012" y="1924"/>
                    <a:pt x="2012" y="1894"/>
                  </a:cubicBezTo>
                  <a:cubicBezTo>
                    <a:pt x="2012" y="1836"/>
                    <a:pt x="2085" y="1865"/>
                    <a:pt x="2129" y="1938"/>
                  </a:cubicBezTo>
                  <a:cubicBezTo>
                    <a:pt x="2173" y="1997"/>
                    <a:pt x="2188" y="1997"/>
                    <a:pt x="2261" y="1909"/>
                  </a:cubicBezTo>
                  <a:cubicBezTo>
                    <a:pt x="2379" y="1777"/>
                    <a:pt x="2423" y="1806"/>
                    <a:pt x="2379" y="1982"/>
                  </a:cubicBezTo>
                  <a:close/>
                  <a:moveTo>
                    <a:pt x="12978" y="1865"/>
                  </a:moveTo>
                  <a:cubicBezTo>
                    <a:pt x="12978" y="1894"/>
                    <a:pt x="12949" y="1894"/>
                    <a:pt x="12920" y="1880"/>
                  </a:cubicBezTo>
                  <a:cubicBezTo>
                    <a:pt x="12876" y="1865"/>
                    <a:pt x="12846" y="1850"/>
                    <a:pt x="12846" y="1836"/>
                  </a:cubicBezTo>
                  <a:cubicBezTo>
                    <a:pt x="12846" y="1836"/>
                    <a:pt x="12876" y="1821"/>
                    <a:pt x="12920" y="1821"/>
                  </a:cubicBezTo>
                  <a:cubicBezTo>
                    <a:pt x="12949" y="1821"/>
                    <a:pt x="12978" y="1836"/>
                    <a:pt x="12978" y="1865"/>
                  </a:cubicBezTo>
                  <a:close/>
                  <a:moveTo>
                    <a:pt x="4258" y="2114"/>
                  </a:moveTo>
                  <a:cubicBezTo>
                    <a:pt x="4228" y="2393"/>
                    <a:pt x="4155" y="2481"/>
                    <a:pt x="4155" y="2247"/>
                  </a:cubicBezTo>
                  <a:cubicBezTo>
                    <a:pt x="4155" y="2159"/>
                    <a:pt x="4170" y="2085"/>
                    <a:pt x="4199" y="2085"/>
                  </a:cubicBezTo>
                  <a:cubicBezTo>
                    <a:pt x="4214" y="2085"/>
                    <a:pt x="4243" y="2041"/>
                    <a:pt x="4243" y="1997"/>
                  </a:cubicBezTo>
                  <a:cubicBezTo>
                    <a:pt x="4243" y="1953"/>
                    <a:pt x="4258" y="1909"/>
                    <a:pt x="4273" y="1909"/>
                  </a:cubicBezTo>
                  <a:cubicBezTo>
                    <a:pt x="4273" y="1909"/>
                    <a:pt x="4287" y="1997"/>
                    <a:pt x="4258" y="2114"/>
                  </a:cubicBezTo>
                  <a:close/>
                  <a:moveTo>
                    <a:pt x="13022" y="2085"/>
                  </a:moveTo>
                  <a:cubicBezTo>
                    <a:pt x="13022" y="2114"/>
                    <a:pt x="13008" y="2129"/>
                    <a:pt x="12978" y="2129"/>
                  </a:cubicBezTo>
                  <a:cubicBezTo>
                    <a:pt x="12964" y="2129"/>
                    <a:pt x="12949" y="2114"/>
                    <a:pt x="12964" y="2085"/>
                  </a:cubicBezTo>
                  <a:cubicBezTo>
                    <a:pt x="12964" y="2070"/>
                    <a:pt x="12993" y="2056"/>
                    <a:pt x="13008" y="2041"/>
                  </a:cubicBezTo>
                  <a:cubicBezTo>
                    <a:pt x="13022" y="2041"/>
                    <a:pt x="13022" y="2056"/>
                    <a:pt x="13022" y="2085"/>
                  </a:cubicBezTo>
                  <a:close/>
                  <a:moveTo>
                    <a:pt x="1380" y="2393"/>
                  </a:moveTo>
                  <a:cubicBezTo>
                    <a:pt x="1380" y="2423"/>
                    <a:pt x="1366" y="2452"/>
                    <a:pt x="1336" y="2452"/>
                  </a:cubicBezTo>
                  <a:cubicBezTo>
                    <a:pt x="1322" y="2437"/>
                    <a:pt x="1292" y="2423"/>
                    <a:pt x="1292" y="2393"/>
                  </a:cubicBezTo>
                  <a:cubicBezTo>
                    <a:pt x="1292" y="2379"/>
                    <a:pt x="1322" y="2349"/>
                    <a:pt x="1336" y="2349"/>
                  </a:cubicBezTo>
                  <a:cubicBezTo>
                    <a:pt x="1366" y="2349"/>
                    <a:pt x="1380" y="2379"/>
                    <a:pt x="1380" y="2393"/>
                  </a:cubicBezTo>
                  <a:close/>
                  <a:moveTo>
                    <a:pt x="2364" y="2599"/>
                  </a:moveTo>
                  <a:cubicBezTo>
                    <a:pt x="2364" y="2658"/>
                    <a:pt x="2349" y="2672"/>
                    <a:pt x="2305" y="2628"/>
                  </a:cubicBezTo>
                  <a:cubicBezTo>
                    <a:pt x="2261" y="2599"/>
                    <a:pt x="2247" y="2570"/>
                    <a:pt x="2232" y="2540"/>
                  </a:cubicBezTo>
                  <a:cubicBezTo>
                    <a:pt x="2232" y="2526"/>
                    <a:pt x="2261" y="2496"/>
                    <a:pt x="2305" y="2496"/>
                  </a:cubicBezTo>
                  <a:cubicBezTo>
                    <a:pt x="2335" y="2496"/>
                    <a:pt x="2364" y="2540"/>
                    <a:pt x="2364" y="2584"/>
                  </a:cubicBezTo>
                  <a:close/>
                  <a:moveTo>
                    <a:pt x="14769" y="2643"/>
                  </a:moveTo>
                  <a:cubicBezTo>
                    <a:pt x="14755" y="2658"/>
                    <a:pt x="14725" y="2672"/>
                    <a:pt x="14696" y="2687"/>
                  </a:cubicBezTo>
                  <a:cubicBezTo>
                    <a:pt x="14667" y="2702"/>
                    <a:pt x="14637" y="2702"/>
                    <a:pt x="14652" y="2672"/>
                  </a:cubicBezTo>
                  <a:cubicBezTo>
                    <a:pt x="14667" y="2643"/>
                    <a:pt x="14769" y="2599"/>
                    <a:pt x="14769" y="2643"/>
                  </a:cubicBezTo>
                  <a:close/>
                  <a:moveTo>
                    <a:pt x="15386" y="3480"/>
                  </a:moveTo>
                  <a:cubicBezTo>
                    <a:pt x="15386" y="3509"/>
                    <a:pt x="15371" y="3509"/>
                    <a:pt x="15342" y="3494"/>
                  </a:cubicBezTo>
                  <a:cubicBezTo>
                    <a:pt x="15313" y="3465"/>
                    <a:pt x="15298" y="3406"/>
                    <a:pt x="15313" y="3362"/>
                  </a:cubicBezTo>
                  <a:cubicBezTo>
                    <a:pt x="15313" y="3274"/>
                    <a:pt x="15313" y="3274"/>
                    <a:pt x="15342" y="3362"/>
                  </a:cubicBezTo>
                  <a:cubicBezTo>
                    <a:pt x="15371" y="3406"/>
                    <a:pt x="15386" y="3436"/>
                    <a:pt x="15386" y="3480"/>
                  </a:cubicBezTo>
                  <a:close/>
                  <a:moveTo>
                    <a:pt x="852" y="3406"/>
                  </a:moveTo>
                  <a:cubicBezTo>
                    <a:pt x="822" y="3450"/>
                    <a:pt x="778" y="3465"/>
                    <a:pt x="764" y="3450"/>
                  </a:cubicBezTo>
                  <a:cubicBezTo>
                    <a:pt x="749" y="3436"/>
                    <a:pt x="764" y="3406"/>
                    <a:pt x="808" y="3377"/>
                  </a:cubicBezTo>
                  <a:cubicBezTo>
                    <a:pt x="896" y="3318"/>
                    <a:pt x="911" y="3318"/>
                    <a:pt x="852" y="3406"/>
                  </a:cubicBezTo>
                  <a:close/>
                  <a:moveTo>
                    <a:pt x="14711" y="3362"/>
                  </a:moveTo>
                  <a:cubicBezTo>
                    <a:pt x="14681" y="3377"/>
                    <a:pt x="14652" y="3377"/>
                    <a:pt x="14623" y="3362"/>
                  </a:cubicBezTo>
                  <a:cubicBezTo>
                    <a:pt x="14593" y="3348"/>
                    <a:pt x="14608" y="3333"/>
                    <a:pt x="14652" y="3333"/>
                  </a:cubicBezTo>
                  <a:cubicBezTo>
                    <a:pt x="14696" y="3333"/>
                    <a:pt x="14725" y="3348"/>
                    <a:pt x="14711" y="3362"/>
                  </a:cubicBezTo>
                  <a:close/>
                  <a:moveTo>
                    <a:pt x="15078" y="3509"/>
                  </a:moveTo>
                  <a:cubicBezTo>
                    <a:pt x="15078" y="3539"/>
                    <a:pt x="15063" y="3553"/>
                    <a:pt x="15063" y="3553"/>
                  </a:cubicBezTo>
                  <a:cubicBezTo>
                    <a:pt x="15048" y="3553"/>
                    <a:pt x="15019" y="3539"/>
                    <a:pt x="15004" y="3509"/>
                  </a:cubicBezTo>
                  <a:cubicBezTo>
                    <a:pt x="15004" y="3494"/>
                    <a:pt x="15004" y="3465"/>
                    <a:pt x="15034" y="3465"/>
                  </a:cubicBezTo>
                  <a:cubicBezTo>
                    <a:pt x="15048" y="3465"/>
                    <a:pt x="15078" y="3480"/>
                    <a:pt x="15078" y="3509"/>
                  </a:cubicBezTo>
                  <a:close/>
                  <a:moveTo>
                    <a:pt x="15342" y="3847"/>
                  </a:moveTo>
                  <a:cubicBezTo>
                    <a:pt x="15342" y="3935"/>
                    <a:pt x="15342" y="3935"/>
                    <a:pt x="15269" y="3861"/>
                  </a:cubicBezTo>
                  <a:cubicBezTo>
                    <a:pt x="15195" y="3803"/>
                    <a:pt x="15210" y="3773"/>
                    <a:pt x="15239" y="3744"/>
                  </a:cubicBezTo>
                  <a:cubicBezTo>
                    <a:pt x="15283" y="3671"/>
                    <a:pt x="15342" y="3729"/>
                    <a:pt x="15342" y="3832"/>
                  </a:cubicBezTo>
                  <a:close/>
                  <a:moveTo>
                    <a:pt x="1087" y="4126"/>
                  </a:moveTo>
                  <a:cubicBezTo>
                    <a:pt x="1043" y="4140"/>
                    <a:pt x="1013" y="4140"/>
                    <a:pt x="969" y="4126"/>
                  </a:cubicBezTo>
                  <a:cubicBezTo>
                    <a:pt x="940" y="4111"/>
                    <a:pt x="969" y="4096"/>
                    <a:pt x="1028" y="4096"/>
                  </a:cubicBezTo>
                  <a:cubicBezTo>
                    <a:pt x="1072" y="4096"/>
                    <a:pt x="1116" y="4111"/>
                    <a:pt x="1087" y="4126"/>
                  </a:cubicBezTo>
                  <a:close/>
                  <a:moveTo>
                    <a:pt x="1219" y="4229"/>
                  </a:moveTo>
                  <a:cubicBezTo>
                    <a:pt x="1234" y="4243"/>
                    <a:pt x="1219" y="4273"/>
                    <a:pt x="1204" y="4273"/>
                  </a:cubicBezTo>
                  <a:cubicBezTo>
                    <a:pt x="1190" y="4273"/>
                    <a:pt x="1160" y="4258"/>
                    <a:pt x="1160" y="4229"/>
                  </a:cubicBezTo>
                  <a:cubicBezTo>
                    <a:pt x="1160" y="4199"/>
                    <a:pt x="1160" y="4184"/>
                    <a:pt x="1175" y="4184"/>
                  </a:cubicBezTo>
                  <a:cubicBezTo>
                    <a:pt x="1190" y="4184"/>
                    <a:pt x="1219" y="4199"/>
                    <a:pt x="1234" y="4229"/>
                  </a:cubicBezTo>
                  <a:close/>
                  <a:moveTo>
                    <a:pt x="15357" y="4992"/>
                  </a:moveTo>
                  <a:cubicBezTo>
                    <a:pt x="15357" y="5065"/>
                    <a:pt x="15342" y="5080"/>
                    <a:pt x="15298" y="5051"/>
                  </a:cubicBezTo>
                  <a:cubicBezTo>
                    <a:pt x="15283" y="5021"/>
                    <a:pt x="15269" y="4977"/>
                    <a:pt x="15283" y="4948"/>
                  </a:cubicBezTo>
                  <a:cubicBezTo>
                    <a:pt x="15327" y="4874"/>
                    <a:pt x="15342" y="4889"/>
                    <a:pt x="15342" y="4992"/>
                  </a:cubicBezTo>
                  <a:close/>
                  <a:moveTo>
                    <a:pt x="15107" y="5829"/>
                  </a:moveTo>
                  <a:cubicBezTo>
                    <a:pt x="15151" y="5843"/>
                    <a:pt x="15166" y="5902"/>
                    <a:pt x="15151" y="5976"/>
                  </a:cubicBezTo>
                  <a:cubicBezTo>
                    <a:pt x="15122" y="6049"/>
                    <a:pt x="15107" y="6093"/>
                    <a:pt x="15034" y="6049"/>
                  </a:cubicBezTo>
                  <a:cubicBezTo>
                    <a:pt x="14960" y="6005"/>
                    <a:pt x="14946" y="6020"/>
                    <a:pt x="14946" y="6049"/>
                  </a:cubicBezTo>
                  <a:cubicBezTo>
                    <a:pt x="14946" y="6078"/>
                    <a:pt x="14916" y="6049"/>
                    <a:pt x="14902" y="6005"/>
                  </a:cubicBezTo>
                  <a:cubicBezTo>
                    <a:pt x="14813" y="5858"/>
                    <a:pt x="14975" y="5741"/>
                    <a:pt x="15107" y="5829"/>
                  </a:cubicBezTo>
                  <a:close/>
                  <a:moveTo>
                    <a:pt x="16003" y="6284"/>
                  </a:moveTo>
                  <a:cubicBezTo>
                    <a:pt x="15988" y="6328"/>
                    <a:pt x="15973" y="6313"/>
                    <a:pt x="15973" y="6254"/>
                  </a:cubicBezTo>
                  <a:cubicBezTo>
                    <a:pt x="15973" y="6210"/>
                    <a:pt x="15973" y="6181"/>
                    <a:pt x="16003" y="6196"/>
                  </a:cubicBezTo>
                  <a:cubicBezTo>
                    <a:pt x="16017" y="6225"/>
                    <a:pt x="16017" y="6254"/>
                    <a:pt x="16003" y="6284"/>
                  </a:cubicBezTo>
                  <a:close/>
                  <a:moveTo>
                    <a:pt x="16149" y="6460"/>
                  </a:moveTo>
                  <a:cubicBezTo>
                    <a:pt x="16149" y="6475"/>
                    <a:pt x="16135" y="6504"/>
                    <a:pt x="16105" y="6504"/>
                  </a:cubicBezTo>
                  <a:cubicBezTo>
                    <a:pt x="16076" y="6504"/>
                    <a:pt x="16061" y="6475"/>
                    <a:pt x="16061" y="6460"/>
                  </a:cubicBezTo>
                  <a:cubicBezTo>
                    <a:pt x="16061" y="6431"/>
                    <a:pt x="16076" y="6416"/>
                    <a:pt x="16105" y="6416"/>
                  </a:cubicBezTo>
                  <a:cubicBezTo>
                    <a:pt x="16135" y="6401"/>
                    <a:pt x="16149" y="6431"/>
                    <a:pt x="16149" y="6460"/>
                  </a:cubicBezTo>
                  <a:close/>
                  <a:moveTo>
                    <a:pt x="15621" y="6666"/>
                  </a:moveTo>
                  <a:cubicBezTo>
                    <a:pt x="15621" y="6754"/>
                    <a:pt x="15606" y="6768"/>
                    <a:pt x="15562" y="6739"/>
                  </a:cubicBezTo>
                  <a:cubicBezTo>
                    <a:pt x="15518" y="6695"/>
                    <a:pt x="15459" y="6680"/>
                    <a:pt x="15415" y="6666"/>
                  </a:cubicBezTo>
                  <a:cubicBezTo>
                    <a:pt x="15327" y="6651"/>
                    <a:pt x="15327" y="6651"/>
                    <a:pt x="15430" y="6592"/>
                  </a:cubicBezTo>
                  <a:cubicBezTo>
                    <a:pt x="15606" y="6533"/>
                    <a:pt x="15621" y="6533"/>
                    <a:pt x="15621" y="6666"/>
                  </a:cubicBezTo>
                  <a:close/>
                  <a:moveTo>
                    <a:pt x="1116" y="7253"/>
                  </a:moveTo>
                  <a:cubicBezTo>
                    <a:pt x="1116" y="7282"/>
                    <a:pt x="1087" y="7297"/>
                    <a:pt x="1043" y="7297"/>
                  </a:cubicBezTo>
                  <a:cubicBezTo>
                    <a:pt x="1013" y="7297"/>
                    <a:pt x="999" y="7282"/>
                    <a:pt x="1013" y="7253"/>
                  </a:cubicBezTo>
                  <a:cubicBezTo>
                    <a:pt x="1013" y="7238"/>
                    <a:pt x="1043" y="7209"/>
                    <a:pt x="1072" y="7209"/>
                  </a:cubicBezTo>
                  <a:cubicBezTo>
                    <a:pt x="1101" y="7209"/>
                    <a:pt x="1116" y="7238"/>
                    <a:pt x="1116" y="7253"/>
                  </a:cubicBezTo>
                  <a:close/>
                  <a:moveTo>
                    <a:pt x="16311" y="7400"/>
                  </a:moveTo>
                  <a:cubicBezTo>
                    <a:pt x="16311" y="7444"/>
                    <a:pt x="16296" y="7488"/>
                    <a:pt x="16252" y="7517"/>
                  </a:cubicBezTo>
                  <a:cubicBezTo>
                    <a:pt x="16208" y="7532"/>
                    <a:pt x="16193" y="7488"/>
                    <a:pt x="16193" y="7400"/>
                  </a:cubicBezTo>
                  <a:cubicBezTo>
                    <a:pt x="16193" y="7297"/>
                    <a:pt x="16208" y="7253"/>
                    <a:pt x="16252" y="7267"/>
                  </a:cubicBezTo>
                  <a:cubicBezTo>
                    <a:pt x="16296" y="7297"/>
                    <a:pt x="16311" y="7341"/>
                    <a:pt x="16311" y="7400"/>
                  </a:cubicBezTo>
                  <a:close/>
                  <a:moveTo>
                    <a:pt x="15474" y="7987"/>
                  </a:moveTo>
                  <a:cubicBezTo>
                    <a:pt x="15459" y="8016"/>
                    <a:pt x="15445" y="8001"/>
                    <a:pt x="15445" y="7957"/>
                  </a:cubicBezTo>
                  <a:cubicBezTo>
                    <a:pt x="15445" y="7899"/>
                    <a:pt x="15459" y="7884"/>
                    <a:pt x="15459" y="7899"/>
                  </a:cubicBezTo>
                  <a:cubicBezTo>
                    <a:pt x="15474" y="7928"/>
                    <a:pt x="15489" y="7957"/>
                    <a:pt x="15474" y="7987"/>
                  </a:cubicBezTo>
                  <a:close/>
                  <a:moveTo>
                    <a:pt x="16384" y="8486"/>
                  </a:moveTo>
                  <a:cubicBezTo>
                    <a:pt x="16370" y="8515"/>
                    <a:pt x="16355" y="8559"/>
                    <a:pt x="16340" y="8559"/>
                  </a:cubicBezTo>
                  <a:cubicBezTo>
                    <a:pt x="16326" y="8559"/>
                    <a:pt x="16326" y="8515"/>
                    <a:pt x="16326" y="8486"/>
                  </a:cubicBezTo>
                  <a:cubicBezTo>
                    <a:pt x="16326" y="8457"/>
                    <a:pt x="16340" y="8413"/>
                    <a:pt x="16370" y="8413"/>
                  </a:cubicBezTo>
                  <a:cubicBezTo>
                    <a:pt x="16399" y="8413"/>
                    <a:pt x="16399" y="8457"/>
                    <a:pt x="16399" y="8486"/>
                  </a:cubicBezTo>
                  <a:close/>
                  <a:moveTo>
                    <a:pt x="705" y="8603"/>
                  </a:moveTo>
                  <a:cubicBezTo>
                    <a:pt x="705" y="8618"/>
                    <a:pt x="690" y="8647"/>
                    <a:pt x="661" y="8647"/>
                  </a:cubicBezTo>
                  <a:cubicBezTo>
                    <a:pt x="632" y="8647"/>
                    <a:pt x="632" y="8618"/>
                    <a:pt x="646" y="8603"/>
                  </a:cubicBezTo>
                  <a:cubicBezTo>
                    <a:pt x="661" y="8574"/>
                    <a:pt x="676" y="8559"/>
                    <a:pt x="690" y="8559"/>
                  </a:cubicBezTo>
                  <a:cubicBezTo>
                    <a:pt x="705" y="8559"/>
                    <a:pt x="720" y="8574"/>
                    <a:pt x="720" y="8589"/>
                  </a:cubicBezTo>
                  <a:close/>
                  <a:moveTo>
                    <a:pt x="15518" y="8677"/>
                  </a:moveTo>
                  <a:cubicBezTo>
                    <a:pt x="15518" y="8706"/>
                    <a:pt x="15503" y="8736"/>
                    <a:pt x="15474" y="8750"/>
                  </a:cubicBezTo>
                  <a:cubicBezTo>
                    <a:pt x="15459" y="8765"/>
                    <a:pt x="15445" y="8824"/>
                    <a:pt x="15459" y="8868"/>
                  </a:cubicBezTo>
                  <a:cubicBezTo>
                    <a:pt x="15489" y="8970"/>
                    <a:pt x="15459" y="8970"/>
                    <a:pt x="15357" y="8868"/>
                  </a:cubicBezTo>
                  <a:cubicBezTo>
                    <a:pt x="15239" y="8765"/>
                    <a:pt x="15269" y="8794"/>
                    <a:pt x="15357" y="8721"/>
                  </a:cubicBezTo>
                  <a:cubicBezTo>
                    <a:pt x="15445" y="8647"/>
                    <a:pt x="15533" y="8618"/>
                    <a:pt x="15533" y="8677"/>
                  </a:cubicBezTo>
                  <a:close/>
                  <a:moveTo>
                    <a:pt x="1175" y="8868"/>
                  </a:moveTo>
                  <a:cubicBezTo>
                    <a:pt x="1190" y="8897"/>
                    <a:pt x="1175" y="8912"/>
                    <a:pt x="1131" y="8912"/>
                  </a:cubicBezTo>
                  <a:cubicBezTo>
                    <a:pt x="1101" y="8912"/>
                    <a:pt x="1057" y="8897"/>
                    <a:pt x="1057" y="8868"/>
                  </a:cubicBezTo>
                  <a:cubicBezTo>
                    <a:pt x="1057" y="8838"/>
                    <a:pt x="1087" y="8824"/>
                    <a:pt x="1101" y="8824"/>
                  </a:cubicBezTo>
                  <a:cubicBezTo>
                    <a:pt x="1131" y="8824"/>
                    <a:pt x="1175" y="8838"/>
                    <a:pt x="1190" y="8868"/>
                  </a:cubicBezTo>
                  <a:close/>
                  <a:moveTo>
                    <a:pt x="867" y="9132"/>
                  </a:moveTo>
                  <a:cubicBezTo>
                    <a:pt x="852" y="9161"/>
                    <a:pt x="822" y="9176"/>
                    <a:pt x="793" y="9176"/>
                  </a:cubicBezTo>
                  <a:cubicBezTo>
                    <a:pt x="764" y="9176"/>
                    <a:pt x="749" y="9161"/>
                    <a:pt x="749" y="9132"/>
                  </a:cubicBezTo>
                  <a:cubicBezTo>
                    <a:pt x="749" y="9103"/>
                    <a:pt x="778" y="9088"/>
                    <a:pt x="822" y="9088"/>
                  </a:cubicBezTo>
                  <a:cubicBezTo>
                    <a:pt x="867" y="9088"/>
                    <a:pt x="881" y="9103"/>
                    <a:pt x="867" y="9147"/>
                  </a:cubicBezTo>
                  <a:close/>
                  <a:moveTo>
                    <a:pt x="15401" y="9631"/>
                  </a:moveTo>
                  <a:cubicBezTo>
                    <a:pt x="15327" y="9704"/>
                    <a:pt x="15166" y="9719"/>
                    <a:pt x="15166" y="9646"/>
                  </a:cubicBezTo>
                  <a:cubicBezTo>
                    <a:pt x="15166" y="9602"/>
                    <a:pt x="15210" y="9587"/>
                    <a:pt x="15313" y="9587"/>
                  </a:cubicBezTo>
                  <a:cubicBezTo>
                    <a:pt x="15401" y="9587"/>
                    <a:pt x="15445" y="9587"/>
                    <a:pt x="15415" y="9631"/>
                  </a:cubicBezTo>
                  <a:close/>
                  <a:moveTo>
                    <a:pt x="15959" y="10350"/>
                  </a:moveTo>
                  <a:cubicBezTo>
                    <a:pt x="15959" y="10424"/>
                    <a:pt x="15959" y="10424"/>
                    <a:pt x="15915" y="10380"/>
                  </a:cubicBezTo>
                  <a:cubicBezTo>
                    <a:pt x="15885" y="10365"/>
                    <a:pt x="15841" y="10350"/>
                    <a:pt x="15812" y="10380"/>
                  </a:cubicBezTo>
                  <a:cubicBezTo>
                    <a:pt x="15797" y="10394"/>
                    <a:pt x="15797" y="10365"/>
                    <a:pt x="15841" y="10306"/>
                  </a:cubicBezTo>
                  <a:cubicBezTo>
                    <a:pt x="15915" y="10189"/>
                    <a:pt x="15973" y="10218"/>
                    <a:pt x="15973" y="10350"/>
                  </a:cubicBezTo>
                  <a:close/>
                  <a:moveTo>
                    <a:pt x="16282" y="10439"/>
                  </a:moveTo>
                  <a:cubicBezTo>
                    <a:pt x="16223" y="10497"/>
                    <a:pt x="16164" y="10453"/>
                    <a:pt x="16208" y="10380"/>
                  </a:cubicBezTo>
                  <a:cubicBezTo>
                    <a:pt x="16223" y="10365"/>
                    <a:pt x="16267" y="10350"/>
                    <a:pt x="16282" y="10365"/>
                  </a:cubicBezTo>
                  <a:cubicBezTo>
                    <a:pt x="16326" y="10380"/>
                    <a:pt x="16326" y="10409"/>
                    <a:pt x="16296" y="10439"/>
                  </a:cubicBezTo>
                  <a:close/>
                  <a:moveTo>
                    <a:pt x="16193" y="10747"/>
                  </a:moveTo>
                  <a:cubicBezTo>
                    <a:pt x="16193" y="10761"/>
                    <a:pt x="16179" y="10791"/>
                    <a:pt x="16164" y="10791"/>
                  </a:cubicBezTo>
                  <a:cubicBezTo>
                    <a:pt x="16164" y="10791"/>
                    <a:pt x="16135" y="10761"/>
                    <a:pt x="16120" y="10747"/>
                  </a:cubicBezTo>
                  <a:cubicBezTo>
                    <a:pt x="16105" y="10717"/>
                    <a:pt x="16120" y="10688"/>
                    <a:pt x="16135" y="10688"/>
                  </a:cubicBezTo>
                  <a:cubicBezTo>
                    <a:pt x="16164" y="10688"/>
                    <a:pt x="16193" y="10703"/>
                    <a:pt x="16193" y="10732"/>
                  </a:cubicBezTo>
                  <a:close/>
                  <a:moveTo>
                    <a:pt x="15224" y="11011"/>
                  </a:moveTo>
                  <a:cubicBezTo>
                    <a:pt x="15239" y="11026"/>
                    <a:pt x="15224" y="11055"/>
                    <a:pt x="15210" y="11055"/>
                  </a:cubicBezTo>
                  <a:cubicBezTo>
                    <a:pt x="15180" y="11055"/>
                    <a:pt x="15166" y="11026"/>
                    <a:pt x="15166" y="11011"/>
                  </a:cubicBezTo>
                  <a:cubicBezTo>
                    <a:pt x="15166" y="10982"/>
                    <a:pt x="15166" y="10967"/>
                    <a:pt x="15180" y="10967"/>
                  </a:cubicBezTo>
                  <a:cubicBezTo>
                    <a:pt x="15195" y="10967"/>
                    <a:pt x="15224" y="10982"/>
                    <a:pt x="15239" y="11011"/>
                  </a:cubicBezTo>
                  <a:close/>
                  <a:moveTo>
                    <a:pt x="1835" y="11496"/>
                  </a:moveTo>
                  <a:cubicBezTo>
                    <a:pt x="1835" y="11525"/>
                    <a:pt x="1806" y="11540"/>
                    <a:pt x="1791" y="11540"/>
                  </a:cubicBezTo>
                  <a:cubicBezTo>
                    <a:pt x="1762" y="11540"/>
                    <a:pt x="1747" y="11525"/>
                    <a:pt x="1747" y="11496"/>
                  </a:cubicBezTo>
                  <a:cubicBezTo>
                    <a:pt x="1747" y="11481"/>
                    <a:pt x="1762" y="11451"/>
                    <a:pt x="1791" y="11451"/>
                  </a:cubicBezTo>
                  <a:cubicBezTo>
                    <a:pt x="1806" y="11451"/>
                    <a:pt x="1835" y="11466"/>
                    <a:pt x="1835" y="11496"/>
                  </a:cubicBezTo>
                  <a:close/>
                  <a:moveTo>
                    <a:pt x="15415" y="11657"/>
                  </a:moveTo>
                  <a:cubicBezTo>
                    <a:pt x="15401" y="11686"/>
                    <a:pt x="15371" y="11716"/>
                    <a:pt x="15342" y="11701"/>
                  </a:cubicBezTo>
                  <a:cubicBezTo>
                    <a:pt x="15327" y="11672"/>
                    <a:pt x="15327" y="11642"/>
                    <a:pt x="15327" y="11613"/>
                  </a:cubicBezTo>
                  <a:cubicBezTo>
                    <a:pt x="15357" y="11569"/>
                    <a:pt x="15371" y="11554"/>
                    <a:pt x="15401" y="11569"/>
                  </a:cubicBezTo>
                  <a:cubicBezTo>
                    <a:pt x="15415" y="11584"/>
                    <a:pt x="15430" y="11628"/>
                    <a:pt x="15415" y="11657"/>
                  </a:cubicBezTo>
                  <a:close/>
                  <a:moveTo>
                    <a:pt x="15709" y="11921"/>
                  </a:moveTo>
                  <a:cubicBezTo>
                    <a:pt x="15709" y="11965"/>
                    <a:pt x="15621" y="11980"/>
                    <a:pt x="15592" y="11951"/>
                  </a:cubicBezTo>
                  <a:cubicBezTo>
                    <a:pt x="15577" y="11907"/>
                    <a:pt x="15592" y="11907"/>
                    <a:pt x="15636" y="11907"/>
                  </a:cubicBezTo>
                  <a:cubicBezTo>
                    <a:pt x="15680" y="11907"/>
                    <a:pt x="15709" y="11907"/>
                    <a:pt x="15709" y="11921"/>
                  </a:cubicBezTo>
                  <a:close/>
                  <a:moveTo>
                    <a:pt x="15782" y="12288"/>
                  </a:moveTo>
                  <a:cubicBezTo>
                    <a:pt x="15782" y="12347"/>
                    <a:pt x="15782" y="12347"/>
                    <a:pt x="15768" y="12303"/>
                  </a:cubicBezTo>
                  <a:cubicBezTo>
                    <a:pt x="15753" y="12259"/>
                    <a:pt x="15709" y="12215"/>
                    <a:pt x="15680" y="12200"/>
                  </a:cubicBezTo>
                  <a:cubicBezTo>
                    <a:pt x="15621" y="12186"/>
                    <a:pt x="15621" y="12186"/>
                    <a:pt x="15680" y="12186"/>
                  </a:cubicBezTo>
                  <a:cubicBezTo>
                    <a:pt x="15738" y="12186"/>
                    <a:pt x="15768" y="12230"/>
                    <a:pt x="15782" y="12274"/>
                  </a:cubicBezTo>
                  <a:close/>
                  <a:moveTo>
                    <a:pt x="1835" y="12347"/>
                  </a:moveTo>
                  <a:cubicBezTo>
                    <a:pt x="1791" y="12435"/>
                    <a:pt x="1703" y="12479"/>
                    <a:pt x="1703" y="12406"/>
                  </a:cubicBezTo>
                  <a:cubicBezTo>
                    <a:pt x="1718" y="12332"/>
                    <a:pt x="1777" y="12288"/>
                    <a:pt x="1850" y="12259"/>
                  </a:cubicBezTo>
                  <a:cubicBezTo>
                    <a:pt x="1865" y="12259"/>
                    <a:pt x="1850" y="12303"/>
                    <a:pt x="1835" y="12347"/>
                  </a:cubicBezTo>
                  <a:close/>
                  <a:moveTo>
                    <a:pt x="15313" y="12553"/>
                  </a:moveTo>
                  <a:cubicBezTo>
                    <a:pt x="15283" y="12567"/>
                    <a:pt x="15239" y="12597"/>
                    <a:pt x="15210" y="12641"/>
                  </a:cubicBezTo>
                  <a:cubicBezTo>
                    <a:pt x="15195" y="12670"/>
                    <a:pt x="15180" y="12655"/>
                    <a:pt x="15180" y="12611"/>
                  </a:cubicBezTo>
                  <a:cubicBezTo>
                    <a:pt x="15180" y="12553"/>
                    <a:pt x="15195" y="12523"/>
                    <a:pt x="15224" y="12523"/>
                  </a:cubicBezTo>
                  <a:cubicBezTo>
                    <a:pt x="15254" y="12523"/>
                    <a:pt x="15254" y="12508"/>
                    <a:pt x="15239" y="12479"/>
                  </a:cubicBezTo>
                  <a:cubicBezTo>
                    <a:pt x="15195" y="12391"/>
                    <a:pt x="15269" y="12347"/>
                    <a:pt x="15327" y="12420"/>
                  </a:cubicBezTo>
                  <a:cubicBezTo>
                    <a:pt x="15386" y="12508"/>
                    <a:pt x="15371" y="12508"/>
                    <a:pt x="15313" y="12538"/>
                  </a:cubicBezTo>
                  <a:close/>
                  <a:moveTo>
                    <a:pt x="2056" y="12641"/>
                  </a:moveTo>
                  <a:cubicBezTo>
                    <a:pt x="2056" y="12655"/>
                    <a:pt x="2012" y="12641"/>
                    <a:pt x="1968" y="12626"/>
                  </a:cubicBezTo>
                  <a:cubicBezTo>
                    <a:pt x="1924" y="12597"/>
                    <a:pt x="1894" y="12553"/>
                    <a:pt x="1909" y="12523"/>
                  </a:cubicBezTo>
                  <a:cubicBezTo>
                    <a:pt x="1909" y="12494"/>
                    <a:pt x="2056" y="12567"/>
                    <a:pt x="2056" y="12626"/>
                  </a:cubicBezTo>
                  <a:close/>
                  <a:moveTo>
                    <a:pt x="16193" y="12670"/>
                  </a:moveTo>
                  <a:cubicBezTo>
                    <a:pt x="16179" y="12714"/>
                    <a:pt x="16164" y="12699"/>
                    <a:pt x="16164" y="12641"/>
                  </a:cubicBezTo>
                  <a:cubicBezTo>
                    <a:pt x="16164" y="12597"/>
                    <a:pt x="16179" y="12567"/>
                    <a:pt x="16179" y="12597"/>
                  </a:cubicBezTo>
                  <a:cubicBezTo>
                    <a:pt x="16193" y="12611"/>
                    <a:pt x="16193" y="12641"/>
                    <a:pt x="16179" y="12670"/>
                  </a:cubicBezTo>
                  <a:close/>
                  <a:moveTo>
                    <a:pt x="15577" y="12714"/>
                  </a:moveTo>
                  <a:cubicBezTo>
                    <a:pt x="15533" y="12758"/>
                    <a:pt x="15503" y="12773"/>
                    <a:pt x="15489" y="12743"/>
                  </a:cubicBezTo>
                  <a:cubicBezTo>
                    <a:pt x="15489" y="12729"/>
                    <a:pt x="15503" y="12685"/>
                    <a:pt x="15533" y="12655"/>
                  </a:cubicBezTo>
                  <a:cubicBezTo>
                    <a:pt x="15621" y="12597"/>
                    <a:pt x="15621" y="12611"/>
                    <a:pt x="15562" y="12699"/>
                  </a:cubicBezTo>
                  <a:close/>
                  <a:moveTo>
                    <a:pt x="15430" y="13448"/>
                  </a:moveTo>
                  <a:cubicBezTo>
                    <a:pt x="15474" y="13566"/>
                    <a:pt x="15430" y="13595"/>
                    <a:pt x="15371" y="13492"/>
                  </a:cubicBezTo>
                  <a:cubicBezTo>
                    <a:pt x="15342" y="13433"/>
                    <a:pt x="15342" y="13375"/>
                    <a:pt x="15371" y="13375"/>
                  </a:cubicBezTo>
                  <a:cubicBezTo>
                    <a:pt x="15401" y="13375"/>
                    <a:pt x="15401" y="13404"/>
                    <a:pt x="15415" y="13433"/>
                  </a:cubicBezTo>
                  <a:close/>
                  <a:moveTo>
                    <a:pt x="15665" y="13463"/>
                  </a:moveTo>
                  <a:cubicBezTo>
                    <a:pt x="15665" y="13492"/>
                    <a:pt x="15636" y="13492"/>
                    <a:pt x="15606" y="13477"/>
                  </a:cubicBezTo>
                  <a:cubicBezTo>
                    <a:pt x="15562" y="13477"/>
                    <a:pt x="15533" y="13448"/>
                    <a:pt x="15533" y="13433"/>
                  </a:cubicBezTo>
                  <a:cubicBezTo>
                    <a:pt x="15533" y="13433"/>
                    <a:pt x="15562" y="13419"/>
                    <a:pt x="15606" y="13419"/>
                  </a:cubicBezTo>
                  <a:cubicBezTo>
                    <a:pt x="15636" y="13419"/>
                    <a:pt x="15665" y="13433"/>
                    <a:pt x="15665" y="13463"/>
                  </a:cubicBezTo>
                  <a:close/>
                  <a:moveTo>
                    <a:pt x="15298" y="13727"/>
                  </a:moveTo>
                  <a:cubicBezTo>
                    <a:pt x="15298" y="13756"/>
                    <a:pt x="15269" y="13786"/>
                    <a:pt x="15224" y="13800"/>
                  </a:cubicBezTo>
                  <a:cubicBezTo>
                    <a:pt x="15180" y="13815"/>
                    <a:pt x="15166" y="13815"/>
                    <a:pt x="15210" y="13756"/>
                  </a:cubicBezTo>
                  <a:cubicBezTo>
                    <a:pt x="15254" y="13698"/>
                    <a:pt x="15298" y="13668"/>
                    <a:pt x="15298" y="13727"/>
                  </a:cubicBezTo>
                  <a:close/>
                  <a:moveTo>
                    <a:pt x="2202" y="13918"/>
                  </a:moveTo>
                  <a:cubicBezTo>
                    <a:pt x="2247" y="13991"/>
                    <a:pt x="2173" y="14050"/>
                    <a:pt x="2114" y="13991"/>
                  </a:cubicBezTo>
                  <a:cubicBezTo>
                    <a:pt x="2070" y="13977"/>
                    <a:pt x="2056" y="13933"/>
                    <a:pt x="2070" y="13903"/>
                  </a:cubicBezTo>
                  <a:cubicBezTo>
                    <a:pt x="2100" y="13844"/>
                    <a:pt x="2188" y="13844"/>
                    <a:pt x="2217" y="13918"/>
                  </a:cubicBezTo>
                  <a:close/>
                  <a:moveTo>
                    <a:pt x="1689" y="14211"/>
                  </a:moveTo>
                  <a:cubicBezTo>
                    <a:pt x="1689" y="14211"/>
                    <a:pt x="1659" y="14226"/>
                    <a:pt x="1615" y="14226"/>
                  </a:cubicBezTo>
                  <a:cubicBezTo>
                    <a:pt x="1586" y="14226"/>
                    <a:pt x="1557" y="14211"/>
                    <a:pt x="1557" y="14182"/>
                  </a:cubicBezTo>
                  <a:cubicBezTo>
                    <a:pt x="1557" y="14153"/>
                    <a:pt x="1586" y="14153"/>
                    <a:pt x="1615" y="14167"/>
                  </a:cubicBezTo>
                  <a:cubicBezTo>
                    <a:pt x="1659" y="14182"/>
                    <a:pt x="1703" y="14197"/>
                    <a:pt x="1703" y="14197"/>
                  </a:cubicBezTo>
                  <a:close/>
                  <a:moveTo>
                    <a:pt x="2525" y="14476"/>
                  </a:moveTo>
                  <a:cubicBezTo>
                    <a:pt x="2496" y="14505"/>
                    <a:pt x="2452" y="14534"/>
                    <a:pt x="2393" y="14534"/>
                  </a:cubicBezTo>
                  <a:lnTo>
                    <a:pt x="2305" y="14534"/>
                  </a:lnTo>
                  <a:lnTo>
                    <a:pt x="2408" y="14417"/>
                  </a:lnTo>
                  <a:cubicBezTo>
                    <a:pt x="2525" y="14314"/>
                    <a:pt x="2584" y="14329"/>
                    <a:pt x="2525" y="14461"/>
                  </a:cubicBezTo>
                  <a:close/>
                  <a:moveTo>
                    <a:pt x="1601" y="14505"/>
                  </a:moveTo>
                  <a:cubicBezTo>
                    <a:pt x="1601" y="14534"/>
                    <a:pt x="1601" y="14534"/>
                    <a:pt x="1571" y="14505"/>
                  </a:cubicBezTo>
                  <a:cubicBezTo>
                    <a:pt x="1557" y="14461"/>
                    <a:pt x="1527" y="14446"/>
                    <a:pt x="1483" y="14446"/>
                  </a:cubicBezTo>
                  <a:cubicBezTo>
                    <a:pt x="1454" y="14446"/>
                    <a:pt x="1439" y="14432"/>
                    <a:pt x="1454" y="14402"/>
                  </a:cubicBezTo>
                  <a:cubicBezTo>
                    <a:pt x="1483" y="14344"/>
                    <a:pt x="1615" y="14432"/>
                    <a:pt x="1601" y="14505"/>
                  </a:cubicBezTo>
                  <a:close/>
                  <a:moveTo>
                    <a:pt x="15474" y="15386"/>
                  </a:moveTo>
                  <a:cubicBezTo>
                    <a:pt x="15430" y="15445"/>
                    <a:pt x="15371" y="15401"/>
                    <a:pt x="15415" y="15342"/>
                  </a:cubicBezTo>
                  <a:cubicBezTo>
                    <a:pt x="15430" y="15313"/>
                    <a:pt x="15459" y="15298"/>
                    <a:pt x="15489" y="15313"/>
                  </a:cubicBezTo>
                  <a:cubicBezTo>
                    <a:pt x="15518" y="15342"/>
                    <a:pt x="15518" y="15357"/>
                    <a:pt x="15474" y="15386"/>
                  </a:cubicBezTo>
                  <a:close/>
                  <a:moveTo>
                    <a:pt x="2496" y="15724"/>
                  </a:moveTo>
                  <a:cubicBezTo>
                    <a:pt x="2496" y="15753"/>
                    <a:pt x="2481" y="15782"/>
                    <a:pt x="2452" y="15782"/>
                  </a:cubicBezTo>
                  <a:cubicBezTo>
                    <a:pt x="2437" y="15782"/>
                    <a:pt x="2408" y="15738"/>
                    <a:pt x="2423" y="15694"/>
                  </a:cubicBezTo>
                  <a:cubicBezTo>
                    <a:pt x="2423" y="15591"/>
                    <a:pt x="2496" y="15621"/>
                    <a:pt x="2496" y="15724"/>
                  </a:cubicBezTo>
                  <a:close/>
                  <a:moveTo>
                    <a:pt x="15621" y="15724"/>
                  </a:moveTo>
                  <a:cubicBezTo>
                    <a:pt x="15636" y="15782"/>
                    <a:pt x="15621" y="15812"/>
                    <a:pt x="15577" y="15797"/>
                  </a:cubicBezTo>
                  <a:cubicBezTo>
                    <a:pt x="15518" y="15797"/>
                    <a:pt x="15503" y="15782"/>
                    <a:pt x="15518" y="15768"/>
                  </a:cubicBezTo>
                  <a:cubicBezTo>
                    <a:pt x="15518" y="15738"/>
                    <a:pt x="15518" y="15709"/>
                    <a:pt x="15518" y="15694"/>
                  </a:cubicBezTo>
                  <a:cubicBezTo>
                    <a:pt x="15533" y="15606"/>
                    <a:pt x="15606" y="15636"/>
                    <a:pt x="15636" y="15738"/>
                  </a:cubicBezTo>
                  <a:close/>
                  <a:moveTo>
                    <a:pt x="15210" y="15958"/>
                  </a:moveTo>
                  <a:cubicBezTo>
                    <a:pt x="15210" y="15988"/>
                    <a:pt x="15195" y="16003"/>
                    <a:pt x="15195" y="16003"/>
                  </a:cubicBezTo>
                  <a:cubicBezTo>
                    <a:pt x="15180" y="16003"/>
                    <a:pt x="15151" y="15988"/>
                    <a:pt x="15136" y="15958"/>
                  </a:cubicBezTo>
                  <a:cubicBezTo>
                    <a:pt x="15122" y="15929"/>
                    <a:pt x="15136" y="15914"/>
                    <a:pt x="15166" y="15914"/>
                  </a:cubicBezTo>
                  <a:cubicBezTo>
                    <a:pt x="15195" y="15914"/>
                    <a:pt x="15210" y="15929"/>
                    <a:pt x="15210" y="15958"/>
                  </a:cubicBezTo>
                  <a:close/>
                  <a:moveTo>
                    <a:pt x="5212" y="16047"/>
                  </a:moveTo>
                  <a:cubicBezTo>
                    <a:pt x="5212" y="16076"/>
                    <a:pt x="5197" y="16091"/>
                    <a:pt x="5168" y="16091"/>
                  </a:cubicBezTo>
                  <a:cubicBezTo>
                    <a:pt x="5153" y="16091"/>
                    <a:pt x="5124" y="16076"/>
                    <a:pt x="5109" y="16047"/>
                  </a:cubicBezTo>
                  <a:cubicBezTo>
                    <a:pt x="5095" y="16017"/>
                    <a:pt x="5109" y="16003"/>
                    <a:pt x="5139" y="16003"/>
                  </a:cubicBezTo>
                  <a:cubicBezTo>
                    <a:pt x="5183" y="16003"/>
                    <a:pt x="5227" y="16017"/>
                    <a:pt x="5227" y="16047"/>
                  </a:cubicBezTo>
                  <a:close/>
                  <a:moveTo>
                    <a:pt x="14270" y="16399"/>
                  </a:moveTo>
                  <a:cubicBezTo>
                    <a:pt x="14270" y="16428"/>
                    <a:pt x="14256" y="16443"/>
                    <a:pt x="14226" y="16443"/>
                  </a:cubicBezTo>
                  <a:cubicBezTo>
                    <a:pt x="14197" y="16443"/>
                    <a:pt x="14182" y="16428"/>
                    <a:pt x="14167" y="16399"/>
                  </a:cubicBezTo>
                  <a:cubicBezTo>
                    <a:pt x="14153" y="16384"/>
                    <a:pt x="14167" y="16355"/>
                    <a:pt x="14197" y="16355"/>
                  </a:cubicBezTo>
                  <a:cubicBezTo>
                    <a:pt x="14241" y="16355"/>
                    <a:pt x="14270" y="16384"/>
                    <a:pt x="14270" y="16399"/>
                  </a:cubicBezTo>
                  <a:close/>
                  <a:moveTo>
                    <a:pt x="14681" y="16384"/>
                  </a:moveTo>
                  <a:cubicBezTo>
                    <a:pt x="14652" y="16399"/>
                    <a:pt x="14637" y="16428"/>
                    <a:pt x="14608" y="16443"/>
                  </a:cubicBezTo>
                  <a:cubicBezTo>
                    <a:pt x="14549" y="16502"/>
                    <a:pt x="14534" y="16502"/>
                    <a:pt x="14534" y="16428"/>
                  </a:cubicBezTo>
                  <a:cubicBezTo>
                    <a:pt x="14534" y="16399"/>
                    <a:pt x="14564" y="16355"/>
                    <a:pt x="14608" y="16355"/>
                  </a:cubicBezTo>
                  <a:cubicBezTo>
                    <a:pt x="14652" y="16355"/>
                    <a:pt x="14681" y="16370"/>
                    <a:pt x="14681" y="16384"/>
                  </a:cubicBezTo>
                  <a:close/>
                  <a:moveTo>
                    <a:pt x="9367" y="16443"/>
                  </a:moveTo>
                  <a:cubicBezTo>
                    <a:pt x="9367" y="16472"/>
                    <a:pt x="9337" y="16502"/>
                    <a:pt x="9308" y="16502"/>
                  </a:cubicBezTo>
                  <a:cubicBezTo>
                    <a:pt x="9293" y="16502"/>
                    <a:pt x="9279" y="16472"/>
                    <a:pt x="9293" y="16443"/>
                  </a:cubicBezTo>
                  <a:cubicBezTo>
                    <a:pt x="9308" y="16428"/>
                    <a:pt x="9337" y="16399"/>
                    <a:pt x="9352" y="16399"/>
                  </a:cubicBezTo>
                  <a:cubicBezTo>
                    <a:pt x="9352" y="16399"/>
                    <a:pt x="9367" y="16428"/>
                    <a:pt x="9367" y="16443"/>
                  </a:cubicBezTo>
                  <a:close/>
                  <a:moveTo>
                    <a:pt x="10277" y="16560"/>
                  </a:moveTo>
                  <a:cubicBezTo>
                    <a:pt x="10248" y="16634"/>
                    <a:pt x="10174" y="16648"/>
                    <a:pt x="10174" y="16590"/>
                  </a:cubicBezTo>
                  <a:cubicBezTo>
                    <a:pt x="10174" y="16546"/>
                    <a:pt x="10204" y="16531"/>
                    <a:pt x="10292" y="16502"/>
                  </a:cubicBezTo>
                  <a:cubicBezTo>
                    <a:pt x="10292" y="16502"/>
                    <a:pt x="10292" y="16531"/>
                    <a:pt x="10277" y="16560"/>
                  </a:cubicBezTo>
                  <a:close/>
                  <a:moveTo>
                    <a:pt x="8736" y="16648"/>
                  </a:moveTo>
                  <a:cubicBezTo>
                    <a:pt x="8706" y="16663"/>
                    <a:pt x="8677" y="16663"/>
                    <a:pt x="8647" y="16648"/>
                  </a:cubicBezTo>
                  <a:cubicBezTo>
                    <a:pt x="8618" y="16634"/>
                    <a:pt x="8633" y="16634"/>
                    <a:pt x="8677" y="16634"/>
                  </a:cubicBezTo>
                  <a:cubicBezTo>
                    <a:pt x="8721" y="16634"/>
                    <a:pt x="8750" y="16648"/>
                    <a:pt x="8736" y="16648"/>
                  </a:cubicBezTo>
                  <a:close/>
                  <a:moveTo>
                    <a:pt x="13756" y="16722"/>
                  </a:moveTo>
                  <a:cubicBezTo>
                    <a:pt x="13727" y="16751"/>
                    <a:pt x="13698" y="16766"/>
                    <a:pt x="13698" y="16737"/>
                  </a:cubicBezTo>
                  <a:cubicBezTo>
                    <a:pt x="13698" y="16678"/>
                    <a:pt x="13756" y="16619"/>
                    <a:pt x="13786" y="16648"/>
                  </a:cubicBezTo>
                  <a:cubicBezTo>
                    <a:pt x="13815" y="16678"/>
                    <a:pt x="13771" y="16693"/>
                    <a:pt x="13756" y="16722"/>
                  </a:cubicBezTo>
                  <a:close/>
                  <a:moveTo>
                    <a:pt x="9734" y="16722"/>
                  </a:moveTo>
                  <a:cubicBezTo>
                    <a:pt x="9734" y="16737"/>
                    <a:pt x="9734" y="16766"/>
                    <a:pt x="9719" y="16766"/>
                  </a:cubicBezTo>
                  <a:cubicBezTo>
                    <a:pt x="9690" y="16766"/>
                    <a:pt x="9675" y="16737"/>
                    <a:pt x="9660" y="16722"/>
                  </a:cubicBezTo>
                  <a:cubicBezTo>
                    <a:pt x="9646" y="16693"/>
                    <a:pt x="9660" y="16678"/>
                    <a:pt x="9675" y="16678"/>
                  </a:cubicBezTo>
                  <a:cubicBezTo>
                    <a:pt x="9704" y="16678"/>
                    <a:pt x="9719" y="16693"/>
                    <a:pt x="9734" y="16722"/>
                  </a:cubicBezTo>
                  <a:close/>
                  <a:moveTo>
                    <a:pt x="11407" y="16898"/>
                  </a:moveTo>
                  <a:cubicBezTo>
                    <a:pt x="11393" y="16942"/>
                    <a:pt x="11393" y="16927"/>
                    <a:pt x="11393" y="16869"/>
                  </a:cubicBezTo>
                  <a:cubicBezTo>
                    <a:pt x="11393" y="16825"/>
                    <a:pt x="11393" y="16795"/>
                    <a:pt x="11407" y="16810"/>
                  </a:cubicBezTo>
                  <a:cubicBezTo>
                    <a:pt x="11422" y="16839"/>
                    <a:pt x="11422" y="16869"/>
                    <a:pt x="11407" y="16898"/>
                  </a:cubicBezTo>
                  <a:close/>
                  <a:moveTo>
                    <a:pt x="8354" y="16942"/>
                  </a:moveTo>
                  <a:cubicBezTo>
                    <a:pt x="8354" y="16957"/>
                    <a:pt x="8354" y="16986"/>
                    <a:pt x="8324" y="16986"/>
                  </a:cubicBezTo>
                  <a:cubicBezTo>
                    <a:pt x="8310" y="16986"/>
                    <a:pt x="8295" y="16957"/>
                    <a:pt x="8280" y="16942"/>
                  </a:cubicBezTo>
                  <a:cubicBezTo>
                    <a:pt x="8266" y="16913"/>
                    <a:pt x="8280" y="16883"/>
                    <a:pt x="8295" y="16883"/>
                  </a:cubicBezTo>
                  <a:cubicBezTo>
                    <a:pt x="8324" y="16883"/>
                    <a:pt x="8354" y="16913"/>
                    <a:pt x="8339" y="16942"/>
                  </a:cubicBezTo>
                  <a:close/>
                  <a:moveTo>
                    <a:pt x="6343" y="17045"/>
                  </a:moveTo>
                  <a:cubicBezTo>
                    <a:pt x="6343" y="17089"/>
                    <a:pt x="6313" y="17118"/>
                    <a:pt x="6298" y="17118"/>
                  </a:cubicBezTo>
                  <a:cubicBezTo>
                    <a:pt x="6269" y="17118"/>
                    <a:pt x="6254" y="17074"/>
                    <a:pt x="6254" y="17016"/>
                  </a:cubicBezTo>
                  <a:cubicBezTo>
                    <a:pt x="6254" y="16971"/>
                    <a:pt x="6269" y="16942"/>
                    <a:pt x="6298" y="16957"/>
                  </a:cubicBezTo>
                  <a:cubicBezTo>
                    <a:pt x="6328" y="16986"/>
                    <a:pt x="6343" y="17016"/>
                    <a:pt x="6343" y="17060"/>
                  </a:cubicBezTo>
                  <a:close/>
                  <a:moveTo>
                    <a:pt x="11730" y="17764"/>
                  </a:moveTo>
                  <a:cubicBezTo>
                    <a:pt x="11716" y="17779"/>
                    <a:pt x="11686" y="17764"/>
                    <a:pt x="11672" y="17720"/>
                  </a:cubicBezTo>
                  <a:cubicBezTo>
                    <a:pt x="11657" y="17661"/>
                    <a:pt x="11657" y="17647"/>
                    <a:pt x="11701" y="17691"/>
                  </a:cubicBezTo>
                  <a:cubicBezTo>
                    <a:pt x="11745" y="17735"/>
                    <a:pt x="11745" y="17750"/>
                    <a:pt x="11730" y="17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0" name="Google Shape;1950;p43"/>
          <p:cNvGrpSpPr/>
          <p:nvPr/>
        </p:nvGrpSpPr>
        <p:grpSpPr>
          <a:xfrm rot="-5656963">
            <a:off x="196039" y="-727847"/>
            <a:ext cx="1231257" cy="2269179"/>
            <a:chOff x="8566812" y="1422562"/>
            <a:chExt cx="426474" cy="785982"/>
          </a:xfrm>
        </p:grpSpPr>
        <p:sp>
          <p:nvSpPr>
            <p:cNvPr id="1951" name="Google Shape;1951;p43"/>
            <p:cNvSpPr/>
            <p:nvPr/>
          </p:nvSpPr>
          <p:spPr>
            <a:xfrm>
              <a:off x="8909530" y="1422562"/>
              <a:ext cx="30284" cy="71179"/>
            </a:xfrm>
            <a:custGeom>
              <a:avLst/>
              <a:gdLst/>
              <a:ahLst/>
              <a:cxnLst/>
              <a:rect l="l" t="t" r="r" b="b"/>
              <a:pathLst>
                <a:path w="956" h="2247" extrusionOk="0">
                  <a:moveTo>
                    <a:pt x="412" y="59"/>
                  </a:moveTo>
                  <a:lnTo>
                    <a:pt x="265" y="118"/>
                  </a:lnTo>
                  <a:cubicBezTo>
                    <a:pt x="221" y="177"/>
                    <a:pt x="177" y="235"/>
                    <a:pt x="148" y="309"/>
                  </a:cubicBezTo>
                  <a:cubicBezTo>
                    <a:pt x="45" y="514"/>
                    <a:pt x="16" y="735"/>
                    <a:pt x="16" y="955"/>
                  </a:cubicBezTo>
                  <a:cubicBezTo>
                    <a:pt x="1" y="1234"/>
                    <a:pt x="16" y="1527"/>
                    <a:pt x="60" y="1821"/>
                  </a:cubicBezTo>
                  <a:cubicBezTo>
                    <a:pt x="74" y="1821"/>
                    <a:pt x="74" y="1821"/>
                    <a:pt x="74" y="1836"/>
                  </a:cubicBezTo>
                  <a:cubicBezTo>
                    <a:pt x="74" y="1850"/>
                    <a:pt x="104" y="1850"/>
                    <a:pt x="133" y="1850"/>
                  </a:cubicBezTo>
                  <a:cubicBezTo>
                    <a:pt x="192" y="1836"/>
                    <a:pt x="236" y="1865"/>
                    <a:pt x="236" y="1924"/>
                  </a:cubicBezTo>
                  <a:cubicBezTo>
                    <a:pt x="236" y="1968"/>
                    <a:pt x="118" y="1968"/>
                    <a:pt x="74" y="1924"/>
                  </a:cubicBezTo>
                  <a:cubicBezTo>
                    <a:pt x="16" y="1850"/>
                    <a:pt x="16" y="1909"/>
                    <a:pt x="74" y="2012"/>
                  </a:cubicBezTo>
                  <a:cubicBezTo>
                    <a:pt x="133" y="2115"/>
                    <a:pt x="353" y="2247"/>
                    <a:pt x="368" y="2203"/>
                  </a:cubicBezTo>
                  <a:cubicBezTo>
                    <a:pt x="383" y="2173"/>
                    <a:pt x="397" y="2159"/>
                    <a:pt x="412" y="2173"/>
                  </a:cubicBezTo>
                  <a:cubicBezTo>
                    <a:pt x="441" y="2173"/>
                    <a:pt x="456" y="2159"/>
                    <a:pt x="456" y="2144"/>
                  </a:cubicBezTo>
                  <a:cubicBezTo>
                    <a:pt x="471" y="2100"/>
                    <a:pt x="500" y="2071"/>
                    <a:pt x="529" y="2056"/>
                  </a:cubicBezTo>
                  <a:cubicBezTo>
                    <a:pt x="559" y="2026"/>
                    <a:pt x="588" y="1982"/>
                    <a:pt x="573" y="1953"/>
                  </a:cubicBezTo>
                  <a:cubicBezTo>
                    <a:pt x="573" y="1924"/>
                    <a:pt x="573" y="1894"/>
                    <a:pt x="603" y="1880"/>
                  </a:cubicBezTo>
                  <a:cubicBezTo>
                    <a:pt x="632" y="1836"/>
                    <a:pt x="632" y="1836"/>
                    <a:pt x="662" y="1880"/>
                  </a:cubicBezTo>
                  <a:cubicBezTo>
                    <a:pt x="676" y="1924"/>
                    <a:pt x="691" y="1924"/>
                    <a:pt x="720" y="1836"/>
                  </a:cubicBezTo>
                  <a:cubicBezTo>
                    <a:pt x="750" y="1777"/>
                    <a:pt x="750" y="1718"/>
                    <a:pt x="764" y="1659"/>
                  </a:cubicBezTo>
                  <a:cubicBezTo>
                    <a:pt x="750" y="1630"/>
                    <a:pt x="764" y="1601"/>
                    <a:pt x="794" y="1571"/>
                  </a:cubicBezTo>
                  <a:cubicBezTo>
                    <a:pt x="808" y="1557"/>
                    <a:pt x="808" y="1527"/>
                    <a:pt x="794" y="1513"/>
                  </a:cubicBezTo>
                  <a:cubicBezTo>
                    <a:pt x="794" y="1498"/>
                    <a:pt x="794" y="1469"/>
                    <a:pt x="808" y="1469"/>
                  </a:cubicBezTo>
                  <a:cubicBezTo>
                    <a:pt x="867" y="1469"/>
                    <a:pt x="926" y="1175"/>
                    <a:pt x="926" y="1013"/>
                  </a:cubicBezTo>
                  <a:cubicBezTo>
                    <a:pt x="911" y="955"/>
                    <a:pt x="926" y="896"/>
                    <a:pt x="940" y="837"/>
                  </a:cubicBezTo>
                  <a:cubicBezTo>
                    <a:pt x="955" y="764"/>
                    <a:pt x="955" y="676"/>
                    <a:pt x="955" y="588"/>
                  </a:cubicBezTo>
                  <a:cubicBezTo>
                    <a:pt x="955" y="338"/>
                    <a:pt x="926" y="265"/>
                    <a:pt x="794" y="206"/>
                  </a:cubicBezTo>
                  <a:cubicBezTo>
                    <a:pt x="764" y="177"/>
                    <a:pt x="735" y="147"/>
                    <a:pt x="735" y="133"/>
                  </a:cubicBezTo>
                  <a:cubicBezTo>
                    <a:pt x="735" y="74"/>
                    <a:pt x="617" y="1"/>
                    <a:pt x="544" y="1"/>
                  </a:cubicBezTo>
                  <a:cubicBezTo>
                    <a:pt x="500" y="15"/>
                    <a:pt x="441" y="30"/>
                    <a:pt x="397" y="45"/>
                  </a:cubicBezTo>
                  <a:close/>
                  <a:moveTo>
                    <a:pt x="250" y="323"/>
                  </a:moveTo>
                  <a:cubicBezTo>
                    <a:pt x="221" y="338"/>
                    <a:pt x="221" y="338"/>
                    <a:pt x="221" y="309"/>
                  </a:cubicBezTo>
                  <a:cubicBezTo>
                    <a:pt x="221" y="279"/>
                    <a:pt x="250" y="221"/>
                    <a:pt x="265" y="265"/>
                  </a:cubicBezTo>
                  <a:cubicBezTo>
                    <a:pt x="265" y="279"/>
                    <a:pt x="265" y="309"/>
                    <a:pt x="250" y="323"/>
                  </a:cubicBezTo>
                  <a:close/>
                  <a:moveTo>
                    <a:pt x="735" y="265"/>
                  </a:moveTo>
                  <a:cubicBezTo>
                    <a:pt x="735" y="265"/>
                    <a:pt x="735" y="279"/>
                    <a:pt x="720" y="279"/>
                  </a:cubicBezTo>
                  <a:cubicBezTo>
                    <a:pt x="706" y="279"/>
                    <a:pt x="691" y="279"/>
                    <a:pt x="691" y="265"/>
                  </a:cubicBezTo>
                  <a:cubicBezTo>
                    <a:pt x="691" y="235"/>
                    <a:pt x="691" y="235"/>
                    <a:pt x="706" y="235"/>
                  </a:cubicBezTo>
                  <a:cubicBezTo>
                    <a:pt x="720" y="235"/>
                    <a:pt x="720" y="250"/>
                    <a:pt x="735" y="265"/>
                  </a:cubicBezTo>
                  <a:close/>
                  <a:moveTo>
                    <a:pt x="559" y="1542"/>
                  </a:moveTo>
                  <a:cubicBezTo>
                    <a:pt x="544" y="1557"/>
                    <a:pt x="529" y="1571"/>
                    <a:pt x="515" y="1571"/>
                  </a:cubicBezTo>
                  <a:cubicBezTo>
                    <a:pt x="500" y="1571"/>
                    <a:pt x="500" y="1557"/>
                    <a:pt x="500" y="1542"/>
                  </a:cubicBezTo>
                  <a:cubicBezTo>
                    <a:pt x="515" y="1527"/>
                    <a:pt x="529" y="1513"/>
                    <a:pt x="559" y="1513"/>
                  </a:cubicBezTo>
                  <a:cubicBezTo>
                    <a:pt x="573" y="1513"/>
                    <a:pt x="573" y="1527"/>
                    <a:pt x="559" y="15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3"/>
            <p:cNvSpPr/>
            <p:nvPr/>
          </p:nvSpPr>
          <p:spPr>
            <a:xfrm>
              <a:off x="8752347" y="1432794"/>
              <a:ext cx="40040" cy="93512"/>
            </a:xfrm>
            <a:custGeom>
              <a:avLst/>
              <a:gdLst/>
              <a:ahLst/>
              <a:cxnLst/>
              <a:rect l="l" t="t" r="r" b="b"/>
              <a:pathLst>
                <a:path w="1264" h="2952" extrusionOk="0">
                  <a:moveTo>
                    <a:pt x="500" y="74"/>
                  </a:moveTo>
                  <a:cubicBezTo>
                    <a:pt x="500" y="89"/>
                    <a:pt x="456" y="103"/>
                    <a:pt x="397" y="103"/>
                  </a:cubicBezTo>
                  <a:cubicBezTo>
                    <a:pt x="353" y="103"/>
                    <a:pt x="309" y="118"/>
                    <a:pt x="294" y="147"/>
                  </a:cubicBezTo>
                  <a:cubicBezTo>
                    <a:pt x="280" y="191"/>
                    <a:pt x="250" y="235"/>
                    <a:pt x="221" y="279"/>
                  </a:cubicBezTo>
                  <a:cubicBezTo>
                    <a:pt x="177" y="309"/>
                    <a:pt x="162" y="353"/>
                    <a:pt x="148" y="397"/>
                  </a:cubicBezTo>
                  <a:cubicBezTo>
                    <a:pt x="148" y="456"/>
                    <a:pt x="118" y="514"/>
                    <a:pt x="89" y="558"/>
                  </a:cubicBezTo>
                  <a:cubicBezTo>
                    <a:pt x="30" y="646"/>
                    <a:pt x="1" y="735"/>
                    <a:pt x="15" y="837"/>
                  </a:cubicBezTo>
                  <a:cubicBezTo>
                    <a:pt x="15" y="881"/>
                    <a:pt x="15" y="940"/>
                    <a:pt x="30" y="999"/>
                  </a:cubicBezTo>
                  <a:cubicBezTo>
                    <a:pt x="59" y="984"/>
                    <a:pt x="89" y="969"/>
                    <a:pt x="118" y="955"/>
                  </a:cubicBezTo>
                  <a:cubicBezTo>
                    <a:pt x="148" y="925"/>
                    <a:pt x="177" y="911"/>
                    <a:pt x="177" y="925"/>
                  </a:cubicBezTo>
                  <a:cubicBezTo>
                    <a:pt x="177" y="940"/>
                    <a:pt x="148" y="969"/>
                    <a:pt x="103" y="999"/>
                  </a:cubicBezTo>
                  <a:cubicBezTo>
                    <a:pt x="74" y="1013"/>
                    <a:pt x="30" y="1102"/>
                    <a:pt x="89" y="1072"/>
                  </a:cubicBezTo>
                  <a:cubicBezTo>
                    <a:pt x="103" y="1072"/>
                    <a:pt x="103" y="1058"/>
                    <a:pt x="103" y="1043"/>
                  </a:cubicBezTo>
                  <a:cubicBezTo>
                    <a:pt x="103" y="1028"/>
                    <a:pt x="118" y="1028"/>
                    <a:pt x="133" y="1058"/>
                  </a:cubicBezTo>
                  <a:cubicBezTo>
                    <a:pt x="162" y="1072"/>
                    <a:pt x="177" y="1087"/>
                    <a:pt x="133" y="1116"/>
                  </a:cubicBezTo>
                  <a:cubicBezTo>
                    <a:pt x="103" y="1146"/>
                    <a:pt x="89" y="1146"/>
                    <a:pt x="74" y="1116"/>
                  </a:cubicBezTo>
                  <a:cubicBezTo>
                    <a:pt x="30" y="1058"/>
                    <a:pt x="15" y="1160"/>
                    <a:pt x="30" y="1336"/>
                  </a:cubicBezTo>
                  <a:cubicBezTo>
                    <a:pt x="45" y="1439"/>
                    <a:pt x="59" y="1542"/>
                    <a:pt x="45" y="1630"/>
                  </a:cubicBezTo>
                  <a:cubicBezTo>
                    <a:pt x="45" y="1733"/>
                    <a:pt x="45" y="1733"/>
                    <a:pt x="103" y="1718"/>
                  </a:cubicBezTo>
                  <a:cubicBezTo>
                    <a:pt x="162" y="1703"/>
                    <a:pt x="162" y="1718"/>
                    <a:pt x="162" y="1718"/>
                  </a:cubicBezTo>
                  <a:cubicBezTo>
                    <a:pt x="162" y="1718"/>
                    <a:pt x="162" y="1777"/>
                    <a:pt x="162" y="1806"/>
                  </a:cubicBezTo>
                  <a:cubicBezTo>
                    <a:pt x="162" y="1880"/>
                    <a:pt x="162" y="1880"/>
                    <a:pt x="103" y="1821"/>
                  </a:cubicBezTo>
                  <a:cubicBezTo>
                    <a:pt x="45" y="1762"/>
                    <a:pt x="59" y="1792"/>
                    <a:pt x="74" y="2100"/>
                  </a:cubicBezTo>
                  <a:cubicBezTo>
                    <a:pt x="74" y="2217"/>
                    <a:pt x="89" y="2349"/>
                    <a:pt x="133" y="2452"/>
                  </a:cubicBezTo>
                  <a:cubicBezTo>
                    <a:pt x="148" y="2467"/>
                    <a:pt x="148" y="2482"/>
                    <a:pt x="133" y="2496"/>
                  </a:cubicBezTo>
                  <a:cubicBezTo>
                    <a:pt x="133" y="2511"/>
                    <a:pt x="133" y="2540"/>
                    <a:pt x="162" y="2570"/>
                  </a:cubicBezTo>
                  <a:cubicBezTo>
                    <a:pt x="192" y="2599"/>
                    <a:pt x="206" y="2628"/>
                    <a:pt x="177" y="2643"/>
                  </a:cubicBezTo>
                  <a:cubicBezTo>
                    <a:pt x="148" y="2658"/>
                    <a:pt x="148" y="2672"/>
                    <a:pt x="177" y="2731"/>
                  </a:cubicBezTo>
                  <a:cubicBezTo>
                    <a:pt x="206" y="2775"/>
                    <a:pt x="236" y="2790"/>
                    <a:pt x="250" y="2790"/>
                  </a:cubicBezTo>
                  <a:cubicBezTo>
                    <a:pt x="280" y="2805"/>
                    <a:pt x="324" y="2819"/>
                    <a:pt x="338" y="2849"/>
                  </a:cubicBezTo>
                  <a:cubicBezTo>
                    <a:pt x="368" y="2893"/>
                    <a:pt x="412" y="2907"/>
                    <a:pt x="441" y="2907"/>
                  </a:cubicBezTo>
                  <a:cubicBezTo>
                    <a:pt x="471" y="2893"/>
                    <a:pt x="485" y="2907"/>
                    <a:pt x="471" y="2922"/>
                  </a:cubicBezTo>
                  <a:cubicBezTo>
                    <a:pt x="456" y="2937"/>
                    <a:pt x="471" y="2951"/>
                    <a:pt x="515" y="2937"/>
                  </a:cubicBezTo>
                  <a:cubicBezTo>
                    <a:pt x="559" y="2937"/>
                    <a:pt x="617" y="2922"/>
                    <a:pt x="661" y="2922"/>
                  </a:cubicBezTo>
                  <a:cubicBezTo>
                    <a:pt x="749" y="2922"/>
                    <a:pt x="808" y="2878"/>
                    <a:pt x="867" y="2819"/>
                  </a:cubicBezTo>
                  <a:cubicBezTo>
                    <a:pt x="999" y="2702"/>
                    <a:pt x="1102" y="2555"/>
                    <a:pt x="1161" y="2379"/>
                  </a:cubicBezTo>
                  <a:cubicBezTo>
                    <a:pt x="1219" y="2232"/>
                    <a:pt x="1234" y="2188"/>
                    <a:pt x="1205" y="2159"/>
                  </a:cubicBezTo>
                  <a:cubicBezTo>
                    <a:pt x="1175" y="2129"/>
                    <a:pt x="1161" y="2085"/>
                    <a:pt x="1146" y="2056"/>
                  </a:cubicBezTo>
                  <a:cubicBezTo>
                    <a:pt x="1146" y="1997"/>
                    <a:pt x="1146" y="1982"/>
                    <a:pt x="1175" y="2012"/>
                  </a:cubicBezTo>
                  <a:cubicBezTo>
                    <a:pt x="1190" y="2026"/>
                    <a:pt x="1205" y="2026"/>
                    <a:pt x="1234" y="2026"/>
                  </a:cubicBezTo>
                  <a:cubicBezTo>
                    <a:pt x="1263" y="1997"/>
                    <a:pt x="1263" y="1836"/>
                    <a:pt x="1234" y="1792"/>
                  </a:cubicBezTo>
                  <a:cubicBezTo>
                    <a:pt x="1190" y="1748"/>
                    <a:pt x="1205" y="1748"/>
                    <a:pt x="1234" y="1733"/>
                  </a:cubicBezTo>
                  <a:cubicBezTo>
                    <a:pt x="1249" y="1718"/>
                    <a:pt x="1249" y="1703"/>
                    <a:pt x="1234" y="1703"/>
                  </a:cubicBezTo>
                  <a:cubicBezTo>
                    <a:pt x="1219" y="1703"/>
                    <a:pt x="1205" y="1674"/>
                    <a:pt x="1190" y="1645"/>
                  </a:cubicBezTo>
                  <a:cubicBezTo>
                    <a:pt x="1175" y="1615"/>
                    <a:pt x="1190" y="1601"/>
                    <a:pt x="1219" y="1630"/>
                  </a:cubicBezTo>
                  <a:cubicBezTo>
                    <a:pt x="1249" y="1645"/>
                    <a:pt x="1263" y="1483"/>
                    <a:pt x="1205" y="1072"/>
                  </a:cubicBezTo>
                  <a:cubicBezTo>
                    <a:pt x="1072" y="382"/>
                    <a:pt x="1043" y="250"/>
                    <a:pt x="926" y="250"/>
                  </a:cubicBezTo>
                  <a:cubicBezTo>
                    <a:pt x="882" y="250"/>
                    <a:pt x="867" y="250"/>
                    <a:pt x="882" y="235"/>
                  </a:cubicBezTo>
                  <a:cubicBezTo>
                    <a:pt x="896" y="221"/>
                    <a:pt x="882" y="191"/>
                    <a:pt x="838" y="162"/>
                  </a:cubicBezTo>
                  <a:cubicBezTo>
                    <a:pt x="808" y="147"/>
                    <a:pt x="793" y="118"/>
                    <a:pt x="779" y="74"/>
                  </a:cubicBezTo>
                  <a:cubicBezTo>
                    <a:pt x="764" y="59"/>
                    <a:pt x="749" y="30"/>
                    <a:pt x="720" y="30"/>
                  </a:cubicBezTo>
                  <a:cubicBezTo>
                    <a:pt x="705" y="30"/>
                    <a:pt x="705" y="45"/>
                    <a:pt x="705" y="74"/>
                  </a:cubicBezTo>
                  <a:cubicBezTo>
                    <a:pt x="720" y="103"/>
                    <a:pt x="705" y="118"/>
                    <a:pt x="705" y="118"/>
                  </a:cubicBezTo>
                  <a:cubicBezTo>
                    <a:pt x="691" y="118"/>
                    <a:pt x="676" y="89"/>
                    <a:pt x="661" y="59"/>
                  </a:cubicBezTo>
                  <a:cubicBezTo>
                    <a:pt x="632" y="0"/>
                    <a:pt x="515" y="0"/>
                    <a:pt x="500" y="59"/>
                  </a:cubicBezTo>
                  <a:close/>
                  <a:moveTo>
                    <a:pt x="441" y="250"/>
                  </a:moveTo>
                  <a:cubicBezTo>
                    <a:pt x="441" y="265"/>
                    <a:pt x="412" y="265"/>
                    <a:pt x="397" y="279"/>
                  </a:cubicBezTo>
                  <a:cubicBezTo>
                    <a:pt x="382" y="279"/>
                    <a:pt x="382" y="265"/>
                    <a:pt x="382" y="250"/>
                  </a:cubicBezTo>
                  <a:cubicBezTo>
                    <a:pt x="397" y="235"/>
                    <a:pt x="412" y="221"/>
                    <a:pt x="441" y="221"/>
                  </a:cubicBezTo>
                  <a:cubicBezTo>
                    <a:pt x="456" y="221"/>
                    <a:pt x="456" y="235"/>
                    <a:pt x="441" y="250"/>
                  </a:cubicBezTo>
                  <a:close/>
                  <a:moveTo>
                    <a:pt x="867" y="368"/>
                  </a:moveTo>
                  <a:cubicBezTo>
                    <a:pt x="852" y="382"/>
                    <a:pt x="838" y="397"/>
                    <a:pt x="808" y="412"/>
                  </a:cubicBezTo>
                  <a:cubicBezTo>
                    <a:pt x="779" y="412"/>
                    <a:pt x="764" y="397"/>
                    <a:pt x="764" y="338"/>
                  </a:cubicBezTo>
                  <a:cubicBezTo>
                    <a:pt x="764" y="294"/>
                    <a:pt x="764" y="279"/>
                    <a:pt x="823" y="294"/>
                  </a:cubicBezTo>
                  <a:cubicBezTo>
                    <a:pt x="882" y="323"/>
                    <a:pt x="882" y="353"/>
                    <a:pt x="867" y="368"/>
                  </a:cubicBezTo>
                  <a:close/>
                  <a:moveTo>
                    <a:pt x="1043" y="412"/>
                  </a:moveTo>
                  <a:cubicBezTo>
                    <a:pt x="1043" y="426"/>
                    <a:pt x="1043" y="441"/>
                    <a:pt x="1028" y="441"/>
                  </a:cubicBezTo>
                  <a:cubicBezTo>
                    <a:pt x="999" y="441"/>
                    <a:pt x="999" y="426"/>
                    <a:pt x="999" y="412"/>
                  </a:cubicBezTo>
                  <a:cubicBezTo>
                    <a:pt x="999" y="397"/>
                    <a:pt x="999" y="382"/>
                    <a:pt x="1028" y="382"/>
                  </a:cubicBezTo>
                  <a:cubicBezTo>
                    <a:pt x="1028" y="382"/>
                    <a:pt x="1043" y="397"/>
                    <a:pt x="1043" y="412"/>
                  </a:cubicBezTo>
                  <a:close/>
                  <a:moveTo>
                    <a:pt x="984" y="646"/>
                  </a:moveTo>
                  <a:cubicBezTo>
                    <a:pt x="970" y="676"/>
                    <a:pt x="955" y="690"/>
                    <a:pt x="955" y="690"/>
                  </a:cubicBezTo>
                  <a:cubicBezTo>
                    <a:pt x="940" y="676"/>
                    <a:pt x="955" y="646"/>
                    <a:pt x="955" y="617"/>
                  </a:cubicBezTo>
                  <a:cubicBezTo>
                    <a:pt x="955" y="602"/>
                    <a:pt x="984" y="588"/>
                    <a:pt x="984" y="588"/>
                  </a:cubicBezTo>
                  <a:cubicBezTo>
                    <a:pt x="984" y="602"/>
                    <a:pt x="984" y="632"/>
                    <a:pt x="970" y="646"/>
                  </a:cubicBezTo>
                  <a:close/>
                  <a:moveTo>
                    <a:pt x="735" y="1102"/>
                  </a:moveTo>
                  <a:cubicBezTo>
                    <a:pt x="735" y="1116"/>
                    <a:pt x="735" y="1131"/>
                    <a:pt x="705" y="1131"/>
                  </a:cubicBezTo>
                  <a:cubicBezTo>
                    <a:pt x="676" y="1131"/>
                    <a:pt x="661" y="1116"/>
                    <a:pt x="661" y="1102"/>
                  </a:cubicBezTo>
                  <a:cubicBezTo>
                    <a:pt x="661" y="1087"/>
                    <a:pt x="676" y="1072"/>
                    <a:pt x="691" y="1072"/>
                  </a:cubicBezTo>
                  <a:cubicBezTo>
                    <a:pt x="705" y="1087"/>
                    <a:pt x="720" y="1087"/>
                    <a:pt x="720" y="1102"/>
                  </a:cubicBezTo>
                  <a:close/>
                  <a:moveTo>
                    <a:pt x="1131" y="1351"/>
                  </a:moveTo>
                  <a:cubicBezTo>
                    <a:pt x="1116" y="1366"/>
                    <a:pt x="1102" y="1395"/>
                    <a:pt x="1116" y="1425"/>
                  </a:cubicBezTo>
                  <a:cubicBezTo>
                    <a:pt x="1116" y="1439"/>
                    <a:pt x="1116" y="1469"/>
                    <a:pt x="1102" y="1483"/>
                  </a:cubicBezTo>
                  <a:cubicBezTo>
                    <a:pt x="1087" y="1483"/>
                    <a:pt x="1072" y="1513"/>
                    <a:pt x="1087" y="1542"/>
                  </a:cubicBezTo>
                  <a:cubicBezTo>
                    <a:pt x="1102" y="1571"/>
                    <a:pt x="1087" y="1571"/>
                    <a:pt x="1072" y="1542"/>
                  </a:cubicBezTo>
                  <a:cubicBezTo>
                    <a:pt x="1043" y="1513"/>
                    <a:pt x="1014" y="1469"/>
                    <a:pt x="970" y="1425"/>
                  </a:cubicBezTo>
                  <a:cubicBezTo>
                    <a:pt x="940" y="1395"/>
                    <a:pt x="926" y="1366"/>
                    <a:pt x="911" y="1322"/>
                  </a:cubicBezTo>
                  <a:cubicBezTo>
                    <a:pt x="911" y="1307"/>
                    <a:pt x="926" y="1322"/>
                    <a:pt x="940" y="1336"/>
                  </a:cubicBezTo>
                  <a:cubicBezTo>
                    <a:pt x="970" y="1366"/>
                    <a:pt x="984" y="1380"/>
                    <a:pt x="1043" y="1336"/>
                  </a:cubicBezTo>
                  <a:cubicBezTo>
                    <a:pt x="1116" y="1307"/>
                    <a:pt x="1131" y="1292"/>
                    <a:pt x="1146" y="1322"/>
                  </a:cubicBezTo>
                  <a:cubicBezTo>
                    <a:pt x="1161" y="1336"/>
                    <a:pt x="1161" y="1351"/>
                    <a:pt x="1131" y="1366"/>
                  </a:cubicBezTo>
                  <a:close/>
                  <a:moveTo>
                    <a:pt x="1102" y="1748"/>
                  </a:moveTo>
                  <a:cubicBezTo>
                    <a:pt x="1102" y="1777"/>
                    <a:pt x="1087" y="1792"/>
                    <a:pt x="1058" y="1777"/>
                  </a:cubicBezTo>
                  <a:cubicBezTo>
                    <a:pt x="1043" y="1777"/>
                    <a:pt x="1028" y="1762"/>
                    <a:pt x="1028" y="1733"/>
                  </a:cubicBezTo>
                  <a:cubicBezTo>
                    <a:pt x="1028" y="1718"/>
                    <a:pt x="1043" y="1689"/>
                    <a:pt x="1058" y="1703"/>
                  </a:cubicBezTo>
                  <a:cubicBezTo>
                    <a:pt x="1087" y="1703"/>
                    <a:pt x="1102" y="1718"/>
                    <a:pt x="1102" y="1748"/>
                  </a:cubicBezTo>
                  <a:close/>
                  <a:moveTo>
                    <a:pt x="294" y="1748"/>
                  </a:moveTo>
                  <a:cubicBezTo>
                    <a:pt x="294" y="1762"/>
                    <a:pt x="280" y="1777"/>
                    <a:pt x="265" y="1777"/>
                  </a:cubicBezTo>
                  <a:cubicBezTo>
                    <a:pt x="250" y="1777"/>
                    <a:pt x="250" y="1762"/>
                    <a:pt x="265" y="1748"/>
                  </a:cubicBezTo>
                  <a:cubicBezTo>
                    <a:pt x="265" y="1733"/>
                    <a:pt x="280" y="1718"/>
                    <a:pt x="294" y="1718"/>
                  </a:cubicBezTo>
                  <a:cubicBezTo>
                    <a:pt x="294" y="1718"/>
                    <a:pt x="294" y="1733"/>
                    <a:pt x="294" y="1748"/>
                  </a:cubicBezTo>
                  <a:close/>
                  <a:moveTo>
                    <a:pt x="471" y="2115"/>
                  </a:moveTo>
                  <a:cubicBezTo>
                    <a:pt x="471" y="2129"/>
                    <a:pt x="471" y="2144"/>
                    <a:pt x="456" y="2144"/>
                  </a:cubicBezTo>
                  <a:cubicBezTo>
                    <a:pt x="441" y="2144"/>
                    <a:pt x="426" y="2129"/>
                    <a:pt x="426" y="2115"/>
                  </a:cubicBezTo>
                  <a:cubicBezTo>
                    <a:pt x="412" y="2100"/>
                    <a:pt x="426" y="2085"/>
                    <a:pt x="441" y="2085"/>
                  </a:cubicBezTo>
                  <a:cubicBezTo>
                    <a:pt x="441" y="2085"/>
                    <a:pt x="456" y="2100"/>
                    <a:pt x="456" y="2100"/>
                  </a:cubicBezTo>
                  <a:close/>
                  <a:moveTo>
                    <a:pt x="500" y="2335"/>
                  </a:moveTo>
                  <a:cubicBezTo>
                    <a:pt x="485" y="2364"/>
                    <a:pt x="471" y="2364"/>
                    <a:pt x="471" y="2335"/>
                  </a:cubicBezTo>
                  <a:cubicBezTo>
                    <a:pt x="471" y="2320"/>
                    <a:pt x="500" y="2261"/>
                    <a:pt x="515" y="2291"/>
                  </a:cubicBezTo>
                  <a:cubicBezTo>
                    <a:pt x="544" y="2305"/>
                    <a:pt x="515" y="2320"/>
                    <a:pt x="485" y="2335"/>
                  </a:cubicBezTo>
                  <a:close/>
                  <a:moveTo>
                    <a:pt x="559" y="2526"/>
                  </a:moveTo>
                  <a:cubicBezTo>
                    <a:pt x="500" y="2570"/>
                    <a:pt x="471" y="2555"/>
                    <a:pt x="515" y="2496"/>
                  </a:cubicBezTo>
                  <a:cubicBezTo>
                    <a:pt x="544" y="2467"/>
                    <a:pt x="573" y="2467"/>
                    <a:pt x="588" y="2467"/>
                  </a:cubicBezTo>
                  <a:cubicBezTo>
                    <a:pt x="603" y="2482"/>
                    <a:pt x="588" y="2496"/>
                    <a:pt x="559" y="2526"/>
                  </a:cubicBezTo>
                  <a:close/>
                  <a:moveTo>
                    <a:pt x="823" y="2731"/>
                  </a:moveTo>
                  <a:cubicBezTo>
                    <a:pt x="823" y="2790"/>
                    <a:pt x="808" y="2805"/>
                    <a:pt x="779" y="2790"/>
                  </a:cubicBezTo>
                  <a:cubicBezTo>
                    <a:pt x="749" y="2790"/>
                    <a:pt x="735" y="2775"/>
                    <a:pt x="779" y="2702"/>
                  </a:cubicBezTo>
                  <a:cubicBezTo>
                    <a:pt x="823" y="2628"/>
                    <a:pt x="823" y="2628"/>
                    <a:pt x="823" y="2731"/>
                  </a:cubicBezTo>
                  <a:close/>
                  <a:moveTo>
                    <a:pt x="485" y="2805"/>
                  </a:moveTo>
                  <a:cubicBezTo>
                    <a:pt x="456" y="2849"/>
                    <a:pt x="426" y="2834"/>
                    <a:pt x="456" y="2775"/>
                  </a:cubicBezTo>
                  <a:cubicBezTo>
                    <a:pt x="456" y="2746"/>
                    <a:pt x="485" y="2731"/>
                    <a:pt x="500" y="2746"/>
                  </a:cubicBezTo>
                  <a:cubicBezTo>
                    <a:pt x="500" y="2760"/>
                    <a:pt x="515" y="2760"/>
                    <a:pt x="485" y="27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3"/>
            <p:cNvSpPr/>
            <p:nvPr/>
          </p:nvSpPr>
          <p:spPr>
            <a:xfrm>
              <a:off x="8822576" y="1436975"/>
              <a:ext cx="32121" cy="90249"/>
            </a:xfrm>
            <a:custGeom>
              <a:avLst/>
              <a:gdLst/>
              <a:ahLst/>
              <a:cxnLst/>
              <a:rect l="l" t="t" r="r" b="b"/>
              <a:pathLst>
                <a:path w="1014" h="2849" extrusionOk="0">
                  <a:moveTo>
                    <a:pt x="470" y="15"/>
                  </a:moveTo>
                  <a:cubicBezTo>
                    <a:pt x="426" y="30"/>
                    <a:pt x="397" y="59"/>
                    <a:pt x="382" y="89"/>
                  </a:cubicBezTo>
                  <a:cubicBezTo>
                    <a:pt x="368" y="133"/>
                    <a:pt x="353" y="147"/>
                    <a:pt x="294" y="133"/>
                  </a:cubicBezTo>
                  <a:cubicBezTo>
                    <a:pt x="162" y="103"/>
                    <a:pt x="59" y="294"/>
                    <a:pt x="30" y="647"/>
                  </a:cubicBezTo>
                  <a:cubicBezTo>
                    <a:pt x="1" y="970"/>
                    <a:pt x="15" y="1293"/>
                    <a:pt x="45" y="1616"/>
                  </a:cubicBezTo>
                  <a:cubicBezTo>
                    <a:pt x="59" y="1762"/>
                    <a:pt x="59" y="1924"/>
                    <a:pt x="59" y="2085"/>
                  </a:cubicBezTo>
                  <a:cubicBezTo>
                    <a:pt x="30" y="2173"/>
                    <a:pt x="45" y="2276"/>
                    <a:pt x="74" y="2379"/>
                  </a:cubicBezTo>
                  <a:cubicBezTo>
                    <a:pt x="89" y="2408"/>
                    <a:pt x="103" y="2452"/>
                    <a:pt x="89" y="2482"/>
                  </a:cubicBezTo>
                  <a:cubicBezTo>
                    <a:pt x="74" y="2526"/>
                    <a:pt x="162" y="2643"/>
                    <a:pt x="206" y="2643"/>
                  </a:cubicBezTo>
                  <a:cubicBezTo>
                    <a:pt x="221" y="2643"/>
                    <a:pt x="235" y="2658"/>
                    <a:pt x="221" y="2673"/>
                  </a:cubicBezTo>
                  <a:cubicBezTo>
                    <a:pt x="221" y="2702"/>
                    <a:pt x="235" y="2731"/>
                    <a:pt x="250" y="2761"/>
                  </a:cubicBezTo>
                  <a:cubicBezTo>
                    <a:pt x="294" y="2819"/>
                    <a:pt x="294" y="2819"/>
                    <a:pt x="353" y="2761"/>
                  </a:cubicBezTo>
                  <a:cubicBezTo>
                    <a:pt x="412" y="2702"/>
                    <a:pt x="412" y="2717"/>
                    <a:pt x="412" y="2746"/>
                  </a:cubicBezTo>
                  <a:cubicBezTo>
                    <a:pt x="397" y="2761"/>
                    <a:pt x="382" y="2790"/>
                    <a:pt x="368" y="2790"/>
                  </a:cubicBezTo>
                  <a:cubicBezTo>
                    <a:pt x="338" y="2805"/>
                    <a:pt x="324" y="2819"/>
                    <a:pt x="324" y="2834"/>
                  </a:cubicBezTo>
                  <a:cubicBezTo>
                    <a:pt x="324" y="2849"/>
                    <a:pt x="338" y="2849"/>
                    <a:pt x="368" y="2834"/>
                  </a:cubicBezTo>
                  <a:cubicBezTo>
                    <a:pt x="412" y="2819"/>
                    <a:pt x="456" y="2819"/>
                    <a:pt x="485" y="2819"/>
                  </a:cubicBezTo>
                  <a:cubicBezTo>
                    <a:pt x="632" y="2775"/>
                    <a:pt x="749" y="2673"/>
                    <a:pt x="823" y="2555"/>
                  </a:cubicBezTo>
                  <a:cubicBezTo>
                    <a:pt x="823" y="2540"/>
                    <a:pt x="837" y="2511"/>
                    <a:pt x="867" y="2496"/>
                  </a:cubicBezTo>
                  <a:cubicBezTo>
                    <a:pt x="940" y="2452"/>
                    <a:pt x="969" y="2217"/>
                    <a:pt x="999" y="1204"/>
                  </a:cubicBezTo>
                  <a:cubicBezTo>
                    <a:pt x="999" y="984"/>
                    <a:pt x="999" y="911"/>
                    <a:pt x="984" y="926"/>
                  </a:cubicBezTo>
                  <a:cubicBezTo>
                    <a:pt x="955" y="940"/>
                    <a:pt x="955" y="926"/>
                    <a:pt x="969" y="896"/>
                  </a:cubicBezTo>
                  <a:cubicBezTo>
                    <a:pt x="999" y="808"/>
                    <a:pt x="999" y="705"/>
                    <a:pt x="1014" y="617"/>
                  </a:cubicBezTo>
                  <a:cubicBezTo>
                    <a:pt x="1014" y="412"/>
                    <a:pt x="1014" y="382"/>
                    <a:pt x="955" y="324"/>
                  </a:cubicBezTo>
                  <a:cubicBezTo>
                    <a:pt x="896" y="250"/>
                    <a:pt x="881" y="250"/>
                    <a:pt x="867" y="280"/>
                  </a:cubicBezTo>
                  <a:cubicBezTo>
                    <a:pt x="867" y="309"/>
                    <a:pt x="852" y="294"/>
                    <a:pt x="852" y="265"/>
                  </a:cubicBezTo>
                  <a:cubicBezTo>
                    <a:pt x="852" y="206"/>
                    <a:pt x="749" y="103"/>
                    <a:pt x="632" y="45"/>
                  </a:cubicBezTo>
                  <a:cubicBezTo>
                    <a:pt x="602" y="30"/>
                    <a:pt x="573" y="15"/>
                    <a:pt x="544" y="1"/>
                  </a:cubicBezTo>
                  <a:cubicBezTo>
                    <a:pt x="514" y="1"/>
                    <a:pt x="485" y="15"/>
                    <a:pt x="470" y="15"/>
                  </a:cubicBezTo>
                  <a:close/>
                  <a:moveTo>
                    <a:pt x="632" y="382"/>
                  </a:moveTo>
                  <a:cubicBezTo>
                    <a:pt x="632" y="397"/>
                    <a:pt x="602" y="412"/>
                    <a:pt x="588" y="412"/>
                  </a:cubicBezTo>
                  <a:cubicBezTo>
                    <a:pt x="558" y="412"/>
                    <a:pt x="544" y="412"/>
                    <a:pt x="588" y="382"/>
                  </a:cubicBezTo>
                  <a:cubicBezTo>
                    <a:pt x="632" y="368"/>
                    <a:pt x="632" y="353"/>
                    <a:pt x="632" y="397"/>
                  </a:cubicBezTo>
                  <a:close/>
                  <a:moveTo>
                    <a:pt x="382" y="705"/>
                  </a:moveTo>
                  <a:cubicBezTo>
                    <a:pt x="382" y="720"/>
                    <a:pt x="353" y="735"/>
                    <a:pt x="338" y="735"/>
                  </a:cubicBezTo>
                  <a:cubicBezTo>
                    <a:pt x="309" y="735"/>
                    <a:pt x="294" y="735"/>
                    <a:pt x="338" y="705"/>
                  </a:cubicBezTo>
                  <a:cubicBezTo>
                    <a:pt x="382" y="676"/>
                    <a:pt x="382" y="661"/>
                    <a:pt x="382" y="705"/>
                  </a:cubicBezTo>
                  <a:close/>
                  <a:moveTo>
                    <a:pt x="793" y="823"/>
                  </a:moveTo>
                  <a:cubicBezTo>
                    <a:pt x="793" y="837"/>
                    <a:pt x="764" y="837"/>
                    <a:pt x="764" y="793"/>
                  </a:cubicBezTo>
                  <a:cubicBezTo>
                    <a:pt x="764" y="764"/>
                    <a:pt x="764" y="749"/>
                    <a:pt x="779" y="764"/>
                  </a:cubicBezTo>
                  <a:cubicBezTo>
                    <a:pt x="793" y="779"/>
                    <a:pt x="793" y="793"/>
                    <a:pt x="793" y="808"/>
                  </a:cubicBezTo>
                  <a:close/>
                  <a:moveTo>
                    <a:pt x="573" y="1498"/>
                  </a:moveTo>
                  <a:cubicBezTo>
                    <a:pt x="500" y="1513"/>
                    <a:pt x="470" y="1498"/>
                    <a:pt x="500" y="1454"/>
                  </a:cubicBezTo>
                  <a:cubicBezTo>
                    <a:pt x="529" y="1410"/>
                    <a:pt x="544" y="1439"/>
                    <a:pt x="588" y="1454"/>
                  </a:cubicBezTo>
                  <a:lnTo>
                    <a:pt x="647" y="1483"/>
                  </a:lnTo>
                  <a:close/>
                  <a:moveTo>
                    <a:pt x="867" y="1469"/>
                  </a:moveTo>
                  <a:cubicBezTo>
                    <a:pt x="852" y="1483"/>
                    <a:pt x="837" y="1498"/>
                    <a:pt x="823" y="1498"/>
                  </a:cubicBezTo>
                  <a:cubicBezTo>
                    <a:pt x="808" y="1498"/>
                    <a:pt x="808" y="1483"/>
                    <a:pt x="823" y="1469"/>
                  </a:cubicBezTo>
                  <a:cubicBezTo>
                    <a:pt x="823" y="1439"/>
                    <a:pt x="896" y="1439"/>
                    <a:pt x="867" y="14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3"/>
            <p:cNvSpPr/>
            <p:nvPr/>
          </p:nvSpPr>
          <p:spPr>
            <a:xfrm>
              <a:off x="8590063" y="1462570"/>
              <a:ext cx="2819" cy="950"/>
            </a:xfrm>
            <a:custGeom>
              <a:avLst/>
              <a:gdLst/>
              <a:ahLst/>
              <a:cxnLst/>
              <a:rect l="l" t="t" r="r" b="b"/>
              <a:pathLst>
                <a:path w="89" h="30" extrusionOk="0">
                  <a:moveTo>
                    <a:pt x="29" y="15"/>
                  </a:moveTo>
                  <a:cubicBezTo>
                    <a:pt x="44" y="29"/>
                    <a:pt x="59" y="29"/>
                    <a:pt x="73" y="15"/>
                  </a:cubicBezTo>
                  <a:cubicBezTo>
                    <a:pt x="88" y="15"/>
                    <a:pt x="73" y="0"/>
                    <a:pt x="44" y="0"/>
                  </a:cubicBezTo>
                  <a:cubicBezTo>
                    <a:pt x="0" y="15"/>
                    <a:pt x="0" y="15"/>
                    <a:pt x="29" y="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3"/>
            <p:cNvSpPr/>
            <p:nvPr/>
          </p:nvSpPr>
          <p:spPr>
            <a:xfrm>
              <a:off x="8566812" y="1462570"/>
              <a:ext cx="40009" cy="69786"/>
            </a:xfrm>
            <a:custGeom>
              <a:avLst/>
              <a:gdLst/>
              <a:ahLst/>
              <a:cxnLst/>
              <a:rect l="l" t="t" r="r" b="b"/>
              <a:pathLst>
                <a:path w="1263" h="2203" extrusionOk="0">
                  <a:moveTo>
                    <a:pt x="822" y="73"/>
                  </a:moveTo>
                  <a:cubicBezTo>
                    <a:pt x="807" y="147"/>
                    <a:pt x="793" y="147"/>
                    <a:pt x="749" y="73"/>
                  </a:cubicBezTo>
                  <a:cubicBezTo>
                    <a:pt x="705" y="15"/>
                    <a:pt x="705" y="29"/>
                    <a:pt x="646" y="59"/>
                  </a:cubicBezTo>
                  <a:cubicBezTo>
                    <a:pt x="631" y="88"/>
                    <a:pt x="602" y="88"/>
                    <a:pt x="573" y="88"/>
                  </a:cubicBezTo>
                  <a:cubicBezTo>
                    <a:pt x="543" y="59"/>
                    <a:pt x="426" y="132"/>
                    <a:pt x="308" y="220"/>
                  </a:cubicBezTo>
                  <a:cubicBezTo>
                    <a:pt x="220" y="294"/>
                    <a:pt x="220" y="294"/>
                    <a:pt x="279" y="323"/>
                  </a:cubicBezTo>
                  <a:cubicBezTo>
                    <a:pt x="323" y="367"/>
                    <a:pt x="308" y="367"/>
                    <a:pt x="294" y="382"/>
                  </a:cubicBezTo>
                  <a:cubicBezTo>
                    <a:pt x="279" y="396"/>
                    <a:pt x="250" y="396"/>
                    <a:pt x="235" y="382"/>
                  </a:cubicBezTo>
                  <a:cubicBezTo>
                    <a:pt x="206" y="367"/>
                    <a:pt x="162" y="455"/>
                    <a:pt x="132" y="587"/>
                  </a:cubicBezTo>
                  <a:cubicBezTo>
                    <a:pt x="132" y="646"/>
                    <a:pt x="117" y="734"/>
                    <a:pt x="103" y="793"/>
                  </a:cubicBezTo>
                  <a:cubicBezTo>
                    <a:pt x="59" y="969"/>
                    <a:pt x="29" y="1145"/>
                    <a:pt x="15" y="1336"/>
                  </a:cubicBezTo>
                  <a:cubicBezTo>
                    <a:pt x="15" y="1409"/>
                    <a:pt x="15" y="1498"/>
                    <a:pt x="0" y="1527"/>
                  </a:cubicBezTo>
                  <a:cubicBezTo>
                    <a:pt x="0" y="1630"/>
                    <a:pt x="29" y="1747"/>
                    <a:pt x="73" y="1850"/>
                  </a:cubicBezTo>
                  <a:cubicBezTo>
                    <a:pt x="88" y="1850"/>
                    <a:pt x="103" y="1835"/>
                    <a:pt x="103" y="1791"/>
                  </a:cubicBezTo>
                  <a:cubicBezTo>
                    <a:pt x="103" y="1762"/>
                    <a:pt x="103" y="1747"/>
                    <a:pt x="132" y="1762"/>
                  </a:cubicBezTo>
                  <a:cubicBezTo>
                    <a:pt x="147" y="1762"/>
                    <a:pt x="147" y="1806"/>
                    <a:pt x="132" y="1865"/>
                  </a:cubicBezTo>
                  <a:cubicBezTo>
                    <a:pt x="132" y="1909"/>
                    <a:pt x="132" y="1938"/>
                    <a:pt x="162" y="1953"/>
                  </a:cubicBezTo>
                  <a:cubicBezTo>
                    <a:pt x="191" y="1967"/>
                    <a:pt x="206" y="1982"/>
                    <a:pt x="206" y="2011"/>
                  </a:cubicBezTo>
                  <a:cubicBezTo>
                    <a:pt x="206" y="2055"/>
                    <a:pt x="294" y="2129"/>
                    <a:pt x="382" y="2143"/>
                  </a:cubicBezTo>
                  <a:cubicBezTo>
                    <a:pt x="631" y="2202"/>
                    <a:pt x="1116" y="1674"/>
                    <a:pt x="1175" y="1292"/>
                  </a:cubicBezTo>
                  <a:cubicBezTo>
                    <a:pt x="1175" y="1233"/>
                    <a:pt x="1189" y="1175"/>
                    <a:pt x="1204" y="1130"/>
                  </a:cubicBezTo>
                  <a:cubicBezTo>
                    <a:pt x="1263" y="881"/>
                    <a:pt x="1263" y="617"/>
                    <a:pt x="1233" y="352"/>
                  </a:cubicBezTo>
                  <a:cubicBezTo>
                    <a:pt x="1160" y="250"/>
                    <a:pt x="1072" y="147"/>
                    <a:pt x="954" y="73"/>
                  </a:cubicBezTo>
                  <a:cubicBezTo>
                    <a:pt x="940" y="73"/>
                    <a:pt x="925" y="73"/>
                    <a:pt x="925" y="59"/>
                  </a:cubicBezTo>
                  <a:cubicBezTo>
                    <a:pt x="925" y="0"/>
                    <a:pt x="837" y="29"/>
                    <a:pt x="822" y="73"/>
                  </a:cubicBezTo>
                  <a:close/>
                  <a:moveTo>
                    <a:pt x="338" y="543"/>
                  </a:moveTo>
                  <a:cubicBezTo>
                    <a:pt x="264" y="587"/>
                    <a:pt x="220" y="587"/>
                    <a:pt x="264" y="543"/>
                  </a:cubicBezTo>
                  <a:cubicBezTo>
                    <a:pt x="294" y="529"/>
                    <a:pt x="323" y="529"/>
                    <a:pt x="352" y="529"/>
                  </a:cubicBezTo>
                  <a:cubicBezTo>
                    <a:pt x="382" y="529"/>
                    <a:pt x="367" y="543"/>
                    <a:pt x="338" y="558"/>
                  </a:cubicBezTo>
                  <a:close/>
                  <a:moveTo>
                    <a:pt x="1145" y="1042"/>
                  </a:moveTo>
                  <a:cubicBezTo>
                    <a:pt x="1101" y="1057"/>
                    <a:pt x="1086" y="1028"/>
                    <a:pt x="1116" y="969"/>
                  </a:cubicBezTo>
                  <a:cubicBezTo>
                    <a:pt x="1130" y="925"/>
                    <a:pt x="1130" y="925"/>
                    <a:pt x="1160" y="969"/>
                  </a:cubicBezTo>
                  <a:cubicBezTo>
                    <a:pt x="1175" y="1013"/>
                    <a:pt x="1160" y="1042"/>
                    <a:pt x="1145" y="1057"/>
                  </a:cubicBezTo>
                  <a:close/>
                  <a:moveTo>
                    <a:pt x="793" y="1380"/>
                  </a:moveTo>
                  <a:cubicBezTo>
                    <a:pt x="778" y="1409"/>
                    <a:pt x="763" y="1439"/>
                    <a:pt x="734" y="1468"/>
                  </a:cubicBezTo>
                  <a:lnTo>
                    <a:pt x="690" y="1542"/>
                  </a:lnTo>
                  <a:lnTo>
                    <a:pt x="719" y="1453"/>
                  </a:lnTo>
                  <a:cubicBezTo>
                    <a:pt x="749" y="1365"/>
                    <a:pt x="793" y="1336"/>
                    <a:pt x="793" y="1395"/>
                  </a:cubicBezTo>
                  <a:close/>
                  <a:moveTo>
                    <a:pt x="103" y="1542"/>
                  </a:moveTo>
                  <a:cubicBezTo>
                    <a:pt x="88" y="1556"/>
                    <a:pt x="88" y="1571"/>
                    <a:pt x="73" y="1571"/>
                  </a:cubicBezTo>
                  <a:cubicBezTo>
                    <a:pt x="59" y="1571"/>
                    <a:pt x="44" y="1556"/>
                    <a:pt x="59" y="1542"/>
                  </a:cubicBezTo>
                  <a:cubicBezTo>
                    <a:pt x="59" y="1527"/>
                    <a:pt x="73" y="1512"/>
                    <a:pt x="88" y="1512"/>
                  </a:cubicBezTo>
                  <a:cubicBezTo>
                    <a:pt x="103" y="1512"/>
                    <a:pt x="103" y="1542"/>
                    <a:pt x="103" y="1556"/>
                  </a:cubicBezTo>
                  <a:close/>
                  <a:moveTo>
                    <a:pt x="279" y="1835"/>
                  </a:moveTo>
                  <a:cubicBezTo>
                    <a:pt x="308" y="1865"/>
                    <a:pt x="338" y="1879"/>
                    <a:pt x="323" y="1894"/>
                  </a:cubicBezTo>
                  <a:cubicBezTo>
                    <a:pt x="308" y="1894"/>
                    <a:pt x="191" y="1850"/>
                    <a:pt x="191" y="1820"/>
                  </a:cubicBezTo>
                  <a:cubicBezTo>
                    <a:pt x="191" y="1791"/>
                    <a:pt x="206" y="1791"/>
                    <a:pt x="279" y="18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3"/>
            <p:cNvSpPr/>
            <p:nvPr/>
          </p:nvSpPr>
          <p:spPr>
            <a:xfrm>
              <a:off x="8659817" y="1483478"/>
              <a:ext cx="40959" cy="90249"/>
            </a:xfrm>
            <a:custGeom>
              <a:avLst/>
              <a:gdLst/>
              <a:ahLst/>
              <a:cxnLst/>
              <a:rect l="l" t="t" r="r" b="b"/>
              <a:pathLst>
                <a:path w="1293" h="2849" extrusionOk="0">
                  <a:moveTo>
                    <a:pt x="690" y="15"/>
                  </a:moveTo>
                  <a:cubicBezTo>
                    <a:pt x="632" y="45"/>
                    <a:pt x="587" y="45"/>
                    <a:pt x="543" y="59"/>
                  </a:cubicBezTo>
                  <a:cubicBezTo>
                    <a:pt x="441" y="59"/>
                    <a:pt x="367" y="103"/>
                    <a:pt x="323" y="192"/>
                  </a:cubicBezTo>
                  <a:cubicBezTo>
                    <a:pt x="279" y="250"/>
                    <a:pt x="235" y="324"/>
                    <a:pt x="206" y="382"/>
                  </a:cubicBezTo>
                  <a:cubicBezTo>
                    <a:pt x="191" y="441"/>
                    <a:pt x="147" y="470"/>
                    <a:pt x="147" y="470"/>
                  </a:cubicBezTo>
                  <a:cubicBezTo>
                    <a:pt x="132" y="456"/>
                    <a:pt x="88" y="485"/>
                    <a:pt x="59" y="529"/>
                  </a:cubicBezTo>
                  <a:cubicBezTo>
                    <a:pt x="30" y="573"/>
                    <a:pt x="15" y="661"/>
                    <a:pt x="15" y="1028"/>
                  </a:cubicBezTo>
                  <a:cubicBezTo>
                    <a:pt x="0" y="1351"/>
                    <a:pt x="30" y="1674"/>
                    <a:pt x="74" y="1997"/>
                  </a:cubicBezTo>
                  <a:cubicBezTo>
                    <a:pt x="103" y="2173"/>
                    <a:pt x="147" y="2350"/>
                    <a:pt x="220" y="2526"/>
                  </a:cubicBezTo>
                  <a:cubicBezTo>
                    <a:pt x="264" y="2585"/>
                    <a:pt x="309" y="2643"/>
                    <a:pt x="367" y="2687"/>
                  </a:cubicBezTo>
                  <a:cubicBezTo>
                    <a:pt x="529" y="2805"/>
                    <a:pt x="705" y="2849"/>
                    <a:pt x="778" y="2790"/>
                  </a:cubicBezTo>
                  <a:cubicBezTo>
                    <a:pt x="793" y="2775"/>
                    <a:pt x="822" y="2761"/>
                    <a:pt x="837" y="2761"/>
                  </a:cubicBezTo>
                  <a:cubicBezTo>
                    <a:pt x="881" y="2731"/>
                    <a:pt x="910" y="2702"/>
                    <a:pt x="940" y="2658"/>
                  </a:cubicBezTo>
                  <a:cubicBezTo>
                    <a:pt x="1204" y="2350"/>
                    <a:pt x="1248" y="2203"/>
                    <a:pt x="1263" y="1542"/>
                  </a:cubicBezTo>
                  <a:cubicBezTo>
                    <a:pt x="1292" y="1307"/>
                    <a:pt x="1277" y="1058"/>
                    <a:pt x="1219" y="808"/>
                  </a:cubicBezTo>
                  <a:cubicBezTo>
                    <a:pt x="1131" y="368"/>
                    <a:pt x="1057" y="265"/>
                    <a:pt x="866" y="192"/>
                  </a:cubicBezTo>
                  <a:cubicBezTo>
                    <a:pt x="822" y="177"/>
                    <a:pt x="778" y="148"/>
                    <a:pt x="778" y="103"/>
                  </a:cubicBezTo>
                  <a:cubicBezTo>
                    <a:pt x="778" y="59"/>
                    <a:pt x="705" y="1"/>
                    <a:pt x="690" y="15"/>
                  </a:cubicBezTo>
                  <a:close/>
                  <a:moveTo>
                    <a:pt x="162" y="1028"/>
                  </a:moveTo>
                  <a:cubicBezTo>
                    <a:pt x="162" y="1043"/>
                    <a:pt x="162" y="1058"/>
                    <a:pt x="147" y="1058"/>
                  </a:cubicBezTo>
                  <a:cubicBezTo>
                    <a:pt x="147" y="1058"/>
                    <a:pt x="132" y="1043"/>
                    <a:pt x="118" y="1028"/>
                  </a:cubicBezTo>
                  <a:cubicBezTo>
                    <a:pt x="118" y="1014"/>
                    <a:pt x="118" y="999"/>
                    <a:pt x="132" y="999"/>
                  </a:cubicBezTo>
                  <a:cubicBezTo>
                    <a:pt x="147" y="1014"/>
                    <a:pt x="162" y="1014"/>
                    <a:pt x="162" y="1028"/>
                  </a:cubicBezTo>
                  <a:close/>
                  <a:moveTo>
                    <a:pt x="1175" y="1131"/>
                  </a:moveTo>
                  <a:cubicBezTo>
                    <a:pt x="1160" y="1160"/>
                    <a:pt x="1131" y="1116"/>
                    <a:pt x="1160" y="1087"/>
                  </a:cubicBezTo>
                  <a:cubicBezTo>
                    <a:pt x="1175" y="1043"/>
                    <a:pt x="1175" y="1058"/>
                    <a:pt x="1189" y="1087"/>
                  </a:cubicBezTo>
                  <a:cubicBezTo>
                    <a:pt x="1189" y="1102"/>
                    <a:pt x="1189" y="1116"/>
                    <a:pt x="1175" y="11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3"/>
            <p:cNvSpPr/>
            <p:nvPr/>
          </p:nvSpPr>
          <p:spPr>
            <a:xfrm>
              <a:off x="8873735" y="1515567"/>
              <a:ext cx="38171" cy="82361"/>
            </a:xfrm>
            <a:custGeom>
              <a:avLst/>
              <a:gdLst/>
              <a:ahLst/>
              <a:cxnLst/>
              <a:rect l="l" t="t" r="r" b="b"/>
              <a:pathLst>
                <a:path w="1205" h="2600" extrusionOk="0">
                  <a:moveTo>
                    <a:pt x="705" y="74"/>
                  </a:moveTo>
                  <a:cubicBezTo>
                    <a:pt x="705" y="89"/>
                    <a:pt x="720" y="103"/>
                    <a:pt x="764" y="89"/>
                  </a:cubicBezTo>
                  <a:cubicBezTo>
                    <a:pt x="793" y="89"/>
                    <a:pt x="808" y="89"/>
                    <a:pt x="793" y="118"/>
                  </a:cubicBezTo>
                  <a:cubicBezTo>
                    <a:pt x="793" y="147"/>
                    <a:pt x="749" y="177"/>
                    <a:pt x="690" y="103"/>
                  </a:cubicBezTo>
                  <a:cubicBezTo>
                    <a:pt x="632" y="30"/>
                    <a:pt x="573" y="30"/>
                    <a:pt x="558" y="89"/>
                  </a:cubicBezTo>
                  <a:cubicBezTo>
                    <a:pt x="558" y="103"/>
                    <a:pt x="514" y="118"/>
                    <a:pt x="485" y="118"/>
                  </a:cubicBezTo>
                  <a:cubicBezTo>
                    <a:pt x="441" y="103"/>
                    <a:pt x="397" y="118"/>
                    <a:pt x="367" y="162"/>
                  </a:cubicBezTo>
                  <a:cubicBezTo>
                    <a:pt x="338" y="192"/>
                    <a:pt x="323" y="221"/>
                    <a:pt x="323" y="221"/>
                  </a:cubicBezTo>
                  <a:cubicBezTo>
                    <a:pt x="338" y="221"/>
                    <a:pt x="323" y="236"/>
                    <a:pt x="294" y="280"/>
                  </a:cubicBezTo>
                  <a:cubicBezTo>
                    <a:pt x="235" y="338"/>
                    <a:pt x="221" y="441"/>
                    <a:pt x="265" y="441"/>
                  </a:cubicBezTo>
                  <a:cubicBezTo>
                    <a:pt x="279" y="441"/>
                    <a:pt x="279" y="470"/>
                    <a:pt x="250" y="500"/>
                  </a:cubicBezTo>
                  <a:cubicBezTo>
                    <a:pt x="221" y="588"/>
                    <a:pt x="191" y="691"/>
                    <a:pt x="177" y="779"/>
                  </a:cubicBezTo>
                  <a:cubicBezTo>
                    <a:pt x="162" y="896"/>
                    <a:pt x="133" y="1131"/>
                    <a:pt x="103" y="1263"/>
                  </a:cubicBezTo>
                  <a:cubicBezTo>
                    <a:pt x="0" y="1924"/>
                    <a:pt x="30" y="2129"/>
                    <a:pt x="279" y="2364"/>
                  </a:cubicBezTo>
                  <a:cubicBezTo>
                    <a:pt x="426" y="2511"/>
                    <a:pt x="529" y="2570"/>
                    <a:pt x="588" y="2540"/>
                  </a:cubicBezTo>
                  <a:cubicBezTo>
                    <a:pt x="602" y="2540"/>
                    <a:pt x="617" y="2540"/>
                    <a:pt x="617" y="2540"/>
                  </a:cubicBezTo>
                  <a:cubicBezTo>
                    <a:pt x="617" y="2599"/>
                    <a:pt x="676" y="2570"/>
                    <a:pt x="690" y="2496"/>
                  </a:cubicBezTo>
                  <a:cubicBezTo>
                    <a:pt x="705" y="2438"/>
                    <a:pt x="720" y="2438"/>
                    <a:pt x="749" y="2438"/>
                  </a:cubicBezTo>
                  <a:cubicBezTo>
                    <a:pt x="837" y="2452"/>
                    <a:pt x="867" y="2438"/>
                    <a:pt x="867" y="2394"/>
                  </a:cubicBezTo>
                  <a:cubicBezTo>
                    <a:pt x="881" y="2364"/>
                    <a:pt x="896" y="2350"/>
                    <a:pt x="911" y="2320"/>
                  </a:cubicBezTo>
                  <a:cubicBezTo>
                    <a:pt x="984" y="2247"/>
                    <a:pt x="1028" y="2159"/>
                    <a:pt x="1043" y="2071"/>
                  </a:cubicBezTo>
                  <a:cubicBezTo>
                    <a:pt x="1043" y="2041"/>
                    <a:pt x="1057" y="2027"/>
                    <a:pt x="1072" y="2041"/>
                  </a:cubicBezTo>
                  <a:cubicBezTo>
                    <a:pt x="1116" y="2071"/>
                    <a:pt x="1102" y="1953"/>
                    <a:pt x="1043" y="1895"/>
                  </a:cubicBezTo>
                  <a:cubicBezTo>
                    <a:pt x="984" y="1850"/>
                    <a:pt x="984" y="1836"/>
                    <a:pt x="999" y="1836"/>
                  </a:cubicBezTo>
                  <a:cubicBezTo>
                    <a:pt x="999" y="1821"/>
                    <a:pt x="1028" y="1836"/>
                    <a:pt x="1043" y="1865"/>
                  </a:cubicBezTo>
                  <a:cubicBezTo>
                    <a:pt x="1102" y="1939"/>
                    <a:pt x="1131" y="1909"/>
                    <a:pt x="1146" y="1733"/>
                  </a:cubicBezTo>
                  <a:cubicBezTo>
                    <a:pt x="1175" y="1630"/>
                    <a:pt x="1160" y="1586"/>
                    <a:pt x="1146" y="1572"/>
                  </a:cubicBezTo>
                  <a:cubicBezTo>
                    <a:pt x="1116" y="1557"/>
                    <a:pt x="1116" y="1542"/>
                    <a:pt x="1146" y="1527"/>
                  </a:cubicBezTo>
                  <a:cubicBezTo>
                    <a:pt x="1160" y="1498"/>
                    <a:pt x="1175" y="1395"/>
                    <a:pt x="1190" y="1102"/>
                  </a:cubicBezTo>
                  <a:cubicBezTo>
                    <a:pt x="1190" y="896"/>
                    <a:pt x="1204" y="705"/>
                    <a:pt x="1204" y="691"/>
                  </a:cubicBezTo>
                  <a:cubicBezTo>
                    <a:pt x="1204" y="676"/>
                    <a:pt x="1204" y="661"/>
                    <a:pt x="1204" y="647"/>
                  </a:cubicBezTo>
                  <a:cubicBezTo>
                    <a:pt x="1204" y="603"/>
                    <a:pt x="1204" y="573"/>
                    <a:pt x="1204" y="529"/>
                  </a:cubicBezTo>
                  <a:cubicBezTo>
                    <a:pt x="1204" y="500"/>
                    <a:pt x="1204" y="456"/>
                    <a:pt x="1175" y="426"/>
                  </a:cubicBezTo>
                  <a:cubicBezTo>
                    <a:pt x="1160" y="426"/>
                    <a:pt x="1146" y="382"/>
                    <a:pt x="1146" y="338"/>
                  </a:cubicBezTo>
                  <a:cubicBezTo>
                    <a:pt x="1146" y="294"/>
                    <a:pt x="1131" y="265"/>
                    <a:pt x="1087" y="250"/>
                  </a:cubicBezTo>
                  <a:cubicBezTo>
                    <a:pt x="1028" y="236"/>
                    <a:pt x="984" y="192"/>
                    <a:pt x="940" y="147"/>
                  </a:cubicBezTo>
                  <a:cubicBezTo>
                    <a:pt x="837" y="59"/>
                    <a:pt x="705" y="1"/>
                    <a:pt x="705" y="74"/>
                  </a:cubicBezTo>
                  <a:close/>
                  <a:moveTo>
                    <a:pt x="602" y="382"/>
                  </a:moveTo>
                  <a:cubicBezTo>
                    <a:pt x="602" y="397"/>
                    <a:pt x="588" y="412"/>
                    <a:pt x="573" y="412"/>
                  </a:cubicBezTo>
                  <a:cubicBezTo>
                    <a:pt x="558" y="412"/>
                    <a:pt x="544" y="397"/>
                    <a:pt x="544" y="382"/>
                  </a:cubicBezTo>
                  <a:cubicBezTo>
                    <a:pt x="544" y="368"/>
                    <a:pt x="558" y="353"/>
                    <a:pt x="573" y="353"/>
                  </a:cubicBezTo>
                  <a:cubicBezTo>
                    <a:pt x="588" y="353"/>
                    <a:pt x="602" y="368"/>
                    <a:pt x="602" y="382"/>
                  </a:cubicBezTo>
                  <a:close/>
                  <a:moveTo>
                    <a:pt x="1131" y="456"/>
                  </a:moveTo>
                  <a:cubicBezTo>
                    <a:pt x="1116" y="500"/>
                    <a:pt x="1072" y="515"/>
                    <a:pt x="1072" y="470"/>
                  </a:cubicBezTo>
                  <a:cubicBezTo>
                    <a:pt x="1072" y="441"/>
                    <a:pt x="1087" y="412"/>
                    <a:pt x="1131" y="412"/>
                  </a:cubicBezTo>
                  <a:cubicBezTo>
                    <a:pt x="1146" y="412"/>
                    <a:pt x="1146" y="426"/>
                    <a:pt x="1131" y="456"/>
                  </a:cubicBezTo>
                  <a:close/>
                  <a:moveTo>
                    <a:pt x="602" y="485"/>
                  </a:moveTo>
                  <a:cubicBezTo>
                    <a:pt x="602" y="529"/>
                    <a:pt x="588" y="544"/>
                    <a:pt x="573" y="544"/>
                  </a:cubicBezTo>
                  <a:cubicBezTo>
                    <a:pt x="558" y="544"/>
                    <a:pt x="558" y="529"/>
                    <a:pt x="558" y="485"/>
                  </a:cubicBezTo>
                  <a:cubicBezTo>
                    <a:pt x="558" y="456"/>
                    <a:pt x="573" y="441"/>
                    <a:pt x="588" y="441"/>
                  </a:cubicBezTo>
                  <a:cubicBezTo>
                    <a:pt x="602" y="441"/>
                    <a:pt x="617" y="456"/>
                    <a:pt x="602" y="485"/>
                  </a:cubicBezTo>
                  <a:close/>
                  <a:moveTo>
                    <a:pt x="1160" y="984"/>
                  </a:moveTo>
                  <a:cubicBezTo>
                    <a:pt x="1160" y="999"/>
                    <a:pt x="1146" y="1014"/>
                    <a:pt x="1131" y="999"/>
                  </a:cubicBezTo>
                  <a:cubicBezTo>
                    <a:pt x="1116" y="999"/>
                    <a:pt x="1102" y="984"/>
                    <a:pt x="1102" y="955"/>
                  </a:cubicBezTo>
                  <a:cubicBezTo>
                    <a:pt x="1102" y="940"/>
                    <a:pt x="1116" y="940"/>
                    <a:pt x="1131" y="940"/>
                  </a:cubicBezTo>
                  <a:cubicBezTo>
                    <a:pt x="1146" y="940"/>
                    <a:pt x="1146" y="955"/>
                    <a:pt x="1146" y="970"/>
                  </a:cubicBezTo>
                  <a:close/>
                  <a:moveTo>
                    <a:pt x="500" y="1249"/>
                  </a:moveTo>
                  <a:cubicBezTo>
                    <a:pt x="529" y="1322"/>
                    <a:pt x="470" y="1322"/>
                    <a:pt x="441" y="1263"/>
                  </a:cubicBezTo>
                  <a:cubicBezTo>
                    <a:pt x="397" y="1205"/>
                    <a:pt x="412" y="1219"/>
                    <a:pt x="441" y="1219"/>
                  </a:cubicBezTo>
                  <a:cubicBezTo>
                    <a:pt x="456" y="1219"/>
                    <a:pt x="485" y="1234"/>
                    <a:pt x="500" y="1249"/>
                  </a:cubicBezTo>
                  <a:close/>
                  <a:moveTo>
                    <a:pt x="881" y="1895"/>
                  </a:moveTo>
                  <a:cubicBezTo>
                    <a:pt x="881" y="1895"/>
                    <a:pt x="852" y="1909"/>
                    <a:pt x="837" y="1924"/>
                  </a:cubicBezTo>
                  <a:cubicBezTo>
                    <a:pt x="808" y="1924"/>
                    <a:pt x="793" y="1924"/>
                    <a:pt x="793" y="1909"/>
                  </a:cubicBezTo>
                  <a:cubicBezTo>
                    <a:pt x="793" y="1895"/>
                    <a:pt x="808" y="1880"/>
                    <a:pt x="837" y="1880"/>
                  </a:cubicBezTo>
                  <a:cubicBezTo>
                    <a:pt x="852" y="1880"/>
                    <a:pt x="867" y="1895"/>
                    <a:pt x="867" y="1895"/>
                  </a:cubicBezTo>
                  <a:close/>
                  <a:moveTo>
                    <a:pt x="426" y="2232"/>
                  </a:moveTo>
                  <a:cubicBezTo>
                    <a:pt x="426" y="2262"/>
                    <a:pt x="426" y="2276"/>
                    <a:pt x="397" y="2262"/>
                  </a:cubicBezTo>
                  <a:cubicBezTo>
                    <a:pt x="382" y="2247"/>
                    <a:pt x="367" y="2232"/>
                    <a:pt x="353" y="2217"/>
                  </a:cubicBezTo>
                  <a:cubicBezTo>
                    <a:pt x="353" y="2188"/>
                    <a:pt x="353" y="2188"/>
                    <a:pt x="382" y="2188"/>
                  </a:cubicBezTo>
                  <a:cubicBezTo>
                    <a:pt x="397" y="2203"/>
                    <a:pt x="412" y="2217"/>
                    <a:pt x="426" y="22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3"/>
            <p:cNvSpPr/>
            <p:nvPr/>
          </p:nvSpPr>
          <p:spPr>
            <a:xfrm>
              <a:off x="8937914" y="1520224"/>
              <a:ext cx="32596" cy="58635"/>
            </a:xfrm>
            <a:custGeom>
              <a:avLst/>
              <a:gdLst/>
              <a:ahLst/>
              <a:cxnLst/>
              <a:rect l="l" t="t" r="r" b="b"/>
              <a:pathLst>
                <a:path w="1029" h="1851" extrusionOk="0">
                  <a:moveTo>
                    <a:pt x="250" y="118"/>
                  </a:moveTo>
                  <a:lnTo>
                    <a:pt x="162" y="191"/>
                  </a:lnTo>
                  <a:lnTo>
                    <a:pt x="265" y="191"/>
                  </a:lnTo>
                  <a:cubicBezTo>
                    <a:pt x="309" y="191"/>
                    <a:pt x="353" y="221"/>
                    <a:pt x="353" y="250"/>
                  </a:cubicBezTo>
                  <a:cubicBezTo>
                    <a:pt x="353" y="265"/>
                    <a:pt x="338" y="279"/>
                    <a:pt x="323" y="279"/>
                  </a:cubicBezTo>
                  <a:cubicBezTo>
                    <a:pt x="294" y="279"/>
                    <a:pt x="177" y="397"/>
                    <a:pt x="177" y="441"/>
                  </a:cubicBezTo>
                  <a:cubicBezTo>
                    <a:pt x="177" y="456"/>
                    <a:pt x="177" y="470"/>
                    <a:pt x="147" y="485"/>
                  </a:cubicBezTo>
                  <a:cubicBezTo>
                    <a:pt x="147" y="485"/>
                    <a:pt x="118" y="558"/>
                    <a:pt x="118" y="661"/>
                  </a:cubicBezTo>
                  <a:cubicBezTo>
                    <a:pt x="103" y="749"/>
                    <a:pt x="89" y="837"/>
                    <a:pt x="74" y="925"/>
                  </a:cubicBezTo>
                  <a:cubicBezTo>
                    <a:pt x="30" y="1058"/>
                    <a:pt x="30" y="1072"/>
                    <a:pt x="89" y="1043"/>
                  </a:cubicBezTo>
                  <a:cubicBezTo>
                    <a:pt x="118" y="1043"/>
                    <a:pt x="147" y="1058"/>
                    <a:pt x="162" y="1072"/>
                  </a:cubicBezTo>
                  <a:cubicBezTo>
                    <a:pt x="206" y="1116"/>
                    <a:pt x="206" y="1116"/>
                    <a:pt x="162" y="1116"/>
                  </a:cubicBezTo>
                  <a:cubicBezTo>
                    <a:pt x="133" y="1116"/>
                    <a:pt x="103" y="1116"/>
                    <a:pt x="74" y="1116"/>
                  </a:cubicBezTo>
                  <a:cubicBezTo>
                    <a:pt x="15" y="1116"/>
                    <a:pt x="15" y="1102"/>
                    <a:pt x="0" y="1366"/>
                  </a:cubicBezTo>
                  <a:cubicBezTo>
                    <a:pt x="0" y="1571"/>
                    <a:pt x="0" y="1586"/>
                    <a:pt x="74" y="1674"/>
                  </a:cubicBezTo>
                  <a:cubicBezTo>
                    <a:pt x="162" y="1777"/>
                    <a:pt x="309" y="1850"/>
                    <a:pt x="338" y="1806"/>
                  </a:cubicBezTo>
                  <a:cubicBezTo>
                    <a:pt x="338" y="1792"/>
                    <a:pt x="382" y="1777"/>
                    <a:pt x="411" y="1792"/>
                  </a:cubicBezTo>
                  <a:cubicBezTo>
                    <a:pt x="485" y="1806"/>
                    <a:pt x="632" y="1689"/>
                    <a:pt x="632" y="1630"/>
                  </a:cubicBezTo>
                  <a:cubicBezTo>
                    <a:pt x="632" y="1615"/>
                    <a:pt x="661" y="1586"/>
                    <a:pt x="690" y="1571"/>
                  </a:cubicBezTo>
                  <a:cubicBezTo>
                    <a:pt x="720" y="1571"/>
                    <a:pt x="749" y="1542"/>
                    <a:pt x="764" y="1513"/>
                  </a:cubicBezTo>
                  <a:cubicBezTo>
                    <a:pt x="764" y="1469"/>
                    <a:pt x="793" y="1454"/>
                    <a:pt x="808" y="1454"/>
                  </a:cubicBezTo>
                  <a:cubicBezTo>
                    <a:pt x="823" y="1454"/>
                    <a:pt x="823" y="1425"/>
                    <a:pt x="823" y="1410"/>
                  </a:cubicBezTo>
                  <a:cubicBezTo>
                    <a:pt x="808" y="1366"/>
                    <a:pt x="823" y="1336"/>
                    <a:pt x="852" y="1307"/>
                  </a:cubicBezTo>
                  <a:cubicBezTo>
                    <a:pt x="896" y="1234"/>
                    <a:pt x="911" y="1160"/>
                    <a:pt x="911" y="1087"/>
                  </a:cubicBezTo>
                  <a:cubicBezTo>
                    <a:pt x="925" y="1013"/>
                    <a:pt x="940" y="940"/>
                    <a:pt x="955" y="881"/>
                  </a:cubicBezTo>
                  <a:cubicBezTo>
                    <a:pt x="969" y="852"/>
                    <a:pt x="955" y="837"/>
                    <a:pt x="925" y="852"/>
                  </a:cubicBezTo>
                  <a:cubicBezTo>
                    <a:pt x="881" y="867"/>
                    <a:pt x="867" y="867"/>
                    <a:pt x="925" y="837"/>
                  </a:cubicBezTo>
                  <a:cubicBezTo>
                    <a:pt x="1028" y="764"/>
                    <a:pt x="940" y="426"/>
                    <a:pt x="808" y="426"/>
                  </a:cubicBezTo>
                  <a:cubicBezTo>
                    <a:pt x="793" y="412"/>
                    <a:pt x="764" y="397"/>
                    <a:pt x="779" y="382"/>
                  </a:cubicBezTo>
                  <a:cubicBezTo>
                    <a:pt x="734" y="309"/>
                    <a:pt x="690" y="235"/>
                    <a:pt x="632" y="177"/>
                  </a:cubicBezTo>
                  <a:cubicBezTo>
                    <a:pt x="456" y="0"/>
                    <a:pt x="382" y="0"/>
                    <a:pt x="265" y="103"/>
                  </a:cubicBezTo>
                  <a:close/>
                  <a:moveTo>
                    <a:pt x="881" y="705"/>
                  </a:moveTo>
                  <a:cubicBezTo>
                    <a:pt x="867" y="779"/>
                    <a:pt x="852" y="823"/>
                    <a:pt x="823" y="823"/>
                  </a:cubicBezTo>
                  <a:cubicBezTo>
                    <a:pt x="764" y="823"/>
                    <a:pt x="764" y="632"/>
                    <a:pt x="823" y="588"/>
                  </a:cubicBezTo>
                  <a:cubicBezTo>
                    <a:pt x="896" y="558"/>
                    <a:pt x="896" y="588"/>
                    <a:pt x="881" y="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3"/>
            <p:cNvSpPr/>
            <p:nvPr/>
          </p:nvSpPr>
          <p:spPr>
            <a:xfrm>
              <a:off x="8798406" y="1540687"/>
              <a:ext cx="38615" cy="86543"/>
            </a:xfrm>
            <a:custGeom>
              <a:avLst/>
              <a:gdLst/>
              <a:ahLst/>
              <a:cxnLst/>
              <a:rect l="l" t="t" r="r" b="b"/>
              <a:pathLst>
                <a:path w="1219" h="2732" extrusionOk="0">
                  <a:moveTo>
                    <a:pt x="470" y="30"/>
                  </a:moveTo>
                  <a:cubicBezTo>
                    <a:pt x="470" y="30"/>
                    <a:pt x="470" y="44"/>
                    <a:pt x="470" y="59"/>
                  </a:cubicBezTo>
                  <a:cubicBezTo>
                    <a:pt x="470" y="89"/>
                    <a:pt x="441" y="89"/>
                    <a:pt x="338" y="89"/>
                  </a:cubicBezTo>
                  <a:cubicBezTo>
                    <a:pt x="308" y="89"/>
                    <a:pt x="279" y="103"/>
                    <a:pt x="264" y="133"/>
                  </a:cubicBezTo>
                  <a:cubicBezTo>
                    <a:pt x="250" y="177"/>
                    <a:pt x="220" y="221"/>
                    <a:pt x="206" y="250"/>
                  </a:cubicBezTo>
                  <a:cubicBezTo>
                    <a:pt x="132" y="412"/>
                    <a:pt x="88" y="573"/>
                    <a:pt x="88" y="734"/>
                  </a:cubicBezTo>
                  <a:cubicBezTo>
                    <a:pt x="88" y="779"/>
                    <a:pt x="88" y="823"/>
                    <a:pt x="74" y="852"/>
                  </a:cubicBezTo>
                  <a:cubicBezTo>
                    <a:pt x="30" y="1219"/>
                    <a:pt x="0" y="1571"/>
                    <a:pt x="0" y="1938"/>
                  </a:cubicBezTo>
                  <a:cubicBezTo>
                    <a:pt x="0" y="2203"/>
                    <a:pt x="30" y="2320"/>
                    <a:pt x="103" y="2349"/>
                  </a:cubicBezTo>
                  <a:cubicBezTo>
                    <a:pt x="132" y="2364"/>
                    <a:pt x="147" y="2379"/>
                    <a:pt x="118" y="2393"/>
                  </a:cubicBezTo>
                  <a:cubicBezTo>
                    <a:pt x="103" y="2423"/>
                    <a:pt x="206" y="2643"/>
                    <a:pt x="279" y="2628"/>
                  </a:cubicBezTo>
                  <a:cubicBezTo>
                    <a:pt x="308" y="2628"/>
                    <a:pt x="338" y="2628"/>
                    <a:pt x="338" y="2658"/>
                  </a:cubicBezTo>
                  <a:cubicBezTo>
                    <a:pt x="338" y="2702"/>
                    <a:pt x="455" y="2731"/>
                    <a:pt x="499" y="2687"/>
                  </a:cubicBezTo>
                  <a:cubicBezTo>
                    <a:pt x="514" y="2672"/>
                    <a:pt x="543" y="2672"/>
                    <a:pt x="587" y="2672"/>
                  </a:cubicBezTo>
                  <a:cubicBezTo>
                    <a:pt x="617" y="2687"/>
                    <a:pt x="646" y="2672"/>
                    <a:pt x="661" y="2643"/>
                  </a:cubicBezTo>
                  <a:cubicBezTo>
                    <a:pt x="675" y="2628"/>
                    <a:pt x="705" y="2628"/>
                    <a:pt x="734" y="2628"/>
                  </a:cubicBezTo>
                  <a:cubicBezTo>
                    <a:pt x="749" y="2643"/>
                    <a:pt x="764" y="2628"/>
                    <a:pt x="749" y="2584"/>
                  </a:cubicBezTo>
                  <a:cubicBezTo>
                    <a:pt x="720" y="2511"/>
                    <a:pt x="764" y="2482"/>
                    <a:pt x="793" y="2555"/>
                  </a:cubicBezTo>
                  <a:cubicBezTo>
                    <a:pt x="793" y="2584"/>
                    <a:pt x="822" y="2614"/>
                    <a:pt x="837" y="2614"/>
                  </a:cubicBezTo>
                  <a:cubicBezTo>
                    <a:pt x="954" y="2526"/>
                    <a:pt x="1057" y="2423"/>
                    <a:pt x="1131" y="2291"/>
                  </a:cubicBezTo>
                  <a:cubicBezTo>
                    <a:pt x="1204" y="1997"/>
                    <a:pt x="1219" y="1689"/>
                    <a:pt x="1160" y="1395"/>
                  </a:cubicBezTo>
                  <a:cubicBezTo>
                    <a:pt x="1131" y="1219"/>
                    <a:pt x="1101" y="1043"/>
                    <a:pt x="1101" y="867"/>
                  </a:cubicBezTo>
                  <a:cubicBezTo>
                    <a:pt x="1087" y="397"/>
                    <a:pt x="1072" y="309"/>
                    <a:pt x="984" y="250"/>
                  </a:cubicBezTo>
                  <a:cubicBezTo>
                    <a:pt x="954" y="221"/>
                    <a:pt x="910" y="206"/>
                    <a:pt x="866" y="206"/>
                  </a:cubicBezTo>
                  <a:cubicBezTo>
                    <a:pt x="837" y="221"/>
                    <a:pt x="778" y="191"/>
                    <a:pt x="720" y="118"/>
                  </a:cubicBezTo>
                  <a:cubicBezTo>
                    <a:pt x="661" y="30"/>
                    <a:pt x="602" y="0"/>
                    <a:pt x="558" y="0"/>
                  </a:cubicBezTo>
                  <a:cubicBezTo>
                    <a:pt x="499" y="0"/>
                    <a:pt x="470" y="15"/>
                    <a:pt x="470" y="30"/>
                  </a:cubicBezTo>
                  <a:close/>
                  <a:moveTo>
                    <a:pt x="426" y="940"/>
                  </a:moveTo>
                  <a:cubicBezTo>
                    <a:pt x="426" y="984"/>
                    <a:pt x="352" y="984"/>
                    <a:pt x="338" y="925"/>
                  </a:cubicBezTo>
                  <a:cubicBezTo>
                    <a:pt x="338" y="911"/>
                    <a:pt x="338" y="896"/>
                    <a:pt x="382" y="896"/>
                  </a:cubicBezTo>
                  <a:cubicBezTo>
                    <a:pt x="397" y="896"/>
                    <a:pt x="411" y="911"/>
                    <a:pt x="426" y="940"/>
                  </a:cubicBezTo>
                  <a:close/>
                  <a:moveTo>
                    <a:pt x="499" y="2335"/>
                  </a:moveTo>
                  <a:cubicBezTo>
                    <a:pt x="499" y="2364"/>
                    <a:pt x="499" y="2393"/>
                    <a:pt x="470" y="2408"/>
                  </a:cubicBezTo>
                  <a:cubicBezTo>
                    <a:pt x="441" y="2437"/>
                    <a:pt x="397" y="2379"/>
                    <a:pt x="411" y="2320"/>
                  </a:cubicBezTo>
                  <a:cubicBezTo>
                    <a:pt x="426" y="2261"/>
                    <a:pt x="514" y="2276"/>
                    <a:pt x="499" y="2335"/>
                  </a:cubicBezTo>
                  <a:close/>
                  <a:moveTo>
                    <a:pt x="675" y="2393"/>
                  </a:moveTo>
                  <a:cubicBezTo>
                    <a:pt x="675" y="2408"/>
                    <a:pt x="661" y="2423"/>
                    <a:pt x="646" y="2423"/>
                  </a:cubicBezTo>
                  <a:cubicBezTo>
                    <a:pt x="631" y="2423"/>
                    <a:pt x="617" y="2408"/>
                    <a:pt x="617" y="2393"/>
                  </a:cubicBezTo>
                  <a:cubicBezTo>
                    <a:pt x="617" y="2379"/>
                    <a:pt x="631" y="2364"/>
                    <a:pt x="646" y="2364"/>
                  </a:cubicBezTo>
                  <a:cubicBezTo>
                    <a:pt x="661" y="2364"/>
                    <a:pt x="675" y="2379"/>
                    <a:pt x="675" y="23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3"/>
            <p:cNvSpPr/>
            <p:nvPr/>
          </p:nvSpPr>
          <p:spPr>
            <a:xfrm>
              <a:off x="8724914" y="1555576"/>
              <a:ext cx="37221" cy="94431"/>
            </a:xfrm>
            <a:custGeom>
              <a:avLst/>
              <a:gdLst/>
              <a:ahLst/>
              <a:cxnLst/>
              <a:rect l="l" t="t" r="r" b="b"/>
              <a:pathLst>
                <a:path w="1175" h="2981" extrusionOk="0">
                  <a:moveTo>
                    <a:pt x="426" y="88"/>
                  </a:moveTo>
                  <a:cubicBezTo>
                    <a:pt x="426" y="132"/>
                    <a:pt x="426" y="176"/>
                    <a:pt x="397" y="176"/>
                  </a:cubicBezTo>
                  <a:cubicBezTo>
                    <a:pt x="368" y="191"/>
                    <a:pt x="353" y="176"/>
                    <a:pt x="368" y="176"/>
                  </a:cubicBezTo>
                  <a:cubicBezTo>
                    <a:pt x="368" y="176"/>
                    <a:pt x="368" y="147"/>
                    <a:pt x="338" y="147"/>
                  </a:cubicBezTo>
                  <a:cubicBezTo>
                    <a:pt x="265" y="118"/>
                    <a:pt x="147" y="118"/>
                    <a:pt x="147" y="147"/>
                  </a:cubicBezTo>
                  <a:cubicBezTo>
                    <a:pt x="133" y="191"/>
                    <a:pt x="103" y="220"/>
                    <a:pt x="74" y="250"/>
                  </a:cubicBezTo>
                  <a:cubicBezTo>
                    <a:pt x="15" y="309"/>
                    <a:pt x="1" y="338"/>
                    <a:pt x="1" y="455"/>
                  </a:cubicBezTo>
                  <a:cubicBezTo>
                    <a:pt x="1" y="529"/>
                    <a:pt x="15" y="954"/>
                    <a:pt x="15" y="1395"/>
                  </a:cubicBezTo>
                  <a:cubicBezTo>
                    <a:pt x="15" y="1674"/>
                    <a:pt x="30" y="1953"/>
                    <a:pt x="59" y="2232"/>
                  </a:cubicBezTo>
                  <a:cubicBezTo>
                    <a:pt x="89" y="2232"/>
                    <a:pt x="89" y="2261"/>
                    <a:pt x="59" y="2305"/>
                  </a:cubicBezTo>
                  <a:cubicBezTo>
                    <a:pt x="45" y="2349"/>
                    <a:pt x="74" y="2599"/>
                    <a:pt x="133" y="2599"/>
                  </a:cubicBezTo>
                  <a:cubicBezTo>
                    <a:pt x="147" y="2599"/>
                    <a:pt x="147" y="2599"/>
                    <a:pt x="147" y="2613"/>
                  </a:cubicBezTo>
                  <a:cubicBezTo>
                    <a:pt x="133" y="2628"/>
                    <a:pt x="397" y="2936"/>
                    <a:pt x="441" y="2922"/>
                  </a:cubicBezTo>
                  <a:cubicBezTo>
                    <a:pt x="485" y="2922"/>
                    <a:pt x="529" y="2922"/>
                    <a:pt x="558" y="2951"/>
                  </a:cubicBezTo>
                  <a:cubicBezTo>
                    <a:pt x="632" y="2980"/>
                    <a:pt x="647" y="2980"/>
                    <a:pt x="661" y="2951"/>
                  </a:cubicBezTo>
                  <a:cubicBezTo>
                    <a:pt x="676" y="2907"/>
                    <a:pt x="676" y="2922"/>
                    <a:pt x="676" y="2951"/>
                  </a:cubicBezTo>
                  <a:cubicBezTo>
                    <a:pt x="676" y="2966"/>
                    <a:pt x="705" y="2951"/>
                    <a:pt x="749" y="2907"/>
                  </a:cubicBezTo>
                  <a:cubicBezTo>
                    <a:pt x="793" y="2878"/>
                    <a:pt x="808" y="2834"/>
                    <a:pt x="823" y="2790"/>
                  </a:cubicBezTo>
                  <a:cubicBezTo>
                    <a:pt x="823" y="2775"/>
                    <a:pt x="837" y="2760"/>
                    <a:pt x="867" y="2746"/>
                  </a:cubicBezTo>
                  <a:cubicBezTo>
                    <a:pt x="925" y="2716"/>
                    <a:pt x="969" y="2672"/>
                    <a:pt x="1014" y="2628"/>
                  </a:cubicBezTo>
                  <a:cubicBezTo>
                    <a:pt x="1087" y="2584"/>
                    <a:pt x="1116" y="2511"/>
                    <a:pt x="1116" y="2437"/>
                  </a:cubicBezTo>
                  <a:cubicBezTo>
                    <a:pt x="1116" y="2379"/>
                    <a:pt x="1116" y="2349"/>
                    <a:pt x="1087" y="2349"/>
                  </a:cubicBezTo>
                  <a:cubicBezTo>
                    <a:pt x="1072" y="2349"/>
                    <a:pt x="1087" y="2320"/>
                    <a:pt x="1116" y="2290"/>
                  </a:cubicBezTo>
                  <a:cubicBezTo>
                    <a:pt x="1146" y="2261"/>
                    <a:pt x="1175" y="2202"/>
                    <a:pt x="1160" y="2056"/>
                  </a:cubicBezTo>
                  <a:cubicBezTo>
                    <a:pt x="1160" y="1894"/>
                    <a:pt x="1160" y="1865"/>
                    <a:pt x="1102" y="1835"/>
                  </a:cubicBezTo>
                  <a:cubicBezTo>
                    <a:pt x="1028" y="1821"/>
                    <a:pt x="1028" y="1806"/>
                    <a:pt x="1116" y="1806"/>
                  </a:cubicBezTo>
                  <a:cubicBezTo>
                    <a:pt x="1146" y="1806"/>
                    <a:pt x="1160" y="1777"/>
                    <a:pt x="1160" y="1718"/>
                  </a:cubicBezTo>
                  <a:cubicBezTo>
                    <a:pt x="1160" y="1659"/>
                    <a:pt x="1146" y="1483"/>
                    <a:pt x="1146" y="1292"/>
                  </a:cubicBezTo>
                  <a:cubicBezTo>
                    <a:pt x="1131" y="1145"/>
                    <a:pt x="1116" y="999"/>
                    <a:pt x="1102" y="852"/>
                  </a:cubicBezTo>
                  <a:cubicBezTo>
                    <a:pt x="1087" y="778"/>
                    <a:pt x="1072" y="720"/>
                    <a:pt x="1072" y="646"/>
                  </a:cubicBezTo>
                  <a:cubicBezTo>
                    <a:pt x="1072" y="573"/>
                    <a:pt x="1043" y="499"/>
                    <a:pt x="999" y="441"/>
                  </a:cubicBezTo>
                  <a:cubicBezTo>
                    <a:pt x="969" y="411"/>
                    <a:pt x="940" y="367"/>
                    <a:pt x="896" y="338"/>
                  </a:cubicBezTo>
                  <a:cubicBezTo>
                    <a:pt x="852" y="323"/>
                    <a:pt x="808" y="294"/>
                    <a:pt x="779" y="250"/>
                  </a:cubicBezTo>
                  <a:cubicBezTo>
                    <a:pt x="735" y="206"/>
                    <a:pt x="691" y="162"/>
                    <a:pt x="676" y="176"/>
                  </a:cubicBezTo>
                  <a:cubicBezTo>
                    <a:pt x="661" y="176"/>
                    <a:pt x="647" y="162"/>
                    <a:pt x="632" y="132"/>
                  </a:cubicBezTo>
                  <a:cubicBezTo>
                    <a:pt x="588" y="74"/>
                    <a:pt x="514" y="30"/>
                    <a:pt x="441" y="15"/>
                  </a:cubicBezTo>
                  <a:cubicBezTo>
                    <a:pt x="426" y="0"/>
                    <a:pt x="412" y="44"/>
                    <a:pt x="426" y="88"/>
                  </a:cubicBezTo>
                  <a:close/>
                  <a:moveTo>
                    <a:pt x="470" y="514"/>
                  </a:moveTo>
                  <a:cubicBezTo>
                    <a:pt x="470" y="514"/>
                    <a:pt x="441" y="543"/>
                    <a:pt x="426" y="543"/>
                  </a:cubicBezTo>
                  <a:cubicBezTo>
                    <a:pt x="397" y="558"/>
                    <a:pt x="382" y="543"/>
                    <a:pt x="397" y="529"/>
                  </a:cubicBezTo>
                  <a:cubicBezTo>
                    <a:pt x="397" y="529"/>
                    <a:pt x="470" y="499"/>
                    <a:pt x="470" y="514"/>
                  </a:cubicBezTo>
                  <a:close/>
                  <a:moveTo>
                    <a:pt x="940" y="2026"/>
                  </a:moveTo>
                  <a:cubicBezTo>
                    <a:pt x="940" y="2041"/>
                    <a:pt x="925" y="2056"/>
                    <a:pt x="911" y="2041"/>
                  </a:cubicBezTo>
                  <a:cubicBezTo>
                    <a:pt x="896" y="2026"/>
                    <a:pt x="881" y="2012"/>
                    <a:pt x="881" y="1982"/>
                  </a:cubicBezTo>
                  <a:cubicBezTo>
                    <a:pt x="881" y="1967"/>
                    <a:pt x="896" y="1953"/>
                    <a:pt x="911" y="1967"/>
                  </a:cubicBezTo>
                  <a:cubicBezTo>
                    <a:pt x="925" y="1982"/>
                    <a:pt x="940" y="1997"/>
                    <a:pt x="940" y="20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43"/>
            <p:cNvSpPr/>
            <p:nvPr/>
          </p:nvSpPr>
          <p:spPr>
            <a:xfrm>
              <a:off x="8624940" y="1563938"/>
              <a:ext cx="34909" cy="75836"/>
            </a:xfrm>
            <a:custGeom>
              <a:avLst/>
              <a:gdLst/>
              <a:ahLst/>
              <a:cxnLst/>
              <a:rect l="l" t="t" r="r" b="b"/>
              <a:pathLst>
                <a:path w="1102" h="2394" extrusionOk="0">
                  <a:moveTo>
                    <a:pt x="264" y="45"/>
                  </a:moveTo>
                  <a:cubicBezTo>
                    <a:pt x="235" y="89"/>
                    <a:pt x="191" y="118"/>
                    <a:pt x="147" y="133"/>
                  </a:cubicBezTo>
                  <a:cubicBezTo>
                    <a:pt x="88" y="162"/>
                    <a:pt x="74" y="191"/>
                    <a:pt x="44" y="309"/>
                  </a:cubicBezTo>
                  <a:cubicBezTo>
                    <a:pt x="0" y="544"/>
                    <a:pt x="44" y="793"/>
                    <a:pt x="147" y="999"/>
                  </a:cubicBezTo>
                  <a:cubicBezTo>
                    <a:pt x="206" y="1175"/>
                    <a:pt x="206" y="1190"/>
                    <a:pt x="176" y="1586"/>
                  </a:cubicBezTo>
                  <a:cubicBezTo>
                    <a:pt x="162" y="1733"/>
                    <a:pt x="162" y="1865"/>
                    <a:pt x="176" y="2012"/>
                  </a:cubicBezTo>
                  <a:cubicBezTo>
                    <a:pt x="206" y="2041"/>
                    <a:pt x="206" y="2070"/>
                    <a:pt x="206" y="2100"/>
                  </a:cubicBezTo>
                  <a:cubicBezTo>
                    <a:pt x="206" y="2188"/>
                    <a:pt x="279" y="2291"/>
                    <a:pt x="338" y="2291"/>
                  </a:cubicBezTo>
                  <a:cubicBezTo>
                    <a:pt x="352" y="2276"/>
                    <a:pt x="367" y="2291"/>
                    <a:pt x="382" y="2320"/>
                  </a:cubicBezTo>
                  <a:cubicBezTo>
                    <a:pt x="382" y="2364"/>
                    <a:pt x="485" y="2393"/>
                    <a:pt x="558" y="2379"/>
                  </a:cubicBezTo>
                  <a:cubicBezTo>
                    <a:pt x="631" y="2364"/>
                    <a:pt x="690" y="2320"/>
                    <a:pt x="749" y="2276"/>
                  </a:cubicBezTo>
                  <a:cubicBezTo>
                    <a:pt x="866" y="2173"/>
                    <a:pt x="1028" y="1909"/>
                    <a:pt x="998" y="1850"/>
                  </a:cubicBezTo>
                  <a:cubicBezTo>
                    <a:pt x="998" y="1792"/>
                    <a:pt x="1013" y="1748"/>
                    <a:pt x="1028" y="1689"/>
                  </a:cubicBezTo>
                  <a:cubicBezTo>
                    <a:pt x="1087" y="1380"/>
                    <a:pt x="1101" y="1072"/>
                    <a:pt x="1072" y="764"/>
                  </a:cubicBezTo>
                  <a:cubicBezTo>
                    <a:pt x="1013" y="558"/>
                    <a:pt x="925" y="368"/>
                    <a:pt x="793" y="191"/>
                  </a:cubicBezTo>
                  <a:lnTo>
                    <a:pt x="690" y="133"/>
                  </a:lnTo>
                  <a:cubicBezTo>
                    <a:pt x="617" y="103"/>
                    <a:pt x="617" y="103"/>
                    <a:pt x="617" y="162"/>
                  </a:cubicBezTo>
                  <a:cubicBezTo>
                    <a:pt x="602" y="206"/>
                    <a:pt x="587" y="250"/>
                    <a:pt x="573" y="279"/>
                  </a:cubicBezTo>
                  <a:cubicBezTo>
                    <a:pt x="543" y="309"/>
                    <a:pt x="529" y="309"/>
                    <a:pt x="514" y="279"/>
                  </a:cubicBezTo>
                  <a:cubicBezTo>
                    <a:pt x="499" y="250"/>
                    <a:pt x="499" y="206"/>
                    <a:pt x="514" y="177"/>
                  </a:cubicBezTo>
                  <a:cubicBezTo>
                    <a:pt x="529" y="147"/>
                    <a:pt x="543" y="103"/>
                    <a:pt x="543" y="59"/>
                  </a:cubicBezTo>
                  <a:cubicBezTo>
                    <a:pt x="543" y="15"/>
                    <a:pt x="529" y="0"/>
                    <a:pt x="485" y="15"/>
                  </a:cubicBezTo>
                  <a:cubicBezTo>
                    <a:pt x="441" y="30"/>
                    <a:pt x="397" y="30"/>
                    <a:pt x="352" y="15"/>
                  </a:cubicBezTo>
                  <a:cubicBezTo>
                    <a:pt x="308" y="0"/>
                    <a:pt x="279" y="0"/>
                    <a:pt x="264" y="45"/>
                  </a:cubicBezTo>
                  <a:close/>
                  <a:moveTo>
                    <a:pt x="587" y="984"/>
                  </a:moveTo>
                  <a:cubicBezTo>
                    <a:pt x="587" y="1013"/>
                    <a:pt x="573" y="999"/>
                    <a:pt x="573" y="955"/>
                  </a:cubicBezTo>
                  <a:cubicBezTo>
                    <a:pt x="573" y="911"/>
                    <a:pt x="573" y="881"/>
                    <a:pt x="587" y="896"/>
                  </a:cubicBezTo>
                  <a:cubicBezTo>
                    <a:pt x="587" y="925"/>
                    <a:pt x="587" y="955"/>
                    <a:pt x="587" y="984"/>
                  </a:cubicBezTo>
                  <a:close/>
                  <a:moveTo>
                    <a:pt x="1042" y="1028"/>
                  </a:moveTo>
                  <a:cubicBezTo>
                    <a:pt x="1028" y="1058"/>
                    <a:pt x="1028" y="1087"/>
                    <a:pt x="1028" y="1102"/>
                  </a:cubicBezTo>
                  <a:cubicBezTo>
                    <a:pt x="1028" y="1102"/>
                    <a:pt x="1013" y="1131"/>
                    <a:pt x="984" y="1146"/>
                  </a:cubicBezTo>
                  <a:cubicBezTo>
                    <a:pt x="910" y="1190"/>
                    <a:pt x="910" y="1146"/>
                    <a:pt x="969" y="1087"/>
                  </a:cubicBezTo>
                  <a:cubicBezTo>
                    <a:pt x="998" y="1058"/>
                    <a:pt x="1013" y="1043"/>
                    <a:pt x="984" y="1013"/>
                  </a:cubicBezTo>
                  <a:cubicBezTo>
                    <a:pt x="969" y="984"/>
                    <a:pt x="954" y="969"/>
                    <a:pt x="984" y="955"/>
                  </a:cubicBezTo>
                  <a:cubicBezTo>
                    <a:pt x="1057" y="940"/>
                    <a:pt x="1072" y="955"/>
                    <a:pt x="1042" y="1028"/>
                  </a:cubicBezTo>
                  <a:close/>
                  <a:moveTo>
                    <a:pt x="558" y="1513"/>
                  </a:moveTo>
                  <a:cubicBezTo>
                    <a:pt x="543" y="1542"/>
                    <a:pt x="529" y="1557"/>
                    <a:pt x="485" y="1557"/>
                  </a:cubicBezTo>
                  <a:cubicBezTo>
                    <a:pt x="441" y="1557"/>
                    <a:pt x="441" y="1557"/>
                    <a:pt x="455" y="1513"/>
                  </a:cubicBezTo>
                  <a:cubicBezTo>
                    <a:pt x="485" y="1469"/>
                    <a:pt x="573" y="1439"/>
                    <a:pt x="558" y="1513"/>
                  </a:cubicBezTo>
                  <a:close/>
                  <a:moveTo>
                    <a:pt x="338" y="1909"/>
                  </a:moveTo>
                  <a:cubicBezTo>
                    <a:pt x="338" y="1924"/>
                    <a:pt x="338" y="1938"/>
                    <a:pt x="323" y="1938"/>
                  </a:cubicBezTo>
                  <a:cubicBezTo>
                    <a:pt x="294" y="1938"/>
                    <a:pt x="279" y="1924"/>
                    <a:pt x="279" y="1909"/>
                  </a:cubicBezTo>
                  <a:cubicBezTo>
                    <a:pt x="279" y="1894"/>
                    <a:pt x="279" y="1880"/>
                    <a:pt x="294" y="1880"/>
                  </a:cubicBezTo>
                  <a:cubicBezTo>
                    <a:pt x="323" y="1880"/>
                    <a:pt x="338" y="1894"/>
                    <a:pt x="338" y="1909"/>
                  </a:cubicBezTo>
                  <a:close/>
                  <a:moveTo>
                    <a:pt x="485" y="2070"/>
                  </a:moveTo>
                  <a:cubicBezTo>
                    <a:pt x="514" y="2070"/>
                    <a:pt x="514" y="2070"/>
                    <a:pt x="485" y="2115"/>
                  </a:cubicBezTo>
                  <a:cubicBezTo>
                    <a:pt x="441" y="2159"/>
                    <a:pt x="367" y="2129"/>
                    <a:pt x="397" y="2056"/>
                  </a:cubicBezTo>
                  <a:cubicBezTo>
                    <a:pt x="411" y="2026"/>
                    <a:pt x="411" y="2012"/>
                    <a:pt x="426" y="2041"/>
                  </a:cubicBezTo>
                  <a:cubicBezTo>
                    <a:pt x="441" y="2056"/>
                    <a:pt x="455" y="2070"/>
                    <a:pt x="485" y="20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3"/>
            <p:cNvSpPr/>
            <p:nvPr/>
          </p:nvSpPr>
          <p:spPr>
            <a:xfrm>
              <a:off x="8641190" y="1570464"/>
              <a:ext cx="1901" cy="1869"/>
            </a:xfrm>
            <a:custGeom>
              <a:avLst/>
              <a:gdLst/>
              <a:ahLst/>
              <a:cxnLst/>
              <a:rect l="l" t="t" r="r" b="b"/>
              <a:pathLst>
                <a:path w="60" h="59" extrusionOk="0">
                  <a:moveTo>
                    <a:pt x="16" y="29"/>
                  </a:moveTo>
                  <a:cubicBezTo>
                    <a:pt x="16" y="44"/>
                    <a:pt x="30" y="59"/>
                    <a:pt x="45" y="59"/>
                  </a:cubicBezTo>
                  <a:cubicBezTo>
                    <a:pt x="45" y="59"/>
                    <a:pt x="60" y="44"/>
                    <a:pt x="60" y="29"/>
                  </a:cubicBezTo>
                  <a:cubicBezTo>
                    <a:pt x="60" y="15"/>
                    <a:pt x="45" y="0"/>
                    <a:pt x="30" y="15"/>
                  </a:cubicBezTo>
                  <a:cubicBezTo>
                    <a:pt x="16" y="0"/>
                    <a:pt x="1" y="15"/>
                    <a:pt x="16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43"/>
            <p:cNvSpPr/>
            <p:nvPr/>
          </p:nvSpPr>
          <p:spPr>
            <a:xfrm>
              <a:off x="8872341" y="1611835"/>
              <a:ext cx="36778" cy="104662"/>
            </a:xfrm>
            <a:custGeom>
              <a:avLst/>
              <a:gdLst/>
              <a:ahLst/>
              <a:cxnLst/>
              <a:rect l="l" t="t" r="r" b="b"/>
              <a:pathLst>
                <a:path w="1161" h="3304" extrusionOk="0">
                  <a:moveTo>
                    <a:pt x="558" y="59"/>
                  </a:moveTo>
                  <a:cubicBezTo>
                    <a:pt x="529" y="103"/>
                    <a:pt x="485" y="118"/>
                    <a:pt x="441" y="103"/>
                  </a:cubicBezTo>
                  <a:cubicBezTo>
                    <a:pt x="411" y="89"/>
                    <a:pt x="382" y="103"/>
                    <a:pt x="353" y="162"/>
                  </a:cubicBezTo>
                  <a:cubicBezTo>
                    <a:pt x="338" y="206"/>
                    <a:pt x="323" y="236"/>
                    <a:pt x="309" y="236"/>
                  </a:cubicBezTo>
                  <a:cubicBezTo>
                    <a:pt x="250" y="324"/>
                    <a:pt x="221" y="426"/>
                    <a:pt x="206" y="529"/>
                  </a:cubicBezTo>
                  <a:cubicBezTo>
                    <a:pt x="206" y="529"/>
                    <a:pt x="206" y="573"/>
                    <a:pt x="191" y="603"/>
                  </a:cubicBezTo>
                  <a:cubicBezTo>
                    <a:pt x="177" y="647"/>
                    <a:pt x="177" y="705"/>
                    <a:pt x="191" y="764"/>
                  </a:cubicBezTo>
                  <a:cubicBezTo>
                    <a:pt x="221" y="823"/>
                    <a:pt x="206" y="852"/>
                    <a:pt x="177" y="881"/>
                  </a:cubicBezTo>
                  <a:cubicBezTo>
                    <a:pt x="118" y="1087"/>
                    <a:pt x="74" y="1307"/>
                    <a:pt x="88" y="1527"/>
                  </a:cubicBezTo>
                  <a:cubicBezTo>
                    <a:pt x="88" y="1586"/>
                    <a:pt x="88" y="1616"/>
                    <a:pt x="74" y="1616"/>
                  </a:cubicBezTo>
                  <a:cubicBezTo>
                    <a:pt x="74" y="1616"/>
                    <a:pt x="74" y="1660"/>
                    <a:pt x="103" y="1704"/>
                  </a:cubicBezTo>
                  <a:cubicBezTo>
                    <a:pt x="118" y="1762"/>
                    <a:pt x="133" y="1806"/>
                    <a:pt x="103" y="1836"/>
                  </a:cubicBezTo>
                  <a:cubicBezTo>
                    <a:pt x="74" y="1865"/>
                    <a:pt x="59" y="1880"/>
                    <a:pt x="30" y="2100"/>
                  </a:cubicBezTo>
                  <a:cubicBezTo>
                    <a:pt x="15" y="2217"/>
                    <a:pt x="15" y="2232"/>
                    <a:pt x="59" y="2203"/>
                  </a:cubicBezTo>
                  <a:cubicBezTo>
                    <a:pt x="103" y="2188"/>
                    <a:pt x="118" y="2203"/>
                    <a:pt x="103" y="2232"/>
                  </a:cubicBezTo>
                  <a:cubicBezTo>
                    <a:pt x="88" y="2261"/>
                    <a:pt x="103" y="2276"/>
                    <a:pt x="133" y="2261"/>
                  </a:cubicBezTo>
                  <a:cubicBezTo>
                    <a:pt x="177" y="2261"/>
                    <a:pt x="191" y="2261"/>
                    <a:pt x="177" y="2276"/>
                  </a:cubicBezTo>
                  <a:cubicBezTo>
                    <a:pt x="162" y="2291"/>
                    <a:pt x="147" y="2306"/>
                    <a:pt x="118" y="2306"/>
                  </a:cubicBezTo>
                  <a:cubicBezTo>
                    <a:pt x="88" y="2320"/>
                    <a:pt x="59" y="2320"/>
                    <a:pt x="44" y="2350"/>
                  </a:cubicBezTo>
                  <a:cubicBezTo>
                    <a:pt x="0" y="2379"/>
                    <a:pt x="0" y="2394"/>
                    <a:pt x="44" y="2540"/>
                  </a:cubicBezTo>
                  <a:cubicBezTo>
                    <a:pt x="74" y="2614"/>
                    <a:pt x="88" y="2702"/>
                    <a:pt x="103" y="2775"/>
                  </a:cubicBezTo>
                  <a:cubicBezTo>
                    <a:pt x="103" y="2805"/>
                    <a:pt x="118" y="2849"/>
                    <a:pt x="147" y="2849"/>
                  </a:cubicBezTo>
                  <a:cubicBezTo>
                    <a:pt x="162" y="2893"/>
                    <a:pt x="177" y="2937"/>
                    <a:pt x="177" y="2981"/>
                  </a:cubicBezTo>
                  <a:cubicBezTo>
                    <a:pt x="177" y="3098"/>
                    <a:pt x="250" y="3186"/>
                    <a:pt x="309" y="3157"/>
                  </a:cubicBezTo>
                  <a:cubicBezTo>
                    <a:pt x="323" y="3157"/>
                    <a:pt x="323" y="3157"/>
                    <a:pt x="323" y="3186"/>
                  </a:cubicBezTo>
                  <a:cubicBezTo>
                    <a:pt x="323" y="3245"/>
                    <a:pt x="382" y="3274"/>
                    <a:pt x="514" y="3289"/>
                  </a:cubicBezTo>
                  <a:cubicBezTo>
                    <a:pt x="588" y="3304"/>
                    <a:pt x="632" y="3289"/>
                    <a:pt x="632" y="3274"/>
                  </a:cubicBezTo>
                  <a:cubicBezTo>
                    <a:pt x="632" y="3260"/>
                    <a:pt x="676" y="3216"/>
                    <a:pt x="720" y="3186"/>
                  </a:cubicBezTo>
                  <a:cubicBezTo>
                    <a:pt x="867" y="3040"/>
                    <a:pt x="969" y="2849"/>
                    <a:pt x="999" y="2643"/>
                  </a:cubicBezTo>
                  <a:cubicBezTo>
                    <a:pt x="999" y="2599"/>
                    <a:pt x="999" y="2570"/>
                    <a:pt x="1013" y="2526"/>
                  </a:cubicBezTo>
                  <a:cubicBezTo>
                    <a:pt x="1057" y="2526"/>
                    <a:pt x="1072" y="2408"/>
                    <a:pt x="1043" y="2379"/>
                  </a:cubicBezTo>
                  <a:cubicBezTo>
                    <a:pt x="999" y="2364"/>
                    <a:pt x="1013" y="2364"/>
                    <a:pt x="1043" y="2350"/>
                  </a:cubicBezTo>
                  <a:cubicBezTo>
                    <a:pt x="1057" y="2335"/>
                    <a:pt x="1087" y="2188"/>
                    <a:pt x="1043" y="2159"/>
                  </a:cubicBezTo>
                  <a:cubicBezTo>
                    <a:pt x="999" y="2144"/>
                    <a:pt x="1013" y="2129"/>
                    <a:pt x="1057" y="2115"/>
                  </a:cubicBezTo>
                  <a:cubicBezTo>
                    <a:pt x="1072" y="2085"/>
                    <a:pt x="1087" y="2056"/>
                    <a:pt x="1101" y="2027"/>
                  </a:cubicBezTo>
                  <a:cubicBezTo>
                    <a:pt x="1101" y="1997"/>
                    <a:pt x="1101" y="1733"/>
                    <a:pt x="1116" y="1454"/>
                  </a:cubicBezTo>
                  <a:cubicBezTo>
                    <a:pt x="1131" y="999"/>
                    <a:pt x="1116" y="926"/>
                    <a:pt x="1087" y="926"/>
                  </a:cubicBezTo>
                  <a:cubicBezTo>
                    <a:pt x="1057" y="926"/>
                    <a:pt x="1043" y="940"/>
                    <a:pt x="1043" y="955"/>
                  </a:cubicBezTo>
                  <a:cubicBezTo>
                    <a:pt x="1043" y="970"/>
                    <a:pt x="1028" y="984"/>
                    <a:pt x="1013" y="984"/>
                  </a:cubicBezTo>
                  <a:cubicBezTo>
                    <a:pt x="955" y="984"/>
                    <a:pt x="1043" y="896"/>
                    <a:pt x="1101" y="896"/>
                  </a:cubicBezTo>
                  <a:cubicBezTo>
                    <a:pt x="1146" y="896"/>
                    <a:pt x="1131" y="896"/>
                    <a:pt x="1087" y="852"/>
                  </a:cubicBezTo>
                  <a:cubicBezTo>
                    <a:pt x="1043" y="823"/>
                    <a:pt x="1028" y="808"/>
                    <a:pt x="1087" y="837"/>
                  </a:cubicBezTo>
                  <a:cubicBezTo>
                    <a:pt x="1146" y="852"/>
                    <a:pt x="1146" y="837"/>
                    <a:pt x="1146" y="676"/>
                  </a:cubicBezTo>
                  <a:cubicBezTo>
                    <a:pt x="1160" y="588"/>
                    <a:pt x="1146" y="514"/>
                    <a:pt x="1101" y="426"/>
                  </a:cubicBezTo>
                  <a:cubicBezTo>
                    <a:pt x="1072" y="397"/>
                    <a:pt x="1043" y="338"/>
                    <a:pt x="1028" y="309"/>
                  </a:cubicBezTo>
                  <a:cubicBezTo>
                    <a:pt x="1013" y="280"/>
                    <a:pt x="984" y="265"/>
                    <a:pt x="940" y="250"/>
                  </a:cubicBezTo>
                  <a:cubicBezTo>
                    <a:pt x="925" y="250"/>
                    <a:pt x="896" y="250"/>
                    <a:pt x="896" y="236"/>
                  </a:cubicBezTo>
                  <a:cubicBezTo>
                    <a:pt x="896" y="221"/>
                    <a:pt x="881" y="206"/>
                    <a:pt x="867" y="206"/>
                  </a:cubicBezTo>
                  <a:cubicBezTo>
                    <a:pt x="852" y="206"/>
                    <a:pt x="823" y="177"/>
                    <a:pt x="823" y="147"/>
                  </a:cubicBezTo>
                  <a:cubicBezTo>
                    <a:pt x="823" y="118"/>
                    <a:pt x="823" y="89"/>
                    <a:pt x="793" y="89"/>
                  </a:cubicBezTo>
                  <a:cubicBezTo>
                    <a:pt x="764" y="89"/>
                    <a:pt x="734" y="74"/>
                    <a:pt x="720" y="59"/>
                  </a:cubicBezTo>
                  <a:cubicBezTo>
                    <a:pt x="661" y="1"/>
                    <a:pt x="602" y="1"/>
                    <a:pt x="529" y="74"/>
                  </a:cubicBezTo>
                  <a:close/>
                  <a:moveTo>
                    <a:pt x="823" y="544"/>
                  </a:moveTo>
                  <a:cubicBezTo>
                    <a:pt x="823" y="558"/>
                    <a:pt x="808" y="558"/>
                    <a:pt x="808" y="529"/>
                  </a:cubicBezTo>
                  <a:cubicBezTo>
                    <a:pt x="808" y="485"/>
                    <a:pt x="808" y="470"/>
                    <a:pt x="823" y="485"/>
                  </a:cubicBezTo>
                  <a:cubicBezTo>
                    <a:pt x="837" y="500"/>
                    <a:pt x="837" y="514"/>
                    <a:pt x="823" y="544"/>
                  </a:cubicBezTo>
                  <a:close/>
                  <a:moveTo>
                    <a:pt x="911" y="1102"/>
                  </a:moveTo>
                  <a:cubicBezTo>
                    <a:pt x="896" y="1116"/>
                    <a:pt x="867" y="1116"/>
                    <a:pt x="852" y="1102"/>
                  </a:cubicBezTo>
                  <a:cubicBezTo>
                    <a:pt x="837" y="1102"/>
                    <a:pt x="837" y="1087"/>
                    <a:pt x="867" y="1087"/>
                  </a:cubicBezTo>
                  <a:cubicBezTo>
                    <a:pt x="896" y="1087"/>
                    <a:pt x="925" y="1102"/>
                    <a:pt x="911" y="1102"/>
                  </a:cubicBezTo>
                  <a:close/>
                  <a:moveTo>
                    <a:pt x="411" y="1263"/>
                  </a:moveTo>
                  <a:cubicBezTo>
                    <a:pt x="411" y="1278"/>
                    <a:pt x="397" y="1278"/>
                    <a:pt x="397" y="1248"/>
                  </a:cubicBezTo>
                  <a:cubicBezTo>
                    <a:pt x="397" y="1219"/>
                    <a:pt x="397" y="1204"/>
                    <a:pt x="411" y="1204"/>
                  </a:cubicBezTo>
                  <a:cubicBezTo>
                    <a:pt x="411" y="1219"/>
                    <a:pt x="411" y="1248"/>
                    <a:pt x="411" y="1263"/>
                  </a:cubicBezTo>
                  <a:close/>
                  <a:moveTo>
                    <a:pt x="1057" y="1351"/>
                  </a:moveTo>
                  <a:cubicBezTo>
                    <a:pt x="1057" y="1351"/>
                    <a:pt x="1043" y="1366"/>
                    <a:pt x="1013" y="1366"/>
                  </a:cubicBezTo>
                  <a:cubicBezTo>
                    <a:pt x="984" y="1366"/>
                    <a:pt x="969" y="1351"/>
                    <a:pt x="969" y="1351"/>
                  </a:cubicBezTo>
                  <a:cubicBezTo>
                    <a:pt x="969" y="1337"/>
                    <a:pt x="984" y="1322"/>
                    <a:pt x="1013" y="1322"/>
                  </a:cubicBezTo>
                  <a:cubicBezTo>
                    <a:pt x="1043" y="1322"/>
                    <a:pt x="1057" y="1337"/>
                    <a:pt x="1057" y="1351"/>
                  </a:cubicBezTo>
                  <a:close/>
                  <a:moveTo>
                    <a:pt x="544" y="1454"/>
                  </a:moveTo>
                  <a:cubicBezTo>
                    <a:pt x="529" y="1469"/>
                    <a:pt x="514" y="1469"/>
                    <a:pt x="500" y="1483"/>
                  </a:cubicBezTo>
                  <a:cubicBezTo>
                    <a:pt x="470" y="1483"/>
                    <a:pt x="470" y="1469"/>
                    <a:pt x="500" y="1454"/>
                  </a:cubicBezTo>
                  <a:cubicBezTo>
                    <a:pt x="514" y="1439"/>
                    <a:pt x="558" y="1425"/>
                    <a:pt x="544" y="1454"/>
                  </a:cubicBezTo>
                  <a:close/>
                  <a:moveTo>
                    <a:pt x="896" y="1762"/>
                  </a:moveTo>
                  <a:cubicBezTo>
                    <a:pt x="881" y="1777"/>
                    <a:pt x="881" y="1792"/>
                    <a:pt x="867" y="1792"/>
                  </a:cubicBezTo>
                  <a:cubicBezTo>
                    <a:pt x="852" y="1792"/>
                    <a:pt x="837" y="1792"/>
                    <a:pt x="837" y="1792"/>
                  </a:cubicBezTo>
                  <a:cubicBezTo>
                    <a:pt x="837" y="1762"/>
                    <a:pt x="852" y="1762"/>
                    <a:pt x="867" y="1762"/>
                  </a:cubicBezTo>
                  <a:cubicBezTo>
                    <a:pt x="881" y="1762"/>
                    <a:pt x="896" y="1762"/>
                    <a:pt x="896" y="1762"/>
                  </a:cubicBezTo>
                  <a:close/>
                  <a:moveTo>
                    <a:pt x="764" y="2115"/>
                  </a:moveTo>
                  <a:cubicBezTo>
                    <a:pt x="793" y="2144"/>
                    <a:pt x="779" y="2144"/>
                    <a:pt x="734" y="2115"/>
                  </a:cubicBezTo>
                  <a:cubicBezTo>
                    <a:pt x="690" y="2100"/>
                    <a:pt x="661" y="2056"/>
                    <a:pt x="676" y="1997"/>
                  </a:cubicBezTo>
                  <a:lnTo>
                    <a:pt x="676" y="1924"/>
                  </a:lnTo>
                  <a:lnTo>
                    <a:pt x="705" y="1997"/>
                  </a:lnTo>
                  <a:cubicBezTo>
                    <a:pt x="720" y="2041"/>
                    <a:pt x="734" y="2071"/>
                    <a:pt x="764" y="2115"/>
                  </a:cubicBezTo>
                  <a:close/>
                  <a:moveTo>
                    <a:pt x="500" y="2056"/>
                  </a:moveTo>
                  <a:cubicBezTo>
                    <a:pt x="500" y="2085"/>
                    <a:pt x="500" y="2085"/>
                    <a:pt x="470" y="2085"/>
                  </a:cubicBezTo>
                  <a:cubicBezTo>
                    <a:pt x="441" y="2071"/>
                    <a:pt x="426" y="2056"/>
                    <a:pt x="426" y="2041"/>
                  </a:cubicBezTo>
                  <a:cubicBezTo>
                    <a:pt x="426" y="2012"/>
                    <a:pt x="426" y="1997"/>
                    <a:pt x="456" y="2012"/>
                  </a:cubicBezTo>
                  <a:cubicBezTo>
                    <a:pt x="470" y="2012"/>
                    <a:pt x="485" y="2041"/>
                    <a:pt x="500" y="2056"/>
                  </a:cubicBezTo>
                  <a:close/>
                  <a:moveTo>
                    <a:pt x="632" y="2364"/>
                  </a:moveTo>
                  <a:cubicBezTo>
                    <a:pt x="617" y="2379"/>
                    <a:pt x="602" y="2394"/>
                    <a:pt x="588" y="2394"/>
                  </a:cubicBezTo>
                  <a:cubicBezTo>
                    <a:pt x="573" y="2394"/>
                    <a:pt x="558" y="2379"/>
                    <a:pt x="558" y="2364"/>
                  </a:cubicBezTo>
                  <a:cubicBezTo>
                    <a:pt x="558" y="2350"/>
                    <a:pt x="573" y="2335"/>
                    <a:pt x="602" y="2335"/>
                  </a:cubicBezTo>
                  <a:cubicBezTo>
                    <a:pt x="632" y="2335"/>
                    <a:pt x="632" y="2350"/>
                    <a:pt x="632" y="2364"/>
                  </a:cubicBezTo>
                  <a:close/>
                  <a:moveTo>
                    <a:pt x="353" y="2394"/>
                  </a:moveTo>
                  <a:cubicBezTo>
                    <a:pt x="338" y="2408"/>
                    <a:pt x="309" y="2423"/>
                    <a:pt x="279" y="2423"/>
                  </a:cubicBezTo>
                  <a:cubicBezTo>
                    <a:pt x="250" y="2423"/>
                    <a:pt x="250" y="2423"/>
                    <a:pt x="279" y="2394"/>
                  </a:cubicBezTo>
                  <a:cubicBezTo>
                    <a:pt x="323" y="2364"/>
                    <a:pt x="367" y="2364"/>
                    <a:pt x="353" y="2394"/>
                  </a:cubicBezTo>
                  <a:close/>
                  <a:moveTo>
                    <a:pt x="676" y="2761"/>
                  </a:moveTo>
                  <a:cubicBezTo>
                    <a:pt x="676" y="2775"/>
                    <a:pt x="646" y="2790"/>
                    <a:pt x="632" y="2790"/>
                  </a:cubicBezTo>
                  <a:cubicBezTo>
                    <a:pt x="617" y="2790"/>
                    <a:pt x="617" y="2775"/>
                    <a:pt x="632" y="2761"/>
                  </a:cubicBezTo>
                  <a:cubicBezTo>
                    <a:pt x="690" y="2717"/>
                    <a:pt x="705" y="2717"/>
                    <a:pt x="676" y="27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43"/>
            <p:cNvSpPr/>
            <p:nvPr/>
          </p:nvSpPr>
          <p:spPr>
            <a:xfrm>
              <a:off x="8680724" y="1624854"/>
              <a:ext cx="35384" cy="90249"/>
            </a:xfrm>
            <a:custGeom>
              <a:avLst/>
              <a:gdLst/>
              <a:ahLst/>
              <a:cxnLst/>
              <a:rect l="l" t="t" r="r" b="b"/>
              <a:pathLst>
                <a:path w="1117" h="2849" extrusionOk="0">
                  <a:moveTo>
                    <a:pt x="397" y="30"/>
                  </a:moveTo>
                  <a:cubicBezTo>
                    <a:pt x="368" y="74"/>
                    <a:pt x="368" y="103"/>
                    <a:pt x="353" y="147"/>
                  </a:cubicBezTo>
                  <a:cubicBezTo>
                    <a:pt x="353" y="177"/>
                    <a:pt x="353" y="177"/>
                    <a:pt x="339" y="162"/>
                  </a:cubicBezTo>
                  <a:cubicBezTo>
                    <a:pt x="324" y="133"/>
                    <a:pt x="309" y="118"/>
                    <a:pt x="280" y="118"/>
                  </a:cubicBezTo>
                  <a:cubicBezTo>
                    <a:pt x="192" y="118"/>
                    <a:pt x="162" y="206"/>
                    <a:pt x="74" y="603"/>
                  </a:cubicBezTo>
                  <a:cubicBezTo>
                    <a:pt x="16" y="940"/>
                    <a:pt x="1" y="1263"/>
                    <a:pt x="30" y="1586"/>
                  </a:cubicBezTo>
                  <a:cubicBezTo>
                    <a:pt x="89" y="2144"/>
                    <a:pt x="104" y="2173"/>
                    <a:pt x="148" y="2173"/>
                  </a:cubicBezTo>
                  <a:cubicBezTo>
                    <a:pt x="177" y="2173"/>
                    <a:pt x="192" y="2188"/>
                    <a:pt x="192" y="2203"/>
                  </a:cubicBezTo>
                  <a:cubicBezTo>
                    <a:pt x="192" y="2217"/>
                    <a:pt x="162" y="2232"/>
                    <a:pt x="133" y="2217"/>
                  </a:cubicBezTo>
                  <a:cubicBezTo>
                    <a:pt x="104" y="2217"/>
                    <a:pt x="74" y="2217"/>
                    <a:pt x="74" y="2247"/>
                  </a:cubicBezTo>
                  <a:cubicBezTo>
                    <a:pt x="74" y="2276"/>
                    <a:pt x="74" y="2335"/>
                    <a:pt x="74" y="2394"/>
                  </a:cubicBezTo>
                  <a:cubicBezTo>
                    <a:pt x="74" y="2452"/>
                    <a:pt x="89" y="2511"/>
                    <a:pt x="133" y="2570"/>
                  </a:cubicBezTo>
                  <a:cubicBezTo>
                    <a:pt x="162" y="2599"/>
                    <a:pt x="177" y="2629"/>
                    <a:pt x="177" y="2643"/>
                  </a:cubicBezTo>
                  <a:cubicBezTo>
                    <a:pt x="162" y="2658"/>
                    <a:pt x="206" y="2702"/>
                    <a:pt x="250" y="2746"/>
                  </a:cubicBezTo>
                  <a:cubicBezTo>
                    <a:pt x="353" y="2819"/>
                    <a:pt x="471" y="2849"/>
                    <a:pt x="441" y="2775"/>
                  </a:cubicBezTo>
                  <a:cubicBezTo>
                    <a:pt x="427" y="2746"/>
                    <a:pt x="441" y="2731"/>
                    <a:pt x="544" y="2746"/>
                  </a:cubicBezTo>
                  <a:cubicBezTo>
                    <a:pt x="632" y="2761"/>
                    <a:pt x="662" y="2746"/>
                    <a:pt x="676" y="2702"/>
                  </a:cubicBezTo>
                  <a:cubicBezTo>
                    <a:pt x="691" y="2658"/>
                    <a:pt x="706" y="2643"/>
                    <a:pt x="720" y="2643"/>
                  </a:cubicBezTo>
                  <a:cubicBezTo>
                    <a:pt x="794" y="2614"/>
                    <a:pt x="867" y="2540"/>
                    <a:pt x="911" y="2467"/>
                  </a:cubicBezTo>
                  <a:cubicBezTo>
                    <a:pt x="911" y="2452"/>
                    <a:pt x="940" y="2423"/>
                    <a:pt x="984" y="2394"/>
                  </a:cubicBezTo>
                  <a:cubicBezTo>
                    <a:pt x="1087" y="2335"/>
                    <a:pt x="1102" y="2276"/>
                    <a:pt x="1029" y="2217"/>
                  </a:cubicBezTo>
                  <a:cubicBezTo>
                    <a:pt x="999" y="2173"/>
                    <a:pt x="999" y="2159"/>
                    <a:pt x="1014" y="2159"/>
                  </a:cubicBezTo>
                  <a:cubicBezTo>
                    <a:pt x="1029" y="2159"/>
                    <a:pt x="1043" y="2129"/>
                    <a:pt x="1043" y="2085"/>
                  </a:cubicBezTo>
                  <a:cubicBezTo>
                    <a:pt x="1043" y="2041"/>
                    <a:pt x="1058" y="1880"/>
                    <a:pt x="1073" y="1733"/>
                  </a:cubicBezTo>
                  <a:cubicBezTo>
                    <a:pt x="1117" y="1366"/>
                    <a:pt x="1117" y="999"/>
                    <a:pt x="1073" y="632"/>
                  </a:cubicBezTo>
                  <a:cubicBezTo>
                    <a:pt x="1058" y="559"/>
                    <a:pt x="1043" y="470"/>
                    <a:pt x="1029" y="412"/>
                  </a:cubicBezTo>
                  <a:cubicBezTo>
                    <a:pt x="999" y="294"/>
                    <a:pt x="926" y="206"/>
                    <a:pt x="838" y="133"/>
                  </a:cubicBezTo>
                  <a:cubicBezTo>
                    <a:pt x="808" y="118"/>
                    <a:pt x="794" y="118"/>
                    <a:pt x="794" y="133"/>
                  </a:cubicBezTo>
                  <a:cubicBezTo>
                    <a:pt x="794" y="133"/>
                    <a:pt x="779" y="133"/>
                    <a:pt x="764" y="103"/>
                  </a:cubicBezTo>
                  <a:cubicBezTo>
                    <a:pt x="735" y="74"/>
                    <a:pt x="706" y="59"/>
                    <a:pt x="676" y="45"/>
                  </a:cubicBezTo>
                  <a:cubicBezTo>
                    <a:pt x="647" y="45"/>
                    <a:pt x="617" y="45"/>
                    <a:pt x="617" y="30"/>
                  </a:cubicBezTo>
                  <a:cubicBezTo>
                    <a:pt x="617" y="15"/>
                    <a:pt x="573" y="1"/>
                    <a:pt x="515" y="1"/>
                  </a:cubicBezTo>
                  <a:cubicBezTo>
                    <a:pt x="456" y="1"/>
                    <a:pt x="397" y="15"/>
                    <a:pt x="368" y="45"/>
                  </a:cubicBezTo>
                  <a:close/>
                  <a:moveTo>
                    <a:pt x="662" y="456"/>
                  </a:moveTo>
                  <a:cubicBezTo>
                    <a:pt x="662" y="485"/>
                    <a:pt x="647" y="456"/>
                    <a:pt x="647" y="426"/>
                  </a:cubicBezTo>
                  <a:cubicBezTo>
                    <a:pt x="647" y="397"/>
                    <a:pt x="647" y="382"/>
                    <a:pt x="662" y="397"/>
                  </a:cubicBezTo>
                  <a:cubicBezTo>
                    <a:pt x="662" y="412"/>
                    <a:pt x="662" y="441"/>
                    <a:pt x="662" y="456"/>
                  </a:cubicBezTo>
                  <a:close/>
                  <a:moveTo>
                    <a:pt x="162" y="705"/>
                  </a:moveTo>
                  <a:cubicBezTo>
                    <a:pt x="162" y="720"/>
                    <a:pt x="148" y="735"/>
                    <a:pt x="133" y="735"/>
                  </a:cubicBezTo>
                  <a:cubicBezTo>
                    <a:pt x="118" y="735"/>
                    <a:pt x="118" y="720"/>
                    <a:pt x="104" y="705"/>
                  </a:cubicBezTo>
                  <a:cubicBezTo>
                    <a:pt x="104" y="691"/>
                    <a:pt x="118" y="676"/>
                    <a:pt x="133" y="676"/>
                  </a:cubicBezTo>
                  <a:cubicBezTo>
                    <a:pt x="148" y="676"/>
                    <a:pt x="162" y="691"/>
                    <a:pt x="162" y="705"/>
                  </a:cubicBezTo>
                  <a:close/>
                  <a:moveTo>
                    <a:pt x="471" y="1175"/>
                  </a:moveTo>
                  <a:cubicBezTo>
                    <a:pt x="471" y="1190"/>
                    <a:pt x="456" y="1205"/>
                    <a:pt x="441" y="1205"/>
                  </a:cubicBezTo>
                  <a:cubicBezTo>
                    <a:pt x="427" y="1205"/>
                    <a:pt x="412" y="1190"/>
                    <a:pt x="412" y="1175"/>
                  </a:cubicBezTo>
                  <a:cubicBezTo>
                    <a:pt x="412" y="1160"/>
                    <a:pt x="427" y="1146"/>
                    <a:pt x="441" y="1146"/>
                  </a:cubicBezTo>
                  <a:cubicBezTo>
                    <a:pt x="456" y="1146"/>
                    <a:pt x="471" y="1160"/>
                    <a:pt x="471" y="1175"/>
                  </a:cubicBezTo>
                  <a:close/>
                  <a:moveTo>
                    <a:pt x="1043" y="1337"/>
                  </a:moveTo>
                  <a:cubicBezTo>
                    <a:pt x="1043" y="1351"/>
                    <a:pt x="1043" y="1366"/>
                    <a:pt x="1014" y="1381"/>
                  </a:cubicBezTo>
                  <a:cubicBezTo>
                    <a:pt x="984" y="1395"/>
                    <a:pt x="970" y="1381"/>
                    <a:pt x="970" y="1351"/>
                  </a:cubicBezTo>
                  <a:cubicBezTo>
                    <a:pt x="970" y="1337"/>
                    <a:pt x="1014" y="1307"/>
                    <a:pt x="1043" y="1337"/>
                  </a:cubicBezTo>
                  <a:close/>
                  <a:moveTo>
                    <a:pt x="691" y="1718"/>
                  </a:moveTo>
                  <a:cubicBezTo>
                    <a:pt x="676" y="1733"/>
                    <a:pt x="647" y="1733"/>
                    <a:pt x="632" y="1718"/>
                  </a:cubicBezTo>
                  <a:cubicBezTo>
                    <a:pt x="617" y="1718"/>
                    <a:pt x="617" y="1704"/>
                    <a:pt x="647" y="1704"/>
                  </a:cubicBezTo>
                  <a:cubicBezTo>
                    <a:pt x="676" y="1704"/>
                    <a:pt x="691" y="1718"/>
                    <a:pt x="691" y="1718"/>
                  </a:cubicBezTo>
                  <a:close/>
                  <a:moveTo>
                    <a:pt x="999" y="2276"/>
                  </a:moveTo>
                  <a:cubicBezTo>
                    <a:pt x="999" y="2291"/>
                    <a:pt x="984" y="2291"/>
                    <a:pt x="955" y="2291"/>
                  </a:cubicBezTo>
                  <a:cubicBezTo>
                    <a:pt x="940" y="2291"/>
                    <a:pt x="896" y="2262"/>
                    <a:pt x="926" y="2232"/>
                  </a:cubicBezTo>
                  <a:cubicBezTo>
                    <a:pt x="970" y="2203"/>
                    <a:pt x="999" y="2232"/>
                    <a:pt x="999" y="22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43"/>
            <p:cNvSpPr/>
            <p:nvPr/>
          </p:nvSpPr>
          <p:spPr>
            <a:xfrm>
              <a:off x="8941176" y="1636955"/>
              <a:ext cx="34909" cy="83280"/>
            </a:xfrm>
            <a:custGeom>
              <a:avLst/>
              <a:gdLst/>
              <a:ahLst/>
              <a:cxnLst/>
              <a:rect l="l" t="t" r="r" b="b"/>
              <a:pathLst>
                <a:path w="1102" h="2629" extrusionOk="0">
                  <a:moveTo>
                    <a:pt x="353" y="15"/>
                  </a:moveTo>
                  <a:cubicBezTo>
                    <a:pt x="323" y="15"/>
                    <a:pt x="308" y="30"/>
                    <a:pt x="294" y="59"/>
                  </a:cubicBezTo>
                  <a:cubicBezTo>
                    <a:pt x="294" y="88"/>
                    <a:pt x="279" y="118"/>
                    <a:pt x="250" y="118"/>
                  </a:cubicBezTo>
                  <a:cubicBezTo>
                    <a:pt x="220" y="133"/>
                    <a:pt x="191" y="147"/>
                    <a:pt x="176" y="177"/>
                  </a:cubicBezTo>
                  <a:cubicBezTo>
                    <a:pt x="147" y="191"/>
                    <a:pt x="118" y="206"/>
                    <a:pt x="88" y="221"/>
                  </a:cubicBezTo>
                  <a:cubicBezTo>
                    <a:pt x="15" y="235"/>
                    <a:pt x="0" y="353"/>
                    <a:pt x="0" y="778"/>
                  </a:cubicBezTo>
                  <a:cubicBezTo>
                    <a:pt x="0" y="1101"/>
                    <a:pt x="0" y="1116"/>
                    <a:pt x="74" y="1175"/>
                  </a:cubicBezTo>
                  <a:cubicBezTo>
                    <a:pt x="147" y="1234"/>
                    <a:pt x="147" y="1336"/>
                    <a:pt x="44" y="1307"/>
                  </a:cubicBezTo>
                  <a:cubicBezTo>
                    <a:pt x="15" y="1307"/>
                    <a:pt x="0" y="1307"/>
                    <a:pt x="0" y="1351"/>
                  </a:cubicBezTo>
                  <a:cubicBezTo>
                    <a:pt x="0" y="1424"/>
                    <a:pt x="30" y="1439"/>
                    <a:pt x="74" y="1410"/>
                  </a:cubicBezTo>
                  <a:cubicBezTo>
                    <a:pt x="118" y="1366"/>
                    <a:pt x="103" y="1380"/>
                    <a:pt x="103" y="1410"/>
                  </a:cubicBezTo>
                  <a:cubicBezTo>
                    <a:pt x="103" y="1424"/>
                    <a:pt x="88" y="1439"/>
                    <a:pt x="74" y="1439"/>
                  </a:cubicBezTo>
                  <a:cubicBezTo>
                    <a:pt x="30" y="1439"/>
                    <a:pt x="44" y="1513"/>
                    <a:pt x="88" y="1557"/>
                  </a:cubicBezTo>
                  <a:cubicBezTo>
                    <a:pt x="147" y="1615"/>
                    <a:pt x="147" y="1645"/>
                    <a:pt x="132" y="1791"/>
                  </a:cubicBezTo>
                  <a:cubicBezTo>
                    <a:pt x="118" y="2085"/>
                    <a:pt x="132" y="2158"/>
                    <a:pt x="191" y="2173"/>
                  </a:cubicBezTo>
                  <a:cubicBezTo>
                    <a:pt x="250" y="2188"/>
                    <a:pt x="264" y="2261"/>
                    <a:pt x="220" y="2305"/>
                  </a:cubicBezTo>
                  <a:cubicBezTo>
                    <a:pt x="162" y="2335"/>
                    <a:pt x="191" y="2393"/>
                    <a:pt x="294" y="2511"/>
                  </a:cubicBezTo>
                  <a:cubicBezTo>
                    <a:pt x="411" y="2628"/>
                    <a:pt x="411" y="2628"/>
                    <a:pt x="558" y="2628"/>
                  </a:cubicBezTo>
                  <a:cubicBezTo>
                    <a:pt x="690" y="2614"/>
                    <a:pt x="822" y="2555"/>
                    <a:pt x="1013" y="2364"/>
                  </a:cubicBezTo>
                  <a:lnTo>
                    <a:pt x="1087" y="2291"/>
                  </a:lnTo>
                  <a:lnTo>
                    <a:pt x="1087" y="1924"/>
                  </a:lnTo>
                  <a:cubicBezTo>
                    <a:pt x="1101" y="1791"/>
                    <a:pt x="1101" y="1674"/>
                    <a:pt x="1072" y="1557"/>
                  </a:cubicBezTo>
                  <a:cubicBezTo>
                    <a:pt x="1057" y="1557"/>
                    <a:pt x="1057" y="1513"/>
                    <a:pt x="1072" y="1468"/>
                  </a:cubicBezTo>
                  <a:cubicBezTo>
                    <a:pt x="1087" y="1424"/>
                    <a:pt x="1072" y="1380"/>
                    <a:pt x="1057" y="1380"/>
                  </a:cubicBezTo>
                  <a:cubicBezTo>
                    <a:pt x="1028" y="1380"/>
                    <a:pt x="1028" y="1366"/>
                    <a:pt x="1057" y="1336"/>
                  </a:cubicBezTo>
                  <a:cubicBezTo>
                    <a:pt x="1072" y="1145"/>
                    <a:pt x="1043" y="955"/>
                    <a:pt x="984" y="778"/>
                  </a:cubicBezTo>
                  <a:cubicBezTo>
                    <a:pt x="954" y="705"/>
                    <a:pt x="940" y="632"/>
                    <a:pt x="940" y="544"/>
                  </a:cubicBezTo>
                  <a:cubicBezTo>
                    <a:pt x="940" y="426"/>
                    <a:pt x="896" y="279"/>
                    <a:pt x="837" y="279"/>
                  </a:cubicBezTo>
                  <a:cubicBezTo>
                    <a:pt x="778" y="279"/>
                    <a:pt x="793" y="265"/>
                    <a:pt x="793" y="250"/>
                  </a:cubicBezTo>
                  <a:cubicBezTo>
                    <a:pt x="808" y="221"/>
                    <a:pt x="793" y="206"/>
                    <a:pt x="749" y="191"/>
                  </a:cubicBezTo>
                  <a:cubicBezTo>
                    <a:pt x="705" y="191"/>
                    <a:pt x="661" y="162"/>
                    <a:pt x="646" y="118"/>
                  </a:cubicBezTo>
                  <a:cubicBezTo>
                    <a:pt x="631" y="74"/>
                    <a:pt x="587" y="44"/>
                    <a:pt x="558" y="44"/>
                  </a:cubicBezTo>
                  <a:cubicBezTo>
                    <a:pt x="514" y="44"/>
                    <a:pt x="485" y="30"/>
                    <a:pt x="441" y="30"/>
                  </a:cubicBezTo>
                  <a:cubicBezTo>
                    <a:pt x="411" y="15"/>
                    <a:pt x="382" y="0"/>
                    <a:pt x="353" y="15"/>
                  </a:cubicBezTo>
                  <a:close/>
                  <a:moveTo>
                    <a:pt x="690" y="1219"/>
                  </a:moveTo>
                  <a:cubicBezTo>
                    <a:pt x="676" y="1248"/>
                    <a:pt x="646" y="1263"/>
                    <a:pt x="646" y="1263"/>
                  </a:cubicBezTo>
                  <a:cubicBezTo>
                    <a:pt x="631" y="1248"/>
                    <a:pt x="661" y="1190"/>
                    <a:pt x="690" y="1190"/>
                  </a:cubicBezTo>
                  <a:cubicBezTo>
                    <a:pt x="720" y="1190"/>
                    <a:pt x="705" y="1204"/>
                    <a:pt x="690" y="1219"/>
                  </a:cubicBezTo>
                  <a:close/>
                  <a:moveTo>
                    <a:pt x="279" y="2026"/>
                  </a:moveTo>
                  <a:cubicBezTo>
                    <a:pt x="264" y="2070"/>
                    <a:pt x="220" y="2085"/>
                    <a:pt x="220" y="2056"/>
                  </a:cubicBezTo>
                  <a:cubicBezTo>
                    <a:pt x="220" y="2012"/>
                    <a:pt x="235" y="1997"/>
                    <a:pt x="279" y="1982"/>
                  </a:cubicBezTo>
                  <a:cubicBezTo>
                    <a:pt x="294" y="1982"/>
                    <a:pt x="294" y="2012"/>
                    <a:pt x="279" y="20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3"/>
            <p:cNvSpPr/>
            <p:nvPr/>
          </p:nvSpPr>
          <p:spPr>
            <a:xfrm>
              <a:off x="8770941" y="1643924"/>
              <a:ext cx="33990" cy="91200"/>
            </a:xfrm>
            <a:custGeom>
              <a:avLst/>
              <a:gdLst/>
              <a:ahLst/>
              <a:cxnLst/>
              <a:rect l="l" t="t" r="r" b="b"/>
              <a:pathLst>
                <a:path w="1073" h="2879" extrusionOk="0">
                  <a:moveTo>
                    <a:pt x="456" y="45"/>
                  </a:moveTo>
                  <a:cubicBezTo>
                    <a:pt x="456" y="45"/>
                    <a:pt x="427" y="59"/>
                    <a:pt x="383" y="45"/>
                  </a:cubicBezTo>
                  <a:cubicBezTo>
                    <a:pt x="339" y="30"/>
                    <a:pt x="309" y="45"/>
                    <a:pt x="309" y="59"/>
                  </a:cubicBezTo>
                  <a:cubicBezTo>
                    <a:pt x="309" y="74"/>
                    <a:pt x="280" y="89"/>
                    <a:pt x="236" y="89"/>
                  </a:cubicBezTo>
                  <a:cubicBezTo>
                    <a:pt x="177" y="74"/>
                    <a:pt x="133" y="118"/>
                    <a:pt x="118" y="162"/>
                  </a:cubicBezTo>
                  <a:cubicBezTo>
                    <a:pt x="104" y="191"/>
                    <a:pt x="89" y="235"/>
                    <a:pt x="60" y="250"/>
                  </a:cubicBezTo>
                  <a:cubicBezTo>
                    <a:pt x="16" y="280"/>
                    <a:pt x="1" y="691"/>
                    <a:pt x="1" y="1439"/>
                  </a:cubicBezTo>
                  <a:cubicBezTo>
                    <a:pt x="1" y="2085"/>
                    <a:pt x="1" y="2247"/>
                    <a:pt x="45" y="2261"/>
                  </a:cubicBezTo>
                  <a:cubicBezTo>
                    <a:pt x="74" y="2305"/>
                    <a:pt x="89" y="2364"/>
                    <a:pt x="89" y="2423"/>
                  </a:cubicBezTo>
                  <a:cubicBezTo>
                    <a:pt x="104" y="2570"/>
                    <a:pt x="104" y="2570"/>
                    <a:pt x="251" y="2746"/>
                  </a:cubicBezTo>
                  <a:cubicBezTo>
                    <a:pt x="353" y="2863"/>
                    <a:pt x="383" y="2878"/>
                    <a:pt x="471" y="2863"/>
                  </a:cubicBezTo>
                  <a:cubicBezTo>
                    <a:pt x="515" y="2863"/>
                    <a:pt x="559" y="2863"/>
                    <a:pt x="603" y="2834"/>
                  </a:cubicBezTo>
                  <a:cubicBezTo>
                    <a:pt x="603" y="2819"/>
                    <a:pt x="618" y="2805"/>
                    <a:pt x="632" y="2819"/>
                  </a:cubicBezTo>
                  <a:cubicBezTo>
                    <a:pt x="706" y="2834"/>
                    <a:pt x="764" y="2790"/>
                    <a:pt x="779" y="2731"/>
                  </a:cubicBezTo>
                  <a:cubicBezTo>
                    <a:pt x="808" y="2687"/>
                    <a:pt x="852" y="2643"/>
                    <a:pt x="897" y="2628"/>
                  </a:cubicBezTo>
                  <a:cubicBezTo>
                    <a:pt x="985" y="2599"/>
                    <a:pt x="985" y="2584"/>
                    <a:pt x="970" y="2511"/>
                  </a:cubicBezTo>
                  <a:cubicBezTo>
                    <a:pt x="955" y="2438"/>
                    <a:pt x="970" y="2379"/>
                    <a:pt x="1014" y="2320"/>
                  </a:cubicBezTo>
                  <a:cubicBezTo>
                    <a:pt x="1058" y="2232"/>
                    <a:pt x="1073" y="2188"/>
                    <a:pt x="1058" y="1894"/>
                  </a:cubicBezTo>
                  <a:cubicBezTo>
                    <a:pt x="1043" y="1498"/>
                    <a:pt x="1014" y="1307"/>
                    <a:pt x="985" y="1278"/>
                  </a:cubicBezTo>
                  <a:cubicBezTo>
                    <a:pt x="970" y="1248"/>
                    <a:pt x="955" y="1204"/>
                    <a:pt x="955" y="1160"/>
                  </a:cubicBezTo>
                  <a:cubicBezTo>
                    <a:pt x="955" y="1116"/>
                    <a:pt x="941" y="955"/>
                    <a:pt x="926" y="837"/>
                  </a:cubicBezTo>
                  <a:cubicBezTo>
                    <a:pt x="911" y="705"/>
                    <a:pt x="882" y="544"/>
                    <a:pt x="882" y="470"/>
                  </a:cubicBezTo>
                  <a:cubicBezTo>
                    <a:pt x="867" y="309"/>
                    <a:pt x="823" y="235"/>
                    <a:pt x="764" y="250"/>
                  </a:cubicBezTo>
                  <a:cubicBezTo>
                    <a:pt x="750" y="250"/>
                    <a:pt x="735" y="250"/>
                    <a:pt x="735" y="250"/>
                  </a:cubicBezTo>
                  <a:cubicBezTo>
                    <a:pt x="735" y="235"/>
                    <a:pt x="706" y="206"/>
                    <a:pt x="662" y="191"/>
                  </a:cubicBezTo>
                  <a:cubicBezTo>
                    <a:pt x="618" y="191"/>
                    <a:pt x="603" y="162"/>
                    <a:pt x="603" y="133"/>
                  </a:cubicBezTo>
                  <a:cubicBezTo>
                    <a:pt x="618" y="103"/>
                    <a:pt x="603" y="59"/>
                    <a:pt x="574" y="45"/>
                  </a:cubicBezTo>
                  <a:cubicBezTo>
                    <a:pt x="529" y="15"/>
                    <a:pt x="456" y="1"/>
                    <a:pt x="456" y="45"/>
                  </a:cubicBezTo>
                  <a:close/>
                  <a:moveTo>
                    <a:pt x="383" y="147"/>
                  </a:moveTo>
                  <a:cubicBezTo>
                    <a:pt x="383" y="162"/>
                    <a:pt x="397" y="177"/>
                    <a:pt x="383" y="177"/>
                  </a:cubicBezTo>
                  <a:lnTo>
                    <a:pt x="324" y="191"/>
                  </a:lnTo>
                  <a:cubicBezTo>
                    <a:pt x="295" y="206"/>
                    <a:pt x="295" y="191"/>
                    <a:pt x="295" y="177"/>
                  </a:cubicBezTo>
                  <a:cubicBezTo>
                    <a:pt x="309" y="147"/>
                    <a:pt x="353" y="118"/>
                    <a:pt x="383" y="162"/>
                  </a:cubicBezTo>
                  <a:close/>
                  <a:moveTo>
                    <a:pt x="794" y="353"/>
                  </a:moveTo>
                  <a:cubicBezTo>
                    <a:pt x="794" y="353"/>
                    <a:pt x="794" y="382"/>
                    <a:pt x="779" y="382"/>
                  </a:cubicBezTo>
                  <a:cubicBezTo>
                    <a:pt x="764" y="382"/>
                    <a:pt x="750" y="353"/>
                    <a:pt x="750" y="353"/>
                  </a:cubicBezTo>
                  <a:cubicBezTo>
                    <a:pt x="735" y="338"/>
                    <a:pt x="750" y="324"/>
                    <a:pt x="750" y="324"/>
                  </a:cubicBezTo>
                  <a:cubicBezTo>
                    <a:pt x="779" y="324"/>
                    <a:pt x="794" y="338"/>
                    <a:pt x="794" y="353"/>
                  </a:cubicBezTo>
                  <a:close/>
                  <a:moveTo>
                    <a:pt x="162" y="896"/>
                  </a:moveTo>
                  <a:cubicBezTo>
                    <a:pt x="148" y="911"/>
                    <a:pt x="133" y="925"/>
                    <a:pt x="104" y="925"/>
                  </a:cubicBezTo>
                  <a:cubicBezTo>
                    <a:pt x="89" y="925"/>
                    <a:pt x="74" y="911"/>
                    <a:pt x="60" y="896"/>
                  </a:cubicBezTo>
                  <a:cubicBezTo>
                    <a:pt x="60" y="881"/>
                    <a:pt x="89" y="867"/>
                    <a:pt x="118" y="867"/>
                  </a:cubicBezTo>
                  <a:cubicBezTo>
                    <a:pt x="162" y="867"/>
                    <a:pt x="177" y="896"/>
                    <a:pt x="162" y="911"/>
                  </a:cubicBezTo>
                  <a:close/>
                  <a:moveTo>
                    <a:pt x="808" y="940"/>
                  </a:moveTo>
                  <a:cubicBezTo>
                    <a:pt x="794" y="955"/>
                    <a:pt x="779" y="970"/>
                    <a:pt x="764" y="984"/>
                  </a:cubicBezTo>
                  <a:cubicBezTo>
                    <a:pt x="750" y="984"/>
                    <a:pt x="735" y="984"/>
                    <a:pt x="750" y="940"/>
                  </a:cubicBezTo>
                  <a:cubicBezTo>
                    <a:pt x="764" y="911"/>
                    <a:pt x="823" y="896"/>
                    <a:pt x="808" y="940"/>
                  </a:cubicBezTo>
                  <a:close/>
                  <a:moveTo>
                    <a:pt x="867" y="1160"/>
                  </a:moveTo>
                  <a:cubicBezTo>
                    <a:pt x="867" y="1175"/>
                    <a:pt x="838" y="1175"/>
                    <a:pt x="838" y="1146"/>
                  </a:cubicBezTo>
                  <a:cubicBezTo>
                    <a:pt x="838" y="1116"/>
                    <a:pt x="838" y="1087"/>
                    <a:pt x="852" y="1102"/>
                  </a:cubicBezTo>
                  <a:cubicBezTo>
                    <a:pt x="867" y="1116"/>
                    <a:pt x="867" y="1146"/>
                    <a:pt x="867" y="1160"/>
                  </a:cubicBezTo>
                  <a:close/>
                  <a:moveTo>
                    <a:pt x="324" y="2217"/>
                  </a:moveTo>
                  <a:cubicBezTo>
                    <a:pt x="265" y="2261"/>
                    <a:pt x="236" y="2247"/>
                    <a:pt x="265" y="2217"/>
                  </a:cubicBezTo>
                  <a:cubicBezTo>
                    <a:pt x="295" y="2188"/>
                    <a:pt x="309" y="2188"/>
                    <a:pt x="339" y="2188"/>
                  </a:cubicBezTo>
                  <a:cubicBezTo>
                    <a:pt x="368" y="2188"/>
                    <a:pt x="368" y="2188"/>
                    <a:pt x="324" y="22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43"/>
            <p:cNvSpPr/>
            <p:nvPr/>
          </p:nvSpPr>
          <p:spPr>
            <a:xfrm>
              <a:off x="8825839" y="1734617"/>
              <a:ext cx="38615" cy="89331"/>
            </a:xfrm>
            <a:custGeom>
              <a:avLst/>
              <a:gdLst/>
              <a:ahLst/>
              <a:cxnLst/>
              <a:rect l="l" t="t" r="r" b="b"/>
              <a:pathLst>
                <a:path w="1219" h="2820" extrusionOk="0">
                  <a:moveTo>
                    <a:pt x="544" y="15"/>
                  </a:moveTo>
                  <a:cubicBezTo>
                    <a:pt x="499" y="30"/>
                    <a:pt x="470" y="44"/>
                    <a:pt x="441" y="74"/>
                  </a:cubicBezTo>
                  <a:cubicBezTo>
                    <a:pt x="426" y="88"/>
                    <a:pt x="397" y="103"/>
                    <a:pt x="367" y="118"/>
                  </a:cubicBezTo>
                  <a:cubicBezTo>
                    <a:pt x="250" y="118"/>
                    <a:pt x="0" y="852"/>
                    <a:pt x="88" y="896"/>
                  </a:cubicBezTo>
                  <a:cubicBezTo>
                    <a:pt x="103" y="911"/>
                    <a:pt x="103" y="925"/>
                    <a:pt x="103" y="955"/>
                  </a:cubicBezTo>
                  <a:cubicBezTo>
                    <a:pt x="103" y="969"/>
                    <a:pt x="103" y="984"/>
                    <a:pt x="88" y="969"/>
                  </a:cubicBezTo>
                  <a:cubicBezTo>
                    <a:pt x="74" y="969"/>
                    <a:pt x="30" y="1116"/>
                    <a:pt x="44" y="1278"/>
                  </a:cubicBezTo>
                  <a:cubicBezTo>
                    <a:pt x="44" y="1351"/>
                    <a:pt x="44" y="1468"/>
                    <a:pt x="59" y="1512"/>
                  </a:cubicBezTo>
                  <a:cubicBezTo>
                    <a:pt x="59" y="1557"/>
                    <a:pt x="74" y="1601"/>
                    <a:pt x="103" y="1615"/>
                  </a:cubicBezTo>
                  <a:cubicBezTo>
                    <a:pt x="147" y="1630"/>
                    <a:pt x="176" y="1659"/>
                    <a:pt x="147" y="1689"/>
                  </a:cubicBezTo>
                  <a:cubicBezTo>
                    <a:pt x="103" y="1880"/>
                    <a:pt x="88" y="2056"/>
                    <a:pt x="103" y="2247"/>
                  </a:cubicBezTo>
                  <a:cubicBezTo>
                    <a:pt x="103" y="2349"/>
                    <a:pt x="118" y="2408"/>
                    <a:pt x="147" y="2423"/>
                  </a:cubicBezTo>
                  <a:cubicBezTo>
                    <a:pt x="176" y="2452"/>
                    <a:pt x="206" y="2496"/>
                    <a:pt x="206" y="2540"/>
                  </a:cubicBezTo>
                  <a:cubicBezTo>
                    <a:pt x="221" y="2584"/>
                    <a:pt x="235" y="2628"/>
                    <a:pt x="250" y="2658"/>
                  </a:cubicBezTo>
                  <a:cubicBezTo>
                    <a:pt x="323" y="2731"/>
                    <a:pt x="426" y="2790"/>
                    <a:pt x="529" y="2790"/>
                  </a:cubicBezTo>
                  <a:cubicBezTo>
                    <a:pt x="558" y="2775"/>
                    <a:pt x="573" y="2790"/>
                    <a:pt x="573" y="2790"/>
                  </a:cubicBezTo>
                  <a:cubicBezTo>
                    <a:pt x="573" y="2790"/>
                    <a:pt x="632" y="2819"/>
                    <a:pt x="690" y="2819"/>
                  </a:cubicBezTo>
                  <a:cubicBezTo>
                    <a:pt x="778" y="2819"/>
                    <a:pt x="808" y="2804"/>
                    <a:pt x="822" y="2746"/>
                  </a:cubicBezTo>
                  <a:cubicBezTo>
                    <a:pt x="837" y="2687"/>
                    <a:pt x="852" y="2687"/>
                    <a:pt x="896" y="2687"/>
                  </a:cubicBezTo>
                  <a:cubicBezTo>
                    <a:pt x="940" y="2687"/>
                    <a:pt x="1013" y="2628"/>
                    <a:pt x="1072" y="2467"/>
                  </a:cubicBezTo>
                  <a:cubicBezTo>
                    <a:pt x="1087" y="2437"/>
                    <a:pt x="1116" y="2408"/>
                    <a:pt x="1131" y="2408"/>
                  </a:cubicBezTo>
                  <a:cubicBezTo>
                    <a:pt x="1189" y="2379"/>
                    <a:pt x="1219" y="2056"/>
                    <a:pt x="1219" y="1483"/>
                  </a:cubicBezTo>
                  <a:cubicBezTo>
                    <a:pt x="1219" y="999"/>
                    <a:pt x="1219" y="896"/>
                    <a:pt x="1175" y="867"/>
                  </a:cubicBezTo>
                  <a:cubicBezTo>
                    <a:pt x="1131" y="837"/>
                    <a:pt x="1116" y="764"/>
                    <a:pt x="1160" y="764"/>
                  </a:cubicBezTo>
                  <a:cubicBezTo>
                    <a:pt x="1204" y="764"/>
                    <a:pt x="1204" y="588"/>
                    <a:pt x="1160" y="455"/>
                  </a:cubicBezTo>
                  <a:cubicBezTo>
                    <a:pt x="1145" y="397"/>
                    <a:pt x="1116" y="353"/>
                    <a:pt x="1101" y="353"/>
                  </a:cubicBezTo>
                  <a:cubicBezTo>
                    <a:pt x="1087" y="353"/>
                    <a:pt x="1087" y="338"/>
                    <a:pt x="1087" y="338"/>
                  </a:cubicBezTo>
                  <a:cubicBezTo>
                    <a:pt x="1101" y="323"/>
                    <a:pt x="969" y="191"/>
                    <a:pt x="911" y="191"/>
                  </a:cubicBezTo>
                  <a:cubicBezTo>
                    <a:pt x="852" y="191"/>
                    <a:pt x="822" y="132"/>
                    <a:pt x="866" y="88"/>
                  </a:cubicBezTo>
                  <a:cubicBezTo>
                    <a:pt x="896" y="59"/>
                    <a:pt x="896" y="44"/>
                    <a:pt x="866" y="30"/>
                  </a:cubicBezTo>
                  <a:cubicBezTo>
                    <a:pt x="764" y="0"/>
                    <a:pt x="661" y="0"/>
                    <a:pt x="558" y="30"/>
                  </a:cubicBezTo>
                  <a:close/>
                  <a:moveTo>
                    <a:pt x="382" y="500"/>
                  </a:moveTo>
                  <a:cubicBezTo>
                    <a:pt x="426" y="558"/>
                    <a:pt x="367" y="588"/>
                    <a:pt x="323" y="529"/>
                  </a:cubicBezTo>
                  <a:cubicBezTo>
                    <a:pt x="294" y="514"/>
                    <a:pt x="279" y="500"/>
                    <a:pt x="279" y="470"/>
                  </a:cubicBezTo>
                  <a:cubicBezTo>
                    <a:pt x="279" y="441"/>
                    <a:pt x="353" y="470"/>
                    <a:pt x="382" y="500"/>
                  </a:cubicBezTo>
                  <a:close/>
                  <a:moveTo>
                    <a:pt x="881" y="1292"/>
                  </a:moveTo>
                  <a:cubicBezTo>
                    <a:pt x="881" y="1307"/>
                    <a:pt x="881" y="1322"/>
                    <a:pt x="881" y="1322"/>
                  </a:cubicBezTo>
                  <a:cubicBezTo>
                    <a:pt x="866" y="1322"/>
                    <a:pt x="852" y="1307"/>
                    <a:pt x="852" y="1292"/>
                  </a:cubicBezTo>
                  <a:cubicBezTo>
                    <a:pt x="837" y="1278"/>
                    <a:pt x="852" y="1263"/>
                    <a:pt x="852" y="1263"/>
                  </a:cubicBezTo>
                  <a:cubicBezTo>
                    <a:pt x="866" y="1263"/>
                    <a:pt x="881" y="1278"/>
                    <a:pt x="881" y="1292"/>
                  </a:cubicBezTo>
                  <a:close/>
                  <a:moveTo>
                    <a:pt x="705" y="1997"/>
                  </a:moveTo>
                  <a:cubicBezTo>
                    <a:pt x="676" y="2026"/>
                    <a:pt x="661" y="2041"/>
                    <a:pt x="661" y="2070"/>
                  </a:cubicBezTo>
                  <a:cubicBezTo>
                    <a:pt x="661" y="2085"/>
                    <a:pt x="646" y="2100"/>
                    <a:pt x="617" y="2100"/>
                  </a:cubicBezTo>
                  <a:cubicBezTo>
                    <a:pt x="588" y="2100"/>
                    <a:pt x="573" y="2114"/>
                    <a:pt x="588" y="2144"/>
                  </a:cubicBezTo>
                  <a:cubicBezTo>
                    <a:pt x="602" y="2173"/>
                    <a:pt x="588" y="2188"/>
                    <a:pt x="573" y="2188"/>
                  </a:cubicBezTo>
                  <a:cubicBezTo>
                    <a:pt x="558" y="2188"/>
                    <a:pt x="544" y="2158"/>
                    <a:pt x="544" y="2129"/>
                  </a:cubicBezTo>
                  <a:cubicBezTo>
                    <a:pt x="544" y="2100"/>
                    <a:pt x="558" y="2070"/>
                    <a:pt x="588" y="2070"/>
                  </a:cubicBezTo>
                  <a:cubicBezTo>
                    <a:pt x="646" y="2070"/>
                    <a:pt x="646" y="2041"/>
                    <a:pt x="588" y="1997"/>
                  </a:cubicBezTo>
                  <a:cubicBezTo>
                    <a:pt x="544" y="1953"/>
                    <a:pt x="573" y="1953"/>
                    <a:pt x="646" y="1953"/>
                  </a:cubicBezTo>
                  <a:cubicBezTo>
                    <a:pt x="720" y="1953"/>
                    <a:pt x="749" y="1968"/>
                    <a:pt x="705" y="1997"/>
                  </a:cubicBezTo>
                  <a:close/>
                  <a:moveTo>
                    <a:pt x="499" y="2423"/>
                  </a:moveTo>
                  <a:cubicBezTo>
                    <a:pt x="514" y="2452"/>
                    <a:pt x="499" y="2467"/>
                    <a:pt x="485" y="2481"/>
                  </a:cubicBezTo>
                  <a:cubicBezTo>
                    <a:pt x="470" y="2511"/>
                    <a:pt x="470" y="2525"/>
                    <a:pt x="455" y="2511"/>
                  </a:cubicBezTo>
                  <a:cubicBezTo>
                    <a:pt x="455" y="2496"/>
                    <a:pt x="455" y="2467"/>
                    <a:pt x="455" y="2452"/>
                  </a:cubicBezTo>
                  <a:cubicBezTo>
                    <a:pt x="455" y="2408"/>
                    <a:pt x="485" y="2379"/>
                    <a:pt x="514" y="2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43"/>
            <p:cNvSpPr/>
            <p:nvPr/>
          </p:nvSpPr>
          <p:spPr>
            <a:xfrm>
              <a:off x="8896986" y="1736929"/>
              <a:ext cx="33990" cy="93987"/>
            </a:xfrm>
            <a:custGeom>
              <a:avLst/>
              <a:gdLst/>
              <a:ahLst/>
              <a:cxnLst/>
              <a:rect l="l" t="t" r="r" b="b"/>
              <a:pathLst>
                <a:path w="1073" h="2967" extrusionOk="0">
                  <a:moveTo>
                    <a:pt x="500" y="45"/>
                  </a:moveTo>
                  <a:cubicBezTo>
                    <a:pt x="500" y="45"/>
                    <a:pt x="485" y="59"/>
                    <a:pt x="456" y="59"/>
                  </a:cubicBezTo>
                  <a:cubicBezTo>
                    <a:pt x="441" y="59"/>
                    <a:pt x="412" y="59"/>
                    <a:pt x="412" y="89"/>
                  </a:cubicBezTo>
                  <a:cubicBezTo>
                    <a:pt x="412" y="104"/>
                    <a:pt x="397" y="118"/>
                    <a:pt x="353" y="133"/>
                  </a:cubicBezTo>
                  <a:cubicBezTo>
                    <a:pt x="309" y="162"/>
                    <a:pt x="279" y="206"/>
                    <a:pt x="250" y="250"/>
                  </a:cubicBezTo>
                  <a:cubicBezTo>
                    <a:pt x="206" y="338"/>
                    <a:pt x="191" y="427"/>
                    <a:pt x="191" y="794"/>
                  </a:cubicBezTo>
                  <a:cubicBezTo>
                    <a:pt x="206" y="1058"/>
                    <a:pt x="177" y="1322"/>
                    <a:pt x="133" y="1572"/>
                  </a:cubicBezTo>
                  <a:cubicBezTo>
                    <a:pt x="89" y="1762"/>
                    <a:pt x="45" y="1968"/>
                    <a:pt x="45" y="2027"/>
                  </a:cubicBezTo>
                  <a:cubicBezTo>
                    <a:pt x="30" y="2100"/>
                    <a:pt x="30" y="2203"/>
                    <a:pt x="15" y="2262"/>
                  </a:cubicBezTo>
                  <a:cubicBezTo>
                    <a:pt x="1" y="2335"/>
                    <a:pt x="1" y="2423"/>
                    <a:pt x="15" y="2496"/>
                  </a:cubicBezTo>
                  <a:cubicBezTo>
                    <a:pt x="45" y="2775"/>
                    <a:pt x="323" y="2966"/>
                    <a:pt x="514" y="2834"/>
                  </a:cubicBezTo>
                  <a:cubicBezTo>
                    <a:pt x="705" y="2702"/>
                    <a:pt x="867" y="2496"/>
                    <a:pt x="837" y="2364"/>
                  </a:cubicBezTo>
                  <a:cubicBezTo>
                    <a:pt x="837" y="2350"/>
                    <a:pt x="837" y="2335"/>
                    <a:pt x="852" y="2335"/>
                  </a:cubicBezTo>
                  <a:cubicBezTo>
                    <a:pt x="867" y="2335"/>
                    <a:pt x="896" y="2262"/>
                    <a:pt x="911" y="2159"/>
                  </a:cubicBezTo>
                  <a:cubicBezTo>
                    <a:pt x="925" y="2041"/>
                    <a:pt x="969" y="1909"/>
                    <a:pt x="984" y="1821"/>
                  </a:cubicBezTo>
                  <a:cubicBezTo>
                    <a:pt x="1028" y="1704"/>
                    <a:pt x="1028" y="1645"/>
                    <a:pt x="984" y="1616"/>
                  </a:cubicBezTo>
                  <a:cubicBezTo>
                    <a:pt x="955" y="1601"/>
                    <a:pt x="969" y="1586"/>
                    <a:pt x="984" y="1572"/>
                  </a:cubicBezTo>
                  <a:cubicBezTo>
                    <a:pt x="1013" y="1572"/>
                    <a:pt x="1028" y="1528"/>
                    <a:pt x="1043" y="1293"/>
                  </a:cubicBezTo>
                  <a:lnTo>
                    <a:pt x="1043" y="1102"/>
                  </a:lnTo>
                  <a:cubicBezTo>
                    <a:pt x="1043" y="1072"/>
                    <a:pt x="1043" y="970"/>
                    <a:pt x="1058" y="838"/>
                  </a:cubicBezTo>
                  <a:cubicBezTo>
                    <a:pt x="1072" y="515"/>
                    <a:pt x="1028" y="265"/>
                    <a:pt x="955" y="206"/>
                  </a:cubicBezTo>
                  <a:cubicBezTo>
                    <a:pt x="911" y="177"/>
                    <a:pt x="881" y="162"/>
                    <a:pt x="837" y="162"/>
                  </a:cubicBezTo>
                  <a:cubicBezTo>
                    <a:pt x="808" y="162"/>
                    <a:pt x="793" y="148"/>
                    <a:pt x="793" y="133"/>
                  </a:cubicBezTo>
                  <a:cubicBezTo>
                    <a:pt x="793" y="118"/>
                    <a:pt x="764" y="118"/>
                    <a:pt x="749" y="118"/>
                  </a:cubicBezTo>
                  <a:cubicBezTo>
                    <a:pt x="720" y="133"/>
                    <a:pt x="705" y="118"/>
                    <a:pt x="676" y="59"/>
                  </a:cubicBezTo>
                  <a:cubicBezTo>
                    <a:pt x="661" y="15"/>
                    <a:pt x="632" y="1"/>
                    <a:pt x="573" y="1"/>
                  </a:cubicBezTo>
                  <a:cubicBezTo>
                    <a:pt x="500" y="1"/>
                    <a:pt x="500" y="15"/>
                    <a:pt x="500" y="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43"/>
            <p:cNvSpPr/>
            <p:nvPr/>
          </p:nvSpPr>
          <p:spPr>
            <a:xfrm>
              <a:off x="8685381" y="1749949"/>
              <a:ext cx="32596" cy="56323"/>
            </a:xfrm>
            <a:custGeom>
              <a:avLst/>
              <a:gdLst/>
              <a:ahLst/>
              <a:cxnLst/>
              <a:rect l="l" t="t" r="r" b="b"/>
              <a:pathLst>
                <a:path w="1029" h="1778" extrusionOk="0">
                  <a:moveTo>
                    <a:pt x="397" y="60"/>
                  </a:moveTo>
                  <a:cubicBezTo>
                    <a:pt x="353" y="74"/>
                    <a:pt x="324" y="89"/>
                    <a:pt x="280" y="89"/>
                  </a:cubicBezTo>
                  <a:cubicBezTo>
                    <a:pt x="192" y="89"/>
                    <a:pt x="177" y="104"/>
                    <a:pt x="147" y="177"/>
                  </a:cubicBezTo>
                  <a:cubicBezTo>
                    <a:pt x="118" y="236"/>
                    <a:pt x="103" y="250"/>
                    <a:pt x="74" y="236"/>
                  </a:cubicBezTo>
                  <a:cubicBezTo>
                    <a:pt x="59" y="236"/>
                    <a:pt x="45" y="236"/>
                    <a:pt x="30" y="265"/>
                  </a:cubicBezTo>
                  <a:cubicBezTo>
                    <a:pt x="1" y="427"/>
                    <a:pt x="1" y="588"/>
                    <a:pt x="30" y="750"/>
                  </a:cubicBezTo>
                  <a:cubicBezTo>
                    <a:pt x="59" y="838"/>
                    <a:pt x="59" y="926"/>
                    <a:pt x="59" y="1014"/>
                  </a:cubicBezTo>
                  <a:cubicBezTo>
                    <a:pt x="45" y="1117"/>
                    <a:pt x="59" y="1175"/>
                    <a:pt x="59" y="1175"/>
                  </a:cubicBezTo>
                  <a:cubicBezTo>
                    <a:pt x="59" y="1175"/>
                    <a:pt x="89" y="1205"/>
                    <a:pt x="89" y="1249"/>
                  </a:cubicBezTo>
                  <a:cubicBezTo>
                    <a:pt x="89" y="1396"/>
                    <a:pt x="147" y="1542"/>
                    <a:pt x="250" y="1660"/>
                  </a:cubicBezTo>
                  <a:cubicBezTo>
                    <a:pt x="309" y="1733"/>
                    <a:pt x="412" y="1777"/>
                    <a:pt x="515" y="1763"/>
                  </a:cubicBezTo>
                  <a:cubicBezTo>
                    <a:pt x="617" y="1763"/>
                    <a:pt x="676" y="1763"/>
                    <a:pt x="676" y="1733"/>
                  </a:cubicBezTo>
                  <a:cubicBezTo>
                    <a:pt x="676" y="1704"/>
                    <a:pt x="705" y="1689"/>
                    <a:pt x="735" y="1689"/>
                  </a:cubicBezTo>
                  <a:cubicBezTo>
                    <a:pt x="837" y="1616"/>
                    <a:pt x="911" y="1513"/>
                    <a:pt x="970" y="1410"/>
                  </a:cubicBezTo>
                  <a:cubicBezTo>
                    <a:pt x="970" y="1381"/>
                    <a:pt x="970" y="1366"/>
                    <a:pt x="984" y="1351"/>
                  </a:cubicBezTo>
                  <a:cubicBezTo>
                    <a:pt x="1028" y="1131"/>
                    <a:pt x="1028" y="911"/>
                    <a:pt x="999" y="676"/>
                  </a:cubicBezTo>
                  <a:cubicBezTo>
                    <a:pt x="970" y="544"/>
                    <a:pt x="852" y="353"/>
                    <a:pt x="793" y="353"/>
                  </a:cubicBezTo>
                  <a:cubicBezTo>
                    <a:pt x="779" y="353"/>
                    <a:pt x="749" y="353"/>
                    <a:pt x="749" y="338"/>
                  </a:cubicBezTo>
                  <a:cubicBezTo>
                    <a:pt x="749" y="324"/>
                    <a:pt x="764" y="309"/>
                    <a:pt x="779" y="309"/>
                  </a:cubicBezTo>
                  <a:cubicBezTo>
                    <a:pt x="808" y="309"/>
                    <a:pt x="764" y="250"/>
                    <a:pt x="632" y="118"/>
                  </a:cubicBezTo>
                  <a:cubicBezTo>
                    <a:pt x="573" y="30"/>
                    <a:pt x="426" y="1"/>
                    <a:pt x="397" y="60"/>
                  </a:cubicBezTo>
                  <a:close/>
                  <a:moveTo>
                    <a:pt x="500" y="118"/>
                  </a:moveTo>
                  <a:cubicBezTo>
                    <a:pt x="470" y="148"/>
                    <a:pt x="470" y="148"/>
                    <a:pt x="485" y="104"/>
                  </a:cubicBezTo>
                  <a:cubicBezTo>
                    <a:pt x="500" y="74"/>
                    <a:pt x="500" y="60"/>
                    <a:pt x="515" y="74"/>
                  </a:cubicBezTo>
                  <a:cubicBezTo>
                    <a:pt x="529" y="74"/>
                    <a:pt x="515" y="104"/>
                    <a:pt x="500" y="118"/>
                  </a:cubicBezTo>
                  <a:close/>
                  <a:moveTo>
                    <a:pt x="353" y="559"/>
                  </a:moveTo>
                  <a:cubicBezTo>
                    <a:pt x="353" y="603"/>
                    <a:pt x="338" y="617"/>
                    <a:pt x="294" y="617"/>
                  </a:cubicBezTo>
                  <a:cubicBezTo>
                    <a:pt x="221" y="617"/>
                    <a:pt x="206" y="573"/>
                    <a:pt x="250" y="515"/>
                  </a:cubicBezTo>
                  <a:cubicBezTo>
                    <a:pt x="280" y="500"/>
                    <a:pt x="294" y="471"/>
                    <a:pt x="294" y="441"/>
                  </a:cubicBezTo>
                  <a:cubicBezTo>
                    <a:pt x="309" y="397"/>
                    <a:pt x="353" y="500"/>
                    <a:pt x="353" y="559"/>
                  </a:cubicBezTo>
                  <a:close/>
                  <a:moveTo>
                    <a:pt x="147" y="1087"/>
                  </a:moveTo>
                  <a:cubicBezTo>
                    <a:pt x="147" y="1102"/>
                    <a:pt x="147" y="1117"/>
                    <a:pt x="133" y="1117"/>
                  </a:cubicBezTo>
                  <a:cubicBezTo>
                    <a:pt x="118" y="1117"/>
                    <a:pt x="103" y="1102"/>
                    <a:pt x="103" y="1087"/>
                  </a:cubicBezTo>
                  <a:cubicBezTo>
                    <a:pt x="103" y="1073"/>
                    <a:pt x="103" y="1058"/>
                    <a:pt x="118" y="1058"/>
                  </a:cubicBezTo>
                  <a:cubicBezTo>
                    <a:pt x="133" y="1058"/>
                    <a:pt x="133" y="1073"/>
                    <a:pt x="147" y="1087"/>
                  </a:cubicBezTo>
                  <a:close/>
                  <a:moveTo>
                    <a:pt x="470" y="1572"/>
                  </a:moveTo>
                  <a:cubicBezTo>
                    <a:pt x="470" y="1601"/>
                    <a:pt x="456" y="1616"/>
                    <a:pt x="441" y="1601"/>
                  </a:cubicBezTo>
                  <a:cubicBezTo>
                    <a:pt x="441" y="1601"/>
                    <a:pt x="441" y="1572"/>
                    <a:pt x="441" y="1557"/>
                  </a:cubicBezTo>
                  <a:cubicBezTo>
                    <a:pt x="441" y="1542"/>
                    <a:pt x="485" y="1528"/>
                    <a:pt x="470" y="15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3"/>
            <p:cNvSpPr/>
            <p:nvPr/>
          </p:nvSpPr>
          <p:spPr>
            <a:xfrm>
              <a:off x="8753297" y="1762525"/>
              <a:ext cx="44190" cy="82330"/>
            </a:xfrm>
            <a:custGeom>
              <a:avLst/>
              <a:gdLst/>
              <a:ahLst/>
              <a:cxnLst/>
              <a:rect l="l" t="t" r="r" b="b"/>
              <a:pathLst>
                <a:path w="1395" h="2599" extrusionOk="0">
                  <a:moveTo>
                    <a:pt x="587" y="30"/>
                  </a:moveTo>
                  <a:cubicBezTo>
                    <a:pt x="587" y="44"/>
                    <a:pt x="587" y="59"/>
                    <a:pt x="587" y="59"/>
                  </a:cubicBezTo>
                  <a:cubicBezTo>
                    <a:pt x="617" y="59"/>
                    <a:pt x="631" y="74"/>
                    <a:pt x="617" y="88"/>
                  </a:cubicBezTo>
                  <a:cubicBezTo>
                    <a:pt x="617" y="118"/>
                    <a:pt x="602" y="132"/>
                    <a:pt x="587" y="132"/>
                  </a:cubicBezTo>
                  <a:cubicBezTo>
                    <a:pt x="558" y="132"/>
                    <a:pt x="543" y="118"/>
                    <a:pt x="543" y="103"/>
                  </a:cubicBezTo>
                  <a:cubicBezTo>
                    <a:pt x="543" y="44"/>
                    <a:pt x="470" y="15"/>
                    <a:pt x="441" y="59"/>
                  </a:cubicBezTo>
                  <a:cubicBezTo>
                    <a:pt x="411" y="88"/>
                    <a:pt x="396" y="74"/>
                    <a:pt x="367" y="74"/>
                  </a:cubicBezTo>
                  <a:cubicBezTo>
                    <a:pt x="294" y="59"/>
                    <a:pt x="147" y="162"/>
                    <a:pt x="147" y="206"/>
                  </a:cubicBezTo>
                  <a:cubicBezTo>
                    <a:pt x="147" y="235"/>
                    <a:pt x="132" y="264"/>
                    <a:pt x="118" y="294"/>
                  </a:cubicBezTo>
                  <a:cubicBezTo>
                    <a:pt x="73" y="353"/>
                    <a:pt x="59" y="441"/>
                    <a:pt x="59" y="514"/>
                  </a:cubicBezTo>
                  <a:cubicBezTo>
                    <a:pt x="44" y="617"/>
                    <a:pt x="29" y="734"/>
                    <a:pt x="15" y="778"/>
                  </a:cubicBezTo>
                  <a:cubicBezTo>
                    <a:pt x="15" y="822"/>
                    <a:pt x="15" y="866"/>
                    <a:pt x="44" y="837"/>
                  </a:cubicBezTo>
                  <a:cubicBezTo>
                    <a:pt x="59" y="822"/>
                    <a:pt x="73" y="822"/>
                    <a:pt x="44" y="866"/>
                  </a:cubicBezTo>
                  <a:cubicBezTo>
                    <a:pt x="0" y="1145"/>
                    <a:pt x="0" y="1424"/>
                    <a:pt x="29" y="1703"/>
                  </a:cubicBezTo>
                  <a:cubicBezTo>
                    <a:pt x="44" y="1733"/>
                    <a:pt x="44" y="1777"/>
                    <a:pt x="29" y="1806"/>
                  </a:cubicBezTo>
                  <a:cubicBezTo>
                    <a:pt x="29" y="1865"/>
                    <a:pt x="59" y="1938"/>
                    <a:pt x="88" y="1997"/>
                  </a:cubicBezTo>
                  <a:cubicBezTo>
                    <a:pt x="118" y="2041"/>
                    <a:pt x="132" y="2114"/>
                    <a:pt x="147" y="2173"/>
                  </a:cubicBezTo>
                  <a:cubicBezTo>
                    <a:pt x="162" y="2246"/>
                    <a:pt x="220" y="2305"/>
                    <a:pt x="294" y="2320"/>
                  </a:cubicBezTo>
                  <a:cubicBezTo>
                    <a:pt x="323" y="2320"/>
                    <a:pt x="338" y="2334"/>
                    <a:pt x="338" y="2364"/>
                  </a:cubicBezTo>
                  <a:cubicBezTo>
                    <a:pt x="338" y="2393"/>
                    <a:pt x="455" y="2511"/>
                    <a:pt x="499" y="2511"/>
                  </a:cubicBezTo>
                  <a:cubicBezTo>
                    <a:pt x="514" y="2511"/>
                    <a:pt x="529" y="2481"/>
                    <a:pt x="529" y="2452"/>
                  </a:cubicBezTo>
                  <a:cubicBezTo>
                    <a:pt x="529" y="2364"/>
                    <a:pt x="573" y="2393"/>
                    <a:pt x="587" y="2496"/>
                  </a:cubicBezTo>
                  <a:cubicBezTo>
                    <a:pt x="602" y="2584"/>
                    <a:pt x="617" y="2584"/>
                    <a:pt x="661" y="2584"/>
                  </a:cubicBezTo>
                  <a:cubicBezTo>
                    <a:pt x="690" y="2599"/>
                    <a:pt x="734" y="2584"/>
                    <a:pt x="749" y="2569"/>
                  </a:cubicBezTo>
                  <a:cubicBezTo>
                    <a:pt x="778" y="2555"/>
                    <a:pt x="808" y="2555"/>
                    <a:pt x="852" y="2569"/>
                  </a:cubicBezTo>
                  <a:cubicBezTo>
                    <a:pt x="896" y="2584"/>
                    <a:pt x="954" y="2584"/>
                    <a:pt x="998" y="2540"/>
                  </a:cubicBezTo>
                  <a:cubicBezTo>
                    <a:pt x="1028" y="2511"/>
                    <a:pt x="1072" y="2496"/>
                    <a:pt x="1116" y="2496"/>
                  </a:cubicBezTo>
                  <a:cubicBezTo>
                    <a:pt x="1160" y="2496"/>
                    <a:pt x="1233" y="2393"/>
                    <a:pt x="1336" y="2202"/>
                  </a:cubicBezTo>
                  <a:cubicBezTo>
                    <a:pt x="1395" y="2085"/>
                    <a:pt x="1395" y="2070"/>
                    <a:pt x="1336" y="1982"/>
                  </a:cubicBezTo>
                  <a:cubicBezTo>
                    <a:pt x="1292" y="1923"/>
                    <a:pt x="1263" y="1909"/>
                    <a:pt x="1248" y="1938"/>
                  </a:cubicBezTo>
                  <a:cubicBezTo>
                    <a:pt x="1233" y="1953"/>
                    <a:pt x="1219" y="1953"/>
                    <a:pt x="1204" y="1967"/>
                  </a:cubicBezTo>
                  <a:cubicBezTo>
                    <a:pt x="1160" y="1967"/>
                    <a:pt x="1145" y="1791"/>
                    <a:pt x="1175" y="1659"/>
                  </a:cubicBezTo>
                  <a:cubicBezTo>
                    <a:pt x="1219" y="1424"/>
                    <a:pt x="1219" y="1204"/>
                    <a:pt x="1175" y="984"/>
                  </a:cubicBezTo>
                  <a:cubicBezTo>
                    <a:pt x="1131" y="881"/>
                    <a:pt x="1101" y="764"/>
                    <a:pt x="1101" y="646"/>
                  </a:cubicBezTo>
                  <a:cubicBezTo>
                    <a:pt x="1101" y="617"/>
                    <a:pt x="1116" y="587"/>
                    <a:pt x="1131" y="602"/>
                  </a:cubicBezTo>
                  <a:cubicBezTo>
                    <a:pt x="1160" y="602"/>
                    <a:pt x="1175" y="573"/>
                    <a:pt x="1175" y="543"/>
                  </a:cubicBezTo>
                  <a:cubicBezTo>
                    <a:pt x="1160" y="411"/>
                    <a:pt x="1131" y="294"/>
                    <a:pt x="1072" y="191"/>
                  </a:cubicBezTo>
                  <a:cubicBezTo>
                    <a:pt x="1057" y="191"/>
                    <a:pt x="1028" y="235"/>
                    <a:pt x="1013" y="309"/>
                  </a:cubicBezTo>
                  <a:cubicBezTo>
                    <a:pt x="998" y="367"/>
                    <a:pt x="984" y="411"/>
                    <a:pt x="969" y="411"/>
                  </a:cubicBezTo>
                  <a:cubicBezTo>
                    <a:pt x="940" y="397"/>
                    <a:pt x="940" y="382"/>
                    <a:pt x="940" y="353"/>
                  </a:cubicBezTo>
                  <a:cubicBezTo>
                    <a:pt x="954" y="309"/>
                    <a:pt x="896" y="235"/>
                    <a:pt x="866" y="250"/>
                  </a:cubicBezTo>
                  <a:cubicBezTo>
                    <a:pt x="837" y="279"/>
                    <a:pt x="837" y="250"/>
                    <a:pt x="822" y="235"/>
                  </a:cubicBezTo>
                  <a:cubicBezTo>
                    <a:pt x="808" y="220"/>
                    <a:pt x="837" y="220"/>
                    <a:pt x="881" y="220"/>
                  </a:cubicBezTo>
                  <a:cubicBezTo>
                    <a:pt x="910" y="220"/>
                    <a:pt x="954" y="206"/>
                    <a:pt x="954" y="103"/>
                  </a:cubicBezTo>
                  <a:cubicBezTo>
                    <a:pt x="954" y="15"/>
                    <a:pt x="954" y="15"/>
                    <a:pt x="910" y="59"/>
                  </a:cubicBezTo>
                  <a:cubicBezTo>
                    <a:pt x="866" y="103"/>
                    <a:pt x="866" y="103"/>
                    <a:pt x="822" y="59"/>
                  </a:cubicBezTo>
                  <a:cubicBezTo>
                    <a:pt x="793" y="15"/>
                    <a:pt x="778" y="0"/>
                    <a:pt x="778" y="59"/>
                  </a:cubicBezTo>
                  <a:cubicBezTo>
                    <a:pt x="763" y="118"/>
                    <a:pt x="763" y="103"/>
                    <a:pt x="763" y="59"/>
                  </a:cubicBezTo>
                  <a:cubicBezTo>
                    <a:pt x="749" y="15"/>
                    <a:pt x="734" y="15"/>
                    <a:pt x="675" y="15"/>
                  </a:cubicBezTo>
                  <a:cubicBezTo>
                    <a:pt x="617" y="15"/>
                    <a:pt x="587" y="0"/>
                    <a:pt x="587" y="30"/>
                  </a:cubicBezTo>
                  <a:close/>
                  <a:moveTo>
                    <a:pt x="411" y="176"/>
                  </a:moveTo>
                  <a:cubicBezTo>
                    <a:pt x="441" y="250"/>
                    <a:pt x="426" y="250"/>
                    <a:pt x="382" y="206"/>
                  </a:cubicBezTo>
                  <a:cubicBezTo>
                    <a:pt x="338" y="162"/>
                    <a:pt x="338" y="132"/>
                    <a:pt x="367" y="132"/>
                  </a:cubicBezTo>
                  <a:cubicBezTo>
                    <a:pt x="411" y="132"/>
                    <a:pt x="411" y="147"/>
                    <a:pt x="411" y="176"/>
                  </a:cubicBezTo>
                  <a:close/>
                  <a:moveTo>
                    <a:pt x="602" y="309"/>
                  </a:moveTo>
                  <a:cubicBezTo>
                    <a:pt x="602" y="323"/>
                    <a:pt x="573" y="323"/>
                    <a:pt x="573" y="294"/>
                  </a:cubicBezTo>
                  <a:cubicBezTo>
                    <a:pt x="573" y="264"/>
                    <a:pt x="573" y="235"/>
                    <a:pt x="587" y="250"/>
                  </a:cubicBezTo>
                  <a:cubicBezTo>
                    <a:pt x="602" y="264"/>
                    <a:pt x="602" y="294"/>
                    <a:pt x="587" y="309"/>
                  </a:cubicBezTo>
                  <a:close/>
                  <a:moveTo>
                    <a:pt x="881" y="323"/>
                  </a:moveTo>
                  <a:cubicBezTo>
                    <a:pt x="881" y="338"/>
                    <a:pt x="866" y="353"/>
                    <a:pt x="852" y="353"/>
                  </a:cubicBezTo>
                  <a:cubicBezTo>
                    <a:pt x="837" y="353"/>
                    <a:pt x="837" y="338"/>
                    <a:pt x="837" y="323"/>
                  </a:cubicBezTo>
                  <a:cubicBezTo>
                    <a:pt x="852" y="309"/>
                    <a:pt x="852" y="309"/>
                    <a:pt x="866" y="309"/>
                  </a:cubicBezTo>
                  <a:cubicBezTo>
                    <a:pt x="866" y="309"/>
                    <a:pt x="866" y="309"/>
                    <a:pt x="866" y="338"/>
                  </a:cubicBezTo>
                  <a:close/>
                  <a:moveTo>
                    <a:pt x="338" y="529"/>
                  </a:moveTo>
                  <a:cubicBezTo>
                    <a:pt x="338" y="558"/>
                    <a:pt x="294" y="558"/>
                    <a:pt x="279" y="514"/>
                  </a:cubicBezTo>
                  <a:cubicBezTo>
                    <a:pt x="264" y="485"/>
                    <a:pt x="279" y="499"/>
                    <a:pt x="308" y="499"/>
                  </a:cubicBezTo>
                  <a:cubicBezTo>
                    <a:pt x="323" y="499"/>
                    <a:pt x="323" y="514"/>
                    <a:pt x="323" y="529"/>
                  </a:cubicBezTo>
                  <a:close/>
                  <a:moveTo>
                    <a:pt x="719" y="646"/>
                  </a:moveTo>
                  <a:cubicBezTo>
                    <a:pt x="719" y="705"/>
                    <a:pt x="675" y="705"/>
                    <a:pt x="661" y="631"/>
                  </a:cubicBezTo>
                  <a:cubicBezTo>
                    <a:pt x="631" y="573"/>
                    <a:pt x="661" y="587"/>
                    <a:pt x="675" y="602"/>
                  </a:cubicBezTo>
                  <a:cubicBezTo>
                    <a:pt x="690" y="602"/>
                    <a:pt x="705" y="631"/>
                    <a:pt x="705" y="646"/>
                  </a:cubicBezTo>
                  <a:close/>
                  <a:moveTo>
                    <a:pt x="778" y="954"/>
                  </a:moveTo>
                  <a:cubicBezTo>
                    <a:pt x="778" y="969"/>
                    <a:pt x="734" y="969"/>
                    <a:pt x="690" y="940"/>
                  </a:cubicBezTo>
                  <a:cubicBezTo>
                    <a:pt x="675" y="925"/>
                    <a:pt x="661" y="910"/>
                    <a:pt x="675" y="881"/>
                  </a:cubicBezTo>
                  <a:cubicBezTo>
                    <a:pt x="690" y="866"/>
                    <a:pt x="705" y="866"/>
                    <a:pt x="734" y="881"/>
                  </a:cubicBezTo>
                  <a:cubicBezTo>
                    <a:pt x="749" y="910"/>
                    <a:pt x="763" y="925"/>
                    <a:pt x="763" y="954"/>
                  </a:cubicBezTo>
                  <a:close/>
                  <a:moveTo>
                    <a:pt x="1013" y="969"/>
                  </a:moveTo>
                  <a:cubicBezTo>
                    <a:pt x="1013" y="999"/>
                    <a:pt x="1013" y="1028"/>
                    <a:pt x="984" y="1028"/>
                  </a:cubicBezTo>
                  <a:cubicBezTo>
                    <a:pt x="969" y="1028"/>
                    <a:pt x="969" y="1028"/>
                    <a:pt x="969" y="1013"/>
                  </a:cubicBezTo>
                  <a:cubicBezTo>
                    <a:pt x="969" y="984"/>
                    <a:pt x="954" y="969"/>
                    <a:pt x="940" y="954"/>
                  </a:cubicBezTo>
                  <a:cubicBezTo>
                    <a:pt x="940" y="925"/>
                    <a:pt x="940" y="910"/>
                    <a:pt x="969" y="910"/>
                  </a:cubicBezTo>
                  <a:cubicBezTo>
                    <a:pt x="984" y="925"/>
                    <a:pt x="998" y="954"/>
                    <a:pt x="1013" y="969"/>
                  </a:cubicBezTo>
                  <a:close/>
                  <a:moveTo>
                    <a:pt x="529" y="1439"/>
                  </a:moveTo>
                  <a:cubicBezTo>
                    <a:pt x="529" y="1454"/>
                    <a:pt x="499" y="1468"/>
                    <a:pt x="470" y="1454"/>
                  </a:cubicBezTo>
                  <a:cubicBezTo>
                    <a:pt x="441" y="1439"/>
                    <a:pt x="426" y="1439"/>
                    <a:pt x="470" y="1395"/>
                  </a:cubicBezTo>
                  <a:cubicBezTo>
                    <a:pt x="514" y="1366"/>
                    <a:pt x="499" y="1366"/>
                    <a:pt x="485" y="1336"/>
                  </a:cubicBezTo>
                  <a:cubicBezTo>
                    <a:pt x="470" y="1321"/>
                    <a:pt x="470" y="1292"/>
                    <a:pt x="485" y="1277"/>
                  </a:cubicBezTo>
                  <a:cubicBezTo>
                    <a:pt x="499" y="1233"/>
                    <a:pt x="543" y="1380"/>
                    <a:pt x="529" y="1439"/>
                  </a:cubicBezTo>
                  <a:close/>
                  <a:moveTo>
                    <a:pt x="719" y="2070"/>
                  </a:moveTo>
                  <a:cubicBezTo>
                    <a:pt x="690" y="2100"/>
                    <a:pt x="675" y="2056"/>
                    <a:pt x="690" y="2011"/>
                  </a:cubicBezTo>
                  <a:cubicBezTo>
                    <a:pt x="719" y="1953"/>
                    <a:pt x="719" y="1953"/>
                    <a:pt x="719" y="2011"/>
                  </a:cubicBezTo>
                  <a:cubicBezTo>
                    <a:pt x="734" y="2026"/>
                    <a:pt x="734" y="2056"/>
                    <a:pt x="719" y="20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3"/>
            <p:cNvSpPr/>
            <p:nvPr/>
          </p:nvSpPr>
          <p:spPr>
            <a:xfrm>
              <a:off x="8957902" y="1786695"/>
              <a:ext cx="35384" cy="75836"/>
            </a:xfrm>
            <a:custGeom>
              <a:avLst/>
              <a:gdLst/>
              <a:ahLst/>
              <a:cxnLst/>
              <a:rect l="l" t="t" r="r" b="b"/>
              <a:pathLst>
                <a:path w="1117" h="2394" extrusionOk="0">
                  <a:moveTo>
                    <a:pt x="397" y="45"/>
                  </a:moveTo>
                  <a:cubicBezTo>
                    <a:pt x="382" y="74"/>
                    <a:pt x="353" y="89"/>
                    <a:pt x="353" y="103"/>
                  </a:cubicBezTo>
                  <a:cubicBezTo>
                    <a:pt x="353" y="118"/>
                    <a:pt x="280" y="206"/>
                    <a:pt x="236" y="206"/>
                  </a:cubicBezTo>
                  <a:cubicBezTo>
                    <a:pt x="162" y="206"/>
                    <a:pt x="103" y="309"/>
                    <a:pt x="89" y="441"/>
                  </a:cubicBezTo>
                  <a:cubicBezTo>
                    <a:pt x="89" y="500"/>
                    <a:pt x="89" y="558"/>
                    <a:pt x="59" y="617"/>
                  </a:cubicBezTo>
                  <a:cubicBezTo>
                    <a:pt x="59" y="661"/>
                    <a:pt x="59" y="705"/>
                    <a:pt x="59" y="749"/>
                  </a:cubicBezTo>
                  <a:cubicBezTo>
                    <a:pt x="74" y="793"/>
                    <a:pt x="74" y="837"/>
                    <a:pt x="59" y="881"/>
                  </a:cubicBezTo>
                  <a:cubicBezTo>
                    <a:pt x="30" y="911"/>
                    <a:pt x="15" y="1014"/>
                    <a:pt x="15" y="1248"/>
                  </a:cubicBezTo>
                  <a:cubicBezTo>
                    <a:pt x="15" y="1351"/>
                    <a:pt x="30" y="1395"/>
                    <a:pt x="59" y="1395"/>
                  </a:cubicBezTo>
                  <a:cubicBezTo>
                    <a:pt x="118" y="1395"/>
                    <a:pt x="133" y="1469"/>
                    <a:pt x="74" y="1527"/>
                  </a:cubicBezTo>
                  <a:cubicBezTo>
                    <a:pt x="30" y="1601"/>
                    <a:pt x="1" y="1894"/>
                    <a:pt x="45" y="1894"/>
                  </a:cubicBezTo>
                  <a:cubicBezTo>
                    <a:pt x="89" y="1894"/>
                    <a:pt x="74" y="1924"/>
                    <a:pt x="74" y="1953"/>
                  </a:cubicBezTo>
                  <a:cubicBezTo>
                    <a:pt x="118" y="2071"/>
                    <a:pt x="206" y="2159"/>
                    <a:pt x="324" y="2203"/>
                  </a:cubicBezTo>
                  <a:cubicBezTo>
                    <a:pt x="353" y="2203"/>
                    <a:pt x="382" y="2217"/>
                    <a:pt x="382" y="2247"/>
                  </a:cubicBezTo>
                  <a:cubicBezTo>
                    <a:pt x="397" y="2261"/>
                    <a:pt x="426" y="2276"/>
                    <a:pt x="456" y="2276"/>
                  </a:cubicBezTo>
                  <a:cubicBezTo>
                    <a:pt x="500" y="2276"/>
                    <a:pt x="529" y="2291"/>
                    <a:pt x="573" y="2305"/>
                  </a:cubicBezTo>
                  <a:cubicBezTo>
                    <a:pt x="720" y="2394"/>
                    <a:pt x="911" y="2129"/>
                    <a:pt x="955" y="1792"/>
                  </a:cubicBezTo>
                  <a:cubicBezTo>
                    <a:pt x="970" y="1645"/>
                    <a:pt x="970" y="1630"/>
                    <a:pt x="926" y="1615"/>
                  </a:cubicBezTo>
                  <a:cubicBezTo>
                    <a:pt x="882" y="1601"/>
                    <a:pt x="882" y="1601"/>
                    <a:pt x="926" y="1601"/>
                  </a:cubicBezTo>
                  <a:cubicBezTo>
                    <a:pt x="955" y="1601"/>
                    <a:pt x="1043" y="1322"/>
                    <a:pt x="1043" y="1131"/>
                  </a:cubicBezTo>
                  <a:cubicBezTo>
                    <a:pt x="1043" y="1072"/>
                    <a:pt x="1043" y="1014"/>
                    <a:pt x="1058" y="955"/>
                  </a:cubicBezTo>
                  <a:cubicBezTo>
                    <a:pt x="1116" y="881"/>
                    <a:pt x="1028" y="221"/>
                    <a:pt x="984" y="265"/>
                  </a:cubicBezTo>
                  <a:cubicBezTo>
                    <a:pt x="984" y="280"/>
                    <a:pt x="955" y="250"/>
                    <a:pt x="940" y="221"/>
                  </a:cubicBezTo>
                  <a:cubicBezTo>
                    <a:pt x="911" y="177"/>
                    <a:pt x="882" y="162"/>
                    <a:pt x="838" y="162"/>
                  </a:cubicBezTo>
                  <a:cubicBezTo>
                    <a:pt x="793" y="147"/>
                    <a:pt x="764" y="147"/>
                    <a:pt x="735" y="133"/>
                  </a:cubicBezTo>
                  <a:cubicBezTo>
                    <a:pt x="720" y="118"/>
                    <a:pt x="705" y="147"/>
                    <a:pt x="720" y="206"/>
                  </a:cubicBezTo>
                  <a:cubicBezTo>
                    <a:pt x="720" y="250"/>
                    <a:pt x="720" y="280"/>
                    <a:pt x="691" y="280"/>
                  </a:cubicBezTo>
                  <a:cubicBezTo>
                    <a:pt x="676" y="280"/>
                    <a:pt x="661" y="236"/>
                    <a:pt x="661" y="177"/>
                  </a:cubicBezTo>
                  <a:cubicBezTo>
                    <a:pt x="661" y="74"/>
                    <a:pt x="661" y="59"/>
                    <a:pt x="588" y="30"/>
                  </a:cubicBezTo>
                  <a:cubicBezTo>
                    <a:pt x="500" y="1"/>
                    <a:pt x="470" y="1"/>
                    <a:pt x="412" y="45"/>
                  </a:cubicBezTo>
                  <a:close/>
                  <a:moveTo>
                    <a:pt x="691" y="324"/>
                  </a:moveTo>
                  <a:cubicBezTo>
                    <a:pt x="735" y="353"/>
                    <a:pt x="749" y="353"/>
                    <a:pt x="764" y="324"/>
                  </a:cubicBezTo>
                  <a:cubicBezTo>
                    <a:pt x="793" y="250"/>
                    <a:pt x="808" y="294"/>
                    <a:pt x="808" y="368"/>
                  </a:cubicBezTo>
                  <a:cubicBezTo>
                    <a:pt x="793" y="456"/>
                    <a:pt x="793" y="456"/>
                    <a:pt x="749" y="412"/>
                  </a:cubicBezTo>
                  <a:cubicBezTo>
                    <a:pt x="720" y="382"/>
                    <a:pt x="676" y="368"/>
                    <a:pt x="647" y="382"/>
                  </a:cubicBezTo>
                  <a:cubicBezTo>
                    <a:pt x="617" y="382"/>
                    <a:pt x="588" y="368"/>
                    <a:pt x="588" y="338"/>
                  </a:cubicBezTo>
                  <a:cubicBezTo>
                    <a:pt x="573" y="280"/>
                    <a:pt x="603" y="280"/>
                    <a:pt x="691" y="324"/>
                  </a:cubicBezTo>
                  <a:close/>
                  <a:moveTo>
                    <a:pt x="852" y="720"/>
                  </a:moveTo>
                  <a:cubicBezTo>
                    <a:pt x="867" y="705"/>
                    <a:pt x="882" y="720"/>
                    <a:pt x="896" y="735"/>
                  </a:cubicBezTo>
                  <a:cubicBezTo>
                    <a:pt x="911" y="749"/>
                    <a:pt x="896" y="764"/>
                    <a:pt x="882" y="779"/>
                  </a:cubicBezTo>
                  <a:cubicBezTo>
                    <a:pt x="838" y="808"/>
                    <a:pt x="749" y="705"/>
                    <a:pt x="764" y="661"/>
                  </a:cubicBezTo>
                  <a:cubicBezTo>
                    <a:pt x="779" y="603"/>
                    <a:pt x="779" y="617"/>
                    <a:pt x="808" y="676"/>
                  </a:cubicBezTo>
                  <a:cubicBezTo>
                    <a:pt x="823" y="720"/>
                    <a:pt x="838" y="735"/>
                    <a:pt x="852" y="720"/>
                  </a:cubicBezTo>
                  <a:close/>
                  <a:moveTo>
                    <a:pt x="265" y="1513"/>
                  </a:moveTo>
                  <a:cubicBezTo>
                    <a:pt x="265" y="1527"/>
                    <a:pt x="265" y="1542"/>
                    <a:pt x="250" y="1542"/>
                  </a:cubicBezTo>
                  <a:cubicBezTo>
                    <a:pt x="250" y="1542"/>
                    <a:pt x="236" y="1527"/>
                    <a:pt x="221" y="1513"/>
                  </a:cubicBezTo>
                  <a:cubicBezTo>
                    <a:pt x="206" y="1498"/>
                    <a:pt x="221" y="1483"/>
                    <a:pt x="236" y="1483"/>
                  </a:cubicBezTo>
                  <a:cubicBezTo>
                    <a:pt x="250" y="1483"/>
                    <a:pt x="265" y="1498"/>
                    <a:pt x="265" y="1513"/>
                  </a:cubicBezTo>
                  <a:close/>
                  <a:moveTo>
                    <a:pt x="412" y="1630"/>
                  </a:moveTo>
                  <a:cubicBezTo>
                    <a:pt x="426" y="1660"/>
                    <a:pt x="412" y="1674"/>
                    <a:pt x="397" y="1674"/>
                  </a:cubicBezTo>
                  <a:cubicBezTo>
                    <a:pt x="397" y="1674"/>
                    <a:pt x="382" y="1660"/>
                    <a:pt x="382" y="1630"/>
                  </a:cubicBezTo>
                  <a:cubicBezTo>
                    <a:pt x="382" y="1615"/>
                    <a:pt x="382" y="1586"/>
                    <a:pt x="382" y="1586"/>
                  </a:cubicBezTo>
                  <a:cubicBezTo>
                    <a:pt x="397" y="1586"/>
                    <a:pt x="412" y="1615"/>
                    <a:pt x="426" y="1630"/>
                  </a:cubicBezTo>
                  <a:close/>
                  <a:moveTo>
                    <a:pt x="764" y="1953"/>
                  </a:moveTo>
                  <a:cubicBezTo>
                    <a:pt x="779" y="1983"/>
                    <a:pt x="793" y="2027"/>
                    <a:pt x="808" y="2071"/>
                  </a:cubicBezTo>
                  <a:cubicBezTo>
                    <a:pt x="764" y="2056"/>
                    <a:pt x="720" y="2027"/>
                    <a:pt x="705" y="1983"/>
                  </a:cubicBezTo>
                  <a:cubicBezTo>
                    <a:pt x="705" y="1953"/>
                    <a:pt x="691" y="1924"/>
                    <a:pt x="661" y="1924"/>
                  </a:cubicBezTo>
                  <a:cubicBezTo>
                    <a:pt x="647" y="1924"/>
                    <a:pt x="632" y="1909"/>
                    <a:pt x="647" y="1880"/>
                  </a:cubicBezTo>
                  <a:cubicBezTo>
                    <a:pt x="676" y="1821"/>
                    <a:pt x="705" y="1836"/>
                    <a:pt x="764" y="19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43"/>
            <p:cNvSpPr/>
            <p:nvPr/>
          </p:nvSpPr>
          <p:spPr>
            <a:xfrm>
              <a:off x="8834201" y="1830410"/>
              <a:ext cx="33990" cy="90249"/>
            </a:xfrm>
            <a:custGeom>
              <a:avLst/>
              <a:gdLst/>
              <a:ahLst/>
              <a:cxnLst/>
              <a:rect l="l" t="t" r="r" b="b"/>
              <a:pathLst>
                <a:path w="1073" h="2849" extrusionOk="0">
                  <a:moveTo>
                    <a:pt x="412" y="59"/>
                  </a:moveTo>
                  <a:cubicBezTo>
                    <a:pt x="397" y="89"/>
                    <a:pt x="368" y="103"/>
                    <a:pt x="324" y="118"/>
                  </a:cubicBezTo>
                  <a:cubicBezTo>
                    <a:pt x="294" y="118"/>
                    <a:pt x="265" y="147"/>
                    <a:pt x="265" y="191"/>
                  </a:cubicBezTo>
                  <a:cubicBezTo>
                    <a:pt x="265" y="250"/>
                    <a:pt x="265" y="250"/>
                    <a:pt x="235" y="206"/>
                  </a:cubicBezTo>
                  <a:cubicBezTo>
                    <a:pt x="221" y="162"/>
                    <a:pt x="221" y="162"/>
                    <a:pt x="162" y="221"/>
                  </a:cubicBezTo>
                  <a:cubicBezTo>
                    <a:pt x="74" y="324"/>
                    <a:pt x="30" y="500"/>
                    <a:pt x="15" y="896"/>
                  </a:cubicBezTo>
                  <a:cubicBezTo>
                    <a:pt x="1" y="1219"/>
                    <a:pt x="15" y="1263"/>
                    <a:pt x="59" y="1307"/>
                  </a:cubicBezTo>
                  <a:cubicBezTo>
                    <a:pt x="89" y="1351"/>
                    <a:pt x="103" y="1351"/>
                    <a:pt x="59" y="1395"/>
                  </a:cubicBezTo>
                  <a:cubicBezTo>
                    <a:pt x="15" y="1439"/>
                    <a:pt x="1" y="1513"/>
                    <a:pt x="30" y="1704"/>
                  </a:cubicBezTo>
                  <a:cubicBezTo>
                    <a:pt x="30" y="1792"/>
                    <a:pt x="45" y="1821"/>
                    <a:pt x="74" y="1821"/>
                  </a:cubicBezTo>
                  <a:cubicBezTo>
                    <a:pt x="118" y="1821"/>
                    <a:pt x="118" y="1836"/>
                    <a:pt x="103" y="1850"/>
                  </a:cubicBezTo>
                  <a:cubicBezTo>
                    <a:pt x="74" y="1909"/>
                    <a:pt x="74" y="1983"/>
                    <a:pt x="74" y="2041"/>
                  </a:cubicBezTo>
                  <a:lnTo>
                    <a:pt x="74" y="2247"/>
                  </a:lnTo>
                  <a:cubicBezTo>
                    <a:pt x="74" y="2276"/>
                    <a:pt x="89" y="2305"/>
                    <a:pt x="118" y="2305"/>
                  </a:cubicBezTo>
                  <a:cubicBezTo>
                    <a:pt x="133" y="2305"/>
                    <a:pt x="133" y="2320"/>
                    <a:pt x="118" y="2335"/>
                  </a:cubicBezTo>
                  <a:cubicBezTo>
                    <a:pt x="89" y="2394"/>
                    <a:pt x="177" y="2570"/>
                    <a:pt x="294" y="2702"/>
                  </a:cubicBezTo>
                  <a:cubicBezTo>
                    <a:pt x="412" y="2819"/>
                    <a:pt x="426" y="2834"/>
                    <a:pt x="485" y="2819"/>
                  </a:cubicBezTo>
                  <a:cubicBezTo>
                    <a:pt x="529" y="2819"/>
                    <a:pt x="573" y="2819"/>
                    <a:pt x="602" y="2834"/>
                  </a:cubicBezTo>
                  <a:cubicBezTo>
                    <a:pt x="617" y="2849"/>
                    <a:pt x="632" y="2834"/>
                    <a:pt x="632" y="2819"/>
                  </a:cubicBezTo>
                  <a:cubicBezTo>
                    <a:pt x="632" y="2805"/>
                    <a:pt x="647" y="2775"/>
                    <a:pt x="676" y="2775"/>
                  </a:cubicBezTo>
                  <a:cubicBezTo>
                    <a:pt x="720" y="2775"/>
                    <a:pt x="837" y="2628"/>
                    <a:pt x="823" y="2584"/>
                  </a:cubicBezTo>
                  <a:cubicBezTo>
                    <a:pt x="793" y="2555"/>
                    <a:pt x="823" y="2555"/>
                    <a:pt x="852" y="2570"/>
                  </a:cubicBezTo>
                  <a:cubicBezTo>
                    <a:pt x="867" y="2584"/>
                    <a:pt x="881" y="2570"/>
                    <a:pt x="881" y="2540"/>
                  </a:cubicBezTo>
                  <a:cubicBezTo>
                    <a:pt x="881" y="2511"/>
                    <a:pt x="896" y="2496"/>
                    <a:pt x="925" y="2496"/>
                  </a:cubicBezTo>
                  <a:cubicBezTo>
                    <a:pt x="955" y="2496"/>
                    <a:pt x="984" y="2438"/>
                    <a:pt x="1014" y="2291"/>
                  </a:cubicBezTo>
                  <a:cubicBezTo>
                    <a:pt x="1072" y="2012"/>
                    <a:pt x="1058" y="911"/>
                    <a:pt x="984" y="808"/>
                  </a:cubicBezTo>
                  <a:cubicBezTo>
                    <a:pt x="970" y="720"/>
                    <a:pt x="955" y="647"/>
                    <a:pt x="940" y="573"/>
                  </a:cubicBezTo>
                  <a:cubicBezTo>
                    <a:pt x="911" y="338"/>
                    <a:pt x="867" y="250"/>
                    <a:pt x="764" y="250"/>
                  </a:cubicBezTo>
                  <a:cubicBezTo>
                    <a:pt x="720" y="250"/>
                    <a:pt x="691" y="221"/>
                    <a:pt x="676" y="191"/>
                  </a:cubicBezTo>
                  <a:cubicBezTo>
                    <a:pt x="647" y="103"/>
                    <a:pt x="412" y="1"/>
                    <a:pt x="397" y="74"/>
                  </a:cubicBezTo>
                  <a:close/>
                  <a:moveTo>
                    <a:pt x="602" y="412"/>
                  </a:moveTo>
                  <a:cubicBezTo>
                    <a:pt x="529" y="456"/>
                    <a:pt x="514" y="441"/>
                    <a:pt x="544" y="382"/>
                  </a:cubicBezTo>
                  <a:cubicBezTo>
                    <a:pt x="573" y="309"/>
                    <a:pt x="588" y="324"/>
                    <a:pt x="602" y="353"/>
                  </a:cubicBezTo>
                  <a:cubicBezTo>
                    <a:pt x="632" y="368"/>
                    <a:pt x="632" y="397"/>
                    <a:pt x="602" y="412"/>
                  </a:cubicBezTo>
                  <a:close/>
                  <a:moveTo>
                    <a:pt x="368" y="2056"/>
                  </a:moveTo>
                  <a:cubicBezTo>
                    <a:pt x="382" y="2056"/>
                    <a:pt x="397" y="2056"/>
                    <a:pt x="382" y="2100"/>
                  </a:cubicBezTo>
                  <a:cubicBezTo>
                    <a:pt x="382" y="2129"/>
                    <a:pt x="382" y="2144"/>
                    <a:pt x="368" y="2144"/>
                  </a:cubicBezTo>
                  <a:cubicBezTo>
                    <a:pt x="338" y="2144"/>
                    <a:pt x="324" y="2159"/>
                    <a:pt x="309" y="2188"/>
                  </a:cubicBezTo>
                  <a:cubicBezTo>
                    <a:pt x="250" y="2217"/>
                    <a:pt x="250" y="2217"/>
                    <a:pt x="280" y="2173"/>
                  </a:cubicBezTo>
                  <a:cubicBezTo>
                    <a:pt x="280" y="2129"/>
                    <a:pt x="294" y="2100"/>
                    <a:pt x="309" y="2071"/>
                  </a:cubicBezTo>
                  <a:cubicBezTo>
                    <a:pt x="324" y="1997"/>
                    <a:pt x="324" y="1997"/>
                    <a:pt x="338" y="2041"/>
                  </a:cubicBezTo>
                  <a:cubicBezTo>
                    <a:pt x="353" y="2071"/>
                    <a:pt x="353" y="2071"/>
                    <a:pt x="368" y="2056"/>
                  </a:cubicBezTo>
                  <a:close/>
                  <a:moveTo>
                    <a:pt x="544" y="2570"/>
                  </a:moveTo>
                  <a:cubicBezTo>
                    <a:pt x="544" y="2584"/>
                    <a:pt x="529" y="2599"/>
                    <a:pt x="514" y="2599"/>
                  </a:cubicBezTo>
                  <a:cubicBezTo>
                    <a:pt x="500" y="2599"/>
                    <a:pt x="485" y="2584"/>
                    <a:pt x="500" y="2570"/>
                  </a:cubicBezTo>
                  <a:cubicBezTo>
                    <a:pt x="500" y="2555"/>
                    <a:pt x="514" y="2540"/>
                    <a:pt x="529" y="2540"/>
                  </a:cubicBezTo>
                  <a:cubicBezTo>
                    <a:pt x="529" y="2540"/>
                    <a:pt x="544" y="2555"/>
                    <a:pt x="544" y="2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43"/>
            <p:cNvSpPr/>
            <p:nvPr/>
          </p:nvSpPr>
          <p:spPr>
            <a:xfrm>
              <a:off x="8705369" y="1851792"/>
              <a:ext cx="33515" cy="80968"/>
            </a:xfrm>
            <a:custGeom>
              <a:avLst/>
              <a:gdLst/>
              <a:ahLst/>
              <a:cxnLst/>
              <a:rect l="l" t="t" r="r" b="b"/>
              <a:pathLst>
                <a:path w="1058" h="2556" extrusionOk="0">
                  <a:moveTo>
                    <a:pt x="441" y="30"/>
                  </a:moveTo>
                  <a:cubicBezTo>
                    <a:pt x="397" y="60"/>
                    <a:pt x="339" y="74"/>
                    <a:pt x="280" y="74"/>
                  </a:cubicBezTo>
                  <a:cubicBezTo>
                    <a:pt x="192" y="89"/>
                    <a:pt x="162" y="104"/>
                    <a:pt x="162" y="148"/>
                  </a:cubicBezTo>
                  <a:cubicBezTo>
                    <a:pt x="162" y="177"/>
                    <a:pt x="133" y="221"/>
                    <a:pt x="104" y="236"/>
                  </a:cubicBezTo>
                  <a:cubicBezTo>
                    <a:pt x="1" y="309"/>
                    <a:pt x="30" y="911"/>
                    <a:pt x="148" y="1131"/>
                  </a:cubicBezTo>
                  <a:cubicBezTo>
                    <a:pt x="177" y="1175"/>
                    <a:pt x="192" y="1205"/>
                    <a:pt x="192" y="1249"/>
                  </a:cubicBezTo>
                  <a:cubicBezTo>
                    <a:pt x="192" y="1278"/>
                    <a:pt x="206" y="1293"/>
                    <a:pt x="236" y="1278"/>
                  </a:cubicBezTo>
                  <a:cubicBezTo>
                    <a:pt x="265" y="1263"/>
                    <a:pt x="280" y="1278"/>
                    <a:pt x="251" y="1293"/>
                  </a:cubicBezTo>
                  <a:cubicBezTo>
                    <a:pt x="221" y="1410"/>
                    <a:pt x="206" y="1513"/>
                    <a:pt x="206" y="1630"/>
                  </a:cubicBezTo>
                  <a:cubicBezTo>
                    <a:pt x="206" y="1748"/>
                    <a:pt x="192" y="1865"/>
                    <a:pt x="177" y="1983"/>
                  </a:cubicBezTo>
                  <a:cubicBezTo>
                    <a:pt x="177" y="2056"/>
                    <a:pt x="177" y="2115"/>
                    <a:pt x="192" y="2188"/>
                  </a:cubicBezTo>
                  <a:cubicBezTo>
                    <a:pt x="206" y="2291"/>
                    <a:pt x="265" y="2379"/>
                    <a:pt x="339" y="2453"/>
                  </a:cubicBezTo>
                  <a:cubicBezTo>
                    <a:pt x="441" y="2555"/>
                    <a:pt x="456" y="2555"/>
                    <a:pt x="485" y="2511"/>
                  </a:cubicBezTo>
                  <a:cubicBezTo>
                    <a:pt x="515" y="2467"/>
                    <a:pt x="529" y="2467"/>
                    <a:pt x="574" y="2511"/>
                  </a:cubicBezTo>
                  <a:cubicBezTo>
                    <a:pt x="632" y="2555"/>
                    <a:pt x="632" y="2555"/>
                    <a:pt x="632" y="2541"/>
                  </a:cubicBezTo>
                  <a:cubicBezTo>
                    <a:pt x="632" y="2526"/>
                    <a:pt x="662" y="2497"/>
                    <a:pt x="720" y="2482"/>
                  </a:cubicBezTo>
                  <a:cubicBezTo>
                    <a:pt x="779" y="2438"/>
                    <a:pt x="852" y="2379"/>
                    <a:pt x="896" y="2306"/>
                  </a:cubicBezTo>
                  <a:cubicBezTo>
                    <a:pt x="1029" y="2130"/>
                    <a:pt x="1058" y="1968"/>
                    <a:pt x="1058" y="1440"/>
                  </a:cubicBezTo>
                  <a:cubicBezTo>
                    <a:pt x="1058" y="1102"/>
                    <a:pt x="1058" y="1043"/>
                    <a:pt x="1014" y="1014"/>
                  </a:cubicBezTo>
                  <a:cubicBezTo>
                    <a:pt x="970" y="985"/>
                    <a:pt x="985" y="970"/>
                    <a:pt x="999" y="970"/>
                  </a:cubicBezTo>
                  <a:cubicBezTo>
                    <a:pt x="1043" y="970"/>
                    <a:pt x="1043" y="838"/>
                    <a:pt x="999" y="691"/>
                  </a:cubicBezTo>
                  <a:cubicBezTo>
                    <a:pt x="970" y="618"/>
                    <a:pt x="941" y="588"/>
                    <a:pt x="911" y="588"/>
                  </a:cubicBezTo>
                  <a:cubicBezTo>
                    <a:pt x="882" y="588"/>
                    <a:pt x="867" y="588"/>
                    <a:pt x="896" y="544"/>
                  </a:cubicBezTo>
                  <a:cubicBezTo>
                    <a:pt x="941" y="456"/>
                    <a:pt x="911" y="353"/>
                    <a:pt x="794" y="250"/>
                  </a:cubicBezTo>
                  <a:cubicBezTo>
                    <a:pt x="750" y="206"/>
                    <a:pt x="720" y="162"/>
                    <a:pt x="691" y="118"/>
                  </a:cubicBezTo>
                  <a:cubicBezTo>
                    <a:pt x="691" y="74"/>
                    <a:pt x="603" y="1"/>
                    <a:pt x="544" y="1"/>
                  </a:cubicBezTo>
                  <a:cubicBezTo>
                    <a:pt x="500" y="1"/>
                    <a:pt x="471" y="16"/>
                    <a:pt x="441" y="30"/>
                  </a:cubicBezTo>
                  <a:close/>
                  <a:moveTo>
                    <a:pt x="368" y="206"/>
                  </a:moveTo>
                  <a:cubicBezTo>
                    <a:pt x="368" y="221"/>
                    <a:pt x="368" y="236"/>
                    <a:pt x="368" y="236"/>
                  </a:cubicBezTo>
                  <a:cubicBezTo>
                    <a:pt x="339" y="236"/>
                    <a:pt x="339" y="221"/>
                    <a:pt x="339" y="206"/>
                  </a:cubicBezTo>
                  <a:cubicBezTo>
                    <a:pt x="339" y="192"/>
                    <a:pt x="339" y="177"/>
                    <a:pt x="339" y="177"/>
                  </a:cubicBezTo>
                  <a:cubicBezTo>
                    <a:pt x="353" y="177"/>
                    <a:pt x="368" y="192"/>
                    <a:pt x="368" y="206"/>
                  </a:cubicBezTo>
                  <a:close/>
                  <a:moveTo>
                    <a:pt x="941" y="985"/>
                  </a:moveTo>
                  <a:cubicBezTo>
                    <a:pt x="941" y="999"/>
                    <a:pt x="926" y="1014"/>
                    <a:pt x="896" y="1014"/>
                  </a:cubicBezTo>
                  <a:cubicBezTo>
                    <a:pt x="882" y="1014"/>
                    <a:pt x="852" y="970"/>
                    <a:pt x="882" y="940"/>
                  </a:cubicBezTo>
                  <a:cubicBezTo>
                    <a:pt x="896" y="911"/>
                    <a:pt x="941" y="940"/>
                    <a:pt x="941" y="985"/>
                  </a:cubicBezTo>
                  <a:close/>
                  <a:moveTo>
                    <a:pt x="999" y="1557"/>
                  </a:moveTo>
                  <a:cubicBezTo>
                    <a:pt x="999" y="1572"/>
                    <a:pt x="985" y="1586"/>
                    <a:pt x="970" y="1586"/>
                  </a:cubicBezTo>
                  <a:cubicBezTo>
                    <a:pt x="955" y="1586"/>
                    <a:pt x="955" y="1572"/>
                    <a:pt x="955" y="1557"/>
                  </a:cubicBezTo>
                  <a:cubicBezTo>
                    <a:pt x="970" y="1542"/>
                    <a:pt x="985" y="1542"/>
                    <a:pt x="985" y="1542"/>
                  </a:cubicBezTo>
                  <a:cubicBezTo>
                    <a:pt x="999" y="1542"/>
                    <a:pt x="999" y="1557"/>
                    <a:pt x="999" y="15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43"/>
            <p:cNvSpPr/>
            <p:nvPr/>
          </p:nvSpPr>
          <p:spPr>
            <a:xfrm>
              <a:off x="8913268" y="1862499"/>
              <a:ext cx="30252" cy="69786"/>
            </a:xfrm>
            <a:custGeom>
              <a:avLst/>
              <a:gdLst/>
              <a:ahLst/>
              <a:cxnLst/>
              <a:rect l="l" t="t" r="r" b="b"/>
              <a:pathLst>
                <a:path w="955" h="2203" extrusionOk="0">
                  <a:moveTo>
                    <a:pt x="250" y="103"/>
                  </a:moveTo>
                  <a:cubicBezTo>
                    <a:pt x="132" y="206"/>
                    <a:pt x="132" y="162"/>
                    <a:pt x="88" y="1219"/>
                  </a:cubicBezTo>
                  <a:cubicBezTo>
                    <a:pt x="74" y="1292"/>
                    <a:pt x="74" y="1366"/>
                    <a:pt x="59" y="1454"/>
                  </a:cubicBezTo>
                  <a:cubicBezTo>
                    <a:pt x="59" y="1454"/>
                    <a:pt x="59" y="1483"/>
                    <a:pt x="74" y="1483"/>
                  </a:cubicBezTo>
                  <a:cubicBezTo>
                    <a:pt x="88" y="1483"/>
                    <a:pt x="103" y="1513"/>
                    <a:pt x="74" y="1527"/>
                  </a:cubicBezTo>
                  <a:cubicBezTo>
                    <a:pt x="15" y="1630"/>
                    <a:pt x="0" y="1748"/>
                    <a:pt x="44" y="1865"/>
                  </a:cubicBezTo>
                  <a:cubicBezTo>
                    <a:pt x="59" y="1924"/>
                    <a:pt x="88" y="1953"/>
                    <a:pt x="103" y="1953"/>
                  </a:cubicBezTo>
                  <a:cubicBezTo>
                    <a:pt x="118" y="1953"/>
                    <a:pt x="132" y="1953"/>
                    <a:pt x="147" y="1953"/>
                  </a:cubicBezTo>
                  <a:cubicBezTo>
                    <a:pt x="177" y="1968"/>
                    <a:pt x="177" y="1982"/>
                    <a:pt x="147" y="1997"/>
                  </a:cubicBezTo>
                  <a:cubicBezTo>
                    <a:pt x="132" y="2012"/>
                    <a:pt x="118" y="2027"/>
                    <a:pt x="162" y="2071"/>
                  </a:cubicBezTo>
                  <a:cubicBezTo>
                    <a:pt x="250" y="2159"/>
                    <a:pt x="367" y="2203"/>
                    <a:pt x="411" y="2173"/>
                  </a:cubicBezTo>
                  <a:cubicBezTo>
                    <a:pt x="441" y="2144"/>
                    <a:pt x="470" y="2144"/>
                    <a:pt x="514" y="2144"/>
                  </a:cubicBezTo>
                  <a:cubicBezTo>
                    <a:pt x="617" y="2144"/>
                    <a:pt x="837" y="1850"/>
                    <a:pt x="852" y="1674"/>
                  </a:cubicBezTo>
                  <a:cubicBezTo>
                    <a:pt x="867" y="1586"/>
                    <a:pt x="881" y="1513"/>
                    <a:pt x="896" y="1439"/>
                  </a:cubicBezTo>
                  <a:cubicBezTo>
                    <a:pt x="925" y="1307"/>
                    <a:pt x="940" y="1190"/>
                    <a:pt x="940" y="1072"/>
                  </a:cubicBezTo>
                  <a:cubicBezTo>
                    <a:pt x="955" y="823"/>
                    <a:pt x="955" y="808"/>
                    <a:pt x="881" y="705"/>
                  </a:cubicBezTo>
                  <a:cubicBezTo>
                    <a:pt x="837" y="617"/>
                    <a:pt x="793" y="602"/>
                    <a:pt x="778" y="617"/>
                  </a:cubicBezTo>
                  <a:cubicBezTo>
                    <a:pt x="764" y="632"/>
                    <a:pt x="632" y="412"/>
                    <a:pt x="617" y="309"/>
                  </a:cubicBezTo>
                  <a:cubicBezTo>
                    <a:pt x="617" y="206"/>
                    <a:pt x="558" y="118"/>
                    <a:pt x="499" y="147"/>
                  </a:cubicBezTo>
                  <a:cubicBezTo>
                    <a:pt x="441" y="177"/>
                    <a:pt x="470" y="147"/>
                    <a:pt x="470" y="118"/>
                  </a:cubicBezTo>
                  <a:cubicBezTo>
                    <a:pt x="485" y="89"/>
                    <a:pt x="485" y="74"/>
                    <a:pt x="441" y="118"/>
                  </a:cubicBezTo>
                  <a:cubicBezTo>
                    <a:pt x="411" y="162"/>
                    <a:pt x="397" y="147"/>
                    <a:pt x="397" y="118"/>
                  </a:cubicBezTo>
                  <a:cubicBezTo>
                    <a:pt x="397" y="89"/>
                    <a:pt x="397" y="74"/>
                    <a:pt x="397" y="59"/>
                  </a:cubicBezTo>
                  <a:cubicBezTo>
                    <a:pt x="397" y="1"/>
                    <a:pt x="338" y="15"/>
                    <a:pt x="250" y="103"/>
                  </a:cubicBezTo>
                  <a:close/>
                  <a:moveTo>
                    <a:pt x="455" y="485"/>
                  </a:moveTo>
                  <a:cubicBezTo>
                    <a:pt x="455" y="529"/>
                    <a:pt x="455" y="529"/>
                    <a:pt x="411" y="500"/>
                  </a:cubicBezTo>
                  <a:cubicBezTo>
                    <a:pt x="382" y="456"/>
                    <a:pt x="382" y="456"/>
                    <a:pt x="382" y="441"/>
                  </a:cubicBezTo>
                  <a:cubicBezTo>
                    <a:pt x="382" y="426"/>
                    <a:pt x="397" y="426"/>
                    <a:pt x="411" y="426"/>
                  </a:cubicBezTo>
                  <a:cubicBezTo>
                    <a:pt x="441" y="426"/>
                    <a:pt x="455" y="456"/>
                    <a:pt x="455" y="485"/>
                  </a:cubicBezTo>
                  <a:close/>
                  <a:moveTo>
                    <a:pt x="206" y="1087"/>
                  </a:moveTo>
                  <a:cubicBezTo>
                    <a:pt x="235" y="1102"/>
                    <a:pt x="235" y="1116"/>
                    <a:pt x="235" y="1131"/>
                  </a:cubicBezTo>
                  <a:cubicBezTo>
                    <a:pt x="221" y="1131"/>
                    <a:pt x="191" y="1131"/>
                    <a:pt x="162" y="1102"/>
                  </a:cubicBezTo>
                  <a:cubicBezTo>
                    <a:pt x="132" y="1072"/>
                    <a:pt x="147" y="1043"/>
                    <a:pt x="206" y="1087"/>
                  </a:cubicBezTo>
                  <a:close/>
                  <a:moveTo>
                    <a:pt x="485" y="1190"/>
                  </a:moveTo>
                  <a:cubicBezTo>
                    <a:pt x="485" y="1204"/>
                    <a:pt x="470" y="1219"/>
                    <a:pt x="455" y="1219"/>
                  </a:cubicBezTo>
                  <a:cubicBezTo>
                    <a:pt x="441" y="1219"/>
                    <a:pt x="441" y="1204"/>
                    <a:pt x="441" y="1190"/>
                  </a:cubicBezTo>
                  <a:cubicBezTo>
                    <a:pt x="455" y="1160"/>
                    <a:pt x="470" y="1146"/>
                    <a:pt x="470" y="1146"/>
                  </a:cubicBezTo>
                  <a:cubicBezTo>
                    <a:pt x="485" y="1146"/>
                    <a:pt x="485" y="1160"/>
                    <a:pt x="485" y="1190"/>
                  </a:cubicBezTo>
                  <a:close/>
                  <a:moveTo>
                    <a:pt x="764" y="1527"/>
                  </a:moveTo>
                  <a:cubicBezTo>
                    <a:pt x="764" y="1542"/>
                    <a:pt x="749" y="1557"/>
                    <a:pt x="734" y="1557"/>
                  </a:cubicBezTo>
                  <a:cubicBezTo>
                    <a:pt x="720" y="1557"/>
                    <a:pt x="705" y="1542"/>
                    <a:pt x="705" y="1527"/>
                  </a:cubicBezTo>
                  <a:cubicBezTo>
                    <a:pt x="705" y="1513"/>
                    <a:pt x="720" y="1498"/>
                    <a:pt x="734" y="1498"/>
                  </a:cubicBezTo>
                  <a:cubicBezTo>
                    <a:pt x="749" y="1513"/>
                    <a:pt x="764" y="1513"/>
                    <a:pt x="764" y="15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3"/>
            <p:cNvSpPr/>
            <p:nvPr/>
          </p:nvSpPr>
          <p:spPr>
            <a:xfrm>
              <a:off x="8767710" y="1863418"/>
              <a:ext cx="34433" cy="72130"/>
            </a:xfrm>
            <a:custGeom>
              <a:avLst/>
              <a:gdLst/>
              <a:ahLst/>
              <a:cxnLst/>
              <a:rect l="l" t="t" r="r" b="b"/>
              <a:pathLst>
                <a:path w="1087" h="2277" extrusionOk="0">
                  <a:moveTo>
                    <a:pt x="529" y="118"/>
                  </a:moveTo>
                  <a:cubicBezTo>
                    <a:pt x="529" y="177"/>
                    <a:pt x="514" y="192"/>
                    <a:pt x="485" y="192"/>
                  </a:cubicBezTo>
                  <a:cubicBezTo>
                    <a:pt x="455" y="192"/>
                    <a:pt x="455" y="192"/>
                    <a:pt x="455" y="177"/>
                  </a:cubicBezTo>
                  <a:cubicBezTo>
                    <a:pt x="470" y="148"/>
                    <a:pt x="441" y="133"/>
                    <a:pt x="411" y="118"/>
                  </a:cubicBezTo>
                  <a:cubicBezTo>
                    <a:pt x="264" y="89"/>
                    <a:pt x="118" y="295"/>
                    <a:pt x="103" y="529"/>
                  </a:cubicBezTo>
                  <a:cubicBezTo>
                    <a:pt x="103" y="573"/>
                    <a:pt x="88" y="618"/>
                    <a:pt x="74" y="662"/>
                  </a:cubicBezTo>
                  <a:cubicBezTo>
                    <a:pt x="0" y="750"/>
                    <a:pt x="44" y="1645"/>
                    <a:pt x="118" y="1645"/>
                  </a:cubicBezTo>
                  <a:cubicBezTo>
                    <a:pt x="132" y="1645"/>
                    <a:pt x="147" y="1660"/>
                    <a:pt x="147" y="1675"/>
                  </a:cubicBezTo>
                  <a:cubicBezTo>
                    <a:pt x="147" y="1689"/>
                    <a:pt x="118" y="1689"/>
                    <a:pt x="103" y="1689"/>
                  </a:cubicBezTo>
                  <a:cubicBezTo>
                    <a:pt x="44" y="1660"/>
                    <a:pt x="44" y="1719"/>
                    <a:pt x="103" y="1909"/>
                  </a:cubicBezTo>
                  <a:cubicBezTo>
                    <a:pt x="118" y="1983"/>
                    <a:pt x="147" y="2042"/>
                    <a:pt x="162" y="2042"/>
                  </a:cubicBezTo>
                  <a:cubicBezTo>
                    <a:pt x="191" y="2027"/>
                    <a:pt x="191" y="2056"/>
                    <a:pt x="191" y="2071"/>
                  </a:cubicBezTo>
                  <a:cubicBezTo>
                    <a:pt x="191" y="2144"/>
                    <a:pt x="338" y="2276"/>
                    <a:pt x="353" y="2232"/>
                  </a:cubicBezTo>
                  <a:cubicBezTo>
                    <a:pt x="353" y="2218"/>
                    <a:pt x="382" y="2188"/>
                    <a:pt x="397" y="2188"/>
                  </a:cubicBezTo>
                  <a:cubicBezTo>
                    <a:pt x="411" y="2188"/>
                    <a:pt x="411" y="2218"/>
                    <a:pt x="397" y="2232"/>
                  </a:cubicBezTo>
                  <a:cubicBezTo>
                    <a:pt x="382" y="2262"/>
                    <a:pt x="470" y="2276"/>
                    <a:pt x="631" y="2218"/>
                  </a:cubicBezTo>
                  <a:cubicBezTo>
                    <a:pt x="676" y="2203"/>
                    <a:pt x="734" y="2203"/>
                    <a:pt x="778" y="2203"/>
                  </a:cubicBezTo>
                  <a:cubicBezTo>
                    <a:pt x="837" y="2232"/>
                    <a:pt x="910" y="2174"/>
                    <a:pt x="896" y="2100"/>
                  </a:cubicBezTo>
                  <a:cubicBezTo>
                    <a:pt x="881" y="2071"/>
                    <a:pt x="896" y="2056"/>
                    <a:pt x="910" y="2056"/>
                  </a:cubicBezTo>
                  <a:cubicBezTo>
                    <a:pt x="984" y="2056"/>
                    <a:pt x="1087" y="1924"/>
                    <a:pt x="1072" y="1865"/>
                  </a:cubicBezTo>
                  <a:cubicBezTo>
                    <a:pt x="1057" y="1851"/>
                    <a:pt x="1057" y="1836"/>
                    <a:pt x="1087" y="1821"/>
                  </a:cubicBezTo>
                  <a:cubicBezTo>
                    <a:pt x="1087" y="1807"/>
                    <a:pt x="1087" y="1777"/>
                    <a:pt x="1087" y="1763"/>
                  </a:cubicBezTo>
                  <a:cubicBezTo>
                    <a:pt x="1072" y="1763"/>
                    <a:pt x="1057" y="1748"/>
                    <a:pt x="1043" y="1763"/>
                  </a:cubicBezTo>
                  <a:cubicBezTo>
                    <a:pt x="1028" y="1763"/>
                    <a:pt x="999" y="1763"/>
                    <a:pt x="984" y="1733"/>
                  </a:cubicBezTo>
                  <a:cubicBezTo>
                    <a:pt x="969" y="1704"/>
                    <a:pt x="954" y="1616"/>
                    <a:pt x="984" y="1366"/>
                  </a:cubicBezTo>
                  <a:cubicBezTo>
                    <a:pt x="999" y="1175"/>
                    <a:pt x="1013" y="896"/>
                    <a:pt x="999" y="720"/>
                  </a:cubicBezTo>
                  <a:cubicBezTo>
                    <a:pt x="999" y="456"/>
                    <a:pt x="984" y="397"/>
                    <a:pt x="940" y="324"/>
                  </a:cubicBezTo>
                  <a:cubicBezTo>
                    <a:pt x="896" y="280"/>
                    <a:pt x="866" y="251"/>
                    <a:pt x="837" y="251"/>
                  </a:cubicBezTo>
                  <a:cubicBezTo>
                    <a:pt x="822" y="236"/>
                    <a:pt x="793" y="221"/>
                    <a:pt x="793" y="206"/>
                  </a:cubicBezTo>
                  <a:cubicBezTo>
                    <a:pt x="764" y="177"/>
                    <a:pt x="734" y="162"/>
                    <a:pt x="705" y="162"/>
                  </a:cubicBezTo>
                  <a:cubicBezTo>
                    <a:pt x="646" y="162"/>
                    <a:pt x="631" y="148"/>
                    <a:pt x="646" y="118"/>
                  </a:cubicBezTo>
                  <a:cubicBezTo>
                    <a:pt x="646" y="89"/>
                    <a:pt x="646" y="60"/>
                    <a:pt x="631" y="45"/>
                  </a:cubicBezTo>
                  <a:cubicBezTo>
                    <a:pt x="558" y="1"/>
                    <a:pt x="529" y="30"/>
                    <a:pt x="529" y="118"/>
                  </a:cubicBezTo>
                  <a:close/>
                  <a:moveTo>
                    <a:pt x="910" y="500"/>
                  </a:moveTo>
                  <a:cubicBezTo>
                    <a:pt x="910" y="515"/>
                    <a:pt x="910" y="529"/>
                    <a:pt x="910" y="529"/>
                  </a:cubicBezTo>
                  <a:lnTo>
                    <a:pt x="852" y="544"/>
                  </a:lnTo>
                  <a:cubicBezTo>
                    <a:pt x="822" y="559"/>
                    <a:pt x="808" y="559"/>
                    <a:pt x="822" y="515"/>
                  </a:cubicBezTo>
                  <a:cubicBezTo>
                    <a:pt x="837" y="471"/>
                    <a:pt x="910" y="456"/>
                    <a:pt x="910" y="500"/>
                  </a:cubicBezTo>
                  <a:close/>
                  <a:moveTo>
                    <a:pt x="308" y="999"/>
                  </a:moveTo>
                  <a:cubicBezTo>
                    <a:pt x="308" y="1014"/>
                    <a:pt x="294" y="1029"/>
                    <a:pt x="279" y="1029"/>
                  </a:cubicBezTo>
                  <a:cubicBezTo>
                    <a:pt x="264" y="1029"/>
                    <a:pt x="250" y="1014"/>
                    <a:pt x="235" y="999"/>
                  </a:cubicBezTo>
                  <a:cubicBezTo>
                    <a:pt x="235" y="985"/>
                    <a:pt x="235" y="970"/>
                    <a:pt x="264" y="970"/>
                  </a:cubicBezTo>
                  <a:cubicBezTo>
                    <a:pt x="279" y="970"/>
                    <a:pt x="308" y="985"/>
                    <a:pt x="308" y="999"/>
                  </a:cubicBezTo>
                  <a:close/>
                  <a:moveTo>
                    <a:pt x="808" y="1058"/>
                  </a:moveTo>
                  <a:cubicBezTo>
                    <a:pt x="808" y="1073"/>
                    <a:pt x="778" y="1087"/>
                    <a:pt x="749" y="1087"/>
                  </a:cubicBezTo>
                  <a:cubicBezTo>
                    <a:pt x="720" y="1087"/>
                    <a:pt x="690" y="1073"/>
                    <a:pt x="690" y="1058"/>
                  </a:cubicBezTo>
                  <a:cubicBezTo>
                    <a:pt x="690" y="1058"/>
                    <a:pt x="720" y="1043"/>
                    <a:pt x="749" y="1043"/>
                  </a:cubicBezTo>
                  <a:cubicBezTo>
                    <a:pt x="778" y="1043"/>
                    <a:pt x="808" y="1058"/>
                    <a:pt x="808" y="1058"/>
                  </a:cubicBezTo>
                  <a:close/>
                  <a:moveTo>
                    <a:pt x="441" y="1278"/>
                  </a:moveTo>
                  <a:cubicBezTo>
                    <a:pt x="411" y="1337"/>
                    <a:pt x="382" y="1308"/>
                    <a:pt x="397" y="1234"/>
                  </a:cubicBezTo>
                  <a:cubicBezTo>
                    <a:pt x="411" y="1161"/>
                    <a:pt x="411" y="1175"/>
                    <a:pt x="426" y="1205"/>
                  </a:cubicBezTo>
                  <a:cubicBezTo>
                    <a:pt x="441" y="1234"/>
                    <a:pt x="441" y="1263"/>
                    <a:pt x="426" y="1278"/>
                  </a:cubicBezTo>
                  <a:close/>
                  <a:moveTo>
                    <a:pt x="1043" y="1880"/>
                  </a:moveTo>
                  <a:cubicBezTo>
                    <a:pt x="1043" y="1895"/>
                    <a:pt x="1013" y="1924"/>
                    <a:pt x="999" y="1924"/>
                  </a:cubicBezTo>
                  <a:cubicBezTo>
                    <a:pt x="969" y="1924"/>
                    <a:pt x="969" y="1895"/>
                    <a:pt x="969" y="1865"/>
                  </a:cubicBezTo>
                  <a:cubicBezTo>
                    <a:pt x="984" y="1821"/>
                    <a:pt x="1028" y="1807"/>
                    <a:pt x="1028" y="1880"/>
                  </a:cubicBezTo>
                  <a:close/>
                  <a:moveTo>
                    <a:pt x="646" y="2012"/>
                  </a:moveTo>
                  <a:cubicBezTo>
                    <a:pt x="646" y="2012"/>
                    <a:pt x="617" y="2027"/>
                    <a:pt x="587" y="2042"/>
                  </a:cubicBezTo>
                  <a:cubicBezTo>
                    <a:pt x="558" y="2042"/>
                    <a:pt x="543" y="2042"/>
                    <a:pt x="558" y="2027"/>
                  </a:cubicBezTo>
                  <a:cubicBezTo>
                    <a:pt x="558" y="2012"/>
                    <a:pt x="646" y="1998"/>
                    <a:pt x="646" y="2012"/>
                  </a:cubicBezTo>
                  <a:close/>
                  <a:moveTo>
                    <a:pt x="778" y="2042"/>
                  </a:moveTo>
                  <a:cubicBezTo>
                    <a:pt x="822" y="2071"/>
                    <a:pt x="822" y="2144"/>
                    <a:pt x="778" y="2144"/>
                  </a:cubicBezTo>
                  <a:cubicBezTo>
                    <a:pt x="734" y="2144"/>
                    <a:pt x="749" y="2115"/>
                    <a:pt x="749" y="2086"/>
                  </a:cubicBezTo>
                  <a:cubicBezTo>
                    <a:pt x="749" y="2056"/>
                    <a:pt x="734" y="2042"/>
                    <a:pt x="720" y="2027"/>
                  </a:cubicBezTo>
                  <a:cubicBezTo>
                    <a:pt x="705" y="2027"/>
                    <a:pt x="690" y="1998"/>
                    <a:pt x="720" y="1998"/>
                  </a:cubicBezTo>
                  <a:cubicBezTo>
                    <a:pt x="734" y="2012"/>
                    <a:pt x="764" y="2012"/>
                    <a:pt x="778" y="20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3"/>
            <p:cNvSpPr/>
            <p:nvPr/>
          </p:nvSpPr>
          <p:spPr>
            <a:xfrm>
              <a:off x="8843039" y="1962948"/>
              <a:ext cx="47928" cy="58160"/>
            </a:xfrm>
            <a:custGeom>
              <a:avLst/>
              <a:gdLst/>
              <a:ahLst/>
              <a:cxnLst/>
              <a:rect l="l" t="t" r="r" b="b"/>
              <a:pathLst>
                <a:path w="1513" h="1836" extrusionOk="0">
                  <a:moveTo>
                    <a:pt x="353" y="59"/>
                  </a:moveTo>
                  <a:cubicBezTo>
                    <a:pt x="309" y="89"/>
                    <a:pt x="279" y="133"/>
                    <a:pt x="279" y="133"/>
                  </a:cubicBezTo>
                  <a:cubicBezTo>
                    <a:pt x="279" y="147"/>
                    <a:pt x="265" y="162"/>
                    <a:pt x="235" y="162"/>
                  </a:cubicBezTo>
                  <a:cubicBezTo>
                    <a:pt x="177" y="162"/>
                    <a:pt x="59" y="368"/>
                    <a:pt x="45" y="573"/>
                  </a:cubicBezTo>
                  <a:cubicBezTo>
                    <a:pt x="1" y="881"/>
                    <a:pt x="45" y="1087"/>
                    <a:pt x="133" y="1087"/>
                  </a:cubicBezTo>
                  <a:cubicBezTo>
                    <a:pt x="177" y="1087"/>
                    <a:pt x="177" y="1087"/>
                    <a:pt x="133" y="1131"/>
                  </a:cubicBezTo>
                  <a:cubicBezTo>
                    <a:pt x="59" y="1204"/>
                    <a:pt x="103" y="1527"/>
                    <a:pt x="177" y="1527"/>
                  </a:cubicBezTo>
                  <a:cubicBezTo>
                    <a:pt x="191" y="1527"/>
                    <a:pt x="206" y="1557"/>
                    <a:pt x="221" y="1601"/>
                  </a:cubicBezTo>
                  <a:cubicBezTo>
                    <a:pt x="221" y="1645"/>
                    <a:pt x="250" y="1660"/>
                    <a:pt x="265" y="1660"/>
                  </a:cubicBezTo>
                  <a:cubicBezTo>
                    <a:pt x="279" y="1645"/>
                    <a:pt x="294" y="1660"/>
                    <a:pt x="309" y="1689"/>
                  </a:cubicBezTo>
                  <a:cubicBezTo>
                    <a:pt x="338" y="1748"/>
                    <a:pt x="397" y="1806"/>
                    <a:pt x="456" y="1836"/>
                  </a:cubicBezTo>
                  <a:cubicBezTo>
                    <a:pt x="485" y="1836"/>
                    <a:pt x="544" y="1704"/>
                    <a:pt x="544" y="1616"/>
                  </a:cubicBezTo>
                  <a:lnTo>
                    <a:pt x="544" y="1542"/>
                  </a:lnTo>
                  <a:lnTo>
                    <a:pt x="588" y="1630"/>
                  </a:lnTo>
                  <a:cubicBezTo>
                    <a:pt x="617" y="1704"/>
                    <a:pt x="617" y="1718"/>
                    <a:pt x="588" y="1748"/>
                  </a:cubicBezTo>
                  <a:cubicBezTo>
                    <a:pt x="514" y="1792"/>
                    <a:pt x="529" y="1836"/>
                    <a:pt x="632" y="1836"/>
                  </a:cubicBezTo>
                  <a:cubicBezTo>
                    <a:pt x="720" y="1836"/>
                    <a:pt x="808" y="1748"/>
                    <a:pt x="779" y="1689"/>
                  </a:cubicBezTo>
                  <a:cubicBezTo>
                    <a:pt x="735" y="1630"/>
                    <a:pt x="779" y="1586"/>
                    <a:pt x="823" y="1601"/>
                  </a:cubicBezTo>
                  <a:cubicBezTo>
                    <a:pt x="852" y="1616"/>
                    <a:pt x="837" y="1630"/>
                    <a:pt x="823" y="1660"/>
                  </a:cubicBezTo>
                  <a:cubicBezTo>
                    <a:pt x="793" y="1689"/>
                    <a:pt x="793" y="1704"/>
                    <a:pt x="823" y="1704"/>
                  </a:cubicBezTo>
                  <a:cubicBezTo>
                    <a:pt x="837" y="1704"/>
                    <a:pt x="867" y="1660"/>
                    <a:pt x="911" y="1601"/>
                  </a:cubicBezTo>
                  <a:cubicBezTo>
                    <a:pt x="940" y="1542"/>
                    <a:pt x="999" y="1513"/>
                    <a:pt x="1043" y="1527"/>
                  </a:cubicBezTo>
                  <a:cubicBezTo>
                    <a:pt x="1072" y="1527"/>
                    <a:pt x="1116" y="1513"/>
                    <a:pt x="1146" y="1498"/>
                  </a:cubicBezTo>
                  <a:cubicBezTo>
                    <a:pt x="1160" y="1469"/>
                    <a:pt x="1190" y="1454"/>
                    <a:pt x="1204" y="1439"/>
                  </a:cubicBezTo>
                  <a:cubicBezTo>
                    <a:pt x="1307" y="1337"/>
                    <a:pt x="1381" y="1219"/>
                    <a:pt x="1439" y="1087"/>
                  </a:cubicBezTo>
                  <a:cubicBezTo>
                    <a:pt x="1439" y="1058"/>
                    <a:pt x="1454" y="1028"/>
                    <a:pt x="1469" y="1014"/>
                  </a:cubicBezTo>
                  <a:cubicBezTo>
                    <a:pt x="1513" y="970"/>
                    <a:pt x="1469" y="823"/>
                    <a:pt x="1425" y="837"/>
                  </a:cubicBezTo>
                  <a:cubicBezTo>
                    <a:pt x="1395" y="852"/>
                    <a:pt x="1366" y="837"/>
                    <a:pt x="1351" y="823"/>
                  </a:cubicBezTo>
                  <a:cubicBezTo>
                    <a:pt x="1336" y="793"/>
                    <a:pt x="1307" y="779"/>
                    <a:pt x="1278" y="779"/>
                  </a:cubicBezTo>
                  <a:cubicBezTo>
                    <a:pt x="1234" y="779"/>
                    <a:pt x="1204" y="705"/>
                    <a:pt x="1190" y="559"/>
                  </a:cubicBezTo>
                  <a:cubicBezTo>
                    <a:pt x="1190" y="426"/>
                    <a:pt x="1131" y="294"/>
                    <a:pt x="1013" y="206"/>
                  </a:cubicBezTo>
                  <a:cubicBezTo>
                    <a:pt x="955" y="177"/>
                    <a:pt x="881" y="133"/>
                    <a:pt x="823" y="74"/>
                  </a:cubicBezTo>
                  <a:cubicBezTo>
                    <a:pt x="764" y="15"/>
                    <a:pt x="676" y="1"/>
                    <a:pt x="588" y="1"/>
                  </a:cubicBezTo>
                  <a:cubicBezTo>
                    <a:pt x="514" y="1"/>
                    <a:pt x="426" y="15"/>
                    <a:pt x="353" y="59"/>
                  </a:cubicBezTo>
                  <a:close/>
                  <a:moveTo>
                    <a:pt x="485" y="544"/>
                  </a:moveTo>
                  <a:cubicBezTo>
                    <a:pt x="500" y="559"/>
                    <a:pt x="500" y="588"/>
                    <a:pt x="485" y="603"/>
                  </a:cubicBezTo>
                  <a:cubicBezTo>
                    <a:pt x="470" y="617"/>
                    <a:pt x="470" y="617"/>
                    <a:pt x="470" y="603"/>
                  </a:cubicBezTo>
                  <a:cubicBezTo>
                    <a:pt x="456" y="573"/>
                    <a:pt x="456" y="559"/>
                    <a:pt x="441" y="544"/>
                  </a:cubicBezTo>
                  <a:cubicBezTo>
                    <a:pt x="441" y="514"/>
                    <a:pt x="441" y="500"/>
                    <a:pt x="456" y="500"/>
                  </a:cubicBezTo>
                  <a:cubicBezTo>
                    <a:pt x="470" y="500"/>
                    <a:pt x="485" y="514"/>
                    <a:pt x="485" y="544"/>
                  </a:cubicBezTo>
                  <a:close/>
                  <a:moveTo>
                    <a:pt x="984" y="603"/>
                  </a:moveTo>
                  <a:cubicBezTo>
                    <a:pt x="984" y="617"/>
                    <a:pt x="969" y="647"/>
                    <a:pt x="940" y="647"/>
                  </a:cubicBezTo>
                  <a:cubicBezTo>
                    <a:pt x="896" y="676"/>
                    <a:pt x="896" y="661"/>
                    <a:pt x="911" y="603"/>
                  </a:cubicBezTo>
                  <a:cubicBezTo>
                    <a:pt x="940" y="544"/>
                    <a:pt x="984" y="544"/>
                    <a:pt x="984" y="588"/>
                  </a:cubicBezTo>
                  <a:close/>
                  <a:moveTo>
                    <a:pt x="456" y="1454"/>
                  </a:moveTo>
                  <a:cubicBezTo>
                    <a:pt x="426" y="1498"/>
                    <a:pt x="382" y="1513"/>
                    <a:pt x="368" y="1454"/>
                  </a:cubicBezTo>
                  <a:cubicBezTo>
                    <a:pt x="353" y="1395"/>
                    <a:pt x="368" y="1410"/>
                    <a:pt x="397" y="1410"/>
                  </a:cubicBezTo>
                  <a:cubicBezTo>
                    <a:pt x="441" y="1410"/>
                    <a:pt x="456" y="1425"/>
                    <a:pt x="456" y="1454"/>
                  </a:cubicBezTo>
                  <a:close/>
                  <a:moveTo>
                    <a:pt x="705" y="1733"/>
                  </a:moveTo>
                  <a:cubicBezTo>
                    <a:pt x="705" y="1762"/>
                    <a:pt x="691" y="1777"/>
                    <a:pt x="676" y="1777"/>
                  </a:cubicBezTo>
                  <a:cubicBezTo>
                    <a:pt x="661" y="1777"/>
                    <a:pt x="646" y="1762"/>
                    <a:pt x="646" y="1733"/>
                  </a:cubicBezTo>
                  <a:cubicBezTo>
                    <a:pt x="646" y="1718"/>
                    <a:pt x="661" y="1704"/>
                    <a:pt x="676" y="1704"/>
                  </a:cubicBezTo>
                  <a:cubicBezTo>
                    <a:pt x="691" y="1704"/>
                    <a:pt x="705" y="1718"/>
                    <a:pt x="705" y="17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43"/>
            <p:cNvSpPr/>
            <p:nvPr/>
          </p:nvSpPr>
          <p:spPr>
            <a:xfrm>
              <a:off x="8941176" y="1968999"/>
              <a:ext cx="34433" cy="64210"/>
            </a:xfrm>
            <a:custGeom>
              <a:avLst/>
              <a:gdLst/>
              <a:ahLst/>
              <a:cxnLst/>
              <a:rect l="l" t="t" r="r" b="b"/>
              <a:pathLst>
                <a:path w="1087" h="2027" extrusionOk="0">
                  <a:moveTo>
                    <a:pt x="367" y="89"/>
                  </a:moveTo>
                  <a:cubicBezTo>
                    <a:pt x="338" y="118"/>
                    <a:pt x="308" y="147"/>
                    <a:pt x="264" y="162"/>
                  </a:cubicBezTo>
                  <a:cubicBezTo>
                    <a:pt x="191" y="250"/>
                    <a:pt x="132" y="368"/>
                    <a:pt x="118" y="485"/>
                  </a:cubicBezTo>
                  <a:cubicBezTo>
                    <a:pt x="118" y="529"/>
                    <a:pt x="103" y="558"/>
                    <a:pt x="74" y="602"/>
                  </a:cubicBezTo>
                  <a:cubicBezTo>
                    <a:pt x="59" y="632"/>
                    <a:pt x="44" y="646"/>
                    <a:pt x="44" y="661"/>
                  </a:cubicBezTo>
                  <a:cubicBezTo>
                    <a:pt x="44" y="690"/>
                    <a:pt x="30" y="735"/>
                    <a:pt x="15" y="779"/>
                  </a:cubicBezTo>
                  <a:cubicBezTo>
                    <a:pt x="0" y="852"/>
                    <a:pt x="0" y="940"/>
                    <a:pt x="0" y="1028"/>
                  </a:cubicBezTo>
                  <a:cubicBezTo>
                    <a:pt x="0" y="1278"/>
                    <a:pt x="118" y="1645"/>
                    <a:pt x="206" y="1645"/>
                  </a:cubicBezTo>
                  <a:cubicBezTo>
                    <a:pt x="235" y="1645"/>
                    <a:pt x="235" y="1659"/>
                    <a:pt x="235" y="1689"/>
                  </a:cubicBezTo>
                  <a:cubicBezTo>
                    <a:pt x="220" y="1733"/>
                    <a:pt x="250" y="1777"/>
                    <a:pt x="353" y="1894"/>
                  </a:cubicBezTo>
                  <a:cubicBezTo>
                    <a:pt x="470" y="1997"/>
                    <a:pt x="514" y="2026"/>
                    <a:pt x="602" y="2026"/>
                  </a:cubicBezTo>
                  <a:cubicBezTo>
                    <a:pt x="676" y="2026"/>
                    <a:pt x="720" y="1997"/>
                    <a:pt x="720" y="1982"/>
                  </a:cubicBezTo>
                  <a:cubicBezTo>
                    <a:pt x="720" y="1953"/>
                    <a:pt x="720" y="1953"/>
                    <a:pt x="734" y="1953"/>
                  </a:cubicBezTo>
                  <a:cubicBezTo>
                    <a:pt x="749" y="1968"/>
                    <a:pt x="866" y="1836"/>
                    <a:pt x="837" y="1792"/>
                  </a:cubicBezTo>
                  <a:cubicBezTo>
                    <a:pt x="822" y="1733"/>
                    <a:pt x="837" y="1748"/>
                    <a:pt x="866" y="1748"/>
                  </a:cubicBezTo>
                  <a:cubicBezTo>
                    <a:pt x="881" y="1762"/>
                    <a:pt x="969" y="1645"/>
                    <a:pt x="954" y="1615"/>
                  </a:cubicBezTo>
                  <a:cubicBezTo>
                    <a:pt x="940" y="1571"/>
                    <a:pt x="954" y="1527"/>
                    <a:pt x="984" y="1498"/>
                  </a:cubicBezTo>
                  <a:cubicBezTo>
                    <a:pt x="1028" y="1351"/>
                    <a:pt x="1072" y="1204"/>
                    <a:pt x="1072" y="1058"/>
                  </a:cubicBezTo>
                  <a:lnTo>
                    <a:pt x="1072" y="720"/>
                  </a:lnTo>
                  <a:cubicBezTo>
                    <a:pt x="1087" y="617"/>
                    <a:pt x="1072" y="514"/>
                    <a:pt x="1057" y="426"/>
                  </a:cubicBezTo>
                  <a:cubicBezTo>
                    <a:pt x="1043" y="426"/>
                    <a:pt x="1043" y="382"/>
                    <a:pt x="1057" y="353"/>
                  </a:cubicBezTo>
                  <a:cubicBezTo>
                    <a:pt x="1072" y="279"/>
                    <a:pt x="940" y="133"/>
                    <a:pt x="881" y="147"/>
                  </a:cubicBezTo>
                  <a:cubicBezTo>
                    <a:pt x="852" y="147"/>
                    <a:pt x="822" y="133"/>
                    <a:pt x="793" y="89"/>
                  </a:cubicBezTo>
                  <a:cubicBezTo>
                    <a:pt x="778" y="45"/>
                    <a:pt x="734" y="30"/>
                    <a:pt x="690" y="30"/>
                  </a:cubicBezTo>
                  <a:cubicBezTo>
                    <a:pt x="631" y="30"/>
                    <a:pt x="587" y="15"/>
                    <a:pt x="529" y="15"/>
                  </a:cubicBezTo>
                  <a:cubicBezTo>
                    <a:pt x="470" y="0"/>
                    <a:pt x="411" y="30"/>
                    <a:pt x="367" y="89"/>
                  </a:cubicBezTo>
                  <a:close/>
                  <a:moveTo>
                    <a:pt x="323" y="617"/>
                  </a:moveTo>
                  <a:cubicBezTo>
                    <a:pt x="323" y="646"/>
                    <a:pt x="308" y="632"/>
                    <a:pt x="308" y="602"/>
                  </a:cubicBezTo>
                  <a:cubicBezTo>
                    <a:pt x="308" y="573"/>
                    <a:pt x="308" y="558"/>
                    <a:pt x="323" y="558"/>
                  </a:cubicBezTo>
                  <a:cubicBezTo>
                    <a:pt x="323" y="573"/>
                    <a:pt x="323" y="602"/>
                    <a:pt x="323" y="617"/>
                  </a:cubicBezTo>
                  <a:close/>
                  <a:moveTo>
                    <a:pt x="910" y="705"/>
                  </a:moveTo>
                  <a:cubicBezTo>
                    <a:pt x="881" y="735"/>
                    <a:pt x="837" y="705"/>
                    <a:pt x="866" y="676"/>
                  </a:cubicBezTo>
                  <a:cubicBezTo>
                    <a:pt x="881" y="646"/>
                    <a:pt x="896" y="646"/>
                    <a:pt x="910" y="661"/>
                  </a:cubicBezTo>
                  <a:cubicBezTo>
                    <a:pt x="925" y="661"/>
                    <a:pt x="925" y="690"/>
                    <a:pt x="910" y="705"/>
                  </a:cubicBezTo>
                  <a:close/>
                  <a:moveTo>
                    <a:pt x="631" y="1102"/>
                  </a:moveTo>
                  <a:cubicBezTo>
                    <a:pt x="631" y="1102"/>
                    <a:pt x="617" y="1116"/>
                    <a:pt x="602" y="1131"/>
                  </a:cubicBezTo>
                  <a:cubicBezTo>
                    <a:pt x="587" y="1131"/>
                    <a:pt x="573" y="1131"/>
                    <a:pt x="573" y="1116"/>
                  </a:cubicBezTo>
                  <a:cubicBezTo>
                    <a:pt x="573" y="1102"/>
                    <a:pt x="587" y="1087"/>
                    <a:pt x="602" y="1087"/>
                  </a:cubicBezTo>
                  <a:cubicBezTo>
                    <a:pt x="617" y="1087"/>
                    <a:pt x="631" y="1087"/>
                    <a:pt x="631" y="11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43"/>
            <p:cNvSpPr/>
            <p:nvPr/>
          </p:nvSpPr>
          <p:spPr>
            <a:xfrm>
              <a:off x="8775155" y="1988544"/>
              <a:ext cx="39090" cy="80461"/>
            </a:xfrm>
            <a:custGeom>
              <a:avLst/>
              <a:gdLst/>
              <a:ahLst/>
              <a:cxnLst/>
              <a:rect l="l" t="t" r="r" b="b"/>
              <a:pathLst>
                <a:path w="1234" h="2540" extrusionOk="0">
                  <a:moveTo>
                    <a:pt x="250" y="59"/>
                  </a:moveTo>
                  <a:cubicBezTo>
                    <a:pt x="118" y="132"/>
                    <a:pt x="44" y="206"/>
                    <a:pt x="44" y="294"/>
                  </a:cubicBezTo>
                  <a:cubicBezTo>
                    <a:pt x="44" y="323"/>
                    <a:pt x="29" y="352"/>
                    <a:pt x="15" y="367"/>
                  </a:cubicBezTo>
                  <a:cubicBezTo>
                    <a:pt x="0" y="587"/>
                    <a:pt x="0" y="808"/>
                    <a:pt x="15" y="1042"/>
                  </a:cubicBezTo>
                  <a:cubicBezTo>
                    <a:pt x="59" y="1219"/>
                    <a:pt x="73" y="1307"/>
                    <a:pt x="103" y="1321"/>
                  </a:cubicBezTo>
                  <a:cubicBezTo>
                    <a:pt x="118" y="1336"/>
                    <a:pt x="132" y="1351"/>
                    <a:pt x="132" y="1380"/>
                  </a:cubicBezTo>
                  <a:cubicBezTo>
                    <a:pt x="147" y="1453"/>
                    <a:pt x="176" y="1527"/>
                    <a:pt x="206" y="1600"/>
                  </a:cubicBezTo>
                  <a:cubicBezTo>
                    <a:pt x="264" y="1703"/>
                    <a:pt x="294" y="1821"/>
                    <a:pt x="323" y="1938"/>
                  </a:cubicBezTo>
                  <a:cubicBezTo>
                    <a:pt x="352" y="2143"/>
                    <a:pt x="426" y="2349"/>
                    <a:pt x="455" y="2349"/>
                  </a:cubicBezTo>
                  <a:cubicBezTo>
                    <a:pt x="485" y="2364"/>
                    <a:pt x="514" y="2378"/>
                    <a:pt x="543" y="2408"/>
                  </a:cubicBezTo>
                  <a:cubicBezTo>
                    <a:pt x="617" y="2496"/>
                    <a:pt x="719" y="2540"/>
                    <a:pt x="719" y="2496"/>
                  </a:cubicBezTo>
                  <a:cubicBezTo>
                    <a:pt x="719" y="2452"/>
                    <a:pt x="778" y="2466"/>
                    <a:pt x="837" y="2466"/>
                  </a:cubicBezTo>
                  <a:cubicBezTo>
                    <a:pt x="910" y="2466"/>
                    <a:pt x="940" y="2452"/>
                    <a:pt x="940" y="2437"/>
                  </a:cubicBezTo>
                  <a:cubicBezTo>
                    <a:pt x="925" y="2393"/>
                    <a:pt x="984" y="2305"/>
                    <a:pt x="1013" y="2320"/>
                  </a:cubicBezTo>
                  <a:cubicBezTo>
                    <a:pt x="1042" y="2334"/>
                    <a:pt x="1057" y="2320"/>
                    <a:pt x="1072" y="2276"/>
                  </a:cubicBezTo>
                  <a:cubicBezTo>
                    <a:pt x="1086" y="2217"/>
                    <a:pt x="1116" y="2173"/>
                    <a:pt x="1145" y="2114"/>
                  </a:cubicBezTo>
                  <a:cubicBezTo>
                    <a:pt x="1204" y="2011"/>
                    <a:pt x="1219" y="1967"/>
                    <a:pt x="1219" y="1659"/>
                  </a:cubicBezTo>
                  <a:cubicBezTo>
                    <a:pt x="1233" y="1542"/>
                    <a:pt x="1219" y="1424"/>
                    <a:pt x="1204" y="1307"/>
                  </a:cubicBezTo>
                  <a:cubicBezTo>
                    <a:pt x="1189" y="1307"/>
                    <a:pt x="1175" y="1292"/>
                    <a:pt x="1160" y="1248"/>
                  </a:cubicBezTo>
                  <a:cubicBezTo>
                    <a:pt x="1160" y="1204"/>
                    <a:pt x="1160" y="1160"/>
                    <a:pt x="1175" y="1160"/>
                  </a:cubicBezTo>
                  <a:cubicBezTo>
                    <a:pt x="1189" y="1131"/>
                    <a:pt x="1189" y="1116"/>
                    <a:pt x="1175" y="1086"/>
                  </a:cubicBezTo>
                  <a:cubicBezTo>
                    <a:pt x="1160" y="1028"/>
                    <a:pt x="1145" y="969"/>
                    <a:pt x="1145" y="910"/>
                  </a:cubicBezTo>
                  <a:cubicBezTo>
                    <a:pt x="1145" y="661"/>
                    <a:pt x="1057" y="411"/>
                    <a:pt x="881" y="235"/>
                  </a:cubicBezTo>
                  <a:cubicBezTo>
                    <a:pt x="822" y="191"/>
                    <a:pt x="764" y="147"/>
                    <a:pt x="719" y="88"/>
                  </a:cubicBezTo>
                  <a:cubicBezTo>
                    <a:pt x="675" y="59"/>
                    <a:pt x="646" y="29"/>
                    <a:pt x="602" y="15"/>
                  </a:cubicBezTo>
                  <a:cubicBezTo>
                    <a:pt x="485" y="0"/>
                    <a:pt x="411" y="0"/>
                    <a:pt x="411" y="29"/>
                  </a:cubicBezTo>
                  <a:cubicBezTo>
                    <a:pt x="411" y="44"/>
                    <a:pt x="411" y="44"/>
                    <a:pt x="382" y="29"/>
                  </a:cubicBezTo>
                  <a:cubicBezTo>
                    <a:pt x="367" y="15"/>
                    <a:pt x="308" y="29"/>
                    <a:pt x="235" y="59"/>
                  </a:cubicBezTo>
                  <a:close/>
                  <a:moveTo>
                    <a:pt x="822" y="323"/>
                  </a:moveTo>
                  <a:cubicBezTo>
                    <a:pt x="822" y="382"/>
                    <a:pt x="778" y="382"/>
                    <a:pt x="734" y="338"/>
                  </a:cubicBezTo>
                  <a:cubicBezTo>
                    <a:pt x="705" y="294"/>
                    <a:pt x="719" y="294"/>
                    <a:pt x="764" y="294"/>
                  </a:cubicBezTo>
                  <a:cubicBezTo>
                    <a:pt x="808" y="294"/>
                    <a:pt x="822" y="308"/>
                    <a:pt x="822" y="323"/>
                  </a:cubicBezTo>
                  <a:close/>
                  <a:moveTo>
                    <a:pt x="969" y="529"/>
                  </a:moveTo>
                  <a:cubicBezTo>
                    <a:pt x="984" y="543"/>
                    <a:pt x="984" y="558"/>
                    <a:pt x="954" y="602"/>
                  </a:cubicBezTo>
                  <a:cubicBezTo>
                    <a:pt x="896" y="661"/>
                    <a:pt x="881" y="646"/>
                    <a:pt x="896" y="529"/>
                  </a:cubicBezTo>
                  <a:cubicBezTo>
                    <a:pt x="896" y="470"/>
                    <a:pt x="925" y="441"/>
                    <a:pt x="925" y="470"/>
                  </a:cubicBezTo>
                  <a:cubicBezTo>
                    <a:pt x="940" y="485"/>
                    <a:pt x="954" y="514"/>
                    <a:pt x="969" y="529"/>
                  </a:cubicBezTo>
                  <a:close/>
                  <a:moveTo>
                    <a:pt x="1072" y="602"/>
                  </a:moveTo>
                  <a:cubicBezTo>
                    <a:pt x="1072" y="617"/>
                    <a:pt x="1057" y="631"/>
                    <a:pt x="1042" y="631"/>
                  </a:cubicBezTo>
                  <a:cubicBezTo>
                    <a:pt x="1028" y="631"/>
                    <a:pt x="1013" y="617"/>
                    <a:pt x="1013" y="602"/>
                  </a:cubicBezTo>
                  <a:cubicBezTo>
                    <a:pt x="1013" y="587"/>
                    <a:pt x="1028" y="573"/>
                    <a:pt x="1042" y="573"/>
                  </a:cubicBezTo>
                  <a:cubicBezTo>
                    <a:pt x="1057" y="573"/>
                    <a:pt x="1086" y="587"/>
                    <a:pt x="1086" y="602"/>
                  </a:cubicBezTo>
                  <a:close/>
                  <a:moveTo>
                    <a:pt x="602" y="1028"/>
                  </a:moveTo>
                  <a:cubicBezTo>
                    <a:pt x="602" y="1042"/>
                    <a:pt x="587" y="1042"/>
                    <a:pt x="573" y="1057"/>
                  </a:cubicBezTo>
                  <a:cubicBezTo>
                    <a:pt x="558" y="1042"/>
                    <a:pt x="543" y="1042"/>
                    <a:pt x="543" y="1028"/>
                  </a:cubicBezTo>
                  <a:cubicBezTo>
                    <a:pt x="543" y="998"/>
                    <a:pt x="558" y="998"/>
                    <a:pt x="573" y="998"/>
                  </a:cubicBezTo>
                  <a:cubicBezTo>
                    <a:pt x="587" y="998"/>
                    <a:pt x="602" y="998"/>
                    <a:pt x="602" y="1028"/>
                  </a:cubicBezTo>
                  <a:close/>
                  <a:moveTo>
                    <a:pt x="455" y="1321"/>
                  </a:moveTo>
                  <a:cubicBezTo>
                    <a:pt x="426" y="1351"/>
                    <a:pt x="396" y="1307"/>
                    <a:pt x="426" y="1248"/>
                  </a:cubicBezTo>
                  <a:cubicBezTo>
                    <a:pt x="441" y="1204"/>
                    <a:pt x="441" y="1204"/>
                    <a:pt x="455" y="1248"/>
                  </a:cubicBezTo>
                  <a:cubicBezTo>
                    <a:pt x="455" y="1307"/>
                    <a:pt x="455" y="1307"/>
                    <a:pt x="455" y="1321"/>
                  </a:cubicBezTo>
                  <a:close/>
                  <a:moveTo>
                    <a:pt x="587" y="1307"/>
                  </a:moveTo>
                  <a:cubicBezTo>
                    <a:pt x="617" y="1351"/>
                    <a:pt x="573" y="1395"/>
                    <a:pt x="529" y="1351"/>
                  </a:cubicBezTo>
                  <a:cubicBezTo>
                    <a:pt x="514" y="1336"/>
                    <a:pt x="499" y="1321"/>
                    <a:pt x="485" y="1292"/>
                  </a:cubicBezTo>
                  <a:cubicBezTo>
                    <a:pt x="485" y="1277"/>
                    <a:pt x="558" y="1277"/>
                    <a:pt x="587" y="13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43"/>
            <p:cNvSpPr/>
            <p:nvPr/>
          </p:nvSpPr>
          <p:spPr>
            <a:xfrm>
              <a:off x="8854190" y="2044803"/>
              <a:ext cx="37253" cy="77230"/>
            </a:xfrm>
            <a:custGeom>
              <a:avLst/>
              <a:gdLst/>
              <a:ahLst/>
              <a:cxnLst/>
              <a:rect l="l" t="t" r="r" b="b"/>
              <a:pathLst>
                <a:path w="1176" h="2438" extrusionOk="0">
                  <a:moveTo>
                    <a:pt x="544" y="15"/>
                  </a:moveTo>
                  <a:cubicBezTo>
                    <a:pt x="515" y="15"/>
                    <a:pt x="485" y="45"/>
                    <a:pt x="485" y="45"/>
                  </a:cubicBezTo>
                  <a:cubicBezTo>
                    <a:pt x="485" y="59"/>
                    <a:pt x="456" y="89"/>
                    <a:pt x="397" y="103"/>
                  </a:cubicBezTo>
                  <a:cubicBezTo>
                    <a:pt x="324" y="133"/>
                    <a:pt x="265" y="191"/>
                    <a:pt x="236" y="250"/>
                  </a:cubicBezTo>
                  <a:cubicBezTo>
                    <a:pt x="133" y="426"/>
                    <a:pt x="74" y="617"/>
                    <a:pt x="45" y="823"/>
                  </a:cubicBezTo>
                  <a:cubicBezTo>
                    <a:pt x="60" y="867"/>
                    <a:pt x="45" y="925"/>
                    <a:pt x="30" y="969"/>
                  </a:cubicBezTo>
                  <a:cubicBezTo>
                    <a:pt x="1" y="1087"/>
                    <a:pt x="16" y="1204"/>
                    <a:pt x="45" y="1322"/>
                  </a:cubicBezTo>
                  <a:cubicBezTo>
                    <a:pt x="60" y="1336"/>
                    <a:pt x="74" y="1366"/>
                    <a:pt x="60" y="1395"/>
                  </a:cubicBezTo>
                  <a:cubicBezTo>
                    <a:pt x="60" y="1425"/>
                    <a:pt x="60" y="1439"/>
                    <a:pt x="74" y="1439"/>
                  </a:cubicBezTo>
                  <a:cubicBezTo>
                    <a:pt x="74" y="1439"/>
                    <a:pt x="104" y="1469"/>
                    <a:pt x="118" y="1498"/>
                  </a:cubicBezTo>
                  <a:cubicBezTo>
                    <a:pt x="133" y="1571"/>
                    <a:pt x="118" y="1601"/>
                    <a:pt x="104" y="1586"/>
                  </a:cubicBezTo>
                  <a:cubicBezTo>
                    <a:pt x="60" y="1703"/>
                    <a:pt x="60" y="1836"/>
                    <a:pt x="74" y="1953"/>
                  </a:cubicBezTo>
                  <a:cubicBezTo>
                    <a:pt x="89" y="1968"/>
                    <a:pt x="89" y="1997"/>
                    <a:pt x="89" y="2012"/>
                  </a:cubicBezTo>
                  <a:cubicBezTo>
                    <a:pt x="74" y="2041"/>
                    <a:pt x="89" y="2056"/>
                    <a:pt x="104" y="2056"/>
                  </a:cubicBezTo>
                  <a:cubicBezTo>
                    <a:pt x="118" y="2056"/>
                    <a:pt x="133" y="2070"/>
                    <a:pt x="133" y="2100"/>
                  </a:cubicBezTo>
                  <a:cubicBezTo>
                    <a:pt x="133" y="2173"/>
                    <a:pt x="294" y="2364"/>
                    <a:pt x="368" y="2364"/>
                  </a:cubicBezTo>
                  <a:cubicBezTo>
                    <a:pt x="383" y="2364"/>
                    <a:pt x="397" y="2379"/>
                    <a:pt x="412" y="2393"/>
                  </a:cubicBezTo>
                  <a:cubicBezTo>
                    <a:pt x="412" y="2423"/>
                    <a:pt x="427" y="2437"/>
                    <a:pt x="515" y="2408"/>
                  </a:cubicBezTo>
                  <a:cubicBezTo>
                    <a:pt x="573" y="2393"/>
                    <a:pt x="632" y="2364"/>
                    <a:pt x="632" y="2349"/>
                  </a:cubicBezTo>
                  <a:cubicBezTo>
                    <a:pt x="632" y="2320"/>
                    <a:pt x="647" y="2320"/>
                    <a:pt x="676" y="2320"/>
                  </a:cubicBezTo>
                  <a:cubicBezTo>
                    <a:pt x="706" y="2335"/>
                    <a:pt x="750" y="2305"/>
                    <a:pt x="794" y="2261"/>
                  </a:cubicBezTo>
                  <a:cubicBezTo>
                    <a:pt x="823" y="2217"/>
                    <a:pt x="867" y="2188"/>
                    <a:pt x="882" y="2203"/>
                  </a:cubicBezTo>
                  <a:cubicBezTo>
                    <a:pt x="882" y="2217"/>
                    <a:pt x="1029" y="2056"/>
                    <a:pt x="999" y="2026"/>
                  </a:cubicBezTo>
                  <a:cubicBezTo>
                    <a:pt x="970" y="1982"/>
                    <a:pt x="999" y="1968"/>
                    <a:pt x="1014" y="1924"/>
                  </a:cubicBezTo>
                  <a:cubicBezTo>
                    <a:pt x="1043" y="1894"/>
                    <a:pt x="1043" y="1850"/>
                    <a:pt x="1029" y="1836"/>
                  </a:cubicBezTo>
                  <a:cubicBezTo>
                    <a:pt x="984" y="1792"/>
                    <a:pt x="984" y="1733"/>
                    <a:pt x="1014" y="1689"/>
                  </a:cubicBezTo>
                  <a:cubicBezTo>
                    <a:pt x="1043" y="1645"/>
                    <a:pt x="1058" y="1586"/>
                    <a:pt x="1073" y="1542"/>
                  </a:cubicBezTo>
                  <a:cubicBezTo>
                    <a:pt x="1073" y="1483"/>
                    <a:pt x="1102" y="1425"/>
                    <a:pt x="1117" y="1380"/>
                  </a:cubicBezTo>
                  <a:cubicBezTo>
                    <a:pt x="1131" y="1336"/>
                    <a:pt x="1131" y="1336"/>
                    <a:pt x="1102" y="1351"/>
                  </a:cubicBezTo>
                  <a:cubicBezTo>
                    <a:pt x="1073" y="1366"/>
                    <a:pt x="1058" y="1366"/>
                    <a:pt x="1102" y="1336"/>
                  </a:cubicBezTo>
                  <a:cubicBezTo>
                    <a:pt x="1146" y="1204"/>
                    <a:pt x="1175" y="1072"/>
                    <a:pt x="1161" y="940"/>
                  </a:cubicBezTo>
                  <a:cubicBezTo>
                    <a:pt x="1161" y="896"/>
                    <a:pt x="1161" y="779"/>
                    <a:pt x="1146" y="676"/>
                  </a:cubicBezTo>
                  <a:cubicBezTo>
                    <a:pt x="1146" y="412"/>
                    <a:pt x="1117" y="338"/>
                    <a:pt x="1043" y="323"/>
                  </a:cubicBezTo>
                  <a:cubicBezTo>
                    <a:pt x="984" y="294"/>
                    <a:pt x="999" y="294"/>
                    <a:pt x="1029" y="265"/>
                  </a:cubicBezTo>
                  <a:cubicBezTo>
                    <a:pt x="1058" y="235"/>
                    <a:pt x="1073" y="221"/>
                    <a:pt x="926" y="147"/>
                  </a:cubicBezTo>
                  <a:cubicBezTo>
                    <a:pt x="838" y="118"/>
                    <a:pt x="808" y="103"/>
                    <a:pt x="794" y="118"/>
                  </a:cubicBezTo>
                  <a:cubicBezTo>
                    <a:pt x="794" y="147"/>
                    <a:pt x="794" y="118"/>
                    <a:pt x="779" y="103"/>
                  </a:cubicBezTo>
                  <a:cubicBezTo>
                    <a:pt x="764" y="74"/>
                    <a:pt x="632" y="0"/>
                    <a:pt x="544" y="15"/>
                  </a:cubicBezTo>
                  <a:close/>
                  <a:moveTo>
                    <a:pt x="1087" y="485"/>
                  </a:moveTo>
                  <a:cubicBezTo>
                    <a:pt x="1087" y="500"/>
                    <a:pt x="1087" y="514"/>
                    <a:pt x="1043" y="500"/>
                  </a:cubicBezTo>
                  <a:cubicBezTo>
                    <a:pt x="999" y="500"/>
                    <a:pt x="984" y="470"/>
                    <a:pt x="984" y="456"/>
                  </a:cubicBezTo>
                  <a:cubicBezTo>
                    <a:pt x="984" y="441"/>
                    <a:pt x="1087" y="441"/>
                    <a:pt x="1087" y="485"/>
                  </a:cubicBezTo>
                  <a:close/>
                  <a:moveTo>
                    <a:pt x="940" y="852"/>
                  </a:moveTo>
                  <a:cubicBezTo>
                    <a:pt x="926" y="867"/>
                    <a:pt x="911" y="881"/>
                    <a:pt x="896" y="881"/>
                  </a:cubicBezTo>
                  <a:cubicBezTo>
                    <a:pt x="896" y="881"/>
                    <a:pt x="882" y="867"/>
                    <a:pt x="896" y="852"/>
                  </a:cubicBezTo>
                  <a:cubicBezTo>
                    <a:pt x="896" y="837"/>
                    <a:pt x="911" y="823"/>
                    <a:pt x="926" y="823"/>
                  </a:cubicBezTo>
                  <a:cubicBezTo>
                    <a:pt x="926" y="823"/>
                    <a:pt x="940" y="837"/>
                    <a:pt x="940" y="852"/>
                  </a:cubicBezTo>
                  <a:close/>
                  <a:moveTo>
                    <a:pt x="339" y="1278"/>
                  </a:moveTo>
                  <a:cubicBezTo>
                    <a:pt x="324" y="1322"/>
                    <a:pt x="250" y="1336"/>
                    <a:pt x="265" y="1292"/>
                  </a:cubicBezTo>
                  <a:cubicBezTo>
                    <a:pt x="294" y="1190"/>
                    <a:pt x="309" y="1160"/>
                    <a:pt x="324" y="1190"/>
                  </a:cubicBezTo>
                  <a:cubicBezTo>
                    <a:pt x="339" y="1219"/>
                    <a:pt x="339" y="1248"/>
                    <a:pt x="339" y="1278"/>
                  </a:cubicBezTo>
                  <a:close/>
                  <a:moveTo>
                    <a:pt x="471" y="1410"/>
                  </a:moveTo>
                  <a:cubicBezTo>
                    <a:pt x="471" y="1425"/>
                    <a:pt x="441" y="1439"/>
                    <a:pt x="427" y="1439"/>
                  </a:cubicBezTo>
                  <a:cubicBezTo>
                    <a:pt x="412" y="1439"/>
                    <a:pt x="412" y="1425"/>
                    <a:pt x="427" y="1410"/>
                  </a:cubicBezTo>
                  <a:cubicBezTo>
                    <a:pt x="427" y="1395"/>
                    <a:pt x="441" y="1380"/>
                    <a:pt x="471" y="1380"/>
                  </a:cubicBezTo>
                  <a:cubicBezTo>
                    <a:pt x="485" y="1380"/>
                    <a:pt x="485" y="1395"/>
                    <a:pt x="471" y="1410"/>
                  </a:cubicBezTo>
                  <a:close/>
                  <a:moveTo>
                    <a:pt x="221" y="1483"/>
                  </a:moveTo>
                  <a:cubicBezTo>
                    <a:pt x="192" y="1527"/>
                    <a:pt x="192" y="1527"/>
                    <a:pt x="192" y="1483"/>
                  </a:cubicBezTo>
                  <a:cubicBezTo>
                    <a:pt x="177" y="1439"/>
                    <a:pt x="206" y="1395"/>
                    <a:pt x="236" y="1410"/>
                  </a:cubicBezTo>
                  <a:cubicBezTo>
                    <a:pt x="250" y="1439"/>
                    <a:pt x="236" y="1454"/>
                    <a:pt x="221" y="1483"/>
                  </a:cubicBezTo>
                  <a:close/>
                  <a:moveTo>
                    <a:pt x="559" y="1836"/>
                  </a:moveTo>
                  <a:cubicBezTo>
                    <a:pt x="559" y="1865"/>
                    <a:pt x="529" y="1865"/>
                    <a:pt x="515" y="1865"/>
                  </a:cubicBezTo>
                  <a:cubicBezTo>
                    <a:pt x="500" y="1850"/>
                    <a:pt x="500" y="1836"/>
                    <a:pt x="515" y="1806"/>
                  </a:cubicBezTo>
                  <a:cubicBezTo>
                    <a:pt x="559" y="1762"/>
                    <a:pt x="573" y="1777"/>
                    <a:pt x="544" y="18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43"/>
            <p:cNvSpPr/>
            <p:nvPr/>
          </p:nvSpPr>
          <p:spPr>
            <a:xfrm>
              <a:off x="8909530" y="2079680"/>
              <a:ext cx="37253" cy="73523"/>
            </a:xfrm>
            <a:custGeom>
              <a:avLst/>
              <a:gdLst/>
              <a:ahLst/>
              <a:cxnLst/>
              <a:rect l="l" t="t" r="r" b="b"/>
              <a:pathLst>
                <a:path w="1176" h="2321" extrusionOk="0">
                  <a:moveTo>
                    <a:pt x="515" y="74"/>
                  </a:moveTo>
                  <a:cubicBezTo>
                    <a:pt x="485" y="133"/>
                    <a:pt x="485" y="147"/>
                    <a:pt x="471" y="103"/>
                  </a:cubicBezTo>
                  <a:cubicBezTo>
                    <a:pt x="471" y="74"/>
                    <a:pt x="456" y="45"/>
                    <a:pt x="309" y="147"/>
                  </a:cubicBezTo>
                  <a:cubicBezTo>
                    <a:pt x="133" y="265"/>
                    <a:pt x="1" y="544"/>
                    <a:pt x="104" y="632"/>
                  </a:cubicBezTo>
                  <a:cubicBezTo>
                    <a:pt x="148" y="676"/>
                    <a:pt x="148" y="676"/>
                    <a:pt x="104" y="661"/>
                  </a:cubicBezTo>
                  <a:cubicBezTo>
                    <a:pt x="30" y="632"/>
                    <a:pt x="16" y="691"/>
                    <a:pt x="45" y="940"/>
                  </a:cubicBezTo>
                  <a:cubicBezTo>
                    <a:pt x="104" y="1410"/>
                    <a:pt x="118" y="1469"/>
                    <a:pt x="177" y="1513"/>
                  </a:cubicBezTo>
                  <a:cubicBezTo>
                    <a:pt x="206" y="1557"/>
                    <a:pt x="236" y="1615"/>
                    <a:pt x="221" y="1659"/>
                  </a:cubicBezTo>
                  <a:cubicBezTo>
                    <a:pt x="221" y="1718"/>
                    <a:pt x="221" y="1762"/>
                    <a:pt x="250" y="1762"/>
                  </a:cubicBezTo>
                  <a:cubicBezTo>
                    <a:pt x="265" y="1777"/>
                    <a:pt x="250" y="1806"/>
                    <a:pt x="250" y="1836"/>
                  </a:cubicBezTo>
                  <a:cubicBezTo>
                    <a:pt x="250" y="1865"/>
                    <a:pt x="236" y="1909"/>
                    <a:pt x="280" y="2012"/>
                  </a:cubicBezTo>
                  <a:cubicBezTo>
                    <a:pt x="383" y="2232"/>
                    <a:pt x="500" y="2320"/>
                    <a:pt x="662" y="2305"/>
                  </a:cubicBezTo>
                  <a:cubicBezTo>
                    <a:pt x="940" y="2291"/>
                    <a:pt x="1087" y="1982"/>
                    <a:pt x="1146" y="1278"/>
                  </a:cubicBezTo>
                  <a:cubicBezTo>
                    <a:pt x="1161" y="1190"/>
                    <a:pt x="1161" y="1102"/>
                    <a:pt x="1146" y="1014"/>
                  </a:cubicBezTo>
                  <a:cubicBezTo>
                    <a:pt x="1131" y="955"/>
                    <a:pt x="1131" y="911"/>
                    <a:pt x="1146" y="896"/>
                  </a:cubicBezTo>
                  <a:cubicBezTo>
                    <a:pt x="1175" y="720"/>
                    <a:pt x="1161" y="514"/>
                    <a:pt x="1102" y="338"/>
                  </a:cubicBezTo>
                  <a:cubicBezTo>
                    <a:pt x="1073" y="279"/>
                    <a:pt x="1014" y="221"/>
                    <a:pt x="955" y="206"/>
                  </a:cubicBezTo>
                  <a:cubicBezTo>
                    <a:pt x="896" y="177"/>
                    <a:pt x="838" y="147"/>
                    <a:pt x="838" y="147"/>
                  </a:cubicBezTo>
                  <a:cubicBezTo>
                    <a:pt x="838" y="89"/>
                    <a:pt x="764" y="30"/>
                    <a:pt x="676" y="15"/>
                  </a:cubicBezTo>
                  <a:cubicBezTo>
                    <a:pt x="588" y="1"/>
                    <a:pt x="559" y="1"/>
                    <a:pt x="529" y="74"/>
                  </a:cubicBezTo>
                  <a:close/>
                  <a:moveTo>
                    <a:pt x="1058" y="338"/>
                  </a:moveTo>
                  <a:cubicBezTo>
                    <a:pt x="1073" y="382"/>
                    <a:pt x="999" y="441"/>
                    <a:pt x="985" y="412"/>
                  </a:cubicBezTo>
                  <a:cubicBezTo>
                    <a:pt x="940" y="368"/>
                    <a:pt x="926" y="309"/>
                    <a:pt x="911" y="250"/>
                  </a:cubicBezTo>
                  <a:cubicBezTo>
                    <a:pt x="911" y="206"/>
                    <a:pt x="1043" y="279"/>
                    <a:pt x="1058" y="338"/>
                  </a:cubicBezTo>
                  <a:close/>
                  <a:moveTo>
                    <a:pt x="192" y="397"/>
                  </a:moveTo>
                  <a:cubicBezTo>
                    <a:pt x="192" y="412"/>
                    <a:pt x="177" y="426"/>
                    <a:pt x="162" y="441"/>
                  </a:cubicBezTo>
                  <a:cubicBezTo>
                    <a:pt x="148" y="441"/>
                    <a:pt x="133" y="441"/>
                    <a:pt x="133" y="412"/>
                  </a:cubicBezTo>
                  <a:cubicBezTo>
                    <a:pt x="133" y="382"/>
                    <a:pt x="148" y="368"/>
                    <a:pt x="162" y="368"/>
                  </a:cubicBezTo>
                  <a:cubicBezTo>
                    <a:pt x="177" y="368"/>
                    <a:pt x="192" y="382"/>
                    <a:pt x="192" y="397"/>
                  </a:cubicBezTo>
                  <a:close/>
                  <a:moveTo>
                    <a:pt x="368" y="412"/>
                  </a:moveTo>
                  <a:cubicBezTo>
                    <a:pt x="368" y="426"/>
                    <a:pt x="353" y="441"/>
                    <a:pt x="339" y="441"/>
                  </a:cubicBezTo>
                  <a:cubicBezTo>
                    <a:pt x="339" y="426"/>
                    <a:pt x="339" y="412"/>
                    <a:pt x="339" y="397"/>
                  </a:cubicBezTo>
                  <a:cubicBezTo>
                    <a:pt x="368" y="353"/>
                    <a:pt x="383" y="353"/>
                    <a:pt x="368" y="412"/>
                  </a:cubicBezTo>
                  <a:close/>
                  <a:moveTo>
                    <a:pt x="1014" y="646"/>
                  </a:moveTo>
                  <a:cubicBezTo>
                    <a:pt x="1014" y="661"/>
                    <a:pt x="985" y="661"/>
                    <a:pt x="955" y="646"/>
                  </a:cubicBezTo>
                  <a:cubicBezTo>
                    <a:pt x="940" y="632"/>
                    <a:pt x="926" y="602"/>
                    <a:pt x="940" y="588"/>
                  </a:cubicBezTo>
                  <a:cubicBezTo>
                    <a:pt x="940" y="573"/>
                    <a:pt x="970" y="573"/>
                    <a:pt x="985" y="588"/>
                  </a:cubicBezTo>
                  <a:cubicBezTo>
                    <a:pt x="1014" y="617"/>
                    <a:pt x="1014" y="632"/>
                    <a:pt x="999" y="646"/>
                  </a:cubicBezTo>
                  <a:close/>
                  <a:moveTo>
                    <a:pt x="706" y="808"/>
                  </a:moveTo>
                  <a:cubicBezTo>
                    <a:pt x="691" y="823"/>
                    <a:pt x="676" y="837"/>
                    <a:pt x="662" y="837"/>
                  </a:cubicBezTo>
                  <a:cubicBezTo>
                    <a:pt x="632" y="837"/>
                    <a:pt x="647" y="823"/>
                    <a:pt x="662" y="808"/>
                  </a:cubicBezTo>
                  <a:cubicBezTo>
                    <a:pt x="676" y="793"/>
                    <a:pt x="720" y="779"/>
                    <a:pt x="706" y="808"/>
                  </a:cubicBezTo>
                  <a:close/>
                  <a:moveTo>
                    <a:pt x="691" y="999"/>
                  </a:moveTo>
                  <a:cubicBezTo>
                    <a:pt x="691" y="1028"/>
                    <a:pt x="691" y="1028"/>
                    <a:pt x="676" y="1014"/>
                  </a:cubicBezTo>
                  <a:cubicBezTo>
                    <a:pt x="662" y="999"/>
                    <a:pt x="632" y="984"/>
                    <a:pt x="617" y="969"/>
                  </a:cubicBezTo>
                  <a:cubicBezTo>
                    <a:pt x="588" y="955"/>
                    <a:pt x="588" y="955"/>
                    <a:pt x="617" y="955"/>
                  </a:cubicBezTo>
                  <a:cubicBezTo>
                    <a:pt x="647" y="955"/>
                    <a:pt x="676" y="984"/>
                    <a:pt x="676" y="999"/>
                  </a:cubicBezTo>
                  <a:close/>
                  <a:moveTo>
                    <a:pt x="456" y="1806"/>
                  </a:moveTo>
                  <a:cubicBezTo>
                    <a:pt x="456" y="1821"/>
                    <a:pt x="456" y="1836"/>
                    <a:pt x="441" y="1836"/>
                  </a:cubicBezTo>
                  <a:cubicBezTo>
                    <a:pt x="427" y="1836"/>
                    <a:pt x="412" y="1821"/>
                    <a:pt x="412" y="1806"/>
                  </a:cubicBezTo>
                  <a:cubicBezTo>
                    <a:pt x="412" y="1792"/>
                    <a:pt x="412" y="1777"/>
                    <a:pt x="427" y="1777"/>
                  </a:cubicBezTo>
                  <a:cubicBezTo>
                    <a:pt x="441" y="1792"/>
                    <a:pt x="441" y="1792"/>
                    <a:pt x="456" y="1806"/>
                  </a:cubicBezTo>
                  <a:close/>
                  <a:moveTo>
                    <a:pt x="808" y="1880"/>
                  </a:moveTo>
                  <a:cubicBezTo>
                    <a:pt x="808" y="1894"/>
                    <a:pt x="794" y="1924"/>
                    <a:pt x="764" y="1924"/>
                  </a:cubicBezTo>
                  <a:cubicBezTo>
                    <a:pt x="720" y="1924"/>
                    <a:pt x="720" y="1836"/>
                    <a:pt x="764" y="1836"/>
                  </a:cubicBezTo>
                  <a:cubicBezTo>
                    <a:pt x="794" y="1836"/>
                    <a:pt x="808" y="1865"/>
                    <a:pt x="794" y="1880"/>
                  </a:cubicBezTo>
                  <a:close/>
                  <a:moveTo>
                    <a:pt x="500" y="1924"/>
                  </a:moveTo>
                  <a:cubicBezTo>
                    <a:pt x="500" y="1938"/>
                    <a:pt x="485" y="1953"/>
                    <a:pt x="471" y="1953"/>
                  </a:cubicBezTo>
                  <a:cubicBezTo>
                    <a:pt x="456" y="1953"/>
                    <a:pt x="456" y="1938"/>
                    <a:pt x="456" y="1924"/>
                  </a:cubicBezTo>
                  <a:cubicBezTo>
                    <a:pt x="471" y="1909"/>
                    <a:pt x="485" y="1894"/>
                    <a:pt x="485" y="1894"/>
                  </a:cubicBezTo>
                  <a:cubicBezTo>
                    <a:pt x="500" y="1894"/>
                    <a:pt x="500" y="1909"/>
                    <a:pt x="500" y="1924"/>
                  </a:cubicBezTo>
                  <a:close/>
                  <a:moveTo>
                    <a:pt x="970" y="1968"/>
                  </a:moveTo>
                  <a:cubicBezTo>
                    <a:pt x="940" y="1968"/>
                    <a:pt x="926" y="1968"/>
                    <a:pt x="911" y="1968"/>
                  </a:cubicBezTo>
                  <a:cubicBezTo>
                    <a:pt x="896" y="1968"/>
                    <a:pt x="896" y="1953"/>
                    <a:pt x="926" y="1953"/>
                  </a:cubicBezTo>
                  <a:cubicBezTo>
                    <a:pt x="955" y="1953"/>
                    <a:pt x="970" y="1953"/>
                    <a:pt x="955" y="19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43"/>
            <p:cNvSpPr/>
            <p:nvPr/>
          </p:nvSpPr>
          <p:spPr>
            <a:xfrm>
              <a:off x="8742590" y="2084336"/>
              <a:ext cx="42828" cy="74442"/>
            </a:xfrm>
            <a:custGeom>
              <a:avLst/>
              <a:gdLst/>
              <a:ahLst/>
              <a:cxnLst/>
              <a:rect l="l" t="t" r="r" b="b"/>
              <a:pathLst>
                <a:path w="1352" h="2350" extrusionOk="0">
                  <a:moveTo>
                    <a:pt x="500" y="15"/>
                  </a:moveTo>
                  <a:lnTo>
                    <a:pt x="397" y="30"/>
                  </a:lnTo>
                  <a:cubicBezTo>
                    <a:pt x="353" y="44"/>
                    <a:pt x="309" y="74"/>
                    <a:pt x="294" y="118"/>
                  </a:cubicBezTo>
                  <a:cubicBezTo>
                    <a:pt x="279" y="162"/>
                    <a:pt x="250" y="191"/>
                    <a:pt x="235" y="177"/>
                  </a:cubicBezTo>
                  <a:cubicBezTo>
                    <a:pt x="103" y="88"/>
                    <a:pt x="0" y="588"/>
                    <a:pt x="103" y="881"/>
                  </a:cubicBezTo>
                  <a:cubicBezTo>
                    <a:pt x="118" y="955"/>
                    <a:pt x="133" y="1028"/>
                    <a:pt x="147" y="1101"/>
                  </a:cubicBezTo>
                  <a:cubicBezTo>
                    <a:pt x="191" y="1263"/>
                    <a:pt x="250" y="1410"/>
                    <a:pt x="353" y="1557"/>
                  </a:cubicBezTo>
                  <a:cubicBezTo>
                    <a:pt x="382" y="1601"/>
                    <a:pt x="397" y="1659"/>
                    <a:pt x="411" y="1718"/>
                  </a:cubicBezTo>
                  <a:cubicBezTo>
                    <a:pt x="426" y="1762"/>
                    <a:pt x="441" y="1806"/>
                    <a:pt x="470" y="1850"/>
                  </a:cubicBezTo>
                  <a:cubicBezTo>
                    <a:pt x="485" y="1879"/>
                    <a:pt x="500" y="1909"/>
                    <a:pt x="514" y="1938"/>
                  </a:cubicBezTo>
                  <a:cubicBezTo>
                    <a:pt x="544" y="2158"/>
                    <a:pt x="940" y="2349"/>
                    <a:pt x="1072" y="2217"/>
                  </a:cubicBezTo>
                  <a:cubicBezTo>
                    <a:pt x="1101" y="2188"/>
                    <a:pt x="1116" y="2173"/>
                    <a:pt x="1146" y="2158"/>
                  </a:cubicBezTo>
                  <a:cubicBezTo>
                    <a:pt x="1219" y="2041"/>
                    <a:pt x="1278" y="1924"/>
                    <a:pt x="1322" y="1791"/>
                  </a:cubicBezTo>
                  <a:cubicBezTo>
                    <a:pt x="1322" y="1777"/>
                    <a:pt x="1307" y="1747"/>
                    <a:pt x="1292" y="1747"/>
                  </a:cubicBezTo>
                  <a:cubicBezTo>
                    <a:pt x="1263" y="1747"/>
                    <a:pt x="1278" y="1718"/>
                    <a:pt x="1307" y="1689"/>
                  </a:cubicBezTo>
                  <a:cubicBezTo>
                    <a:pt x="1322" y="1659"/>
                    <a:pt x="1351" y="1601"/>
                    <a:pt x="1336" y="1380"/>
                  </a:cubicBezTo>
                  <a:cubicBezTo>
                    <a:pt x="1322" y="1072"/>
                    <a:pt x="1234" y="778"/>
                    <a:pt x="1087" y="514"/>
                  </a:cubicBezTo>
                  <a:cubicBezTo>
                    <a:pt x="999" y="367"/>
                    <a:pt x="969" y="338"/>
                    <a:pt x="940" y="397"/>
                  </a:cubicBezTo>
                  <a:cubicBezTo>
                    <a:pt x="896" y="441"/>
                    <a:pt x="837" y="397"/>
                    <a:pt x="881" y="338"/>
                  </a:cubicBezTo>
                  <a:cubicBezTo>
                    <a:pt x="896" y="309"/>
                    <a:pt x="896" y="279"/>
                    <a:pt x="881" y="250"/>
                  </a:cubicBezTo>
                  <a:cubicBezTo>
                    <a:pt x="823" y="191"/>
                    <a:pt x="720" y="132"/>
                    <a:pt x="690" y="147"/>
                  </a:cubicBezTo>
                  <a:cubicBezTo>
                    <a:pt x="661" y="177"/>
                    <a:pt x="646" y="132"/>
                    <a:pt x="661" y="88"/>
                  </a:cubicBezTo>
                  <a:cubicBezTo>
                    <a:pt x="646" y="59"/>
                    <a:pt x="544" y="0"/>
                    <a:pt x="500" y="15"/>
                  </a:cubicBezTo>
                  <a:close/>
                  <a:moveTo>
                    <a:pt x="529" y="265"/>
                  </a:moveTo>
                  <a:lnTo>
                    <a:pt x="529" y="309"/>
                  </a:lnTo>
                  <a:cubicBezTo>
                    <a:pt x="500" y="294"/>
                    <a:pt x="485" y="279"/>
                    <a:pt x="470" y="265"/>
                  </a:cubicBezTo>
                  <a:cubicBezTo>
                    <a:pt x="441" y="221"/>
                    <a:pt x="441" y="221"/>
                    <a:pt x="470" y="221"/>
                  </a:cubicBezTo>
                  <a:cubicBezTo>
                    <a:pt x="500" y="221"/>
                    <a:pt x="514" y="235"/>
                    <a:pt x="529" y="265"/>
                  </a:cubicBezTo>
                  <a:close/>
                  <a:moveTo>
                    <a:pt x="705" y="309"/>
                  </a:moveTo>
                  <a:cubicBezTo>
                    <a:pt x="705" y="309"/>
                    <a:pt x="690" y="323"/>
                    <a:pt x="661" y="323"/>
                  </a:cubicBezTo>
                  <a:cubicBezTo>
                    <a:pt x="646" y="323"/>
                    <a:pt x="632" y="309"/>
                    <a:pt x="646" y="309"/>
                  </a:cubicBezTo>
                  <a:cubicBezTo>
                    <a:pt x="646" y="279"/>
                    <a:pt x="661" y="279"/>
                    <a:pt x="690" y="279"/>
                  </a:cubicBezTo>
                  <a:cubicBezTo>
                    <a:pt x="705" y="279"/>
                    <a:pt x="705" y="279"/>
                    <a:pt x="705" y="309"/>
                  </a:cubicBezTo>
                  <a:close/>
                  <a:moveTo>
                    <a:pt x="441" y="499"/>
                  </a:moveTo>
                  <a:cubicBezTo>
                    <a:pt x="441" y="514"/>
                    <a:pt x="426" y="529"/>
                    <a:pt x="411" y="529"/>
                  </a:cubicBezTo>
                  <a:cubicBezTo>
                    <a:pt x="397" y="529"/>
                    <a:pt x="382" y="499"/>
                    <a:pt x="382" y="485"/>
                  </a:cubicBezTo>
                  <a:cubicBezTo>
                    <a:pt x="382" y="455"/>
                    <a:pt x="397" y="441"/>
                    <a:pt x="411" y="455"/>
                  </a:cubicBezTo>
                  <a:cubicBezTo>
                    <a:pt x="426" y="455"/>
                    <a:pt x="426" y="485"/>
                    <a:pt x="441" y="499"/>
                  </a:cubicBezTo>
                  <a:close/>
                  <a:moveTo>
                    <a:pt x="177" y="646"/>
                  </a:moveTo>
                  <a:cubicBezTo>
                    <a:pt x="147" y="690"/>
                    <a:pt x="147" y="690"/>
                    <a:pt x="118" y="661"/>
                  </a:cubicBezTo>
                  <a:cubicBezTo>
                    <a:pt x="103" y="617"/>
                    <a:pt x="118" y="544"/>
                    <a:pt x="177" y="573"/>
                  </a:cubicBezTo>
                  <a:cubicBezTo>
                    <a:pt x="221" y="588"/>
                    <a:pt x="206" y="602"/>
                    <a:pt x="177" y="646"/>
                  </a:cubicBezTo>
                  <a:close/>
                  <a:moveTo>
                    <a:pt x="940" y="822"/>
                  </a:moveTo>
                  <a:cubicBezTo>
                    <a:pt x="925" y="837"/>
                    <a:pt x="925" y="852"/>
                    <a:pt x="911" y="852"/>
                  </a:cubicBezTo>
                  <a:cubicBezTo>
                    <a:pt x="896" y="852"/>
                    <a:pt x="881" y="837"/>
                    <a:pt x="881" y="808"/>
                  </a:cubicBezTo>
                  <a:cubicBezTo>
                    <a:pt x="881" y="778"/>
                    <a:pt x="896" y="778"/>
                    <a:pt x="911" y="778"/>
                  </a:cubicBezTo>
                  <a:cubicBezTo>
                    <a:pt x="925" y="793"/>
                    <a:pt x="940" y="808"/>
                    <a:pt x="940" y="837"/>
                  </a:cubicBezTo>
                  <a:close/>
                  <a:moveTo>
                    <a:pt x="837" y="1219"/>
                  </a:moveTo>
                  <a:cubicBezTo>
                    <a:pt x="823" y="1263"/>
                    <a:pt x="764" y="1278"/>
                    <a:pt x="764" y="1234"/>
                  </a:cubicBezTo>
                  <a:cubicBezTo>
                    <a:pt x="764" y="1204"/>
                    <a:pt x="779" y="1189"/>
                    <a:pt x="808" y="1189"/>
                  </a:cubicBezTo>
                  <a:cubicBezTo>
                    <a:pt x="837" y="1189"/>
                    <a:pt x="852" y="1204"/>
                    <a:pt x="837" y="1219"/>
                  </a:cubicBezTo>
                  <a:close/>
                  <a:moveTo>
                    <a:pt x="1072" y="1674"/>
                  </a:moveTo>
                  <a:cubicBezTo>
                    <a:pt x="1072" y="1689"/>
                    <a:pt x="1057" y="1718"/>
                    <a:pt x="1043" y="1718"/>
                  </a:cubicBezTo>
                  <a:cubicBezTo>
                    <a:pt x="1028" y="1718"/>
                    <a:pt x="1028" y="1689"/>
                    <a:pt x="1028" y="1674"/>
                  </a:cubicBezTo>
                  <a:cubicBezTo>
                    <a:pt x="1043" y="1645"/>
                    <a:pt x="1057" y="1630"/>
                    <a:pt x="1057" y="1630"/>
                  </a:cubicBezTo>
                  <a:cubicBezTo>
                    <a:pt x="1072" y="1630"/>
                    <a:pt x="1072" y="1659"/>
                    <a:pt x="1072" y="1674"/>
                  </a:cubicBezTo>
                  <a:close/>
                  <a:moveTo>
                    <a:pt x="837" y="1689"/>
                  </a:moveTo>
                  <a:cubicBezTo>
                    <a:pt x="837" y="1703"/>
                    <a:pt x="837" y="1703"/>
                    <a:pt x="808" y="1689"/>
                  </a:cubicBezTo>
                  <a:cubicBezTo>
                    <a:pt x="764" y="1674"/>
                    <a:pt x="749" y="1659"/>
                    <a:pt x="793" y="1659"/>
                  </a:cubicBezTo>
                  <a:cubicBezTo>
                    <a:pt x="808" y="1659"/>
                    <a:pt x="823" y="1674"/>
                    <a:pt x="837" y="1689"/>
                  </a:cubicBezTo>
                  <a:close/>
                  <a:moveTo>
                    <a:pt x="940" y="1791"/>
                  </a:moveTo>
                  <a:cubicBezTo>
                    <a:pt x="940" y="1806"/>
                    <a:pt x="925" y="1821"/>
                    <a:pt x="911" y="1821"/>
                  </a:cubicBezTo>
                  <a:cubicBezTo>
                    <a:pt x="896" y="1821"/>
                    <a:pt x="867" y="1806"/>
                    <a:pt x="867" y="1791"/>
                  </a:cubicBezTo>
                  <a:cubicBezTo>
                    <a:pt x="867" y="1777"/>
                    <a:pt x="867" y="1762"/>
                    <a:pt x="896" y="1762"/>
                  </a:cubicBezTo>
                  <a:cubicBezTo>
                    <a:pt x="911" y="1762"/>
                    <a:pt x="940" y="1791"/>
                    <a:pt x="940" y="1806"/>
                  </a:cubicBezTo>
                  <a:close/>
                  <a:moveTo>
                    <a:pt x="984" y="2158"/>
                  </a:moveTo>
                  <a:cubicBezTo>
                    <a:pt x="984" y="2173"/>
                    <a:pt x="969" y="2188"/>
                    <a:pt x="955" y="2188"/>
                  </a:cubicBezTo>
                  <a:cubicBezTo>
                    <a:pt x="940" y="2188"/>
                    <a:pt x="940" y="2173"/>
                    <a:pt x="940" y="2158"/>
                  </a:cubicBezTo>
                  <a:cubicBezTo>
                    <a:pt x="955" y="2144"/>
                    <a:pt x="969" y="2144"/>
                    <a:pt x="984" y="2129"/>
                  </a:cubicBezTo>
                  <a:cubicBezTo>
                    <a:pt x="984" y="2129"/>
                    <a:pt x="984" y="2144"/>
                    <a:pt x="984" y="21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43"/>
            <p:cNvSpPr/>
            <p:nvPr/>
          </p:nvSpPr>
          <p:spPr>
            <a:xfrm>
              <a:off x="8816525" y="2141546"/>
              <a:ext cx="36302" cy="66998"/>
            </a:xfrm>
            <a:custGeom>
              <a:avLst/>
              <a:gdLst/>
              <a:ahLst/>
              <a:cxnLst/>
              <a:rect l="l" t="t" r="r" b="b"/>
              <a:pathLst>
                <a:path w="1146" h="2115" extrusionOk="0">
                  <a:moveTo>
                    <a:pt x="515" y="15"/>
                  </a:moveTo>
                  <a:cubicBezTo>
                    <a:pt x="470" y="44"/>
                    <a:pt x="426" y="44"/>
                    <a:pt x="397" y="44"/>
                  </a:cubicBezTo>
                  <a:cubicBezTo>
                    <a:pt x="353" y="44"/>
                    <a:pt x="309" y="59"/>
                    <a:pt x="309" y="73"/>
                  </a:cubicBezTo>
                  <a:cubicBezTo>
                    <a:pt x="309" y="103"/>
                    <a:pt x="250" y="118"/>
                    <a:pt x="162" y="132"/>
                  </a:cubicBezTo>
                  <a:cubicBezTo>
                    <a:pt x="148" y="132"/>
                    <a:pt x="148" y="162"/>
                    <a:pt x="148" y="191"/>
                  </a:cubicBezTo>
                  <a:cubicBezTo>
                    <a:pt x="148" y="206"/>
                    <a:pt x="133" y="235"/>
                    <a:pt x="118" y="264"/>
                  </a:cubicBezTo>
                  <a:cubicBezTo>
                    <a:pt x="103" y="264"/>
                    <a:pt x="89" y="294"/>
                    <a:pt x="103" y="308"/>
                  </a:cubicBezTo>
                  <a:cubicBezTo>
                    <a:pt x="103" y="338"/>
                    <a:pt x="103" y="352"/>
                    <a:pt x="103" y="382"/>
                  </a:cubicBezTo>
                  <a:cubicBezTo>
                    <a:pt x="74" y="455"/>
                    <a:pt x="74" y="529"/>
                    <a:pt x="74" y="602"/>
                  </a:cubicBezTo>
                  <a:cubicBezTo>
                    <a:pt x="59" y="675"/>
                    <a:pt x="59" y="749"/>
                    <a:pt x="45" y="808"/>
                  </a:cubicBezTo>
                  <a:cubicBezTo>
                    <a:pt x="15" y="954"/>
                    <a:pt x="1" y="1116"/>
                    <a:pt x="1" y="1263"/>
                  </a:cubicBezTo>
                  <a:cubicBezTo>
                    <a:pt x="1" y="1277"/>
                    <a:pt x="45" y="1292"/>
                    <a:pt x="59" y="1277"/>
                  </a:cubicBezTo>
                  <a:cubicBezTo>
                    <a:pt x="89" y="1277"/>
                    <a:pt x="103" y="1277"/>
                    <a:pt x="59" y="1292"/>
                  </a:cubicBezTo>
                  <a:cubicBezTo>
                    <a:pt x="30" y="1307"/>
                    <a:pt x="30" y="1351"/>
                    <a:pt x="45" y="1395"/>
                  </a:cubicBezTo>
                  <a:cubicBezTo>
                    <a:pt x="89" y="1659"/>
                    <a:pt x="133" y="1762"/>
                    <a:pt x="162" y="1762"/>
                  </a:cubicBezTo>
                  <a:cubicBezTo>
                    <a:pt x="177" y="1762"/>
                    <a:pt x="192" y="1791"/>
                    <a:pt x="192" y="1820"/>
                  </a:cubicBezTo>
                  <a:cubicBezTo>
                    <a:pt x="192" y="1909"/>
                    <a:pt x="265" y="1967"/>
                    <a:pt x="280" y="1923"/>
                  </a:cubicBezTo>
                  <a:cubicBezTo>
                    <a:pt x="309" y="1879"/>
                    <a:pt x="309" y="1909"/>
                    <a:pt x="309" y="1938"/>
                  </a:cubicBezTo>
                  <a:cubicBezTo>
                    <a:pt x="309" y="2011"/>
                    <a:pt x="500" y="2114"/>
                    <a:pt x="603" y="2085"/>
                  </a:cubicBezTo>
                  <a:cubicBezTo>
                    <a:pt x="661" y="2070"/>
                    <a:pt x="705" y="2055"/>
                    <a:pt x="705" y="2041"/>
                  </a:cubicBezTo>
                  <a:cubicBezTo>
                    <a:pt x="705" y="2026"/>
                    <a:pt x="735" y="1997"/>
                    <a:pt x="764" y="1982"/>
                  </a:cubicBezTo>
                  <a:cubicBezTo>
                    <a:pt x="808" y="1967"/>
                    <a:pt x="838" y="1938"/>
                    <a:pt x="823" y="1923"/>
                  </a:cubicBezTo>
                  <a:cubicBezTo>
                    <a:pt x="823" y="1909"/>
                    <a:pt x="823" y="1894"/>
                    <a:pt x="838" y="1894"/>
                  </a:cubicBezTo>
                  <a:cubicBezTo>
                    <a:pt x="940" y="1835"/>
                    <a:pt x="1116" y="1292"/>
                    <a:pt x="1043" y="1292"/>
                  </a:cubicBezTo>
                  <a:cubicBezTo>
                    <a:pt x="999" y="1292"/>
                    <a:pt x="970" y="1160"/>
                    <a:pt x="984" y="1101"/>
                  </a:cubicBezTo>
                  <a:cubicBezTo>
                    <a:pt x="999" y="1057"/>
                    <a:pt x="1028" y="1042"/>
                    <a:pt x="1072" y="1057"/>
                  </a:cubicBezTo>
                  <a:lnTo>
                    <a:pt x="1146" y="1072"/>
                  </a:lnTo>
                  <a:lnTo>
                    <a:pt x="1146" y="822"/>
                  </a:lnTo>
                  <a:cubicBezTo>
                    <a:pt x="1146" y="587"/>
                    <a:pt x="1146" y="573"/>
                    <a:pt x="1072" y="558"/>
                  </a:cubicBezTo>
                  <a:cubicBezTo>
                    <a:pt x="999" y="543"/>
                    <a:pt x="984" y="499"/>
                    <a:pt x="1043" y="470"/>
                  </a:cubicBezTo>
                  <a:cubicBezTo>
                    <a:pt x="1072" y="455"/>
                    <a:pt x="1087" y="426"/>
                    <a:pt x="1072" y="367"/>
                  </a:cubicBezTo>
                  <a:cubicBezTo>
                    <a:pt x="1058" y="279"/>
                    <a:pt x="1043" y="250"/>
                    <a:pt x="970" y="250"/>
                  </a:cubicBezTo>
                  <a:cubicBezTo>
                    <a:pt x="940" y="235"/>
                    <a:pt x="911" y="264"/>
                    <a:pt x="896" y="294"/>
                  </a:cubicBezTo>
                  <a:cubicBezTo>
                    <a:pt x="896" y="323"/>
                    <a:pt x="867" y="338"/>
                    <a:pt x="852" y="338"/>
                  </a:cubicBezTo>
                  <a:cubicBezTo>
                    <a:pt x="823" y="323"/>
                    <a:pt x="793" y="235"/>
                    <a:pt x="838" y="235"/>
                  </a:cubicBezTo>
                  <a:cubicBezTo>
                    <a:pt x="882" y="235"/>
                    <a:pt x="867" y="220"/>
                    <a:pt x="867" y="191"/>
                  </a:cubicBezTo>
                  <a:cubicBezTo>
                    <a:pt x="867" y="176"/>
                    <a:pt x="882" y="147"/>
                    <a:pt x="926" y="176"/>
                  </a:cubicBezTo>
                  <a:cubicBezTo>
                    <a:pt x="970" y="176"/>
                    <a:pt x="984" y="176"/>
                    <a:pt x="970" y="162"/>
                  </a:cubicBezTo>
                  <a:cubicBezTo>
                    <a:pt x="955" y="132"/>
                    <a:pt x="926" y="132"/>
                    <a:pt x="896" y="132"/>
                  </a:cubicBezTo>
                  <a:cubicBezTo>
                    <a:pt x="867" y="118"/>
                    <a:pt x="838" y="103"/>
                    <a:pt x="838" y="73"/>
                  </a:cubicBezTo>
                  <a:cubicBezTo>
                    <a:pt x="808" y="15"/>
                    <a:pt x="705" y="0"/>
                    <a:pt x="691" y="44"/>
                  </a:cubicBezTo>
                  <a:cubicBezTo>
                    <a:pt x="691" y="73"/>
                    <a:pt x="661" y="73"/>
                    <a:pt x="617" y="29"/>
                  </a:cubicBezTo>
                  <a:cubicBezTo>
                    <a:pt x="559" y="0"/>
                    <a:pt x="544" y="0"/>
                    <a:pt x="515" y="15"/>
                  </a:cubicBezTo>
                  <a:close/>
                  <a:moveTo>
                    <a:pt x="779" y="485"/>
                  </a:moveTo>
                  <a:cubicBezTo>
                    <a:pt x="779" y="499"/>
                    <a:pt x="764" y="485"/>
                    <a:pt x="764" y="470"/>
                  </a:cubicBezTo>
                  <a:cubicBezTo>
                    <a:pt x="749" y="441"/>
                    <a:pt x="735" y="426"/>
                    <a:pt x="735" y="396"/>
                  </a:cubicBezTo>
                  <a:cubicBezTo>
                    <a:pt x="735" y="382"/>
                    <a:pt x="735" y="396"/>
                    <a:pt x="764" y="411"/>
                  </a:cubicBezTo>
                  <a:cubicBezTo>
                    <a:pt x="779" y="426"/>
                    <a:pt x="779" y="455"/>
                    <a:pt x="793" y="485"/>
                  </a:cubicBezTo>
                  <a:close/>
                  <a:moveTo>
                    <a:pt x="852" y="617"/>
                  </a:moveTo>
                  <a:cubicBezTo>
                    <a:pt x="823" y="675"/>
                    <a:pt x="764" y="690"/>
                    <a:pt x="749" y="646"/>
                  </a:cubicBezTo>
                  <a:cubicBezTo>
                    <a:pt x="735" y="602"/>
                    <a:pt x="749" y="602"/>
                    <a:pt x="764" y="602"/>
                  </a:cubicBezTo>
                  <a:cubicBezTo>
                    <a:pt x="793" y="602"/>
                    <a:pt x="808" y="587"/>
                    <a:pt x="808" y="573"/>
                  </a:cubicBezTo>
                  <a:cubicBezTo>
                    <a:pt x="808" y="558"/>
                    <a:pt x="823" y="558"/>
                    <a:pt x="838" y="558"/>
                  </a:cubicBezTo>
                  <a:cubicBezTo>
                    <a:pt x="852" y="573"/>
                    <a:pt x="867" y="602"/>
                    <a:pt x="852" y="617"/>
                  </a:cubicBezTo>
                  <a:close/>
                  <a:moveTo>
                    <a:pt x="1116" y="808"/>
                  </a:moveTo>
                  <a:cubicBezTo>
                    <a:pt x="1116" y="808"/>
                    <a:pt x="1102" y="837"/>
                    <a:pt x="1072" y="852"/>
                  </a:cubicBezTo>
                  <a:cubicBezTo>
                    <a:pt x="1043" y="852"/>
                    <a:pt x="1028" y="852"/>
                    <a:pt x="1058" y="822"/>
                  </a:cubicBezTo>
                  <a:cubicBezTo>
                    <a:pt x="1087" y="778"/>
                    <a:pt x="1131" y="763"/>
                    <a:pt x="1131" y="793"/>
                  </a:cubicBezTo>
                  <a:close/>
                  <a:moveTo>
                    <a:pt x="426" y="1145"/>
                  </a:moveTo>
                  <a:cubicBezTo>
                    <a:pt x="412" y="1175"/>
                    <a:pt x="382" y="1175"/>
                    <a:pt x="368" y="1145"/>
                  </a:cubicBezTo>
                  <a:cubicBezTo>
                    <a:pt x="338" y="1116"/>
                    <a:pt x="338" y="1116"/>
                    <a:pt x="397" y="1116"/>
                  </a:cubicBezTo>
                  <a:cubicBezTo>
                    <a:pt x="456" y="1116"/>
                    <a:pt x="456" y="1116"/>
                    <a:pt x="426" y="1145"/>
                  </a:cubicBezTo>
                  <a:close/>
                  <a:moveTo>
                    <a:pt x="632" y="1365"/>
                  </a:moveTo>
                  <a:cubicBezTo>
                    <a:pt x="632" y="1380"/>
                    <a:pt x="632" y="1395"/>
                    <a:pt x="617" y="1395"/>
                  </a:cubicBezTo>
                  <a:cubicBezTo>
                    <a:pt x="603" y="1395"/>
                    <a:pt x="588" y="1380"/>
                    <a:pt x="588" y="1365"/>
                  </a:cubicBezTo>
                  <a:cubicBezTo>
                    <a:pt x="588" y="1351"/>
                    <a:pt x="588" y="1336"/>
                    <a:pt x="603" y="1336"/>
                  </a:cubicBezTo>
                  <a:cubicBezTo>
                    <a:pt x="617" y="1336"/>
                    <a:pt x="632" y="1336"/>
                    <a:pt x="647" y="1351"/>
                  </a:cubicBezTo>
                  <a:close/>
                  <a:moveTo>
                    <a:pt x="500" y="1395"/>
                  </a:moveTo>
                  <a:cubicBezTo>
                    <a:pt x="500" y="1409"/>
                    <a:pt x="500" y="1424"/>
                    <a:pt x="470" y="1424"/>
                  </a:cubicBezTo>
                  <a:cubicBezTo>
                    <a:pt x="456" y="1439"/>
                    <a:pt x="456" y="1424"/>
                    <a:pt x="456" y="1424"/>
                  </a:cubicBezTo>
                  <a:cubicBezTo>
                    <a:pt x="456" y="1409"/>
                    <a:pt x="456" y="1395"/>
                    <a:pt x="470" y="1395"/>
                  </a:cubicBezTo>
                  <a:cubicBezTo>
                    <a:pt x="515" y="1380"/>
                    <a:pt x="515" y="1395"/>
                    <a:pt x="515" y="1395"/>
                  </a:cubicBezTo>
                  <a:close/>
                  <a:moveTo>
                    <a:pt x="441" y="1542"/>
                  </a:moveTo>
                  <a:cubicBezTo>
                    <a:pt x="441" y="1615"/>
                    <a:pt x="426" y="1630"/>
                    <a:pt x="382" y="1600"/>
                  </a:cubicBezTo>
                  <a:cubicBezTo>
                    <a:pt x="397" y="1542"/>
                    <a:pt x="412" y="1498"/>
                    <a:pt x="441" y="1468"/>
                  </a:cubicBezTo>
                  <a:cubicBezTo>
                    <a:pt x="441" y="1498"/>
                    <a:pt x="441" y="1512"/>
                    <a:pt x="441" y="15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43"/>
            <p:cNvSpPr/>
            <p:nvPr/>
          </p:nvSpPr>
          <p:spPr>
            <a:xfrm>
              <a:off x="8850484" y="2175948"/>
              <a:ext cx="1425" cy="3738"/>
            </a:xfrm>
            <a:custGeom>
              <a:avLst/>
              <a:gdLst/>
              <a:ahLst/>
              <a:cxnLst/>
              <a:rect l="l" t="t" r="r" b="b"/>
              <a:pathLst>
                <a:path w="45" h="118" extrusionOk="0">
                  <a:moveTo>
                    <a:pt x="0" y="59"/>
                  </a:moveTo>
                  <a:cubicBezTo>
                    <a:pt x="0" y="74"/>
                    <a:pt x="0" y="103"/>
                    <a:pt x="30" y="118"/>
                  </a:cubicBezTo>
                  <a:cubicBezTo>
                    <a:pt x="44" y="118"/>
                    <a:pt x="44" y="103"/>
                    <a:pt x="44" y="74"/>
                  </a:cubicBezTo>
                  <a:cubicBezTo>
                    <a:pt x="44" y="15"/>
                    <a:pt x="0" y="0"/>
                    <a:pt x="0" y="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4" name="Google Shape;1984;p43"/>
          <p:cNvGrpSpPr/>
          <p:nvPr/>
        </p:nvGrpSpPr>
        <p:grpSpPr>
          <a:xfrm>
            <a:off x="7482852" y="-1024335"/>
            <a:ext cx="2230967" cy="2772268"/>
            <a:chOff x="7482852" y="-1024335"/>
            <a:chExt cx="2230967" cy="2772268"/>
          </a:xfrm>
        </p:grpSpPr>
        <p:sp>
          <p:nvSpPr>
            <p:cNvPr id="1985" name="Google Shape;1985;p43"/>
            <p:cNvSpPr/>
            <p:nvPr/>
          </p:nvSpPr>
          <p:spPr>
            <a:xfrm rot="-3452041">
              <a:off x="7855726" y="-533345"/>
              <a:ext cx="1791009" cy="1142296"/>
            </a:xfrm>
            <a:custGeom>
              <a:avLst/>
              <a:gdLst/>
              <a:ahLst/>
              <a:cxnLst/>
              <a:rect l="l" t="t" r="r" b="b"/>
              <a:pathLst>
                <a:path w="56537" h="36059" extrusionOk="0">
                  <a:moveTo>
                    <a:pt x="28390" y="0"/>
                  </a:moveTo>
                  <a:cubicBezTo>
                    <a:pt x="25962" y="0"/>
                    <a:pt x="24112" y="332"/>
                    <a:pt x="19629" y="659"/>
                  </a:cubicBezTo>
                  <a:cubicBezTo>
                    <a:pt x="12567" y="1187"/>
                    <a:pt x="5755" y="6413"/>
                    <a:pt x="2878" y="8513"/>
                  </a:cubicBezTo>
                  <a:cubicBezTo>
                    <a:pt x="0" y="10612"/>
                    <a:pt x="4184" y="12433"/>
                    <a:pt x="5242" y="16631"/>
                  </a:cubicBezTo>
                  <a:cubicBezTo>
                    <a:pt x="6284" y="20815"/>
                    <a:pt x="7590" y="25777"/>
                    <a:pt x="13081" y="32061"/>
                  </a:cubicBezTo>
                  <a:cubicBezTo>
                    <a:pt x="15968" y="35355"/>
                    <a:pt x="17700" y="36059"/>
                    <a:pt x="19260" y="36059"/>
                  </a:cubicBezTo>
                  <a:cubicBezTo>
                    <a:pt x="20423" y="36059"/>
                    <a:pt x="21490" y="35668"/>
                    <a:pt x="22867" y="35668"/>
                  </a:cubicBezTo>
                  <a:cubicBezTo>
                    <a:pt x="23167" y="35668"/>
                    <a:pt x="23480" y="35686"/>
                    <a:pt x="23813" y="35731"/>
                  </a:cubicBezTo>
                  <a:cubicBezTo>
                    <a:pt x="24264" y="35792"/>
                    <a:pt x="24730" y="35821"/>
                    <a:pt x="25210" y="35821"/>
                  </a:cubicBezTo>
                  <a:cubicBezTo>
                    <a:pt x="28914" y="35821"/>
                    <a:pt x="33504" y="34064"/>
                    <a:pt x="39522" y="31283"/>
                  </a:cubicBezTo>
                  <a:cubicBezTo>
                    <a:pt x="46319" y="28141"/>
                    <a:pt x="56008" y="19509"/>
                    <a:pt x="56008" y="19509"/>
                  </a:cubicBezTo>
                  <a:cubicBezTo>
                    <a:pt x="56537" y="17674"/>
                    <a:pt x="54702" y="6413"/>
                    <a:pt x="54702" y="6413"/>
                  </a:cubicBezTo>
                  <a:lnTo>
                    <a:pt x="46319" y="1716"/>
                  </a:lnTo>
                  <a:cubicBezTo>
                    <a:pt x="46319" y="1716"/>
                    <a:pt x="40300" y="1187"/>
                    <a:pt x="33767" y="394"/>
                  </a:cubicBezTo>
                  <a:cubicBezTo>
                    <a:pt x="31376" y="110"/>
                    <a:pt x="29787" y="0"/>
                    <a:pt x="28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86" name="Google Shape;1986;p43"/>
            <p:cNvGrpSpPr/>
            <p:nvPr/>
          </p:nvGrpSpPr>
          <p:grpSpPr>
            <a:xfrm>
              <a:off x="7482852" y="215184"/>
              <a:ext cx="1954417" cy="1532749"/>
              <a:chOff x="7482852" y="215184"/>
              <a:chExt cx="1954417" cy="1532749"/>
            </a:xfrm>
          </p:grpSpPr>
          <p:sp>
            <p:nvSpPr>
              <p:cNvPr id="1987" name="Google Shape;1987;p43"/>
              <p:cNvSpPr/>
              <p:nvPr/>
            </p:nvSpPr>
            <p:spPr>
              <a:xfrm rot="-3452041">
                <a:off x="8133702" y="292551"/>
                <a:ext cx="939934" cy="1378016"/>
              </a:xfrm>
              <a:custGeom>
                <a:avLst/>
                <a:gdLst/>
                <a:ahLst/>
                <a:cxnLst/>
                <a:rect l="l" t="t" r="r" b="b"/>
                <a:pathLst>
                  <a:path w="29671" h="43500" extrusionOk="0">
                    <a:moveTo>
                      <a:pt x="26412" y="0"/>
                    </a:moveTo>
                    <a:cubicBezTo>
                      <a:pt x="26412" y="0"/>
                      <a:pt x="26059" y="1292"/>
                      <a:pt x="26059" y="1630"/>
                    </a:cubicBezTo>
                    <a:cubicBezTo>
                      <a:pt x="26059" y="1982"/>
                      <a:pt x="25120" y="6166"/>
                      <a:pt x="25120" y="6166"/>
                    </a:cubicBezTo>
                    <a:cubicBezTo>
                      <a:pt x="25120" y="6166"/>
                      <a:pt x="24430" y="6974"/>
                      <a:pt x="23725" y="7913"/>
                    </a:cubicBezTo>
                    <a:cubicBezTo>
                      <a:pt x="23343" y="8427"/>
                      <a:pt x="22991" y="8970"/>
                      <a:pt x="22683" y="9543"/>
                    </a:cubicBezTo>
                    <a:cubicBezTo>
                      <a:pt x="22683" y="9543"/>
                      <a:pt x="22634" y="9304"/>
                      <a:pt x="22539" y="9304"/>
                    </a:cubicBezTo>
                    <a:cubicBezTo>
                      <a:pt x="22424" y="9304"/>
                      <a:pt x="22241" y="9650"/>
                      <a:pt x="21993" y="11173"/>
                    </a:cubicBezTo>
                    <a:cubicBezTo>
                      <a:pt x="21523" y="13962"/>
                      <a:pt x="21171" y="15709"/>
                      <a:pt x="20936" y="16281"/>
                    </a:cubicBezTo>
                    <a:cubicBezTo>
                      <a:pt x="20437" y="17368"/>
                      <a:pt x="19820" y="18381"/>
                      <a:pt x="19071" y="19306"/>
                    </a:cubicBezTo>
                    <a:cubicBezTo>
                      <a:pt x="18381" y="20128"/>
                      <a:pt x="18499" y="19071"/>
                      <a:pt x="17456" y="20935"/>
                    </a:cubicBezTo>
                    <a:cubicBezTo>
                      <a:pt x="16399" y="22800"/>
                      <a:pt x="12803" y="23725"/>
                      <a:pt x="12098" y="25237"/>
                    </a:cubicBezTo>
                    <a:cubicBezTo>
                      <a:pt x="11584" y="26279"/>
                      <a:pt x="10967" y="27248"/>
                      <a:pt x="10233" y="28158"/>
                    </a:cubicBezTo>
                    <a:cubicBezTo>
                      <a:pt x="10233" y="28158"/>
                      <a:pt x="6989" y="30125"/>
                      <a:pt x="6637" y="30478"/>
                    </a:cubicBezTo>
                    <a:cubicBezTo>
                      <a:pt x="6284" y="30830"/>
                      <a:pt x="4772" y="32225"/>
                      <a:pt x="4772" y="32225"/>
                    </a:cubicBezTo>
                    <a:lnTo>
                      <a:pt x="3965" y="33737"/>
                    </a:lnTo>
                    <a:lnTo>
                      <a:pt x="2673" y="35822"/>
                    </a:lnTo>
                    <a:lnTo>
                      <a:pt x="353" y="41063"/>
                    </a:lnTo>
                    <a:lnTo>
                      <a:pt x="1" y="43500"/>
                    </a:lnTo>
                    <a:lnTo>
                      <a:pt x="1630" y="42810"/>
                    </a:lnTo>
                    <a:cubicBezTo>
                      <a:pt x="1630" y="42810"/>
                      <a:pt x="2908" y="40710"/>
                      <a:pt x="3377" y="40020"/>
                    </a:cubicBezTo>
                    <a:cubicBezTo>
                      <a:pt x="3832" y="39316"/>
                      <a:pt x="6637" y="35704"/>
                      <a:pt x="6637" y="35704"/>
                    </a:cubicBezTo>
                    <a:cubicBezTo>
                      <a:pt x="6637" y="35704"/>
                      <a:pt x="8956" y="32930"/>
                      <a:pt x="10013" y="32342"/>
                    </a:cubicBezTo>
                    <a:cubicBezTo>
                      <a:pt x="11055" y="31740"/>
                      <a:pt x="11863" y="31403"/>
                      <a:pt x="11863" y="31403"/>
                    </a:cubicBezTo>
                    <a:cubicBezTo>
                      <a:pt x="11863" y="31403"/>
                      <a:pt x="12074" y="31543"/>
                      <a:pt x="12379" y="31543"/>
                    </a:cubicBezTo>
                    <a:cubicBezTo>
                      <a:pt x="12757" y="31543"/>
                      <a:pt x="13280" y="31327"/>
                      <a:pt x="13727" y="30360"/>
                    </a:cubicBezTo>
                    <a:cubicBezTo>
                      <a:pt x="14197" y="29347"/>
                      <a:pt x="14740" y="28378"/>
                      <a:pt x="15357" y="27454"/>
                    </a:cubicBezTo>
                    <a:cubicBezTo>
                      <a:pt x="15357" y="27454"/>
                      <a:pt x="17104" y="25707"/>
                      <a:pt x="19306" y="23035"/>
                    </a:cubicBezTo>
                    <a:cubicBezTo>
                      <a:pt x="21523" y="20363"/>
                      <a:pt x="21758" y="20010"/>
                      <a:pt x="22096" y="19541"/>
                    </a:cubicBezTo>
                    <a:cubicBezTo>
                      <a:pt x="22448" y="19086"/>
                      <a:pt x="22918" y="18263"/>
                      <a:pt x="22918" y="18263"/>
                    </a:cubicBezTo>
                    <a:lnTo>
                      <a:pt x="23740" y="16281"/>
                    </a:lnTo>
                    <a:lnTo>
                      <a:pt x="24430" y="14079"/>
                    </a:lnTo>
                    <a:cubicBezTo>
                      <a:pt x="24430" y="14079"/>
                      <a:pt x="24547" y="11055"/>
                      <a:pt x="26412" y="9308"/>
                    </a:cubicBezTo>
                    <a:cubicBezTo>
                      <a:pt x="28276" y="7561"/>
                      <a:pt x="29201" y="6519"/>
                      <a:pt x="29201" y="6049"/>
                    </a:cubicBezTo>
                    <a:cubicBezTo>
                      <a:pt x="29201" y="5594"/>
                      <a:pt x="29319" y="3612"/>
                      <a:pt x="29319" y="3612"/>
                    </a:cubicBezTo>
                    <a:lnTo>
                      <a:pt x="29671" y="1513"/>
                    </a:lnTo>
                    <a:lnTo>
                      <a:pt x="28966" y="118"/>
                    </a:lnTo>
                    <a:lnTo>
                      <a:pt x="264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43"/>
              <p:cNvSpPr/>
              <p:nvPr/>
            </p:nvSpPr>
            <p:spPr>
              <a:xfrm rot="-3452041">
                <a:off x="7945724" y="185699"/>
                <a:ext cx="732503" cy="1499377"/>
              </a:xfrm>
              <a:custGeom>
                <a:avLst/>
                <a:gdLst/>
                <a:ahLst/>
                <a:cxnLst/>
                <a:rect l="l" t="t" r="r" b="b"/>
                <a:pathLst>
                  <a:path w="23123" h="47331" extrusionOk="0">
                    <a:moveTo>
                      <a:pt x="20245" y="0"/>
                    </a:moveTo>
                    <a:lnTo>
                      <a:pt x="19423" y="2466"/>
                    </a:lnTo>
                    <a:cubicBezTo>
                      <a:pt x="19423" y="2466"/>
                      <a:pt x="19834" y="3156"/>
                      <a:pt x="18601" y="9308"/>
                    </a:cubicBezTo>
                    <a:cubicBezTo>
                      <a:pt x="17368" y="15474"/>
                      <a:pt x="15180" y="19291"/>
                      <a:pt x="13683" y="22432"/>
                    </a:cubicBezTo>
                    <a:cubicBezTo>
                      <a:pt x="12185" y="25589"/>
                      <a:pt x="10262" y="32841"/>
                      <a:pt x="7121" y="36937"/>
                    </a:cubicBezTo>
                    <a:cubicBezTo>
                      <a:pt x="3964" y="41033"/>
                      <a:pt x="0" y="47331"/>
                      <a:pt x="0" y="47331"/>
                    </a:cubicBezTo>
                    <a:lnTo>
                      <a:pt x="2467" y="45144"/>
                    </a:lnTo>
                    <a:cubicBezTo>
                      <a:pt x="2467" y="45144"/>
                      <a:pt x="4243" y="43235"/>
                      <a:pt x="6431" y="40504"/>
                    </a:cubicBezTo>
                    <a:lnTo>
                      <a:pt x="10262" y="35704"/>
                    </a:lnTo>
                    <a:cubicBezTo>
                      <a:pt x="10262" y="35704"/>
                      <a:pt x="11628" y="34060"/>
                      <a:pt x="13962" y="29009"/>
                    </a:cubicBezTo>
                    <a:cubicBezTo>
                      <a:pt x="16281" y="23959"/>
                      <a:pt x="19291" y="21346"/>
                      <a:pt x="21200" y="17793"/>
                    </a:cubicBezTo>
                    <a:cubicBezTo>
                      <a:pt x="23123" y="14226"/>
                      <a:pt x="21757" y="9572"/>
                      <a:pt x="21611" y="7531"/>
                    </a:cubicBezTo>
                    <a:cubicBezTo>
                      <a:pt x="21479" y="5476"/>
                      <a:pt x="20245" y="0"/>
                      <a:pt x="20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7_1_1">
    <p:spTree>
      <p:nvGrpSpPr>
        <p:cNvPr id="1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0" name="Google Shape;1990;p44"/>
          <p:cNvGrpSpPr/>
          <p:nvPr/>
        </p:nvGrpSpPr>
        <p:grpSpPr>
          <a:xfrm>
            <a:off x="-115733" y="-189200"/>
            <a:ext cx="2268207" cy="2044940"/>
            <a:chOff x="-115733" y="-189200"/>
            <a:chExt cx="2268207" cy="2044940"/>
          </a:xfrm>
        </p:grpSpPr>
        <p:sp>
          <p:nvSpPr>
            <p:cNvPr id="1991" name="Google Shape;1991;p44"/>
            <p:cNvSpPr/>
            <p:nvPr/>
          </p:nvSpPr>
          <p:spPr>
            <a:xfrm flipH="1">
              <a:off x="-115733" y="-189200"/>
              <a:ext cx="2268207" cy="1928730"/>
            </a:xfrm>
            <a:custGeom>
              <a:avLst/>
              <a:gdLst/>
              <a:ahLst/>
              <a:cxnLst/>
              <a:rect l="l" t="t" r="r" b="b"/>
              <a:pathLst>
                <a:path w="36835" h="31322" extrusionOk="0">
                  <a:moveTo>
                    <a:pt x="20715" y="0"/>
                  </a:moveTo>
                  <a:cubicBezTo>
                    <a:pt x="20715" y="0"/>
                    <a:pt x="16047" y="265"/>
                    <a:pt x="13213" y="1542"/>
                  </a:cubicBezTo>
                  <a:cubicBezTo>
                    <a:pt x="10365" y="2834"/>
                    <a:pt x="9323" y="5153"/>
                    <a:pt x="8295" y="7238"/>
                  </a:cubicBezTo>
                  <a:cubicBezTo>
                    <a:pt x="7253" y="9323"/>
                    <a:pt x="0" y="16046"/>
                    <a:pt x="0" y="16046"/>
                  </a:cubicBezTo>
                  <a:cubicBezTo>
                    <a:pt x="0" y="16046"/>
                    <a:pt x="265" y="18630"/>
                    <a:pt x="1043" y="20700"/>
                  </a:cubicBezTo>
                  <a:cubicBezTo>
                    <a:pt x="1821" y="22770"/>
                    <a:pt x="3627" y="25883"/>
                    <a:pt x="3627" y="25883"/>
                  </a:cubicBezTo>
                  <a:lnTo>
                    <a:pt x="4669" y="26396"/>
                  </a:lnTo>
                  <a:cubicBezTo>
                    <a:pt x="5697" y="26910"/>
                    <a:pt x="8295" y="29244"/>
                    <a:pt x="10615" y="30536"/>
                  </a:cubicBezTo>
                  <a:cubicBezTo>
                    <a:pt x="11790" y="31187"/>
                    <a:pt x="12437" y="31316"/>
                    <a:pt x="13286" y="31316"/>
                  </a:cubicBezTo>
                  <a:cubicBezTo>
                    <a:pt x="13847" y="31316"/>
                    <a:pt x="14496" y="31260"/>
                    <a:pt x="15445" y="31260"/>
                  </a:cubicBezTo>
                  <a:cubicBezTo>
                    <a:pt x="15912" y="31260"/>
                    <a:pt x="16452" y="31274"/>
                    <a:pt x="17089" y="31314"/>
                  </a:cubicBezTo>
                  <a:cubicBezTo>
                    <a:pt x="17161" y="31319"/>
                    <a:pt x="17237" y="31321"/>
                    <a:pt x="17317" y="31321"/>
                  </a:cubicBezTo>
                  <a:cubicBezTo>
                    <a:pt x="21525" y="31321"/>
                    <a:pt x="35837" y="24958"/>
                    <a:pt x="35837" y="24958"/>
                  </a:cubicBezTo>
                  <a:lnTo>
                    <a:pt x="36835" y="1777"/>
                  </a:lnTo>
                  <a:lnTo>
                    <a:pt x="29010" y="250"/>
                  </a:lnTo>
                  <a:lnTo>
                    <a:pt x="207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44"/>
            <p:cNvSpPr/>
            <p:nvPr/>
          </p:nvSpPr>
          <p:spPr>
            <a:xfrm flipH="1">
              <a:off x="955531" y="1329561"/>
              <a:ext cx="1180687" cy="526180"/>
            </a:xfrm>
            <a:custGeom>
              <a:avLst/>
              <a:gdLst/>
              <a:ahLst/>
              <a:cxnLst/>
              <a:rect l="l" t="t" r="r" b="b"/>
              <a:pathLst>
                <a:path w="19174" h="8545" extrusionOk="0">
                  <a:moveTo>
                    <a:pt x="17603" y="29"/>
                  </a:moveTo>
                  <a:lnTo>
                    <a:pt x="17486" y="73"/>
                  </a:lnTo>
                  <a:cubicBezTo>
                    <a:pt x="17442" y="88"/>
                    <a:pt x="17383" y="103"/>
                    <a:pt x="17324" y="103"/>
                  </a:cubicBezTo>
                  <a:cubicBezTo>
                    <a:pt x="17177" y="147"/>
                    <a:pt x="17031" y="206"/>
                    <a:pt x="16898" y="279"/>
                  </a:cubicBezTo>
                  <a:cubicBezTo>
                    <a:pt x="16854" y="294"/>
                    <a:pt x="16840" y="338"/>
                    <a:pt x="16840" y="367"/>
                  </a:cubicBezTo>
                  <a:cubicBezTo>
                    <a:pt x="16840" y="426"/>
                    <a:pt x="16840" y="426"/>
                    <a:pt x="16796" y="396"/>
                  </a:cubicBezTo>
                  <a:cubicBezTo>
                    <a:pt x="16752" y="352"/>
                    <a:pt x="16708" y="382"/>
                    <a:pt x="16575" y="470"/>
                  </a:cubicBezTo>
                  <a:cubicBezTo>
                    <a:pt x="16517" y="514"/>
                    <a:pt x="16458" y="573"/>
                    <a:pt x="16414" y="646"/>
                  </a:cubicBezTo>
                  <a:cubicBezTo>
                    <a:pt x="16414" y="675"/>
                    <a:pt x="16399" y="675"/>
                    <a:pt x="16385" y="646"/>
                  </a:cubicBezTo>
                  <a:cubicBezTo>
                    <a:pt x="16370" y="617"/>
                    <a:pt x="16341" y="602"/>
                    <a:pt x="16296" y="675"/>
                  </a:cubicBezTo>
                  <a:cubicBezTo>
                    <a:pt x="16267" y="719"/>
                    <a:pt x="16223" y="749"/>
                    <a:pt x="16179" y="763"/>
                  </a:cubicBezTo>
                  <a:cubicBezTo>
                    <a:pt x="16062" y="807"/>
                    <a:pt x="15959" y="881"/>
                    <a:pt x="15885" y="984"/>
                  </a:cubicBezTo>
                  <a:cubicBezTo>
                    <a:pt x="15753" y="1101"/>
                    <a:pt x="15636" y="1219"/>
                    <a:pt x="15606" y="1219"/>
                  </a:cubicBezTo>
                  <a:cubicBezTo>
                    <a:pt x="15445" y="1395"/>
                    <a:pt x="15313" y="1571"/>
                    <a:pt x="15195" y="1776"/>
                  </a:cubicBezTo>
                  <a:cubicBezTo>
                    <a:pt x="15195" y="1806"/>
                    <a:pt x="15225" y="1820"/>
                    <a:pt x="15254" y="1820"/>
                  </a:cubicBezTo>
                  <a:cubicBezTo>
                    <a:pt x="15284" y="1820"/>
                    <a:pt x="15137" y="1909"/>
                    <a:pt x="15063" y="1923"/>
                  </a:cubicBezTo>
                  <a:cubicBezTo>
                    <a:pt x="14946" y="2041"/>
                    <a:pt x="14843" y="2187"/>
                    <a:pt x="14784" y="2334"/>
                  </a:cubicBezTo>
                  <a:cubicBezTo>
                    <a:pt x="14799" y="2378"/>
                    <a:pt x="14770" y="2408"/>
                    <a:pt x="14740" y="2408"/>
                  </a:cubicBezTo>
                  <a:cubicBezTo>
                    <a:pt x="14696" y="2408"/>
                    <a:pt x="14682" y="2378"/>
                    <a:pt x="14682" y="2334"/>
                  </a:cubicBezTo>
                  <a:cubicBezTo>
                    <a:pt x="14682" y="2290"/>
                    <a:pt x="14652" y="2261"/>
                    <a:pt x="14623" y="2261"/>
                  </a:cubicBezTo>
                  <a:cubicBezTo>
                    <a:pt x="14608" y="2261"/>
                    <a:pt x="14579" y="2261"/>
                    <a:pt x="14623" y="2217"/>
                  </a:cubicBezTo>
                  <a:cubicBezTo>
                    <a:pt x="14696" y="2173"/>
                    <a:pt x="14623" y="1718"/>
                    <a:pt x="14520" y="1365"/>
                  </a:cubicBezTo>
                  <a:cubicBezTo>
                    <a:pt x="14447" y="1130"/>
                    <a:pt x="14124" y="631"/>
                    <a:pt x="14050" y="631"/>
                  </a:cubicBezTo>
                  <a:cubicBezTo>
                    <a:pt x="13992" y="587"/>
                    <a:pt x="13933" y="514"/>
                    <a:pt x="13904" y="455"/>
                  </a:cubicBezTo>
                  <a:cubicBezTo>
                    <a:pt x="13830" y="352"/>
                    <a:pt x="13757" y="264"/>
                    <a:pt x="13713" y="279"/>
                  </a:cubicBezTo>
                  <a:cubicBezTo>
                    <a:pt x="13639" y="279"/>
                    <a:pt x="13581" y="264"/>
                    <a:pt x="13507" y="235"/>
                  </a:cubicBezTo>
                  <a:cubicBezTo>
                    <a:pt x="13404" y="191"/>
                    <a:pt x="13287" y="206"/>
                    <a:pt x="13199" y="250"/>
                  </a:cubicBezTo>
                  <a:cubicBezTo>
                    <a:pt x="13096" y="308"/>
                    <a:pt x="13052" y="308"/>
                    <a:pt x="12993" y="264"/>
                  </a:cubicBezTo>
                  <a:cubicBezTo>
                    <a:pt x="12935" y="235"/>
                    <a:pt x="12861" y="235"/>
                    <a:pt x="12802" y="264"/>
                  </a:cubicBezTo>
                  <a:cubicBezTo>
                    <a:pt x="12744" y="294"/>
                    <a:pt x="12685" y="308"/>
                    <a:pt x="12670" y="294"/>
                  </a:cubicBezTo>
                  <a:cubicBezTo>
                    <a:pt x="12568" y="308"/>
                    <a:pt x="12465" y="352"/>
                    <a:pt x="12391" y="426"/>
                  </a:cubicBezTo>
                  <a:cubicBezTo>
                    <a:pt x="12024" y="631"/>
                    <a:pt x="11378" y="1307"/>
                    <a:pt x="11290" y="1556"/>
                  </a:cubicBezTo>
                  <a:cubicBezTo>
                    <a:pt x="11261" y="1615"/>
                    <a:pt x="11232" y="1659"/>
                    <a:pt x="11217" y="1659"/>
                  </a:cubicBezTo>
                  <a:cubicBezTo>
                    <a:pt x="11011" y="1879"/>
                    <a:pt x="10821" y="2129"/>
                    <a:pt x="10659" y="2393"/>
                  </a:cubicBezTo>
                  <a:cubicBezTo>
                    <a:pt x="10644" y="2437"/>
                    <a:pt x="10615" y="2466"/>
                    <a:pt x="10586" y="2496"/>
                  </a:cubicBezTo>
                  <a:cubicBezTo>
                    <a:pt x="10483" y="2613"/>
                    <a:pt x="10409" y="2745"/>
                    <a:pt x="10336" y="2892"/>
                  </a:cubicBezTo>
                  <a:lnTo>
                    <a:pt x="10248" y="3068"/>
                  </a:lnTo>
                  <a:lnTo>
                    <a:pt x="10204" y="2907"/>
                  </a:lnTo>
                  <a:cubicBezTo>
                    <a:pt x="10189" y="2819"/>
                    <a:pt x="10145" y="2657"/>
                    <a:pt x="10130" y="2540"/>
                  </a:cubicBezTo>
                  <a:cubicBezTo>
                    <a:pt x="10116" y="2408"/>
                    <a:pt x="10072" y="2290"/>
                    <a:pt x="10028" y="2173"/>
                  </a:cubicBezTo>
                  <a:cubicBezTo>
                    <a:pt x="9984" y="2085"/>
                    <a:pt x="9940" y="1982"/>
                    <a:pt x="9925" y="1894"/>
                  </a:cubicBezTo>
                  <a:cubicBezTo>
                    <a:pt x="9896" y="1820"/>
                    <a:pt x="9866" y="1776"/>
                    <a:pt x="9808" y="1776"/>
                  </a:cubicBezTo>
                  <a:cubicBezTo>
                    <a:pt x="9749" y="1776"/>
                    <a:pt x="9705" y="1747"/>
                    <a:pt x="9690" y="1600"/>
                  </a:cubicBezTo>
                  <a:cubicBezTo>
                    <a:pt x="9661" y="1512"/>
                    <a:pt x="9617" y="1453"/>
                    <a:pt x="9543" y="1395"/>
                  </a:cubicBezTo>
                  <a:cubicBezTo>
                    <a:pt x="9485" y="1336"/>
                    <a:pt x="9426" y="1277"/>
                    <a:pt x="9382" y="1204"/>
                  </a:cubicBezTo>
                  <a:cubicBezTo>
                    <a:pt x="9338" y="1130"/>
                    <a:pt x="9308" y="1101"/>
                    <a:pt x="9235" y="1116"/>
                  </a:cubicBezTo>
                  <a:cubicBezTo>
                    <a:pt x="9162" y="1130"/>
                    <a:pt x="9132" y="1116"/>
                    <a:pt x="9118" y="1086"/>
                  </a:cubicBezTo>
                  <a:cubicBezTo>
                    <a:pt x="9073" y="1013"/>
                    <a:pt x="8648" y="940"/>
                    <a:pt x="8442" y="984"/>
                  </a:cubicBezTo>
                  <a:cubicBezTo>
                    <a:pt x="8369" y="984"/>
                    <a:pt x="8295" y="998"/>
                    <a:pt x="8222" y="998"/>
                  </a:cubicBezTo>
                  <a:cubicBezTo>
                    <a:pt x="8178" y="998"/>
                    <a:pt x="8134" y="1028"/>
                    <a:pt x="8090" y="1057"/>
                  </a:cubicBezTo>
                  <a:cubicBezTo>
                    <a:pt x="8046" y="1086"/>
                    <a:pt x="7987" y="1101"/>
                    <a:pt x="7928" y="1116"/>
                  </a:cubicBezTo>
                  <a:cubicBezTo>
                    <a:pt x="7679" y="1204"/>
                    <a:pt x="7473" y="1351"/>
                    <a:pt x="7297" y="1542"/>
                  </a:cubicBezTo>
                  <a:cubicBezTo>
                    <a:pt x="7282" y="1586"/>
                    <a:pt x="7253" y="1630"/>
                    <a:pt x="7224" y="1630"/>
                  </a:cubicBezTo>
                  <a:cubicBezTo>
                    <a:pt x="7165" y="1630"/>
                    <a:pt x="7150" y="1630"/>
                    <a:pt x="7224" y="1674"/>
                  </a:cubicBezTo>
                  <a:cubicBezTo>
                    <a:pt x="7312" y="1703"/>
                    <a:pt x="7297" y="1703"/>
                    <a:pt x="7209" y="1688"/>
                  </a:cubicBezTo>
                  <a:cubicBezTo>
                    <a:pt x="7136" y="1674"/>
                    <a:pt x="7077" y="1688"/>
                    <a:pt x="7018" y="1732"/>
                  </a:cubicBezTo>
                  <a:cubicBezTo>
                    <a:pt x="6857" y="1850"/>
                    <a:pt x="6651" y="2070"/>
                    <a:pt x="6680" y="2099"/>
                  </a:cubicBezTo>
                  <a:cubicBezTo>
                    <a:pt x="6695" y="2129"/>
                    <a:pt x="6680" y="2129"/>
                    <a:pt x="6666" y="2129"/>
                  </a:cubicBezTo>
                  <a:cubicBezTo>
                    <a:pt x="6475" y="2276"/>
                    <a:pt x="6328" y="2452"/>
                    <a:pt x="6225" y="2672"/>
                  </a:cubicBezTo>
                  <a:cubicBezTo>
                    <a:pt x="6225" y="2701"/>
                    <a:pt x="6196" y="2731"/>
                    <a:pt x="6167" y="2745"/>
                  </a:cubicBezTo>
                  <a:cubicBezTo>
                    <a:pt x="6123" y="2760"/>
                    <a:pt x="6108" y="2804"/>
                    <a:pt x="6108" y="2848"/>
                  </a:cubicBezTo>
                  <a:cubicBezTo>
                    <a:pt x="6108" y="2892"/>
                    <a:pt x="6079" y="2922"/>
                    <a:pt x="6049" y="2951"/>
                  </a:cubicBezTo>
                  <a:cubicBezTo>
                    <a:pt x="5976" y="3010"/>
                    <a:pt x="5902" y="3156"/>
                    <a:pt x="5946" y="3186"/>
                  </a:cubicBezTo>
                  <a:cubicBezTo>
                    <a:pt x="6035" y="3230"/>
                    <a:pt x="5990" y="3347"/>
                    <a:pt x="5873" y="3391"/>
                  </a:cubicBezTo>
                  <a:lnTo>
                    <a:pt x="5756" y="3435"/>
                  </a:lnTo>
                  <a:lnTo>
                    <a:pt x="5726" y="3215"/>
                  </a:lnTo>
                  <a:cubicBezTo>
                    <a:pt x="5682" y="2775"/>
                    <a:pt x="5653" y="2672"/>
                    <a:pt x="5579" y="2687"/>
                  </a:cubicBezTo>
                  <a:cubicBezTo>
                    <a:pt x="5550" y="2687"/>
                    <a:pt x="5506" y="2687"/>
                    <a:pt x="5506" y="2657"/>
                  </a:cubicBezTo>
                  <a:cubicBezTo>
                    <a:pt x="5477" y="2613"/>
                    <a:pt x="5418" y="2584"/>
                    <a:pt x="5374" y="2554"/>
                  </a:cubicBezTo>
                  <a:cubicBezTo>
                    <a:pt x="5242" y="2496"/>
                    <a:pt x="5227" y="2481"/>
                    <a:pt x="5286" y="2422"/>
                  </a:cubicBezTo>
                  <a:cubicBezTo>
                    <a:pt x="5330" y="2364"/>
                    <a:pt x="5345" y="2290"/>
                    <a:pt x="5330" y="2217"/>
                  </a:cubicBezTo>
                  <a:cubicBezTo>
                    <a:pt x="5300" y="2099"/>
                    <a:pt x="5315" y="2085"/>
                    <a:pt x="5374" y="2114"/>
                  </a:cubicBezTo>
                  <a:cubicBezTo>
                    <a:pt x="5462" y="2143"/>
                    <a:pt x="5447" y="2041"/>
                    <a:pt x="5359" y="1967"/>
                  </a:cubicBezTo>
                  <a:cubicBezTo>
                    <a:pt x="5315" y="1923"/>
                    <a:pt x="5256" y="1909"/>
                    <a:pt x="5242" y="1923"/>
                  </a:cubicBezTo>
                  <a:cubicBezTo>
                    <a:pt x="5183" y="1953"/>
                    <a:pt x="5183" y="1923"/>
                    <a:pt x="5242" y="1820"/>
                  </a:cubicBezTo>
                  <a:cubicBezTo>
                    <a:pt x="5271" y="1762"/>
                    <a:pt x="5271" y="1732"/>
                    <a:pt x="5198" y="1644"/>
                  </a:cubicBezTo>
                  <a:cubicBezTo>
                    <a:pt x="5110" y="1571"/>
                    <a:pt x="5080" y="1556"/>
                    <a:pt x="5036" y="1571"/>
                  </a:cubicBezTo>
                  <a:cubicBezTo>
                    <a:pt x="4992" y="1586"/>
                    <a:pt x="4992" y="1586"/>
                    <a:pt x="5036" y="1556"/>
                  </a:cubicBezTo>
                  <a:cubicBezTo>
                    <a:pt x="5183" y="1439"/>
                    <a:pt x="4831" y="1160"/>
                    <a:pt x="4478" y="1130"/>
                  </a:cubicBezTo>
                  <a:cubicBezTo>
                    <a:pt x="4229" y="1116"/>
                    <a:pt x="3994" y="1175"/>
                    <a:pt x="3774" y="1277"/>
                  </a:cubicBezTo>
                  <a:cubicBezTo>
                    <a:pt x="3730" y="1292"/>
                    <a:pt x="3642" y="1336"/>
                    <a:pt x="3553" y="1365"/>
                  </a:cubicBezTo>
                  <a:cubicBezTo>
                    <a:pt x="3319" y="1468"/>
                    <a:pt x="3025" y="1674"/>
                    <a:pt x="2996" y="1747"/>
                  </a:cubicBezTo>
                  <a:cubicBezTo>
                    <a:pt x="2981" y="1791"/>
                    <a:pt x="2966" y="1820"/>
                    <a:pt x="2937" y="1806"/>
                  </a:cubicBezTo>
                  <a:cubicBezTo>
                    <a:pt x="2878" y="1791"/>
                    <a:pt x="2570" y="2041"/>
                    <a:pt x="2555" y="2129"/>
                  </a:cubicBezTo>
                  <a:cubicBezTo>
                    <a:pt x="2555" y="2173"/>
                    <a:pt x="2511" y="2217"/>
                    <a:pt x="2496" y="2217"/>
                  </a:cubicBezTo>
                  <a:cubicBezTo>
                    <a:pt x="2423" y="2217"/>
                    <a:pt x="2217" y="2452"/>
                    <a:pt x="2247" y="2496"/>
                  </a:cubicBezTo>
                  <a:cubicBezTo>
                    <a:pt x="2262" y="2510"/>
                    <a:pt x="2247" y="2525"/>
                    <a:pt x="2217" y="2525"/>
                  </a:cubicBezTo>
                  <a:cubicBezTo>
                    <a:pt x="2173" y="2525"/>
                    <a:pt x="2115" y="2584"/>
                    <a:pt x="2071" y="2657"/>
                  </a:cubicBezTo>
                  <a:cubicBezTo>
                    <a:pt x="2027" y="2716"/>
                    <a:pt x="1997" y="2775"/>
                    <a:pt x="2027" y="2775"/>
                  </a:cubicBezTo>
                  <a:cubicBezTo>
                    <a:pt x="2056" y="2760"/>
                    <a:pt x="2071" y="2789"/>
                    <a:pt x="2071" y="2804"/>
                  </a:cubicBezTo>
                  <a:cubicBezTo>
                    <a:pt x="2071" y="2833"/>
                    <a:pt x="2041" y="2848"/>
                    <a:pt x="2012" y="2848"/>
                  </a:cubicBezTo>
                  <a:cubicBezTo>
                    <a:pt x="1983" y="2848"/>
                    <a:pt x="1968" y="2863"/>
                    <a:pt x="1997" y="2951"/>
                  </a:cubicBezTo>
                  <a:cubicBezTo>
                    <a:pt x="2041" y="3083"/>
                    <a:pt x="2041" y="3083"/>
                    <a:pt x="1997" y="3083"/>
                  </a:cubicBezTo>
                  <a:cubicBezTo>
                    <a:pt x="1968" y="3083"/>
                    <a:pt x="1953" y="3068"/>
                    <a:pt x="1953" y="3024"/>
                  </a:cubicBezTo>
                  <a:cubicBezTo>
                    <a:pt x="1953" y="2995"/>
                    <a:pt x="1924" y="2966"/>
                    <a:pt x="1894" y="2951"/>
                  </a:cubicBezTo>
                  <a:cubicBezTo>
                    <a:pt x="1836" y="2936"/>
                    <a:pt x="1645" y="3171"/>
                    <a:pt x="1498" y="3435"/>
                  </a:cubicBezTo>
                  <a:cubicBezTo>
                    <a:pt x="1454" y="3509"/>
                    <a:pt x="1410" y="3582"/>
                    <a:pt x="1366" y="3641"/>
                  </a:cubicBezTo>
                  <a:cubicBezTo>
                    <a:pt x="1322" y="3700"/>
                    <a:pt x="1322" y="3729"/>
                    <a:pt x="1366" y="3788"/>
                  </a:cubicBezTo>
                  <a:cubicBezTo>
                    <a:pt x="1410" y="3846"/>
                    <a:pt x="1410" y="3846"/>
                    <a:pt x="1351" y="3802"/>
                  </a:cubicBezTo>
                  <a:cubicBezTo>
                    <a:pt x="1293" y="3758"/>
                    <a:pt x="1278" y="3758"/>
                    <a:pt x="1263" y="3817"/>
                  </a:cubicBezTo>
                  <a:cubicBezTo>
                    <a:pt x="1234" y="3905"/>
                    <a:pt x="1234" y="3905"/>
                    <a:pt x="1351" y="3905"/>
                  </a:cubicBezTo>
                  <a:cubicBezTo>
                    <a:pt x="1439" y="3905"/>
                    <a:pt x="1454" y="3920"/>
                    <a:pt x="1469" y="3979"/>
                  </a:cubicBezTo>
                  <a:cubicBezTo>
                    <a:pt x="1483" y="4052"/>
                    <a:pt x="1469" y="4067"/>
                    <a:pt x="1395" y="4067"/>
                  </a:cubicBezTo>
                  <a:cubicBezTo>
                    <a:pt x="1366" y="4081"/>
                    <a:pt x="1322" y="4067"/>
                    <a:pt x="1293" y="4037"/>
                  </a:cubicBezTo>
                  <a:cubicBezTo>
                    <a:pt x="1263" y="3964"/>
                    <a:pt x="1072" y="4199"/>
                    <a:pt x="984" y="4404"/>
                  </a:cubicBezTo>
                  <a:cubicBezTo>
                    <a:pt x="867" y="4654"/>
                    <a:pt x="779" y="4874"/>
                    <a:pt x="720" y="5021"/>
                  </a:cubicBezTo>
                  <a:cubicBezTo>
                    <a:pt x="676" y="5094"/>
                    <a:pt x="647" y="5182"/>
                    <a:pt x="632" y="5270"/>
                  </a:cubicBezTo>
                  <a:cubicBezTo>
                    <a:pt x="603" y="5373"/>
                    <a:pt x="573" y="5476"/>
                    <a:pt x="529" y="5579"/>
                  </a:cubicBezTo>
                  <a:cubicBezTo>
                    <a:pt x="456" y="5740"/>
                    <a:pt x="309" y="6210"/>
                    <a:pt x="221" y="6533"/>
                  </a:cubicBezTo>
                  <a:cubicBezTo>
                    <a:pt x="191" y="6636"/>
                    <a:pt x="177" y="6753"/>
                    <a:pt x="162" y="6856"/>
                  </a:cubicBezTo>
                  <a:cubicBezTo>
                    <a:pt x="147" y="6929"/>
                    <a:pt x="147" y="7003"/>
                    <a:pt x="118" y="7076"/>
                  </a:cubicBezTo>
                  <a:cubicBezTo>
                    <a:pt x="59" y="7296"/>
                    <a:pt x="30" y="7517"/>
                    <a:pt x="30" y="7752"/>
                  </a:cubicBezTo>
                  <a:cubicBezTo>
                    <a:pt x="1" y="8207"/>
                    <a:pt x="30" y="8309"/>
                    <a:pt x="221" y="8309"/>
                  </a:cubicBezTo>
                  <a:cubicBezTo>
                    <a:pt x="280" y="8309"/>
                    <a:pt x="294" y="8324"/>
                    <a:pt x="280" y="8383"/>
                  </a:cubicBezTo>
                  <a:cubicBezTo>
                    <a:pt x="236" y="8486"/>
                    <a:pt x="309" y="8544"/>
                    <a:pt x="412" y="8515"/>
                  </a:cubicBezTo>
                  <a:cubicBezTo>
                    <a:pt x="573" y="8412"/>
                    <a:pt x="691" y="8280"/>
                    <a:pt x="749" y="8104"/>
                  </a:cubicBezTo>
                  <a:cubicBezTo>
                    <a:pt x="764" y="8060"/>
                    <a:pt x="793" y="7913"/>
                    <a:pt x="808" y="7796"/>
                  </a:cubicBezTo>
                  <a:cubicBezTo>
                    <a:pt x="882" y="7355"/>
                    <a:pt x="999" y="6915"/>
                    <a:pt x="1160" y="6504"/>
                  </a:cubicBezTo>
                  <a:cubicBezTo>
                    <a:pt x="1381" y="6019"/>
                    <a:pt x="1498" y="5740"/>
                    <a:pt x="1557" y="5564"/>
                  </a:cubicBezTo>
                  <a:cubicBezTo>
                    <a:pt x="1586" y="5491"/>
                    <a:pt x="1616" y="5403"/>
                    <a:pt x="1660" y="5329"/>
                  </a:cubicBezTo>
                  <a:cubicBezTo>
                    <a:pt x="1704" y="5285"/>
                    <a:pt x="1718" y="5241"/>
                    <a:pt x="1733" y="5182"/>
                  </a:cubicBezTo>
                  <a:cubicBezTo>
                    <a:pt x="1762" y="5109"/>
                    <a:pt x="1792" y="5036"/>
                    <a:pt x="1836" y="4962"/>
                  </a:cubicBezTo>
                  <a:cubicBezTo>
                    <a:pt x="1924" y="4815"/>
                    <a:pt x="1939" y="4698"/>
                    <a:pt x="1850" y="4727"/>
                  </a:cubicBezTo>
                  <a:cubicBezTo>
                    <a:pt x="1777" y="4757"/>
                    <a:pt x="1777" y="4713"/>
                    <a:pt x="1865" y="4610"/>
                  </a:cubicBezTo>
                  <a:cubicBezTo>
                    <a:pt x="1894" y="4566"/>
                    <a:pt x="1953" y="4536"/>
                    <a:pt x="1997" y="4536"/>
                  </a:cubicBezTo>
                  <a:cubicBezTo>
                    <a:pt x="2041" y="4536"/>
                    <a:pt x="2085" y="4492"/>
                    <a:pt x="2144" y="4390"/>
                  </a:cubicBezTo>
                  <a:cubicBezTo>
                    <a:pt x="2217" y="4272"/>
                    <a:pt x="2262" y="4140"/>
                    <a:pt x="2276" y="4023"/>
                  </a:cubicBezTo>
                  <a:cubicBezTo>
                    <a:pt x="2276" y="4008"/>
                    <a:pt x="2306" y="3993"/>
                    <a:pt x="2350" y="3993"/>
                  </a:cubicBezTo>
                  <a:cubicBezTo>
                    <a:pt x="2394" y="3993"/>
                    <a:pt x="2423" y="3964"/>
                    <a:pt x="2423" y="3934"/>
                  </a:cubicBezTo>
                  <a:cubicBezTo>
                    <a:pt x="2452" y="3861"/>
                    <a:pt x="2496" y="3802"/>
                    <a:pt x="2555" y="3758"/>
                  </a:cubicBezTo>
                  <a:cubicBezTo>
                    <a:pt x="2629" y="3670"/>
                    <a:pt x="2731" y="3567"/>
                    <a:pt x="2775" y="3494"/>
                  </a:cubicBezTo>
                  <a:cubicBezTo>
                    <a:pt x="2834" y="3435"/>
                    <a:pt x="2937" y="3318"/>
                    <a:pt x="3025" y="3215"/>
                  </a:cubicBezTo>
                  <a:cubicBezTo>
                    <a:pt x="3113" y="3127"/>
                    <a:pt x="3172" y="3039"/>
                    <a:pt x="3157" y="2980"/>
                  </a:cubicBezTo>
                  <a:cubicBezTo>
                    <a:pt x="3128" y="2936"/>
                    <a:pt x="3157" y="2922"/>
                    <a:pt x="3186" y="2936"/>
                  </a:cubicBezTo>
                  <a:cubicBezTo>
                    <a:pt x="3216" y="2951"/>
                    <a:pt x="3348" y="2877"/>
                    <a:pt x="3509" y="2760"/>
                  </a:cubicBezTo>
                  <a:cubicBezTo>
                    <a:pt x="3774" y="2540"/>
                    <a:pt x="4126" y="2349"/>
                    <a:pt x="4243" y="2349"/>
                  </a:cubicBezTo>
                  <a:cubicBezTo>
                    <a:pt x="4273" y="2349"/>
                    <a:pt x="4332" y="2408"/>
                    <a:pt x="4376" y="2496"/>
                  </a:cubicBezTo>
                  <a:cubicBezTo>
                    <a:pt x="4420" y="2569"/>
                    <a:pt x="4464" y="2672"/>
                    <a:pt x="4478" y="2701"/>
                  </a:cubicBezTo>
                  <a:cubicBezTo>
                    <a:pt x="4508" y="2745"/>
                    <a:pt x="4508" y="2804"/>
                    <a:pt x="4508" y="2848"/>
                  </a:cubicBezTo>
                  <a:cubicBezTo>
                    <a:pt x="4508" y="2892"/>
                    <a:pt x="4522" y="2922"/>
                    <a:pt x="4552" y="2951"/>
                  </a:cubicBezTo>
                  <a:cubicBezTo>
                    <a:pt x="4581" y="2966"/>
                    <a:pt x="4581" y="2995"/>
                    <a:pt x="4566" y="3024"/>
                  </a:cubicBezTo>
                  <a:cubicBezTo>
                    <a:pt x="4522" y="3083"/>
                    <a:pt x="4610" y="3494"/>
                    <a:pt x="4655" y="3494"/>
                  </a:cubicBezTo>
                  <a:cubicBezTo>
                    <a:pt x="4713" y="3494"/>
                    <a:pt x="4728" y="3582"/>
                    <a:pt x="4655" y="3641"/>
                  </a:cubicBezTo>
                  <a:cubicBezTo>
                    <a:pt x="4581" y="3714"/>
                    <a:pt x="4596" y="4903"/>
                    <a:pt x="4699" y="4962"/>
                  </a:cubicBezTo>
                  <a:cubicBezTo>
                    <a:pt x="4743" y="4992"/>
                    <a:pt x="4743" y="5006"/>
                    <a:pt x="4713" y="5050"/>
                  </a:cubicBezTo>
                  <a:cubicBezTo>
                    <a:pt x="4684" y="5080"/>
                    <a:pt x="4669" y="5226"/>
                    <a:pt x="4669" y="5711"/>
                  </a:cubicBezTo>
                  <a:cubicBezTo>
                    <a:pt x="4684" y="5828"/>
                    <a:pt x="4684" y="5931"/>
                    <a:pt x="4655" y="6049"/>
                  </a:cubicBezTo>
                  <a:cubicBezTo>
                    <a:pt x="4640" y="6107"/>
                    <a:pt x="4625" y="6166"/>
                    <a:pt x="4640" y="6225"/>
                  </a:cubicBezTo>
                  <a:cubicBezTo>
                    <a:pt x="4640" y="6357"/>
                    <a:pt x="4640" y="6372"/>
                    <a:pt x="4713" y="6357"/>
                  </a:cubicBezTo>
                  <a:cubicBezTo>
                    <a:pt x="4787" y="6342"/>
                    <a:pt x="4787" y="6357"/>
                    <a:pt x="4787" y="6386"/>
                  </a:cubicBezTo>
                  <a:cubicBezTo>
                    <a:pt x="4787" y="6416"/>
                    <a:pt x="4772" y="6416"/>
                    <a:pt x="4743" y="6416"/>
                  </a:cubicBezTo>
                  <a:cubicBezTo>
                    <a:pt x="4610" y="6357"/>
                    <a:pt x="4581" y="6445"/>
                    <a:pt x="4581" y="6885"/>
                  </a:cubicBezTo>
                  <a:cubicBezTo>
                    <a:pt x="4581" y="7370"/>
                    <a:pt x="4610" y="7546"/>
                    <a:pt x="4699" y="7517"/>
                  </a:cubicBezTo>
                  <a:cubicBezTo>
                    <a:pt x="4728" y="7502"/>
                    <a:pt x="4757" y="7517"/>
                    <a:pt x="4757" y="7575"/>
                  </a:cubicBezTo>
                  <a:cubicBezTo>
                    <a:pt x="4757" y="7634"/>
                    <a:pt x="4772" y="7649"/>
                    <a:pt x="4816" y="7634"/>
                  </a:cubicBezTo>
                  <a:cubicBezTo>
                    <a:pt x="4860" y="7619"/>
                    <a:pt x="4875" y="7634"/>
                    <a:pt x="4875" y="7693"/>
                  </a:cubicBezTo>
                  <a:cubicBezTo>
                    <a:pt x="4875" y="7781"/>
                    <a:pt x="4963" y="7796"/>
                    <a:pt x="5036" y="7707"/>
                  </a:cubicBezTo>
                  <a:cubicBezTo>
                    <a:pt x="5066" y="7663"/>
                    <a:pt x="5124" y="7649"/>
                    <a:pt x="5168" y="7663"/>
                  </a:cubicBezTo>
                  <a:cubicBezTo>
                    <a:pt x="5256" y="7693"/>
                    <a:pt x="5389" y="7605"/>
                    <a:pt x="5535" y="7443"/>
                  </a:cubicBezTo>
                  <a:cubicBezTo>
                    <a:pt x="5623" y="7355"/>
                    <a:pt x="5888" y="6210"/>
                    <a:pt x="5829" y="6166"/>
                  </a:cubicBezTo>
                  <a:cubicBezTo>
                    <a:pt x="5829" y="6107"/>
                    <a:pt x="5844" y="6063"/>
                    <a:pt x="5858" y="6019"/>
                  </a:cubicBezTo>
                  <a:cubicBezTo>
                    <a:pt x="5873" y="5946"/>
                    <a:pt x="5917" y="5784"/>
                    <a:pt x="5946" y="5652"/>
                  </a:cubicBezTo>
                  <a:cubicBezTo>
                    <a:pt x="6049" y="5226"/>
                    <a:pt x="6108" y="5036"/>
                    <a:pt x="6137" y="5036"/>
                  </a:cubicBezTo>
                  <a:cubicBezTo>
                    <a:pt x="6167" y="5036"/>
                    <a:pt x="6167" y="4992"/>
                    <a:pt x="6167" y="4933"/>
                  </a:cubicBezTo>
                  <a:cubicBezTo>
                    <a:pt x="6167" y="4874"/>
                    <a:pt x="6196" y="4815"/>
                    <a:pt x="6240" y="4771"/>
                  </a:cubicBezTo>
                  <a:cubicBezTo>
                    <a:pt x="6299" y="4698"/>
                    <a:pt x="6357" y="4610"/>
                    <a:pt x="6387" y="4522"/>
                  </a:cubicBezTo>
                  <a:cubicBezTo>
                    <a:pt x="6416" y="4434"/>
                    <a:pt x="6460" y="4346"/>
                    <a:pt x="6519" y="4272"/>
                  </a:cubicBezTo>
                  <a:cubicBezTo>
                    <a:pt x="6607" y="4155"/>
                    <a:pt x="6680" y="4008"/>
                    <a:pt x="6710" y="3876"/>
                  </a:cubicBezTo>
                  <a:cubicBezTo>
                    <a:pt x="6710" y="3861"/>
                    <a:pt x="6725" y="3832"/>
                    <a:pt x="6769" y="3802"/>
                  </a:cubicBezTo>
                  <a:cubicBezTo>
                    <a:pt x="6842" y="3744"/>
                    <a:pt x="6901" y="3656"/>
                    <a:pt x="6930" y="3567"/>
                  </a:cubicBezTo>
                  <a:cubicBezTo>
                    <a:pt x="7033" y="3421"/>
                    <a:pt x="7121" y="3259"/>
                    <a:pt x="7238" y="3112"/>
                  </a:cubicBezTo>
                  <a:cubicBezTo>
                    <a:pt x="7326" y="3010"/>
                    <a:pt x="7400" y="2892"/>
                    <a:pt x="7444" y="2775"/>
                  </a:cubicBezTo>
                  <a:cubicBezTo>
                    <a:pt x="7444" y="2701"/>
                    <a:pt x="7503" y="2628"/>
                    <a:pt x="7503" y="2701"/>
                  </a:cubicBezTo>
                  <a:cubicBezTo>
                    <a:pt x="7503" y="2731"/>
                    <a:pt x="7576" y="2701"/>
                    <a:pt x="7664" y="2643"/>
                  </a:cubicBezTo>
                  <a:cubicBezTo>
                    <a:pt x="7752" y="2584"/>
                    <a:pt x="7826" y="2525"/>
                    <a:pt x="7826" y="2510"/>
                  </a:cubicBezTo>
                  <a:cubicBezTo>
                    <a:pt x="7987" y="2364"/>
                    <a:pt x="8178" y="2261"/>
                    <a:pt x="8383" y="2187"/>
                  </a:cubicBezTo>
                  <a:cubicBezTo>
                    <a:pt x="8472" y="2187"/>
                    <a:pt x="8560" y="2187"/>
                    <a:pt x="8633" y="2202"/>
                  </a:cubicBezTo>
                  <a:cubicBezTo>
                    <a:pt x="8795" y="2232"/>
                    <a:pt x="8809" y="2246"/>
                    <a:pt x="8912" y="2496"/>
                  </a:cubicBezTo>
                  <a:cubicBezTo>
                    <a:pt x="8956" y="2599"/>
                    <a:pt x="8985" y="2716"/>
                    <a:pt x="9015" y="2833"/>
                  </a:cubicBezTo>
                  <a:cubicBezTo>
                    <a:pt x="9015" y="2892"/>
                    <a:pt x="9029" y="2951"/>
                    <a:pt x="9073" y="2980"/>
                  </a:cubicBezTo>
                  <a:cubicBezTo>
                    <a:pt x="9103" y="3010"/>
                    <a:pt x="9118" y="3054"/>
                    <a:pt x="9103" y="3068"/>
                  </a:cubicBezTo>
                  <a:cubicBezTo>
                    <a:pt x="9118" y="3450"/>
                    <a:pt x="9176" y="3817"/>
                    <a:pt x="9294" y="4184"/>
                  </a:cubicBezTo>
                  <a:cubicBezTo>
                    <a:pt x="9338" y="4213"/>
                    <a:pt x="9338" y="4228"/>
                    <a:pt x="9294" y="4272"/>
                  </a:cubicBezTo>
                  <a:cubicBezTo>
                    <a:pt x="9250" y="4331"/>
                    <a:pt x="9235" y="4551"/>
                    <a:pt x="9235" y="5197"/>
                  </a:cubicBezTo>
                  <a:cubicBezTo>
                    <a:pt x="9250" y="5520"/>
                    <a:pt x="9220" y="5843"/>
                    <a:pt x="9176" y="6166"/>
                  </a:cubicBezTo>
                  <a:cubicBezTo>
                    <a:pt x="9132" y="6298"/>
                    <a:pt x="9132" y="6298"/>
                    <a:pt x="9191" y="6430"/>
                  </a:cubicBezTo>
                  <a:cubicBezTo>
                    <a:pt x="9235" y="6489"/>
                    <a:pt x="9235" y="6548"/>
                    <a:pt x="9206" y="6562"/>
                  </a:cubicBezTo>
                  <a:cubicBezTo>
                    <a:pt x="9147" y="6606"/>
                    <a:pt x="9176" y="6841"/>
                    <a:pt x="9250" y="6915"/>
                  </a:cubicBezTo>
                  <a:cubicBezTo>
                    <a:pt x="9338" y="6988"/>
                    <a:pt x="9338" y="6973"/>
                    <a:pt x="9338" y="6915"/>
                  </a:cubicBezTo>
                  <a:cubicBezTo>
                    <a:pt x="9338" y="6856"/>
                    <a:pt x="9352" y="6856"/>
                    <a:pt x="9396" y="6871"/>
                  </a:cubicBezTo>
                  <a:cubicBezTo>
                    <a:pt x="9426" y="6885"/>
                    <a:pt x="9440" y="6900"/>
                    <a:pt x="9396" y="6959"/>
                  </a:cubicBezTo>
                  <a:cubicBezTo>
                    <a:pt x="9338" y="7003"/>
                    <a:pt x="9323" y="7017"/>
                    <a:pt x="9426" y="7076"/>
                  </a:cubicBezTo>
                  <a:cubicBezTo>
                    <a:pt x="9514" y="7150"/>
                    <a:pt x="9543" y="7150"/>
                    <a:pt x="9587" y="7120"/>
                  </a:cubicBezTo>
                  <a:cubicBezTo>
                    <a:pt x="9617" y="7106"/>
                    <a:pt x="9661" y="7106"/>
                    <a:pt x="9690" y="7120"/>
                  </a:cubicBezTo>
                  <a:cubicBezTo>
                    <a:pt x="9719" y="7164"/>
                    <a:pt x="9763" y="7150"/>
                    <a:pt x="9837" y="7106"/>
                  </a:cubicBezTo>
                  <a:cubicBezTo>
                    <a:pt x="10013" y="6988"/>
                    <a:pt x="10248" y="6709"/>
                    <a:pt x="10219" y="6650"/>
                  </a:cubicBezTo>
                  <a:cubicBezTo>
                    <a:pt x="10219" y="6606"/>
                    <a:pt x="10233" y="6562"/>
                    <a:pt x="10277" y="6533"/>
                  </a:cubicBezTo>
                  <a:cubicBezTo>
                    <a:pt x="10321" y="6460"/>
                    <a:pt x="10336" y="6401"/>
                    <a:pt x="10336" y="6327"/>
                  </a:cubicBezTo>
                  <a:cubicBezTo>
                    <a:pt x="10351" y="6254"/>
                    <a:pt x="10365" y="6195"/>
                    <a:pt x="10395" y="6137"/>
                  </a:cubicBezTo>
                  <a:cubicBezTo>
                    <a:pt x="10439" y="6049"/>
                    <a:pt x="10468" y="5946"/>
                    <a:pt x="10483" y="5843"/>
                  </a:cubicBezTo>
                  <a:cubicBezTo>
                    <a:pt x="10542" y="5535"/>
                    <a:pt x="10644" y="5241"/>
                    <a:pt x="10747" y="4962"/>
                  </a:cubicBezTo>
                  <a:cubicBezTo>
                    <a:pt x="10791" y="4889"/>
                    <a:pt x="10806" y="4801"/>
                    <a:pt x="10835" y="4727"/>
                  </a:cubicBezTo>
                  <a:cubicBezTo>
                    <a:pt x="10865" y="4624"/>
                    <a:pt x="11099" y="4008"/>
                    <a:pt x="11217" y="3773"/>
                  </a:cubicBezTo>
                  <a:cubicBezTo>
                    <a:pt x="11232" y="3729"/>
                    <a:pt x="11246" y="3685"/>
                    <a:pt x="11232" y="3641"/>
                  </a:cubicBezTo>
                  <a:cubicBezTo>
                    <a:pt x="11217" y="3612"/>
                    <a:pt x="11217" y="3597"/>
                    <a:pt x="11246" y="3597"/>
                  </a:cubicBezTo>
                  <a:cubicBezTo>
                    <a:pt x="11276" y="3597"/>
                    <a:pt x="11290" y="3553"/>
                    <a:pt x="11305" y="3509"/>
                  </a:cubicBezTo>
                  <a:cubicBezTo>
                    <a:pt x="11334" y="3450"/>
                    <a:pt x="11349" y="3406"/>
                    <a:pt x="11393" y="3362"/>
                  </a:cubicBezTo>
                  <a:cubicBezTo>
                    <a:pt x="11540" y="3156"/>
                    <a:pt x="11672" y="2951"/>
                    <a:pt x="11804" y="2731"/>
                  </a:cubicBezTo>
                  <a:cubicBezTo>
                    <a:pt x="11833" y="2687"/>
                    <a:pt x="11878" y="2643"/>
                    <a:pt x="11922" y="2599"/>
                  </a:cubicBezTo>
                  <a:cubicBezTo>
                    <a:pt x="11980" y="2540"/>
                    <a:pt x="12024" y="2466"/>
                    <a:pt x="12039" y="2378"/>
                  </a:cubicBezTo>
                  <a:cubicBezTo>
                    <a:pt x="12039" y="2334"/>
                    <a:pt x="12054" y="2290"/>
                    <a:pt x="12083" y="2290"/>
                  </a:cubicBezTo>
                  <a:cubicBezTo>
                    <a:pt x="12142" y="2290"/>
                    <a:pt x="12318" y="2085"/>
                    <a:pt x="12318" y="2011"/>
                  </a:cubicBezTo>
                  <a:cubicBezTo>
                    <a:pt x="12318" y="1967"/>
                    <a:pt x="12333" y="1938"/>
                    <a:pt x="12377" y="1938"/>
                  </a:cubicBezTo>
                  <a:cubicBezTo>
                    <a:pt x="12450" y="1909"/>
                    <a:pt x="12509" y="1850"/>
                    <a:pt x="12553" y="1791"/>
                  </a:cubicBezTo>
                  <a:cubicBezTo>
                    <a:pt x="12641" y="1703"/>
                    <a:pt x="12729" y="1615"/>
                    <a:pt x="12846" y="1542"/>
                  </a:cubicBezTo>
                  <a:cubicBezTo>
                    <a:pt x="12935" y="1468"/>
                    <a:pt x="13052" y="1424"/>
                    <a:pt x="13169" y="1468"/>
                  </a:cubicBezTo>
                  <a:lnTo>
                    <a:pt x="13360" y="1483"/>
                  </a:lnTo>
                  <a:lnTo>
                    <a:pt x="13434" y="1718"/>
                  </a:lnTo>
                  <a:cubicBezTo>
                    <a:pt x="13507" y="2011"/>
                    <a:pt x="13536" y="2305"/>
                    <a:pt x="13507" y="2613"/>
                  </a:cubicBezTo>
                  <a:cubicBezTo>
                    <a:pt x="13522" y="2877"/>
                    <a:pt x="13507" y="3142"/>
                    <a:pt x="13492" y="3406"/>
                  </a:cubicBezTo>
                  <a:cubicBezTo>
                    <a:pt x="13463" y="3494"/>
                    <a:pt x="13463" y="3597"/>
                    <a:pt x="13492" y="3685"/>
                  </a:cubicBezTo>
                  <a:cubicBezTo>
                    <a:pt x="13507" y="3788"/>
                    <a:pt x="13522" y="3861"/>
                    <a:pt x="13492" y="3890"/>
                  </a:cubicBezTo>
                  <a:cubicBezTo>
                    <a:pt x="13419" y="4272"/>
                    <a:pt x="13390" y="4654"/>
                    <a:pt x="13404" y="5036"/>
                  </a:cubicBezTo>
                  <a:cubicBezTo>
                    <a:pt x="13404" y="5270"/>
                    <a:pt x="13448" y="5505"/>
                    <a:pt x="13536" y="5740"/>
                  </a:cubicBezTo>
                  <a:cubicBezTo>
                    <a:pt x="13581" y="5784"/>
                    <a:pt x="13610" y="5843"/>
                    <a:pt x="13639" y="5902"/>
                  </a:cubicBezTo>
                  <a:cubicBezTo>
                    <a:pt x="13683" y="5975"/>
                    <a:pt x="13727" y="6019"/>
                    <a:pt x="13757" y="6019"/>
                  </a:cubicBezTo>
                  <a:cubicBezTo>
                    <a:pt x="13830" y="6019"/>
                    <a:pt x="13889" y="6034"/>
                    <a:pt x="13962" y="6049"/>
                  </a:cubicBezTo>
                  <a:cubicBezTo>
                    <a:pt x="14050" y="6093"/>
                    <a:pt x="14168" y="6078"/>
                    <a:pt x="14241" y="6004"/>
                  </a:cubicBezTo>
                  <a:cubicBezTo>
                    <a:pt x="14461" y="5858"/>
                    <a:pt x="14638" y="5652"/>
                    <a:pt x="14740" y="5417"/>
                  </a:cubicBezTo>
                  <a:cubicBezTo>
                    <a:pt x="14784" y="5344"/>
                    <a:pt x="14814" y="5256"/>
                    <a:pt x="14843" y="5168"/>
                  </a:cubicBezTo>
                  <a:cubicBezTo>
                    <a:pt x="14858" y="5080"/>
                    <a:pt x="14887" y="5006"/>
                    <a:pt x="14916" y="4947"/>
                  </a:cubicBezTo>
                  <a:cubicBezTo>
                    <a:pt x="14961" y="4859"/>
                    <a:pt x="14990" y="4771"/>
                    <a:pt x="15019" y="4669"/>
                  </a:cubicBezTo>
                  <a:cubicBezTo>
                    <a:pt x="15034" y="4566"/>
                    <a:pt x="15063" y="4478"/>
                    <a:pt x="15107" y="4375"/>
                  </a:cubicBezTo>
                  <a:cubicBezTo>
                    <a:pt x="15151" y="4272"/>
                    <a:pt x="15181" y="4169"/>
                    <a:pt x="15195" y="4067"/>
                  </a:cubicBezTo>
                  <a:cubicBezTo>
                    <a:pt x="15195" y="4008"/>
                    <a:pt x="15210" y="3949"/>
                    <a:pt x="15254" y="3920"/>
                  </a:cubicBezTo>
                  <a:cubicBezTo>
                    <a:pt x="15284" y="3876"/>
                    <a:pt x="15313" y="3817"/>
                    <a:pt x="15313" y="3773"/>
                  </a:cubicBezTo>
                  <a:cubicBezTo>
                    <a:pt x="15313" y="3714"/>
                    <a:pt x="15328" y="3670"/>
                    <a:pt x="15342" y="3670"/>
                  </a:cubicBezTo>
                  <a:cubicBezTo>
                    <a:pt x="15372" y="3670"/>
                    <a:pt x="15401" y="3612"/>
                    <a:pt x="15430" y="3523"/>
                  </a:cubicBezTo>
                  <a:cubicBezTo>
                    <a:pt x="15489" y="3347"/>
                    <a:pt x="15562" y="3186"/>
                    <a:pt x="15665" y="3039"/>
                  </a:cubicBezTo>
                  <a:cubicBezTo>
                    <a:pt x="15709" y="2995"/>
                    <a:pt x="15739" y="2936"/>
                    <a:pt x="15768" y="2877"/>
                  </a:cubicBezTo>
                  <a:cubicBezTo>
                    <a:pt x="15797" y="2804"/>
                    <a:pt x="15841" y="2731"/>
                    <a:pt x="15900" y="2672"/>
                  </a:cubicBezTo>
                  <a:cubicBezTo>
                    <a:pt x="15944" y="2628"/>
                    <a:pt x="15974" y="2569"/>
                    <a:pt x="16003" y="2525"/>
                  </a:cubicBezTo>
                  <a:cubicBezTo>
                    <a:pt x="16164" y="2276"/>
                    <a:pt x="16341" y="2070"/>
                    <a:pt x="16546" y="1865"/>
                  </a:cubicBezTo>
                  <a:cubicBezTo>
                    <a:pt x="16605" y="1820"/>
                    <a:pt x="16649" y="1776"/>
                    <a:pt x="16693" y="1732"/>
                  </a:cubicBezTo>
                  <a:cubicBezTo>
                    <a:pt x="16737" y="1688"/>
                    <a:pt x="16781" y="1644"/>
                    <a:pt x="16840" y="1630"/>
                  </a:cubicBezTo>
                  <a:cubicBezTo>
                    <a:pt x="16884" y="1615"/>
                    <a:pt x="16928" y="1571"/>
                    <a:pt x="16928" y="1527"/>
                  </a:cubicBezTo>
                  <a:cubicBezTo>
                    <a:pt x="16928" y="1468"/>
                    <a:pt x="16928" y="1453"/>
                    <a:pt x="16972" y="1512"/>
                  </a:cubicBezTo>
                  <a:cubicBezTo>
                    <a:pt x="17016" y="1556"/>
                    <a:pt x="17016" y="1556"/>
                    <a:pt x="17104" y="1483"/>
                  </a:cubicBezTo>
                  <a:cubicBezTo>
                    <a:pt x="17133" y="1439"/>
                    <a:pt x="17177" y="1409"/>
                    <a:pt x="17236" y="1395"/>
                  </a:cubicBezTo>
                  <a:cubicBezTo>
                    <a:pt x="17265" y="1395"/>
                    <a:pt x="17295" y="1365"/>
                    <a:pt x="17309" y="1351"/>
                  </a:cubicBezTo>
                  <a:cubicBezTo>
                    <a:pt x="17383" y="1307"/>
                    <a:pt x="17442" y="1277"/>
                    <a:pt x="17515" y="1248"/>
                  </a:cubicBezTo>
                  <a:cubicBezTo>
                    <a:pt x="17647" y="1204"/>
                    <a:pt x="17662" y="1204"/>
                    <a:pt x="17721" y="1292"/>
                  </a:cubicBezTo>
                  <a:cubicBezTo>
                    <a:pt x="17779" y="1365"/>
                    <a:pt x="17823" y="1468"/>
                    <a:pt x="17838" y="1571"/>
                  </a:cubicBezTo>
                  <a:cubicBezTo>
                    <a:pt x="17867" y="1674"/>
                    <a:pt x="17897" y="1791"/>
                    <a:pt x="17911" y="1820"/>
                  </a:cubicBezTo>
                  <a:cubicBezTo>
                    <a:pt x="17926" y="1923"/>
                    <a:pt x="17941" y="2026"/>
                    <a:pt x="17941" y="2143"/>
                  </a:cubicBezTo>
                  <a:cubicBezTo>
                    <a:pt x="17941" y="2261"/>
                    <a:pt x="17970" y="2378"/>
                    <a:pt x="17999" y="2510"/>
                  </a:cubicBezTo>
                  <a:cubicBezTo>
                    <a:pt x="18029" y="2569"/>
                    <a:pt x="18029" y="2628"/>
                    <a:pt x="17999" y="2643"/>
                  </a:cubicBezTo>
                  <a:cubicBezTo>
                    <a:pt x="17941" y="2907"/>
                    <a:pt x="17926" y="3171"/>
                    <a:pt x="17955" y="3450"/>
                  </a:cubicBezTo>
                  <a:lnTo>
                    <a:pt x="17955" y="3685"/>
                  </a:lnTo>
                  <a:cubicBezTo>
                    <a:pt x="17955" y="3817"/>
                    <a:pt x="17911" y="4536"/>
                    <a:pt x="17911" y="4536"/>
                  </a:cubicBezTo>
                  <a:cubicBezTo>
                    <a:pt x="17897" y="4639"/>
                    <a:pt x="17897" y="4742"/>
                    <a:pt x="17882" y="4845"/>
                  </a:cubicBezTo>
                  <a:cubicBezTo>
                    <a:pt x="17882" y="5080"/>
                    <a:pt x="17882" y="5153"/>
                    <a:pt x="17941" y="5153"/>
                  </a:cubicBezTo>
                  <a:cubicBezTo>
                    <a:pt x="18014" y="5153"/>
                    <a:pt x="17999" y="5212"/>
                    <a:pt x="17941" y="5241"/>
                  </a:cubicBezTo>
                  <a:cubicBezTo>
                    <a:pt x="17809" y="5300"/>
                    <a:pt x="17970" y="5828"/>
                    <a:pt x="18176" y="5975"/>
                  </a:cubicBezTo>
                  <a:cubicBezTo>
                    <a:pt x="18264" y="6049"/>
                    <a:pt x="18337" y="6078"/>
                    <a:pt x="18293" y="6004"/>
                  </a:cubicBezTo>
                  <a:cubicBezTo>
                    <a:pt x="18249" y="5946"/>
                    <a:pt x="18352" y="5975"/>
                    <a:pt x="18425" y="6078"/>
                  </a:cubicBezTo>
                  <a:lnTo>
                    <a:pt x="18499" y="6166"/>
                  </a:lnTo>
                  <a:lnTo>
                    <a:pt x="18587" y="6093"/>
                  </a:lnTo>
                  <a:cubicBezTo>
                    <a:pt x="18631" y="6049"/>
                    <a:pt x="18675" y="6019"/>
                    <a:pt x="18734" y="6004"/>
                  </a:cubicBezTo>
                  <a:cubicBezTo>
                    <a:pt x="18748" y="6004"/>
                    <a:pt x="18792" y="5975"/>
                    <a:pt x="18792" y="5931"/>
                  </a:cubicBezTo>
                  <a:cubicBezTo>
                    <a:pt x="18807" y="5902"/>
                    <a:pt x="18880" y="5828"/>
                    <a:pt x="18954" y="5784"/>
                  </a:cubicBezTo>
                  <a:cubicBezTo>
                    <a:pt x="19042" y="5755"/>
                    <a:pt x="19101" y="5696"/>
                    <a:pt x="19130" y="5608"/>
                  </a:cubicBezTo>
                  <a:cubicBezTo>
                    <a:pt x="19145" y="5549"/>
                    <a:pt x="19145" y="5505"/>
                    <a:pt x="19159" y="5447"/>
                  </a:cubicBezTo>
                  <a:cubicBezTo>
                    <a:pt x="19174" y="5432"/>
                    <a:pt x="19159" y="5403"/>
                    <a:pt x="19130" y="5403"/>
                  </a:cubicBezTo>
                  <a:cubicBezTo>
                    <a:pt x="19057" y="5403"/>
                    <a:pt x="18924" y="5300"/>
                    <a:pt x="18954" y="5270"/>
                  </a:cubicBezTo>
                  <a:cubicBezTo>
                    <a:pt x="18968" y="5226"/>
                    <a:pt x="18998" y="5270"/>
                    <a:pt x="19042" y="5285"/>
                  </a:cubicBezTo>
                  <a:cubicBezTo>
                    <a:pt x="19071" y="5300"/>
                    <a:pt x="19101" y="5314"/>
                    <a:pt x="19115" y="5285"/>
                  </a:cubicBezTo>
                  <a:cubicBezTo>
                    <a:pt x="19130" y="5256"/>
                    <a:pt x="19130" y="4786"/>
                    <a:pt x="19115" y="4228"/>
                  </a:cubicBezTo>
                  <a:cubicBezTo>
                    <a:pt x="19101" y="3670"/>
                    <a:pt x="19101" y="2995"/>
                    <a:pt x="19086" y="2745"/>
                  </a:cubicBezTo>
                  <a:cubicBezTo>
                    <a:pt x="19101" y="2584"/>
                    <a:pt x="19086" y="2408"/>
                    <a:pt x="19057" y="2246"/>
                  </a:cubicBezTo>
                  <a:cubicBezTo>
                    <a:pt x="19027" y="2232"/>
                    <a:pt x="19027" y="2202"/>
                    <a:pt x="19057" y="2187"/>
                  </a:cubicBezTo>
                  <a:cubicBezTo>
                    <a:pt x="19086" y="2085"/>
                    <a:pt x="19071" y="1982"/>
                    <a:pt x="19012" y="1894"/>
                  </a:cubicBezTo>
                  <a:cubicBezTo>
                    <a:pt x="18998" y="1850"/>
                    <a:pt x="18983" y="1806"/>
                    <a:pt x="18998" y="1762"/>
                  </a:cubicBezTo>
                  <a:cubicBezTo>
                    <a:pt x="19042" y="1630"/>
                    <a:pt x="18880" y="1028"/>
                    <a:pt x="18689" y="661"/>
                  </a:cubicBezTo>
                  <a:cubicBezTo>
                    <a:pt x="18660" y="587"/>
                    <a:pt x="18616" y="514"/>
                    <a:pt x="18557" y="455"/>
                  </a:cubicBezTo>
                  <a:cubicBezTo>
                    <a:pt x="18469" y="411"/>
                    <a:pt x="18381" y="352"/>
                    <a:pt x="18308" y="279"/>
                  </a:cubicBezTo>
                  <a:cubicBezTo>
                    <a:pt x="18102" y="73"/>
                    <a:pt x="17941" y="0"/>
                    <a:pt x="17941" y="73"/>
                  </a:cubicBezTo>
                  <a:cubicBezTo>
                    <a:pt x="17911" y="117"/>
                    <a:pt x="17897" y="147"/>
                    <a:pt x="17867" y="191"/>
                  </a:cubicBezTo>
                  <a:cubicBezTo>
                    <a:pt x="17809" y="264"/>
                    <a:pt x="17809" y="250"/>
                    <a:pt x="17809" y="147"/>
                  </a:cubicBezTo>
                  <a:cubicBezTo>
                    <a:pt x="17823" y="29"/>
                    <a:pt x="17809" y="29"/>
                    <a:pt x="17750" y="15"/>
                  </a:cubicBezTo>
                  <a:cubicBezTo>
                    <a:pt x="17691" y="15"/>
                    <a:pt x="17647" y="15"/>
                    <a:pt x="17603" y="29"/>
                  </a:cubicBezTo>
                  <a:close/>
                  <a:moveTo>
                    <a:pt x="17133" y="807"/>
                  </a:moveTo>
                  <a:cubicBezTo>
                    <a:pt x="17133" y="881"/>
                    <a:pt x="17060" y="881"/>
                    <a:pt x="17031" y="807"/>
                  </a:cubicBezTo>
                  <a:cubicBezTo>
                    <a:pt x="17001" y="734"/>
                    <a:pt x="17031" y="749"/>
                    <a:pt x="17075" y="763"/>
                  </a:cubicBezTo>
                  <a:cubicBezTo>
                    <a:pt x="17119" y="763"/>
                    <a:pt x="17133" y="793"/>
                    <a:pt x="17133" y="807"/>
                  </a:cubicBezTo>
                  <a:close/>
                  <a:moveTo>
                    <a:pt x="16928" y="954"/>
                  </a:moveTo>
                  <a:cubicBezTo>
                    <a:pt x="16913" y="984"/>
                    <a:pt x="16898" y="984"/>
                    <a:pt x="16898" y="940"/>
                  </a:cubicBezTo>
                  <a:cubicBezTo>
                    <a:pt x="16898" y="896"/>
                    <a:pt x="16898" y="866"/>
                    <a:pt x="16913" y="881"/>
                  </a:cubicBezTo>
                  <a:cubicBezTo>
                    <a:pt x="16928" y="910"/>
                    <a:pt x="16928" y="940"/>
                    <a:pt x="16913" y="954"/>
                  </a:cubicBezTo>
                  <a:close/>
                  <a:moveTo>
                    <a:pt x="13786" y="1013"/>
                  </a:moveTo>
                  <a:cubicBezTo>
                    <a:pt x="13771" y="1042"/>
                    <a:pt x="13757" y="1057"/>
                    <a:pt x="13742" y="1057"/>
                  </a:cubicBezTo>
                  <a:cubicBezTo>
                    <a:pt x="13742" y="1042"/>
                    <a:pt x="13742" y="1013"/>
                    <a:pt x="13742" y="998"/>
                  </a:cubicBezTo>
                  <a:cubicBezTo>
                    <a:pt x="13786" y="925"/>
                    <a:pt x="13815" y="940"/>
                    <a:pt x="13786" y="1013"/>
                  </a:cubicBezTo>
                  <a:close/>
                  <a:moveTo>
                    <a:pt x="18866" y="1189"/>
                  </a:moveTo>
                  <a:cubicBezTo>
                    <a:pt x="18866" y="1219"/>
                    <a:pt x="18851" y="1219"/>
                    <a:pt x="18807" y="1189"/>
                  </a:cubicBezTo>
                  <a:cubicBezTo>
                    <a:pt x="18792" y="1175"/>
                    <a:pt x="18763" y="1160"/>
                    <a:pt x="18748" y="1130"/>
                  </a:cubicBezTo>
                  <a:lnTo>
                    <a:pt x="18807" y="1130"/>
                  </a:lnTo>
                  <a:cubicBezTo>
                    <a:pt x="18836" y="1130"/>
                    <a:pt x="18866" y="1175"/>
                    <a:pt x="18866" y="1204"/>
                  </a:cubicBezTo>
                  <a:close/>
                  <a:moveTo>
                    <a:pt x="8193" y="1248"/>
                  </a:moveTo>
                  <a:cubicBezTo>
                    <a:pt x="8178" y="1351"/>
                    <a:pt x="8075" y="1365"/>
                    <a:pt x="8075" y="1263"/>
                  </a:cubicBezTo>
                  <a:cubicBezTo>
                    <a:pt x="8075" y="1219"/>
                    <a:pt x="8105" y="1189"/>
                    <a:pt x="8149" y="1189"/>
                  </a:cubicBezTo>
                  <a:cubicBezTo>
                    <a:pt x="8178" y="1189"/>
                    <a:pt x="8193" y="1219"/>
                    <a:pt x="8193" y="1248"/>
                  </a:cubicBezTo>
                  <a:close/>
                  <a:moveTo>
                    <a:pt x="8736" y="1263"/>
                  </a:moveTo>
                  <a:cubicBezTo>
                    <a:pt x="8736" y="1307"/>
                    <a:pt x="8721" y="1292"/>
                    <a:pt x="8721" y="1248"/>
                  </a:cubicBezTo>
                  <a:cubicBezTo>
                    <a:pt x="8721" y="1204"/>
                    <a:pt x="8721" y="1175"/>
                    <a:pt x="8736" y="1189"/>
                  </a:cubicBezTo>
                  <a:cubicBezTo>
                    <a:pt x="8750" y="1219"/>
                    <a:pt x="8750" y="1248"/>
                    <a:pt x="8736" y="1263"/>
                  </a:cubicBezTo>
                  <a:close/>
                  <a:moveTo>
                    <a:pt x="16120" y="1248"/>
                  </a:moveTo>
                  <a:cubicBezTo>
                    <a:pt x="16091" y="1307"/>
                    <a:pt x="16047" y="1321"/>
                    <a:pt x="16003" y="1263"/>
                  </a:cubicBezTo>
                  <a:cubicBezTo>
                    <a:pt x="15974" y="1219"/>
                    <a:pt x="16018" y="1189"/>
                    <a:pt x="16091" y="1189"/>
                  </a:cubicBezTo>
                  <a:cubicBezTo>
                    <a:pt x="16120" y="1189"/>
                    <a:pt x="16135" y="1204"/>
                    <a:pt x="16120" y="1248"/>
                  </a:cubicBezTo>
                  <a:close/>
                  <a:moveTo>
                    <a:pt x="15871" y="1263"/>
                  </a:moveTo>
                  <a:cubicBezTo>
                    <a:pt x="15856" y="1307"/>
                    <a:pt x="15827" y="1336"/>
                    <a:pt x="15797" y="1365"/>
                  </a:cubicBezTo>
                  <a:cubicBezTo>
                    <a:pt x="15724" y="1439"/>
                    <a:pt x="15680" y="1365"/>
                    <a:pt x="15753" y="1277"/>
                  </a:cubicBezTo>
                  <a:cubicBezTo>
                    <a:pt x="15827" y="1204"/>
                    <a:pt x="15871" y="1204"/>
                    <a:pt x="15871" y="1263"/>
                  </a:cubicBezTo>
                  <a:close/>
                  <a:moveTo>
                    <a:pt x="18880" y="1439"/>
                  </a:moveTo>
                  <a:cubicBezTo>
                    <a:pt x="18866" y="1527"/>
                    <a:pt x="18851" y="1542"/>
                    <a:pt x="18822" y="1483"/>
                  </a:cubicBezTo>
                  <a:cubicBezTo>
                    <a:pt x="18778" y="1409"/>
                    <a:pt x="18822" y="1233"/>
                    <a:pt x="18880" y="1307"/>
                  </a:cubicBezTo>
                  <a:cubicBezTo>
                    <a:pt x="18895" y="1351"/>
                    <a:pt x="18895" y="1395"/>
                    <a:pt x="18880" y="1439"/>
                  </a:cubicBezTo>
                  <a:close/>
                  <a:moveTo>
                    <a:pt x="13067" y="1336"/>
                  </a:moveTo>
                  <a:cubicBezTo>
                    <a:pt x="13067" y="1365"/>
                    <a:pt x="13037" y="1380"/>
                    <a:pt x="13023" y="1380"/>
                  </a:cubicBezTo>
                  <a:cubicBezTo>
                    <a:pt x="12993" y="1380"/>
                    <a:pt x="12979" y="1365"/>
                    <a:pt x="12979" y="1336"/>
                  </a:cubicBezTo>
                  <a:cubicBezTo>
                    <a:pt x="12979" y="1321"/>
                    <a:pt x="12993" y="1307"/>
                    <a:pt x="13023" y="1307"/>
                  </a:cubicBezTo>
                  <a:cubicBezTo>
                    <a:pt x="13037" y="1307"/>
                    <a:pt x="13067" y="1321"/>
                    <a:pt x="13067" y="1336"/>
                  </a:cubicBezTo>
                  <a:close/>
                  <a:moveTo>
                    <a:pt x="15636" y="1556"/>
                  </a:moveTo>
                  <a:cubicBezTo>
                    <a:pt x="15606" y="1571"/>
                    <a:pt x="15577" y="1586"/>
                    <a:pt x="15577" y="1556"/>
                  </a:cubicBezTo>
                  <a:cubicBezTo>
                    <a:pt x="15577" y="1497"/>
                    <a:pt x="15636" y="1453"/>
                    <a:pt x="15665" y="1468"/>
                  </a:cubicBezTo>
                  <a:cubicBezTo>
                    <a:pt x="15680" y="1497"/>
                    <a:pt x="15665" y="1527"/>
                    <a:pt x="15636" y="1556"/>
                  </a:cubicBezTo>
                  <a:close/>
                  <a:moveTo>
                    <a:pt x="8222" y="1688"/>
                  </a:moveTo>
                  <a:cubicBezTo>
                    <a:pt x="8207" y="1732"/>
                    <a:pt x="8178" y="1762"/>
                    <a:pt x="8134" y="1776"/>
                  </a:cubicBezTo>
                  <a:cubicBezTo>
                    <a:pt x="8075" y="1776"/>
                    <a:pt x="8075" y="1776"/>
                    <a:pt x="8119" y="1703"/>
                  </a:cubicBezTo>
                  <a:cubicBezTo>
                    <a:pt x="8178" y="1600"/>
                    <a:pt x="8251" y="1600"/>
                    <a:pt x="8237" y="1688"/>
                  </a:cubicBezTo>
                  <a:close/>
                  <a:moveTo>
                    <a:pt x="4141" y="1747"/>
                  </a:moveTo>
                  <a:cubicBezTo>
                    <a:pt x="4141" y="1776"/>
                    <a:pt x="4126" y="1776"/>
                    <a:pt x="4126" y="1732"/>
                  </a:cubicBezTo>
                  <a:cubicBezTo>
                    <a:pt x="4126" y="1688"/>
                    <a:pt x="4141" y="1659"/>
                    <a:pt x="4141" y="1674"/>
                  </a:cubicBezTo>
                  <a:cubicBezTo>
                    <a:pt x="4155" y="1703"/>
                    <a:pt x="4155" y="1732"/>
                    <a:pt x="4141" y="1747"/>
                  </a:cubicBezTo>
                  <a:close/>
                  <a:moveTo>
                    <a:pt x="16619" y="1703"/>
                  </a:moveTo>
                  <a:cubicBezTo>
                    <a:pt x="16634" y="1718"/>
                    <a:pt x="16605" y="1732"/>
                    <a:pt x="16590" y="1747"/>
                  </a:cubicBezTo>
                  <a:cubicBezTo>
                    <a:pt x="16561" y="1732"/>
                    <a:pt x="16546" y="1718"/>
                    <a:pt x="16546" y="1703"/>
                  </a:cubicBezTo>
                  <a:cubicBezTo>
                    <a:pt x="16546" y="1674"/>
                    <a:pt x="16561" y="1659"/>
                    <a:pt x="16590" y="1659"/>
                  </a:cubicBezTo>
                  <a:cubicBezTo>
                    <a:pt x="16605" y="1659"/>
                    <a:pt x="16634" y="1674"/>
                    <a:pt x="16619" y="1703"/>
                  </a:cubicBezTo>
                  <a:close/>
                  <a:moveTo>
                    <a:pt x="8633" y="1938"/>
                  </a:moveTo>
                  <a:cubicBezTo>
                    <a:pt x="8633" y="1953"/>
                    <a:pt x="8618" y="1967"/>
                    <a:pt x="8589" y="1967"/>
                  </a:cubicBezTo>
                  <a:cubicBezTo>
                    <a:pt x="8574" y="1967"/>
                    <a:pt x="8560" y="1953"/>
                    <a:pt x="8545" y="1938"/>
                  </a:cubicBezTo>
                  <a:cubicBezTo>
                    <a:pt x="8545" y="1909"/>
                    <a:pt x="8574" y="1894"/>
                    <a:pt x="8589" y="1894"/>
                  </a:cubicBezTo>
                  <a:cubicBezTo>
                    <a:pt x="8618" y="1894"/>
                    <a:pt x="8633" y="1909"/>
                    <a:pt x="8633" y="1938"/>
                  </a:cubicBezTo>
                  <a:close/>
                  <a:moveTo>
                    <a:pt x="11202" y="1938"/>
                  </a:moveTo>
                  <a:cubicBezTo>
                    <a:pt x="11202" y="1953"/>
                    <a:pt x="11188" y="1967"/>
                    <a:pt x="11158" y="1967"/>
                  </a:cubicBezTo>
                  <a:cubicBezTo>
                    <a:pt x="11143" y="1967"/>
                    <a:pt x="11129" y="1953"/>
                    <a:pt x="11114" y="1938"/>
                  </a:cubicBezTo>
                  <a:cubicBezTo>
                    <a:pt x="11114" y="1909"/>
                    <a:pt x="11143" y="1894"/>
                    <a:pt x="11158" y="1894"/>
                  </a:cubicBezTo>
                  <a:cubicBezTo>
                    <a:pt x="11188" y="1894"/>
                    <a:pt x="11202" y="1909"/>
                    <a:pt x="11202" y="1938"/>
                  </a:cubicBezTo>
                  <a:close/>
                  <a:moveTo>
                    <a:pt x="3891" y="1997"/>
                  </a:moveTo>
                  <a:cubicBezTo>
                    <a:pt x="3891" y="2026"/>
                    <a:pt x="3876" y="2041"/>
                    <a:pt x="3847" y="2026"/>
                  </a:cubicBezTo>
                  <a:cubicBezTo>
                    <a:pt x="3832" y="2026"/>
                    <a:pt x="3818" y="1997"/>
                    <a:pt x="3832" y="1967"/>
                  </a:cubicBezTo>
                  <a:cubicBezTo>
                    <a:pt x="3862" y="1923"/>
                    <a:pt x="3891" y="1938"/>
                    <a:pt x="3891" y="1997"/>
                  </a:cubicBezTo>
                  <a:close/>
                  <a:moveTo>
                    <a:pt x="4258" y="2055"/>
                  </a:moveTo>
                  <a:cubicBezTo>
                    <a:pt x="4243" y="2070"/>
                    <a:pt x="4214" y="2085"/>
                    <a:pt x="4185" y="2085"/>
                  </a:cubicBezTo>
                  <a:cubicBezTo>
                    <a:pt x="4155" y="2085"/>
                    <a:pt x="4170" y="2070"/>
                    <a:pt x="4199" y="2055"/>
                  </a:cubicBezTo>
                  <a:cubicBezTo>
                    <a:pt x="4287" y="2011"/>
                    <a:pt x="4302" y="2011"/>
                    <a:pt x="4258" y="2055"/>
                  </a:cubicBezTo>
                  <a:close/>
                  <a:moveTo>
                    <a:pt x="18146" y="2129"/>
                  </a:moveTo>
                  <a:cubicBezTo>
                    <a:pt x="18117" y="2202"/>
                    <a:pt x="18029" y="2276"/>
                    <a:pt x="18029" y="2232"/>
                  </a:cubicBezTo>
                  <a:cubicBezTo>
                    <a:pt x="18029" y="2187"/>
                    <a:pt x="18117" y="2041"/>
                    <a:pt x="18161" y="2041"/>
                  </a:cubicBezTo>
                  <a:cubicBezTo>
                    <a:pt x="18190" y="2041"/>
                    <a:pt x="18190" y="2085"/>
                    <a:pt x="18161" y="2129"/>
                  </a:cubicBezTo>
                  <a:close/>
                  <a:moveTo>
                    <a:pt x="11481" y="2158"/>
                  </a:moveTo>
                  <a:cubicBezTo>
                    <a:pt x="11481" y="2187"/>
                    <a:pt x="11452" y="2202"/>
                    <a:pt x="11452" y="2202"/>
                  </a:cubicBezTo>
                  <a:cubicBezTo>
                    <a:pt x="11437" y="2187"/>
                    <a:pt x="11452" y="2158"/>
                    <a:pt x="11452" y="2143"/>
                  </a:cubicBezTo>
                  <a:cubicBezTo>
                    <a:pt x="11481" y="2070"/>
                    <a:pt x="11525" y="2085"/>
                    <a:pt x="11481" y="2158"/>
                  </a:cubicBezTo>
                  <a:close/>
                  <a:moveTo>
                    <a:pt x="4581" y="2173"/>
                  </a:moveTo>
                  <a:cubicBezTo>
                    <a:pt x="4552" y="2202"/>
                    <a:pt x="4522" y="2217"/>
                    <a:pt x="4493" y="2217"/>
                  </a:cubicBezTo>
                  <a:cubicBezTo>
                    <a:pt x="4434" y="2217"/>
                    <a:pt x="4434" y="2217"/>
                    <a:pt x="4493" y="2173"/>
                  </a:cubicBezTo>
                  <a:cubicBezTo>
                    <a:pt x="4552" y="2129"/>
                    <a:pt x="4610" y="2114"/>
                    <a:pt x="4581" y="2173"/>
                  </a:cubicBezTo>
                  <a:close/>
                  <a:moveTo>
                    <a:pt x="15871" y="2246"/>
                  </a:moveTo>
                  <a:cubicBezTo>
                    <a:pt x="15915" y="2261"/>
                    <a:pt x="15929" y="2290"/>
                    <a:pt x="15900" y="2334"/>
                  </a:cubicBezTo>
                  <a:cubicBezTo>
                    <a:pt x="15885" y="2364"/>
                    <a:pt x="15856" y="2364"/>
                    <a:pt x="15783" y="2334"/>
                  </a:cubicBezTo>
                  <a:cubicBezTo>
                    <a:pt x="15636" y="2261"/>
                    <a:pt x="15709" y="2173"/>
                    <a:pt x="15871" y="2246"/>
                  </a:cubicBezTo>
                  <a:close/>
                  <a:moveTo>
                    <a:pt x="14065" y="2393"/>
                  </a:moveTo>
                  <a:cubicBezTo>
                    <a:pt x="14036" y="2437"/>
                    <a:pt x="13992" y="2378"/>
                    <a:pt x="14036" y="2334"/>
                  </a:cubicBezTo>
                  <a:cubicBezTo>
                    <a:pt x="14065" y="2276"/>
                    <a:pt x="14065" y="2290"/>
                    <a:pt x="14080" y="2334"/>
                  </a:cubicBezTo>
                  <a:cubicBezTo>
                    <a:pt x="14080" y="2349"/>
                    <a:pt x="14080" y="2378"/>
                    <a:pt x="14065" y="2393"/>
                  </a:cubicBezTo>
                  <a:close/>
                  <a:moveTo>
                    <a:pt x="14388" y="2422"/>
                  </a:moveTo>
                  <a:cubicBezTo>
                    <a:pt x="14373" y="2452"/>
                    <a:pt x="14373" y="2437"/>
                    <a:pt x="14373" y="2393"/>
                  </a:cubicBezTo>
                  <a:cubicBezTo>
                    <a:pt x="14373" y="2349"/>
                    <a:pt x="14373" y="2334"/>
                    <a:pt x="14388" y="2349"/>
                  </a:cubicBezTo>
                  <a:cubicBezTo>
                    <a:pt x="14403" y="2364"/>
                    <a:pt x="14403" y="2393"/>
                    <a:pt x="14388" y="2422"/>
                  </a:cubicBezTo>
                  <a:close/>
                  <a:moveTo>
                    <a:pt x="5066" y="2466"/>
                  </a:moveTo>
                  <a:cubicBezTo>
                    <a:pt x="5066" y="2481"/>
                    <a:pt x="5051" y="2496"/>
                    <a:pt x="5036" y="2510"/>
                  </a:cubicBezTo>
                  <a:cubicBezTo>
                    <a:pt x="5007" y="2525"/>
                    <a:pt x="4992" y="2510"/>
                    <a:pt x="4992" y="2496"/>
                  </a:cubicBezTo>
                  <a:cubicBezTo>
                    <a:pt x="4992" y="2466"/>
                    <a:pt x="5007" y="2452"/>
                    <a:pt x="5036" y="2452"/>
                  </a:cubicBezTo>
                  <a:cubicBezTo>
                    <a:pt x="5066" y="2452"/>
                    <a:pt x="5080" y="2466"/>
                    <a:pt x="5080" y="2466"/>
                  </a:cubicBezTo>
                  <a:close/>
                  <a:moveTo>
                    <a:pt x="14476" y="2525"/>
                  </a:moveTo>
                  <a:cubicBezTo>
                    <a:pt x="14476" y="2554"/>
                    <a:pt x="14461" y="2569"/>
                    <a:pt x="14432" y="2569"/>
                  </a:cubicBezTo>
                  <a:cubicBezTo>
                    <a:pt x="14417" y="2569"/>
                    <a:pt x="14403" y="2554"/>
                    <a:pt x="14417" y="2525"/>
                  </a:cubicBezTo>
                  <a:cubicBezTo>
                    <a:pt x="14432" y="2510"/>
                    <a:pt x="14447" y="2496"/>
                    <a:pt x="14461" y="2496"/>
                  </a:cubicBezTo>
                  <a:cubicBezTo>
                    <a:pt x="14461" y="2496"/>
                    <a:pt x="14476" y="2510"/>
                    <a:pt x="14476" y="2525"/>
                  </a:cubicBezTo>
                  <a:close/>
                  <a:moveTo>
                    <a:pt x="2452" y="2701"/>
                  </a:moveTo>
                  <a:cubicBezTo>
                    <a:pt x="2438" y="2731"/>
                    <a:pt x="2423" y="2745"/>
                    <a:pt x="2394" y="2760"/>
                  </a:cubicBezTo>
                  <a:cubicBezTo>
                    <a:pt x="2364" y="2760"/>
                    <a:pt x="2350" y="2760"/>
                    <a:pt x="2364" y="2716"/>
                  </a:cubicBezTo>
                  <a:cubicBezTo>
                    <a:pt x="2394" y="2643"/>
                    <a:pt x="2482" y="2628"/>
                    <a:pt x="2467" y="2701"/>
                  </a:cubicBezTo>
                  <a:close/>
                  <a:moveTo>
                    <a:pt x="5271" y="2701"/>
                  </a:moveTo>
                  <a:cubicBezTo>
                    <a:pt x="5271" y="2716"/>
                    <a:pt x="5256" y="2731"/>
                    <a:pt x="5227" y="2745"/>
                  </a:cubicBezTo>
                  <a:cubicBezTo>
                    <a:pt x="5212" y="2760"/>
                    <a:pt x="5198" y="2745"/>
                    <a:pt x="5198" y="2731"/>
                  </a:cubicBezTo>
                  <a:cubicBezTo>
                    <a:pt x="5198" y="2701"/>
                    <a:pt x="5212" y="2687"/>
                    <a:pt x="5227" y="2687"/>
                  </a:cubicBezTo>
                  <a:cubicBezTo>
                    <a:pt x="5256" y="2687"/>
                    <a:pt x="5271" y="2701"/>
                    <a:pt x="5271" y="2701"/>
                  </a:cubicBezTo>
                  <a:close/>
                  <a:moveTo>
                    <a:pt x="14711" y="2745"/>
                  </a:moveTo>
                  <a:cubicBezTo>
                    <a:pt x="14682" y="2760"/>
                    <a:pt x="14652" y="2760"/>
                    <a:pt x="14623" y="2745"/>
                  </a:cubicBezTo>
                  <a:cubicBezTo>
                    <a:pt x="14594" y="2731"/>
                    <a:pt x="14608" y="2716"/>
                    <a:pt x="14652" y="2716"/>
                  </a:cubicBezTo>
                  <a:cubicBezTo>
                    <a:pt x="14696" y="2716"/>
                    <a:pt x="14726" y="2745"/>
                    <a:pt x="14711" y="2745"/>
                  </a:cubicBezTo>
                  <a:close/>
                  <a:moveTo>
                    <a:pt x="6548" y="2819"/>
                  </a:moveTo>
                  <a:cubicBezTo>
                    <a:pt x="6563" y="2848"/>
                    <a:pt x="6548" y="2877"/>
                    <a:pt x="6534" y="2863"/>
                  </a:cubicBezTo>
                  <a:cubicBezTo>
                    <a:pt x="6519" y="2848"/>
                    <a:pt x="6490" y="2819"/>
                    <a:pt x="6490" y="2789"/>
                  </a:cubicBezTo>
                  <a:cubicBezTo>
                    <a:pt x="6490" y="2745"/>
                    <a:pt x="6519" y="2745"/>
                    <a:pt x="6548" y="2819"/>
                  </a:cubicBezTo>
                  <a:close/>
                  <a:moveTo>
                    <a:pt x="10086" y="2936"/>
                  </a:moveTo>
                  <a:cubicBezTo>
                    <a:pt x="10086" y="2995"/>
                    <a:pt x="10072" y="3039"/>
                    <a:pt x="10057" y="3024"/>
                  </a:cubicBezTo>
                  <a:cubicBezTo>
                    <a:pt x="10028" y="2995"/>
                    <a:pt x="10013" y="2951"/>
                    <a:pt x="10013" y="2922"/>
                  </a:cubicBezTo>
                  <a:cubicBezTo>
                    <a:pt x="10013" y="2877"/>
                    <a:pt x="10028" y="2833"/>
                    <a:pt x="10057" y="2833"/>
                  </a:cubicBezTo>
                  <a:cubicBezTo>
                    <a:pt x="10072" y="2833"/>
                    <a:pt x="10101" y="2892"/>
                    <a:pt x="10101" y="2951"/>
                  </a:cubicBezTo>
                  <a:close/>
                  <a:moveTo>
                    <a:pt x="4919" y="2922"/>
                  </a:moveTo>
                  <a:cubicBezTo>
                    <a:pt x="4919" y="2936"/>
                    <a:pt x="4889" y="2951"/>
                    <a:pt x="4845" y="2951"/>
                  </a:cubicBezTo>
                  <a:cubicBezTo>
                    <a:pt x="4816" y="2951"/>
                    <a:pt x="4801" y="2936"/>
                    <a:pt x="4816" y="2922"/>
                  </a:cubicBezTo>
                  <a:cubicBezTo>
                    <a:pt x="4831" y="2892"/>
                    <a:pt x="4845" y="2877"/>
                    <a:pt x="4875" y="2877"/>
                  </a:cubicBezTo>
                  <a:cubicBezTo>
                    <a:pt x="4904" y="2877"/>
                    <a:pt x="4919" y="2907"/>
                    <a:pt x="4919" y="2922"/>
                  </a:cubicBezTo>
                  <a:close/>
                  <a:moveTo>
                    <a:pt x="2746" y="2951"/>
                  </a:moveTo>
                  <a:cubicBezTo>
                    <a:pt x="2746" y="2980"/>
                    <a:pt x="2731" y="2995"/>
                    <a:pt x="2702" y="2995"/>
                  </a:cubicBezTo>
                  <a:cubicBezTo>
                    <a:pt x="2687" y="2995"/>
                    <a:pt x="2658" y="2980"/>
                    <a:pt x="2658" y="2951"/>
                  </a:cubicBezTo>
                  <a:cubicBezTo>
                    <a:pt x="2658" y="2936"/>
                    <a:pt x="2687" y="2922"/>
                    <a:pt x="2702" y="2922"/>
                  </a:cubicBezTo>
                  <a:cubicBezTo>
                    <a:pt x="2731" y="2907"/>
                    <a:pt x="2761" y="2936"/>
                    <a:pt x="2746" y="2966"/>
                  </a:cubicBezTo>
                  <a:close/>
                  <a:moveTo>
                    <a:pt x="6798" y="2995"/>
                  </a:moveTo>
                  <a:cubicBezTo>
                    <a:pt x="6798" y="3024"/>
                    <a:pt x="6798" y="3039"/>
                    <a:pt x="6769" y="3039"/>
                  </a:cubicBezTo>
                  <a:cubicBezTo>
                    <a:pt x="6754" y="3039"/>
                    <a:pt x="6739" y="3024"/>
                    <a:pt x="6739" y="2995"/>
                  </a:cubicBezTo>
                  <a:cubicBezTo>
                    <a:pt x="6739" y="2980"/>
                    <a:pt x="6739" y="2951"/>
                    <a:pt x="6754" y="2951"/>
                  </a:cubicBezTo>
                  <a:cubicBezTo>
                    <a:pt x="6769" y="2951"/>
                    <a:pt x="6783" y="2980"/>
                    <a:pt x="6798" y="3010"/>
                  </a:cubicBezTo>
                  <a:close/>
                  <a:moveTo>
                    <a:pt x="15195" y="2995"/>
                  </a:moveTo>
                  <a:cubicBezTo>
                    <a:pt x="15195" y="3024"/>
                    <a:pt x="15181" y="3054"/>
                    <a:pt x="15151" y="3054"/>
                  </a:cubicBezTo>
                  <a:cubicBezTo>
                    <a:pt x="15137" y="3068"/>
                    <a:pt x="15107" y="3054"/>
                    <a:pt x="15107" y="3024"/>
                  </a:cubicBezTo>
                  <a:cubicBezTo>
                    <a:pt x="15107" y="2995"/>
                    <a:pt x="15137" y="2966"/>
                    <a:pt x="15151" y="2966"/>
                  </a:cubicBezTo>
                  <a:cubicBezTo>
                    <a:pt x="15181" y="2951"/>
                    <a:pt x="15195" y="2980"/>
                    <a:pt x="15195" y="2995"/>
                  </a:cubicBezTo>
                  <a:close/>
                  <a:moveTo>
                    <a:pt x="2129" y="3274"/>
                  </a:moveTo>
                  <a:cubicBezTo>
                    <a:pt x="2071" y="3303"/>
                    <a:pt x="2056" y="3303"/>
                    <a:pt x="2041" y="3274"/>
                  </a:cubicBezTo>
                  <a:cubicBezTo>
                    <a:pt x="2027" y="3230"/>
                    <a:pt x="2115" y="3156"/>
                    <a:pt x="2173" y="3186"/>
                  </a:cubicBezTo>
                  <a:cubicBezTo>
                    <a:pt x="2188" y="3200"/>
                    <a:pt x="2173" y="3244"/>
                    <a:pt x="2129" y="3274"/>
                  </a:cubicBezTo>
                  <a:close/>
                  <a:moveTo>
                    <a:pt x="10175" y="3244"/>
                  </a:moveTo>
                  <a:cubicBezTo>
                    <a:pt x="10116" y="3362"/>
                    <a:pt x="10072" y="3362"/>
                    <a:pt x="10086" y="3259"/>
                  </a:cubicBezTo>
                  <a:cubicBezTo>
                    <a:pt x="10086" y="3200"/>
                    <a:pt x="10130" y="3156"/>
                    <a:pt x="10160" y="3156"/>
                  </a:cubicBezTo>
                  <a:cubicBezTo>
                    <a:pt x="10189" y="3156"/>
                    <a:pt x="10204" y="3186"/>
                    <a:pt x="10175" y="3244"/>
                  </a:cubicBezTo>
                  <a:close/>
                  <a:moveTo>
                    <a:pt x="2819" y="3289"/>
                  </a:moveTo>
                  <a:cubicBezTo>
                    <a:pt x="2790" y="3318"/>
                    <a:pt x="2761" y="3347"/>
                    <a:pt x="2761" y="3347"/>
                  </a:cubicBezTo>
                  <a:cubicBezTo>
                    <a:pt x="2761" y="3333"/>
                    <a:pt x="2790" y="3200"/>
                    <a:pt x="2834" y="3200"/>
                  </a:cubicBezTo>
                  <a:cubicBezTo>
                    <a:pt x="2863" y="3200"/>
                    <a:pt x="2849" y="3244"/>
                    <a:pt x="2819" y="3289"/>
                  </a:cubicBezTo>
                  <a:close/>
                  <a:moveTo>
                    <a:pt x="10718" y="3289"/>
                  </a:moveTo>
                  <a:cubicBezTo>
                    <a:pt x="10703" y="3318"/>
                    <a:pt x="10703" y="3303"/>
                    <a:pt x="10703" y="3259"/>
                  </a:cubicBezTo>
                  <a:cubicBezTo>
                    <a:pt x="10703" y="3215"/>
                    <a:pt x="10703" y="3186"/>
                    <a:pt x="10718" y="3200"/>
                  </a:cubicBezTo>
                  <a:cubicBezTo>
                    <a:pt x="10732" y="3230"/>
                    <a:pt x="10732" y="3259"/>
                    <a:pt x="10718" y="3289"/>
                  </a:cubicBezTo>
                  <a:close/>
                  <a:moveTo>
                    <a:pt x="5036" y="3391"/>
                  </a:moveTo>
                  <a:cubicBezTo>
                    <a:pt x="5036" y="3421"/>
                    <a:pt x="5022" y="3435"/>
                    <a:pt x="5007" y="3435"/>
                  </a:cubicBezTo>
                  <a:cubicBezTo>
                    <a:pt x="4992" y="3435"/>
                    <a:pt x="4977" y="3406"/>
                    <a:pt x="4977" y="3377"/>
                  </a:cubicBezTo>
                  <a:cubicBezTo>
                    <a:pt x="4977" y="3333"/>
                    <a:pt x="4992" y="3333"/>
                    <a:pt x="5007" y="3333"/>
                  </a:cubicBezTo>
                  <a:cubicBezTo>
                    <a:pt x="5022" y="3347"/>
                    <a:pt x="5036" y="3377"/>
                    <a:pt x="5036" y="3406"/>
                  </a:cubicBezTo>
                  <a:close/>
                  <a:moveTo>
                    <a:pt x="1704" y="3435"/>
                  </a:moveTo>
                  <a:cubicBezTo>
                    <a:pt x="1777" y="3523"/>
                    <a:pt x="1777" y="3523"/>
                    <a:pt x="1689" y="3479"/>
                  </a:cubicBezTo>
                  <a:cubicBezTo>
                    <a:pt x="1645" y="3450"/>
                    <a:pt x="1601" y="3406"/>
                    <a:pt x="1601" y="3391"/>
                  </a:cubicBezTo>
                  <a:cubicBezTo>
                    <a:pt x="1601" y="3347"/>
                    <a:pt x="1616" y="3347"/>
                    <a:pt x="1704" y="3450"/>
                  </a:cubicBezTo>
                  <a:close/>
                  <a:moveTo>
                    <a:pt x="9896" y="3362"/>
                  </a:moveTo>
                  <a:cubicBezTo>
                    <a:pt x="9896" y="3377"/>
                    <a:pt x="9881" y="3406"/>
                    <a:pt x="9866" y="3406"/>
                  </a:cubicBezTo>
                  <a:cubicBezTo>
                    <a:pt x="9837" y="3421"/>
                    <a:pt x="9822" y="3406"/>
                    <a:pt x="9822" y="3391"/>
                  </a:cubicBezTo>
                  <a:cubicBezTo>
                    <a:pt x="9822" y="3377"/>
                    <a:pt x="9837" y="3347"/>
                    <a:pt x="9866" y="3347"/>
                  </a:cubicBezTo>
                  <a:cubicBezTo>
                    <a:pt x="9881" y="3362"/>
                    <a:pt x="9896" y="3362"/>
                    <a:pt x="9896" y="3377"/>
                  </a:cubicBezTo>
                  <a:close/>
                  <a:moveTo>
                    <a:pt x="9514" y="3553"/>
                  </a:moveTo>
                  <a:cubicBezTo>
                    <a:pt x="9485" y="3582"/>
                    <a:pt x="9470" y="3582"/>
                    <a:pt x="9470" y="3553"/>
                  </a:cubicBezTo>
                  <a:cubicBezTo>
                    <a:pt x="9470" y="3494"/>
                    <a:pt x="9514" y="3450"/>
                    <a:pt x="9543" y="3479"/>
                  </a:cubicBezTo>
                  <a:cubicBezTo>
                    <a:pt x="9573" y="3509"/>
                    <a:pt x="9529" y="3538"/>
                    <a:pt x="9514" y="3567"/>
                  </a:cubicBezTo>
                  <a:close/>
                  <a:moveTo>
                    <a:pt x="5022" y="3670"/>
                  </a:moveTo>
                  <a:cubicBezTo>
                    <a:pt x="4977" y="3744"/>
                    <a:pt x="4963" y="3744"/>
                    <a:pt x="4963" y="3685"/>
                  </a:cubicBezTo>
                  <a:cubicBezTo>
                    <a:pt x="4963" y="3626"/>
                    <a:pt x="4948" y="3626"/>
                    <a:pt x="4919" y="3626"/>
                  </a:cubicBezTo>
                  <a:cubicBezTo>
                    <a:pt x="4889" y="3626"/>
                    <a:pt x="4904" y="3597"/>
                    <a:pt x="4948" y="3567"/>
                  </a:cubicBezTo>
                  <a:cubicBezTo>
                    <a:pt x="5051" y="3494"/>
                    <a:pt x="5110" y="3553"/>
                    <a:pt x="5022" y="3670"/>
                  </a:cubicBezTo>
                  <a:close/>
                  <a:moveTo>
                    <a:pt x="13830" y="3626"/>
                  </a:moveTo>
                  <a:cubicBezTo>
                    <a:pt x="13845" y="3641"/>
                    <a:pt x="13830" y="3656"/>
                    <a:pt x="13815" y="3656"/>
                  </a:cubicBezTo>
                  <a:cubicBezTo>
                    <a:pt x="13786" y="3656"/>
                    <a:pt x="13771" y="3641"/>
                    <a:pt x="13757" y="3626"/>
                  </a:cubicBezTo>
                  <a:cubicBezTo>
                    <a:pt x="13742" y="3597"/>
                    <a:pt x="13757" y="3582"/>
                    <a:pt x="13771" y="3582"/>
                  </a:cubicBezTo>
                  <a:cubicBezTo>
                    <a:pt x="13801" y="3582"/>
                    <a:pt x="13815" y="3612"/>
                    <a:pt x="13830" y="3641"/>
                  </a:cubicBezTo>
                  <a:close/>
                  <a:moveTo>
                    <a:pt x="2188" y="3685"/>
                  </a:moveTo>
                  <a:cubicBezTo>
                    <a:pt x="2173" y="3700"/>
                    <a:pt x="2159" y="3729"/>
                    <a:pt x="2129" y="3744"/>
                  </a:cubicBezTo>
                  <a:cubicBezTo>
                    <a:pt x="2085" y="3788"/>
                    <a:pt x="2071" y="3788"/>
                    <a:pt x="2100" y="3729"/>
                  </a:cubicBezTo>
                  <a:cubicBezTo>
                    <a:pt x="2115" y="3670"/>
                    <a:pt x="2188" y="3656"/>
                    <a:pt x="2188" y="3700"/>
                  </a:cubicBezTo>
                  <a:close/>
                  <a:moveTo>
                    <a:pt x="19071" y="3700"/>
                  </a:moveTo>
                  <a:cubicBezTo>
                    <a:pt x="19071" y="3744"/>
                    <a:pt x="18998" y="3802"/>
                    <a:pt x="18968" y="3773"/>
                  </a:cubicBezTo>
                  <a:cubicBezTo>
                    <a:pt x="18939" y="3744"/>
                    <a:pt x="18998" y="3656"/>
                    <a:pt x="19042" y="3656"/>
                  </a:cubicBezTo>
                  <a:cubicBezTo>
                    <a:pt x="19057" y="3670"/>
                    <a:pt x="19071" y="3685"/>
                    <a:pt x="19071" y="3714"/>
                  </a:cubicBezTo>
                  <a:close/>
                  <a:moveTo>
                    <a:pt x="6269" y="3744"/>
                  </a:moveTo>
                  <a:cubicBezTo>
                    <a:pt x="6269" y="3758"/>
                    <a:pt x="6255" y="3788"/>
                    <a:pt x="6225" y="3788"/>
                  </a:cubicBezTo>
                  <a:cubicBezTo>
                    <a:pt x="6211" y="3788"/>
                    <a:pt x="6196" y="3758"/>
                    <a:pt x="6211" y="3744"/>
                  </a:cubicBezTo>
                  <a:cubicBezTo>
                    <a:pt x="6225" y="3714"/>
                    <a:pt x="6240" y="3700"/>
                    <a:pt x="6255" y="3700"/>
                  </a:cubicBezTo>
                  <a:cubicBezTo>
                    <a:pt x="6269" y="3700"/>
                    <a:pt x="6255" y="3729"/>
                    <a:pt x="6255" y="3758"/>
                  </a:cubicBezTo>
                  <a:close/>
                  <a:moveTo>
                    <a:pt x="5917" y="3846"/>
                  </a:moveTo>
                  <a:cubicBezTo>
                    <a:pt x="5917" y="3920"/>
                    <a:pt x="5888" y="3934"/>
                    <a:pt x="5844" y="3890"/>
                  </a:cubicBezTo>
                  <a:cubicBezTo>
                    <a:pt x="5814" y="3861"/>
                    <a:pt x="5785" y="3861"/>
                    <a:pt x="5741" y="3890"/>
                  </a:cubicBezTo>
                  <a:cubicBezTo>
                    <a:pt x="5697" y="3920"/>
                    <a:pt x="5682" y="3934"/>
                    <a:pt x="5682" y="3890"/>
                  </a:cubicBezTo>
                  <a:cubicBezTo>
                    <a:pt x="5682" y="3876"/>
                    <a:pt x="5697" y="3846"/>
                    <a:pt x="5712" y="3846"/>
                  </a:cubicBezTo>
                  <a:cubicBezTo>
                    <a:pt x="5741" y="3846"/>
                    <a:pt x="5756" y="3832"/>
                    <a:pt x="5756" y="3788"/>
                  </a:cubicBezTo>
                  <a:cubicBezTo>
                    <a:pt x="5756" y="3758"/>
                    <a:pt x="5800" y="3729"/>
                    <a:pt x="5844" y="3729"/>
                  </a:cubicBezTo>
                  <a:cubicBezTo>
                    <a:pt x="5902" y="3729"/>
                    <a:pt x="5932" y="3773"/>
                    <a:pt x="5917" y="3861"/>
                  </a:cubicBezTo>
                  <a:close/>
                  <a:moveTo>
                    <a:pt x="14271" y="3861"/>
                  </a:moveTo>
                  <a:cubicBezTo>
                    <a:pt x="14256" y="3905"/>
                    <a:pt x="14094" y="3861"/>
                    <a:pt x="14094" y="3817"/>
                  </a:cubicBezTo>
                  <a:cubicBezTo>
                    <a:pt x="14094" y="3773"/>
                    <a:pt x="14138" y="3802"/>
                    <a:pt x="14182" y="3817"/>
                  </a:cubicBezTo>
                  <a:cubicBezTo>
                    <a:pt x="14241" y="3846"/>
                    <a:pt x="14271" y="3861"/>
                    <a:pt x="14271" y="3876"/>
                  </a:cubicBezTo>
                  <a:close/>
                  <a:moveTo>
                    <a:pt x="14770" y="3979"/>
                  </a:moveTo>
                  <a:cubicBezTo>
                    <a:pt x="14770" y="3993"/>
                    <a:pt x="14755" y="4008"/>
                    <a:pt x="14726" y="4023"/>
                  </a:cubicBezTo>
                  <a:cubicBezTo>
                    <a:pt x="14711" y="4008"/>
                    <a:pt x="14682" y="3993"/>
                    <a:pt x="14667" y="3979"/>
                  </a:cubicBezTo>
                  <a:cubicBezTo>
                    <a:pt x="14652" y="3949"/>
                    <a:pt x="14667" y="3934"/>
                    <a:pt x="14696" y="3934"/>
                  </a:cubicBezTo>
                  <a:cubicBezTo>
                    <a:pt x="14740" y="3934"/>
                    <a:pt x="14755" y="3964"/>
                    <a:pt x="14755" y="3993"/>
                  </a:cubicBezTo>
                  <a:close/>
                  <a:moveTo>
                    <a:pt x="6108" y="4140"/>
                  </a:moveTo>
                  <a:cubicBezTo>
                    <a:pt x="6108" y="4184"/>
                    <a:pt x="6005" y="4184"/>
                    <a:pt x="5976" y="4140"/>
                  </a:cubicBezTo>
                  <a:cubicBezTo>
                    <a:pt x="5961" y="4125"/>
                    <a:pt x="5961" y="4096"/>
                    <a:pt x="5976" y="4081"/>
                  </a:cubicBezTo>
                  <a:cubicBezTo>
                    <a:pt x="6005" y="4067"/>
                    <a:pt x="6108" y="4111"/>
                    <a:pt x="6108" y="4155"/>
                  </a:cubicBezTo>
                  <a:close/>
                  <a:moveTo>
                    <a:pt x="1924" y="4140"/>
                  </a:moveTo>
                  <a:cubicBezTo>
                    <a:pt x="1924" y="4155"/>
                    <a:pt x="1894" y="4184"/>
                    <a:pt x="1865" y="4184"/>
                  </a:cubicBezTo>
                  <a:cubicBezTo>
                    <a:pt x="1821" y="4184"/>
                    <a:pt x="1806" y="4155"/>
                    <a:pt x="1821" y="4140"/>
                  </a:cubicBezTo>
                  <a:cubicBezTo>
                    <a:pt x="1836" y="4111"/>
                    <a:pt x="1865" y="4096"/>
                    <a:pt x="1894" y="4096"/>
                  </a:cubicBezTo>
                  <a:cubicBezTo>
                    <a:pt x="1909" y="4111"/>
                    <a:pt x="1924" y="4125"/>
                    <a:pt x="1909" y="4155"/>
                  </a:cubicBezTo>
                  <a:close/>
                  <a:moveTo>
                    <a:pt x="1601" y="4169"/>
                  </a:moveTo>
                  <a:cubicBezTo>
                    <a:pt x="1572" y="4184"/>
                    <a:pt x="1542" y="4184"/>
                    <a:pt x="1513" y="4169"/>
                  </a:cubicBezTo>
                  <a:cubicBezTo>
                    <a:pt x="1483" y="4155"/>
                    <a:pt x="1498" y="4140"/>
                    <a:pt x="1542" y="4140"/>
                  </a:cubicBezTo>
                  <a:cubicBezTo>
                    <a:pt x="1586" y="4140"/>
                    <a:pt x="1601" y="4169"/>
                    <a:pt x="1572" y="4169"/>
                  </a:cubicBezTo>
                  <a:close/>
                  <a:moveTo>
                    <a:pt x="14373" y="4184"/>
                  </a:moveTo>
                  <a:cubicBezTo>
                    <a:pt x="14373" y="4199"/>
                    <a:pt x="14373" y="4213"/>
                    <a:pt x="14359" y="4213"/>
                  </a:cubicBezTo>
                  <a:cubicBezTo>
                    <a:pt x="14344" y="4213"/>
                    <a:pt x="14329" y="4199"/>
                    <a:pt x="14315" y="4184"/>
                  </a:cubicBezTo>
                  <a:cubicBezTo>
                    <a:pt x="14300" y="4155"/>
                    <a:pt x="14315" y="4140"/>
                    <a:pt x="14329" y="4140"/>
                  </a:cubicBezTo>
                  <a:cubicBezTo>
                    <a:pt x="14359" y="4140"/>
                    <a:pt x="14373" y="4169"/>
                    <a:pt x="14359" y="4184"/>
                  </a:cubicBezTo>
                  <a:close/>
                  <a:moveTo>
                    <a:pt x="9470" y="4243"/>
                  </a:moveTo>
                  <a:cubicBezTo>
                    <a:pt x="9470" y="4272"/>
                    <a:pt x="9455" y="4287"/>
                    <a:pt x="9426" y="4287"/>
                  </a:cubicBezTo>
                  <a:cubicBezTo>
                    <a:pt x="9411" y="4272"/>
                    <a:pt x="9396" y="4243"/>
                    <a:pt x="9411" y="4213"/>
                  </a:cubicBezTo>
                  <a:cubicBezTo>
                    <a:pt x="9440" y="4169"/>
                    <a:pt x="9470" y="4184"/>
                    <a:pt x="9470" y="4257"/>
                  </a:cubicBezTo>
                  <a:close/>
                  <a:moveTo>
                    <a:pt x="1836" y="4404"/>
                  </a:moveTo>
                  <a:cubicBezTo>
                    <a:pt x="1777" y="4478"/>
                    <a:pt x="1718" y="4434"/>
                    <a:pt x="1718" y="4316"/>
                  </a:cubicBezTo>
                  <a:cubicBezTo>
                    <a:pt x="1718" y="4199"/>
                    <a:pt x="1718" y="4228"/>
                    <a:pt x="1792" y="4287"/>
                  </a:cubicBezTo>
                  <a:cubicBezTo>
                    <a:pt x="1865" y="4346"/>
                    <a:pt x="1850" y="4390"/>
                    <a:pt x="1821" y="4419"/>
                  </a:cubicBezTo>
                  <a:close/>
                  <a:moveTo>
                    <a:pt x="18469" y="4257"/>
                  </a:moveTo>
                  <a:cubicBezTo>
                    <a:pt x="18469" y="4287"/>
                    <a:pt x="18455" y="4302"/>
                    <a:pt x="18411" y="4302"/>
                  </a:cubicBezTo>
                  <a:cubicBezTo>
                    <a:pt x="18352" y="4302"/>
                    <a:pt x="18337" y="4287"/>
                    <a:pt x="18352" y="4257"/>
                  </a:cubicBezTo>
                  <a:cubicBezTo>
                    <a:pt x="18352" y="4243"/>
                    <a:pt x="18381" y="4228"/>
                    <a:pt x="18411" y="4213"/>
                  </a:cubicBezTo>
                  <a:cubicBezTo>
                    <a:pt x="18425" y="4228"/>
                    <a:pt x="18455" y="4243"/>
                    <a:pt x="18455" y="4272"/>
                  </a:cubicBezTo>
                  <a:close/>
                  <a:moveTo>
                    <a:pt x="5095" y="4316"/>
                  </a:moveTo>
                  <a:cubicBezTo>
                    <a:pt x="5124" y="4375"/>
                    <a:pt x="5110" y="4390"/>
                    <a:pt x="5066" y="4346"/>
                  </a:cubicBezTo>
                  <a:cubicBezTo>
                    <a:pt x="5007" y="4302"/>
                    <a:pt x="4992" y="4257"/>
                    <a:pt x="5036" y="4257"/>
                  </a:cubicBezTo>
                  <a:cubicBezTo>
                    <a:pt x="5051" y="4272"/>
                    <a:pt x="5080" y="4302"/>
                    <a:pt x="5095" y="4331"/>
                  </a:cubicBezTo>
                  <a:close/>
                  <a:moveTo>
                    <a:pt x="1102" y="4742"/>
                  </a:moveTo>
                  <a:cubicBezTo>
                    <a:pt x="1072" y="4771"/>
                    <a:pt x="1058" y="4771"/>
                    <a:pt x="1058" y="4742"/>
                  </a:cubicBezTo>
                  <a:cubicBezTo>
                    <a:pt x="1058" y="4683"/>
                    <a:pt x="1102" y="4639"/>
                    <a:pt x="1131" y="4669"/>
                  </a:cubicBezTo>
                  <a:cubicBezTo>
                    <a:pt x="1160" y="4698"/>
                    <a:pt x="1116" y="4727"/>
                    <a:pt x="1087" y="4757"/>
                  </a:cubicBezTo>
                  <a:close/>
                  <a:moveTo>
                    <a:pt x="18880" y="4889"/>
                  </a:moveTo>
                  <a:cubicBezTo>
                    <a:pt x="18880" y="4918"/>
                    <a:pt x="18866" y="4933"/>
                    <a:pt x="18836" y="4933"/>
                  </a:cubicBezTo>
                  <a:cubicBezTo>
                    <a:pt x="18822" y="4933"/>
                    <a:pt x="18807" y="4918"/>
                    <a:pt x="18807" y="4889"/>
                  </a:cubicBezTo>
                  <a:cubicBezTo>
                    <a:pt x="18807" y="4874"/>
                    <a:pt x="18822" y="4874"/>
                    <a:pt x="18822" y="4874"/>
                  </a:cubicBezTo>
                  <a:cubicBezTo>
                    <a:pt x="18851" y="4859"/>
                    <a:pt x="18866" y="4874"/>
                    <a:pt x="18866" y="4903"/>
                  </a:cubicBezTo>
                  <a:close/>
                  <a:moveTo>
                    <a:pt x="1175" y="4992"/>
                  </a:moveTo>
                  <a:cubicBezTo>
                    <a:pt x="1175" y="5021"/>
                    <a:pt x="1160" y="5050"/>
                    <a:pt x="1131" y="5065"/>
                  </a:cubicBezTo>
                  <a:cubicBezTo>
                    <a:pt x="1116" y="5080"/>
                    <a:pt x="1087" y="5065"/>
                    <a:pt x="1087" y="5021"/>
                  </a:cubicBezTo>
                  <a:cubicBezTo>
                    <a:pt x="1087" y="4977"/>
                    <a:pt x="1116" y="4933"/>
                    <a:pt x="1131" y="4933"/>
                  </a:cubicBezTo>
                  <a:cubicBezTo>
                    <a:pt x="1146" y="4933"/>
                    <a:pt x="1160" y="4962"/>
                    <a:pt x="1160" y="4992"/>
                  </a:cubicBezTo>
                  <a:close/>
                  <a:moveTo>
                    <a:pt x="10248" y="4992"/>
                  </a:moveTo>
                  <a:cubicBezTo>
                    <a:pt x="10248" y="5021"/>
                    <a:pt x="10233" y="5036"/>
                    <a:pt x="10219" y="5021"/>
                  </a:cubicBezTo>
                  <a:cubicBezTo>
                    <a:pt x="10189" y="5006"/>
                    <a:pt x="10189" y="4977"/>
                    <a:pt x="10204" y="4962"/>
                  </a:cubicBezTo>
                  <a:cubicBezTo>
                    <a:pt x="10233" y="4933"/>
                    <a:pt x="10248" y="4933"/>
                    <a:pt x="10248" y="5006"/>
                  </a:cubicBezTo>
                  <a:close/>
                  <a:moveTo>
                    <a:pt x="18205" y="5021"/>
                  </a:moveTo>
                  <a:cubicBezTo>
                    <a:pt x="18205" y="5065"/>
                    <a:pt x="18088" y="5036"/>
                    <a:pt x="18058" y="4977"/>
                  </a:cubicBezTo>
                  <a:cubicBezTo>
                    <a:pt x="18044" y="4947"/>
                    <a:pt x="18073" y="4947"/>
                    <a:pt x="18117" y="4962"/>
                  </a:cubicBezTo>
                  <a:cubicBezTo>
                    <a:pt x="18176" y="4962"/>
                    <a:pt x="18205" y="5006"/>
                    <a:pt x="18205" y="5036"/>
                  </a:cubicBezTo>
                  <a:close/>
                  <a:moveTo>
                    <a:pt x="10468" y="5094"/>
                  </a:moveTo>
                  <a:cubicBezTo>
                    <a:pt x="10380" y="5124"/>
                    <a:pt x="10380" y="5109"/>
                    <a:pt x="10409" y="5036"/>
                  </a:cubicBezTo>
                  <a:cubicBezTo>
                    <a:pt x="10424" y="4977"/>
                    <a:pt x="10439" y="4977"/>
                    <a:pt x="10483" y="5021"/>
                  </a:cubicBezTo>
                  <a:cubicBezTo>
                    <a:pt x="10542" y="5050"/>
                    <a:pt x="10527" y="5080"/>
                    <a:pt x="10468" y="5109"/>
                  </a:cubicBezTo>
                  <a:close/>
                  <a:moveTo>
                    <a:pt x="9426" y="5065"/>
                  </a:moveTo>
                  <a:cubicBezTo>
                    <a:pt x="9426" y="5065"/>
                    <a:pt x="9411" y="5080"/>
                    <a:pt x="9367" y="5080"/>
                  </a:cubicBezTo>
                  <a:cubicBezTo>
                    <a:pt x="9338" y="5080"/>
                    <a:pt x="9308" y="5065"/>
                    <a:pt x="9308" y="5050"/>
                  </a:cubicBezTo>
                  <a:cubicBezTo>
                    <a:pt x="9308" y="5021"/>
                    <a:pt x="9338" y="5021"/>
                    <a:pt x="9367" y="5036"/>
                  </a:cubicBezTo>
                  <a:cubicBezTo>
                    <a:pt x="9411" y="5036"/>
                    <a:pt x="9426" y="5080"/>
                    <a:pt x="9426" y="5080"/>
                  </a:cubicBezTo>
                  <a:close/>
                  <a:moveTo>
                    <a:pt x="5653" y="5359"/>
                  </a:moveTo>
                  <a:cubicBezTo>
                    <a:pt x="5623" y="5388"/>
                    <a:pt x="5565" y="5300"/>
                    <a:pt x="5565" y="5212"/>
                  </a:cubicBezTo>
                  <a:lnTo>
                    <a:pt x="5565" y="5109"/>
                  </a:lnTo>
                  <a:lnTo>
                    <a:pt x="5609" y="5226"/>
                  </a:lnTo>
                  <a:cubicBezTo>
                    <a:pt x="5638" y="5300"/>
                    <a:pt x="5653" y="5359"/>
                    <a:pt x="5653" y="5373"/>
                  </a:cubicBezTo>
                  <a:close/>
                  <a:moveTo>
                    <a:pt x="18924" y="5226"/>
                  </a:moveTo>
                  <a:cubicBezTo>
                    <a:pt x="18924" y="5256"/>
                    <a:pt x="18910" y="5285"/>
                    <a:pt x="18880" y="5285"/>
                  </a:cubicBezTo>
                  <a:cubicBezTo>
                    <a:pt x="18851" y="5285"/>
                    <a:pt x="18851" y="5256"/>
                    <a:pt x="18866" y="5226"/>
                  </a:cubicBezTo>
                  <a:cubicBezTo>
                    <a:pt x="18880" y="5197"/>
                    <a:pt x="18895" y="5168"/>
                    <a:pt x="18910" y="5168"/>
                  </a:cubicBezTo>
                  <a:cubicBezTo>
                    <a:pt x="18910" y="5168"/>
                    <a:pt x="18910" y="5212"/>
                    <a:pt x="18910" y="5241"/>
                  </a:cubicBezTo>
                  <a:close/>
                  <a:moveTo>
                    <a:pt x="1249" y="5270"/>
                  </a:moveTo>
                  <a:cubicBezTo>
                    <a:pt x="1234" y="5314"/>
                    <a:pt x="1087" y="5329"/>
                    <a:pt x="1087" y="5285"/>
                  </a:cubicBezTo>
                  <a:cubicBezTo>
                    <a:pt x="1087" y="5241"/>
                    <a:pt x="1131" y="5212"/>
                    <a:pt x="1204" y="5226"/>
                  </a:cubicBezTo>
                  <a:cubicBezTo>
                    <a:pt x="1234" y="5241"/>
                    <a:pt x="1249" y="5256"/>
                    <a:pt x="1249" y="5270"/>
                  </a:cubicBezTo>
                  <a:close/>
                  <a:moveTo>
                    <a:pt x="10160" y="5476"/>
                  </a:moveTo>
                  <a:cubicBezTo>
                    <a:pt x="10145" y="5505"/>
                    <a:pt x="10130" y="5520"/>
                    <a:pt x="10101" y="5520"/>
                  </a:cubicBezTo>
                  <a:cubicBezTo>
                    <a:pt x="10072" y="5520"/>
                    <a:pt x="10072" y="5491"/>
                    <a:pt x="10101" y="5461"/>
                  </a:cubicBezTo>
                  <a:cubicBezTo>
                    <a:pt x="10145" y="5403"/>
                    <a:pt x="10204" y="5417"/>
                    <a:pt x="10160" y="5491"/>
                  </a:cubicBezTo>
                  <a:close/>
                  <a:moveTo>
                    <a:pt x="1278" y="5564"/>
                  </a:moveTo>
                  <a:cubicBezTo>
                    <a:pt x="1234" y="5740"/>
                    <a:pt x="1219" y="5755"/>
                    <a:pt x="1146" y="5652"/>
                  </a:cubicBezTo>
                  <a:cubicBezTo>
                    <a:pt x="1072" y="5564"/>
                    <a:pt x="1072" y="5505"/>
                    <a:pt x="1146" y="5535"/>
                  </a:cubicBezTo>
                  <a:cubicBezTo>
                    <a:pt x="1190" y="5549"/>
                    <a:pt x="1219" y="5535"/>
                    <a:pt x="1234" y="5505"/>
                  </a:cubicBezTo>
                  <a:cubicBezTo>
                    <a:pt x="1263" y="5403"/>
                    <a:pt x="1293" y="5447"/>
                    <a:pt x="1263" y="5579"/>
                  </a:cubicBezTo>
                  <a:close/>
                  <a:moveTo>
                    <a:pt x="5315" y="5593"/>
                  </a:moveTo>
                  <a:cubicBezTo>
                    <a:pt x="5300" y="5623"/>
                    <a:pt x="5271" y="5637"/>
                    <a:pt x="5242" y="5637"/>
                  </a:cubicBezTo>
                  <a:cubicBezTo>
                    <a:pt x="5212" y="5637"/>
                    <a:pt x="5212" y="5623"/>
                    <a:pt x="5242" y="5579"/>
                  </a:cubicBezTo>
                  <a:cubicBezTo>
                    <a:pt x="5286" y="5520"/>
                    <a:pt x="5345" y="5549"/>
                    <a:pt x="5300" y="5608"/>
                  </a:cubicBezTo>
                  <a:close/>
                  <a:moveTo>
                    <a:pt x="13904" y="5740"/>
                  </a:moveTo>
                  <a:cubicBezTo>
                    <a:pt x="13948" y="5814"/>
                    <a:pt x="13948" y="5843"/>
                    <a:pt x="13918" y="5887"/>
                  </a:cubicBezTo>
                  <a:cubicBezTo>
                    <a:pt x="13845" y="5946"/>
                    <a:pt x="13786" y="5887"/>
                    <a:pt x="13786" y="5755"/>
                  </a:cubicBezTo>
                  <a:cubicBezTo>
                    <a:pt x="13786" y="5623"/>
                    <a:pt x="13815" y="5623"/>
                    <a:pt x="13889" y="5755"/>
                  </a:cubicBezTo>
                  <a:close/>
                  <a:moveTo>
                    <a:pt x="14300" y="5843"/>
                  </a:moveTo>
                  <a:cubicBezTo>
                    <a:pt x="14300" y="5858"/>
                    <a:pt x="14285" y="5872"/>
                    <a:pt x="14256" y="5872"/>
                  </a:cubicBezTo>
                  <a:cubicBezTo>
                    <a:pt x="14241" y="5872"/>
                    <a:pt x="14226" y="5858"/>
                    <a:pt x="14241" y="5843"/>
                  </a:cubicBezTo>
                  <a:cubicBezTo>
                    <a:pt x="14256" y="5814"/>
                    <a:pt x="14271" y="5799"/>
                    <a:pt x="14285" y="5799"/>
                  </a:cubicBezTo>
                  <a:cubicBezTo>
                    <a:pt x="14300" y="5799"/>
                    <a:pt x="14285" y="5828"/>
                    <a:pt x="14285" y="5858"/>
                  </a:cubicBezTo>
                  <a:close/>
                  <a:moveTo>
                    <a:pt x="573" y="6269"/>
                  </a:moveTo>
                  <a:cubicBezTo>
                    <a:pt x="573" y="6313"/>
                    <a:pt x="544" y="6298"/>
                    <a:pt x="500" y="6254"/>
                  </a:cubicBezTo>
                  <a:cubicBezTo>
                    <a:pt x="441" y="6210"/>
                    <a:pt x="441" y="6166"/>
                    <a:pt x="456" y="6151"/>
                  </a:cubicBezTo>
                  <a:cubicBezTo>
                    <a:pt x="470" y="6107"/>
                    <a:pt x="588" y="6225"/>
                    <a:pt x="559" y="6283"/>
                  </a:cubicBezTo>
                  <a:close/>
                  <a:moveTo>
                    <a:pt x="1058" y="6239"/>
                  </a:moveTo>
                  <a:cubicBezTo>
                    <a:pt x="1043" y="6283"/>
                    <a:pt x="1028" y="6313"/>
                    <a:pt x="1028" y="6283"/>
                  </a:cubicBezTo>
                  <a:cubicBezTo>
                    <a:pt x="1028" y="6225"/>
                    <a:pt x="1058" y="6107"/>
                    <a:pt x="1087" y="6122"/>
                  </a:cubicBezTo>
                  <a:cubicBezTo>
                    <a:pt x="1102" y="6151"/>
                    <a:pt x="1072" y="6195"/>
                    <a:pt x="1043" y="6254"/>
                  </a:cubicBezTo>
                  <a:close/>
                  <a:moveTo>
                    <a:pt x="837" y="6313"/>
                  </a:moveTo>
                  <a:cubicBezTo>
                    <a:pt x="852" y="6327"/>
                    <a:pt x="837" y="6357"/>
                    <a:pt x="823" y="6357"/>
                  </a:cubicBezTo>
                  <a:cubicBezTo>
                    <a:pt x="808" y="6357"/>
                    <a:pt x="779" y="6327"/>
                    <a:pt x="779" y="6313"/>
                  </a:cubicBezTo>
                  <a:cubicBezTo>
                    <a:pt x="779" y="6283"/>
                    <a:pt x="779" y="6269"/>
                    <a:pt x="793" y="6269"/>
                  </a:cubicBezTo>
                  <a:cubicBezTo>
                    <a:pt x="823" y="6269"/>
                    <a:pt x="823" y="6298"/>
                    <a:pt x="823" y="6327"/>
                  </a:cubicBezTo>
                  <a:close/>
                  <a:moveTo>
                    <a:pt x="9514" y="6518"/>
                  </a:moveTo>
                  <a:cubicBezTo>
                    <a:pt x="9514" y="6548"/>
                    <a:pt x="9499" y="6562"/>
                    <a:pt x="9485" y="6562"/>
                  </a:cubicBezTo>
                  <a:cubicBezTo>
                    <a:pt x="9455" y="6577"/>
                    <a:pt x="9440" y="6562"/>
                    <a:pt x="9440" y="6548"/>
                  </a:cubicBezTo>
                  <a:cubicBezTo>
                    <a:pt x="9440" y="6533"/>
                    <a:pt x="9455" y="6518"/>
                    <a:pt x="9470" y="6518"/>
                  </a:cubicBezTo>
                  <a:cubicBezTo>
                    <a:pt x="9485" y="6518"/>
                    <a:pt x="9499" y="6533"/>
                    <a:pt x="9499" y="6533"/>
                  </a:cubicBezTo>
                  <a:close/>
                  <a:moveTo>
                    <a:pt x="9323" y="6753"/>
                  </a:moveTo>
                  <a:cubicBezTo>
                    <a:pt x="9323" y="6768"/>
                    <a:pt x="9308" y="6783"/>
                    <a:pt x="9279" y="6783"/>
                  </a:cubicBezTo>
                  <a:cubicBezTo>
                    <a:pt x="9264" y="6783"/>
                    <a:pt x="9235" y="6768"/>
                    <a:pt x="9235" y="6753"/>
                  </a:cubicBezTo>
                  <a:cubicBezTo>
                    <a:pt x="9235" y="6724"/>
                    <a:pt x="9264" y="6709"/>
                    <a:pt x="9279" y="6709"/>
                  </a:cubicBezTo>
                  <a:cubicBezTo>
                    <a:pt x="9308" y="6709"/>
                    <a:pt x="9323" y="6739"/>
                    <a:pt x="9308" y="6753"/>
                  </a:cubicBezTo>
                  <a:close/>
                  <a:moveTo>
                    <a:pt x="793" y="6959"/>
                  </a:moveTo>
                  <a:cubicBezTo>
                    <a:pt x="823" y="7003"/>
                    <a:pt x="793" y="7017"/>
                    <a:pt x="749" y="7017"/>
                  </a:cubicBezTo>
                  <a:cubicBezTo>
                    <a:pt x="661" y="7017"/>
                    <a:pt x="647" y="6973"/>
                    <a:pt x="691" y="6929"/>
                  </a:cubicBezTo>
                  <a:cubicBezTo>
                    <a:pt x="749" y="6885"/>
                    <a:pt x="764" y="6915"/>
                    <a:pt x="779" y="6973"/>
                  </a:cubicBezTo>
                  <a:close/>
                  <a:moveTo>
                    <a:pt x="4977" y="6988"/>
                  </a:moveTo>
                  <a:cubicBezTo>
                    <a:pt x="4977" y="7003"/>
                    <a:pt x="4977" y="7017"/>
                    <a:pt x="4963" y="7017"/>
                  </a:cubicBezTo>
                  <a:cubicBezTo>
                    <a:pt x="4948" y="7017"/>
                    <a:pt x="4933" y="7003"/>
                    <a:pt x="4919" y="6988"/>
                  </a:cubicBezTo>
                  <a:cubicBezTo>
                    <a:pt x="4904" y="6959"/>
                    <a:pt x="4919" y="6944"/>
                    <a:pt x="4933" y="6944"/>
                  </a:cubicBezTo>
                  <a:cubicBezTo>
                    <a:pt x="4948" y="6944"/>
                    <a:pt x="4963" y="6973"/>
                    <a:pt x="4963" y="7003"/>
                  </a:cubicBezTo>
                  <a:close/>
                  <a:moveTo>
                    <a:pt x="294" y="7326"/>
                  </a:moveTo>
                  <a:cubicBezTo>
                    <a:pt x="294" y="7370"/>
                    <a:pt x="294" y="7384"/>
                    <a:pt x="280" y="7384"/>
                  </a:cubicBezTo>
                  <a:cubicBezTo>
                    <a:pt x="265" y="7384"/>
                    <a:pt x="250" y="7370"/>
                    <a:pt x="236" y="7326"/>
                  </a:cubicBezTo>
                  <a:cubicBezTo>
                    <a:pt x="221" y="7296"/>
                    <a:pt x="236" y="7267"/>
                    <a:pt x="250" y="7267"/>
                  </a:cubicBezTo>
                  <a:cubicBezTo>
                    <a:pt x="265" y="7267"/>
                    <a:pt x="294" y="7296"/>
                    <a:pt x="294" y="7326"/>
                  </a:cubicBezTo>
                  <a:close/>
                  <a:moveTo>
                    <a:pt x="764" y="7810"/>
                  </a:moveTo>
                  <a:cubicBezTo>
                    <a:pt x="735" y="7825"/>
                    <a:pt x="705" y="7825"/>
                    <a:pt x="676" y="7810"/>
                  </a:cubicBezTo>
                  <a:cubicBezTo>
                    <a:pt x="647" y="7796"/>
                    <a:pt x="661" y="7781"/>
                    <a:pt x="705" y="7781"/>
                  </a:cubicBezTo>
                  <a:cubicBezTo>
                    <a:pt x="749" y="7781"/>
                    <a:pt x="779" y="7810"/>
                    <a:pt x="764" y="78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3" name="Google Shape;1993;p44"/>
          <p:cNvGrpSpPr/>
          <p:nvPr/>
        </p:nvGrpSpPr>
        <p:grpSpPr>
          <a:xfrm>
            <a:off x="7756079" y="3424450"/>
            <a:ext cx="1656923" cy="2592338"/>
            <a:chOff x="7756079" y="3424450"/>
            <a:chExt cx="1656923" cy="2592338"/>
          </a:xfrm>
        </p:grpSpPr>
        <p:sp>
          <p:nvSpPr>
            <p:cNvPr id="1994" name="Google Shape;1994;p44"/>
            <p:cNvSpPr/>
            <p:nvPr/>
          </p:nvSpPr>
          <p:spPr>
            <a:xfrm flipH="1">
              <a:off x="7888361" y="4054037"/>
              <a:ext cx="1524640" cy="1962751"/>
            </a:xfrm>
            <a:custGeom>
              <a:avLst/>
              <a:gdLst/>
              <a:ahLst/>
              <a:cxnLst/>
              <a:rect l="l" t="t" r="r" b="b"/>
              <a:pathLst>
                <a:path w="26060" h="33547" extrusionOk="0">
                  <a:moveTo>
                    <a:pt x="5418" y="1"/>
                  </a:moveTo>
                  <a:cubicBezTo>
                    <a:pt x="5418" y="1"/>
                    <a:pt x="1542" y="11349"/>
                    <a:pt x="779" y="20378"/>
                  </a:cubicBezTo>
                  <a:cubicBezTo>
                    <a:pt x="1" y="29421"/>
                    <a:pt x="3876" y="33546"/>
                    <a:pt x="3876" y="33546"/>
                  </a:cubicBezTo>
                  <a:cubicBezTo>
                    <a:pt x="3876" y="33546"/>
                    <a:pt x="18836" y="26059"/>
                    <a:pt x="22448" y="20378"/>
                  </a:cubicBezTo>
                  <a:cubicBezTo>
                    <a:pt x="26059" y="14711"/>
                    <a:pt x="25032" y="13933"/>
                    <a:pt x="25546" y="9543"/>
                  </a:cubicBezTo>
                  <a:cubicBezTo>
                    <a:pt x="26059" y="5154"/>
                    <a:pt x="21684" y="4640"/>
                    <a:pt x="20128" y="2834"/>
                  </a:cubicBezTo>
                  <a:cubicBezTo>
                    <a:pt x="18587" y="1028"/>
                    <a:pt x="5418" y="1"/>
                    <a:pt x="54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44"/>
            <p:cNvSpPr/>
            <p:nvPr/>
          </p:nvSpPr>
          <p:spPr>
            <a:xfrm flipH="1">
              <a:off x="7756079" y="3424450"/>
              <a:ext cx="620212" cy="1061736"/>
            </a:xfrm>
            <a:custGeom>
              <a:avLst/>
              <a:gdLst/>
              <a:ahLst/>
              <a:cxnLst/>
              <a:rect l="l" t="t" r="r" b="b"/>
              <a:pathLst>
                <a:path w="10601" h="18147" extrusionOk="0">
                  <a:moveTo>
                    <a:pt x="2687" y="1"/>
                  </a:moveTo>
                  <a:cubicBezTo>
                    <a:pt x="2687" y="1"/>
                    <a:pt x="250" y="2672"/>
                    <a:pt x="118" y="3142"/>
                  </a:cubicBezTo>
                  <a:cubicBezTo>
                    <a:pt x="1" y="3597"/>
                    <a:pt x="749" y="6255"/>
                    <a:pt x="749" y="6255"/>
                  </a:cubicBezTo>
                  <a:cubicBezTo>
                    <a:pt x="749" y="6255"/>
                    <a:pt x="1263" y="11217"/>
                    <a:pt x="1527" y="12523"/>
                  </a:cubicBezTo>
                  <a:cubicBezTo>
                    <a:pt x="1792" y="13845"/>
                    <a:pt x="2056" y="14358"/>
                    <a:pt x="2320" y="15151"/>
                  </a:cubicBezTo>
                  <a:cubicBezTo>
                    <a:pt x="2320" y="15151"/>
                    <a:pt x="4199" y="18146"/>
                    <a:pt x="5256" y="18146"/>
                  </a:cubicBezTo>
                  <a:cubicBezTo>
                    <a:pt x="6299" y="18146"/>
                    <a:pt x="8281" y="16751"/>
                    <a:pt x="8281" y="16751"/>
                  </a:cubicBezTo>
                  <a:cubicBezTo>
                    <a:pt x="8281" y="16751"/>
                    <a:pt x="9206" y="14652"/>
                    <a:pt x="9440" y="13962"/>
                  </a:cubicBezTo>
                  <a:cubicBezTo>
                    <a:pt x="9675" y="13257"/>
                    <a:pt x="10365" y="11980"/>
                    <a:pt x="10483" y="11510"/>
                  </a:cubicBezTo>
                  <a:cubicBezTo>
                    <a:pt x="10600" y="11041"/>
                    <a:pt x="8046" y="8838"/>
                    <a:pt x="8046" y="8838"/>
                  </a:cubicBezTo>
                  <a:lnTo>
                    <a:pt x="6534" y="3480"/>
                  </a:lnTo>
                  <a:lnTo>
                    <a:pt x="3862" y="235"/>
                  </a:lnTo>
                  <a:lnTo>
                    <a:pt x="26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7_1_1_1"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7" name="Google Shape;1997;p45"/>
          <p:cNvGrpSpPr/>
          <p:nvPr/>
        </p:nvGrpSpPr>
        <p:grpSpPr>
          <a:xfrm rot="4765052">
            <a:off x="7960157" y="16111"/>
            <a:ext cx="1231232" cy="2269133"/>
            <a:chOff x="8566812" y="1422562"/>
            <a:chExt cx="426474" cy="785982"/>
          </a:xfrm>
        </p:grpSpPr>
        <p:sp>
          <p:nvSpPr>
            <p:cNvPr id="1998" name="Google Shape;1998;p45"/>
            <p:cNvSpPr/>
            <p:nvPr/>
          </p:nvSpPr>
          <p:spPr>
            <a:xfrm>
              <a:off x="8909530" y="1422562"/>
              <a:ext cx="30284" cy="71179"/>
            </a:xfrm>
            <a:custGeom>
              <a:avLst/>
              <a:gdLst/>
              <a:ahLst/>
              <a:cxnLst/>
              <a:rect l="l" t="t" r="r" b="b"/>
              <a:pathLst>
                <a:path w="956" h="2247" extrusionOk="0">
                  <a:moveTo>
                    <a:pt x="412" y="59"/>
                  </a:moveTo>
                  <a:lnTo>
                    <a:pt x="265" y="118"/>
                  </a:lnTo>
                  <a:cubicBezTo>
                    <a:pt x="221" y="177"/>
                    <a:pt x="177" y="235"/>
                    <a:pt x="148" y="309"/>
                  </a:cubicBezTo>
                  <a:cubicBezTo>
                    <a:pt x="45" y="514"/>
                    <a:pt x="16" y="735"/>
                    <a:pt x="16" y="955"/>
                  </a:cubicBezTo>
                  <a:cubicBezTo>
                    <a:pt x="1" y="1234"/>
                    <a:pt x="16" y="1527"/>
                    <a:pt x="60" y="1821"/>
                  </a:cubicBezTo>
                  <a:cubicBezTo>
                    <a:pt x="74" y="1821"/>
                    <a:pt x="74" y="1821"/>
                    <a:pt x="74" y="1836"/>
                  </a:cubicBezTo>
                  <a:cubicBezTo>
                    <a:pt x="74" y="1850"/>
                    <a:pt x="104" y="1850"/>
                    <a:pt x="133" y="1850"/>
                  </a:cubicBezTo>
                  <a:cubicBezTo>
                    <a:pt x="192" y="1836"/>
                    <a:pt x="236" y="1865"/>
                    <a:pt x="236" y="1924"/>
                  </a:cubicBezTo>
                  <a:cubicBezTo>
                    <a:pt x="236" y="1968"/>
                    <a:pt x="118" y="1968"/>
                    <a:pt x="74" y="1924"/>
                  </a:cubicBezTo>
                  <a:cubicBezTo>
                    <a:pt x="16" y="1850"/>
                    <a:pt x="16" y="1909"/>
                    <a:pt x="74" y="2012"/>
                  </a:cubicBezTo>
                  <a:cubicBezTo>
                    <a:pt x="133" y="2115"/>
                    <a:pt x="353" y="2247"/>
                    <a:pt x="368" y="2203"/>
                  </a:cubicBezTo>
                  <a:cubicBezTo>
                    <a:pt x="383" y="2173"/>
                    <a:pt x="397" y="2159"/>
                    <a:pt x="412" y="2173"/>
                  </a:cubicBezTo>
                  <a:cubicBezTo>
                    <a:pt x="441" y="2173"/>
                    <a:pt x="456" y="2159"/>
                    <a:pt x="456" y="2144"/>
                  </a:cubicBezTo>
                  <a:cubicBezTo>
                    <a:pt x="471" y="2100"/>
                    <a:pt x="500" y="2071"/>
                    <a:pt x="529" y="2056"/>
                  </a:cubicBezTo>
                  <a:cubicBezTo>
                    <a:pt x="559" y="2026"/>
                    <a:pt x="588" y="1982"/>
                    <a:pt x="573" y="1953"/>
                  </a:cubicBezTo>
                  <a:cubicBezTo>
                    <a:pt x="573" y="1924"/>
                    <a:pt x="573" y="1894"/>
                    <a:pt x="603" y="1880"/>
                  </a:cubicBezTo>
                  <a:cubicBezTo>
                    <a:pt x="632" y="1836"/>
                    <a:pt x="632" y="1836"/>
                    <a:pt x="662" y="1880"/>
                  </a:cubicBezTo>
                  <a:cubicBezTo>
                    <a:pt x="676" y="1924"/>
                    <a:pt x="691" y="1924"/>
                    <a:pt x="720" y="1836"/>
                  </a:cubicBezTo>
                  <a:cubicBezTo>
                    <a:pt x="750" y="1777"/>
                    <a:pt x="750" y="1718"/>
                    <a:pt x="764" y="1659"/>
                  </a:cubicBezTo>
                  <a:cubicBezTo>
                    <a:pt x="750" y="1630"/>
                    <a:pt x="764" y="1601"/>
                    <a:pt x="794" y="1571"/>
                  </a:cubicBezTo>
                  <a:cubicBezTo>
                    <a:pt x="808" y="1557"/>
                    <a:pt x="808" y="1527"/>
                    <a:pt x="794" y="1513"/>
                  </a:cubicBezTo>
                  <a:cubicBezTo>
                    <a:pt x="794" y="1498"/>
                    <a:pt x="794" y="1469"/>
                    <a:pt x="808" y="1469"/>
                  </a:cubicBezTo>
                  <a:cubicBezTo>
                    <a:pt x="867" y="1469"/>
                    <a:pt x="926" y="1175"/>
                    <a:pt x="926" y="1013"/>
                  </a:cubicBezTo>
                  <a:cubicBezTo>
                    <a:pt x="911" y="955"/>
                    <a:pt x="926" y="896"/>
                    <a:pt x="940" y="837"/>
                  </a:cubicBezTo>
                  <a:cubicBezTo>
                    <a:pt x="955" y="764"/>
                    <a:pt x="955" y="676"/>
                    <a:pt x="955" y="588"/>
                  </a:cubicBezTo>
                  <a:cubicBezTo>
                    <a:pt x="955" y="338"/>
                    <a:pt x="926" y="265"/>
                    <a:pt x="794" y="206"/>
                  </a:cubicBezTo>
                  <a:cubicBezTo>
                    <a:pt x="764" y="177"/>
                    <a:pt x="735" y="147"/>
                    <a:pt x="735" y="133"/>
                  </a:cubicBezTo>
                  <a:cubicBezTo>
                    <a:pt x="735" y="74"/>
                    <a:pt x="617" y="1"/>
                    <a:pt x="544" y="1"/>
                  </a:cubicBezTo>
                  <a:cubicBezTo>
                    <a:pt x="500" y="15"/>
                    <a:pt x="441" y="30"/>
                    <a:pt x="397" y="45"/>
                  </a:cubicBezTo>
                  <a:close/>
                  <a:moveTo>
                    <a:pt x="250" y="323"/>
                  </a:moveTo>
                  <a:cubicBezTo>
                    <a:pt x="221" y="338"/>
                    <a:pt x="221" y="338"/>
                    <a:pt x="221" y="309"/>
                  </a:cubicBezTo>
                  <a:cubicBezTo>
                    <a:pt x="221" y="279"/>
                    <a:pt x="250" y="221"/>
                    <a:pt x="265" y="265"/>
                  </a:cubicBezTo>
                  <a:cubicBezTo>
                    <a:pt x="265" y="279"/>
                    <a:pt x="265" y="309"/>
                    <a:pt x="250" y="323"/>
                  </a:cubicBezTo>
                  <a:close/>
                  <a:moveTo>
                    <a:pt x="735" y="265"/>
                  </a:moveTo>
                  <a:cubicBezTo>
                    <a:pt x="735" y="265"/>
                    <a:pt x="735" y="279"/>
                    <a:pt x="720" y="279"/>
                  </a:cubicBezTo>
                  <a:cubicBezTo>
                    <a:pt x="706" y="279"/>
                    <a:pt x="691" y="279"/>
                    <a:pt x="691" y="265"/>
                  </a:cubicBezTo>
                  <a:cubicBezTo>
                    <a:pt x="691" y="235"/>
                    <a:pt x="691" y="235"/>
                    <a:pt x="706" y="235"/>
                  </a:cubicBezTo>
                  <a:cubicBezTo>
                    <a:pt x="720" y="235"/>
                    <a:pt x="720" y="250"/>
                    <a:pt x="735" y="265"/>
                  </a:cubicBezTo>
                  <a:close/>
                  <a:moveTo>
                    <a:pt x="559" y="1542"/>
                  </a:moveTo>
                  <a:cubicBezTo>
                    <a:pt x="544" y="1557"/>
                    <a:pt x="529" y="1571"/>
                    <a:pt x="515" y="1571"/>
                  </a:cubicBezTo>
                  <a:cubicBezTo>
                    <a:pt x="500" y="1571"/>
                    <a:pt x="500" y="1557"/>
                    <a:pt x="500" y="1542"/>
                  </a:cubicBezTo>
                  <a:cubicBezTo>
                    <a:pt x="515" y="1527"/>
                    <a:pt x="529" y="1513"/>
                    <a:pt x="559" y="1513"/>
                  </a:cubicBezTo>
                  <a:cubicBezTo>
                    <a:pt x="573" y="1513"/>
                    <a:pt x="573" y="1527"/>
                    <a:pt x="559" y="15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45"/>
            <p:cNvSpPr/>
            <p:nvPr/>
          </p:nvSpPr>
          <p:spPr>
            <a:xfrm>
              <a:off x="8752347" y="1432794"/>
              <a:ext cx="40040" cy="93512"/>
            </a:xfrm>
            <a:custGeom>
              <a:avLst/>
              <a:gdLst/>
              <a:ahLst/>
              <a:cxnLst/>
              <a:rect l="l" t="t" r="r" b="b"/>
              <a:pathLst>
                <a:path w="1264" h="2952" extrusionOk="0">
                  <a:moveTo>
                    <a:pt x="500" y="74"/>
                  </a:moveTo>
                  <a:cubicBezTo>
                    <a:pt x="500" y="89"/>
                    <a:pt x="456" y="103"/>
                    <a:pt x="397" y="103"/>
                  </a:cubicBezTo>
                  <a:cubicBezTo>
                    <a:pt x="353" y="103"/>
                    <a:pt x="309" y="118"/>
                    <a:pt x="294" y="147"/>
                  </a:cubicBezTo>
                  <a:cubicBezTo>
                    <a:pt x="280" y="191"/>
                    <a:pt x="250" y="235"/>
                    <a:pt x="221" y="279"/>
                  </a:cubicBezTo>
                  <a:cubicBezTo>
                    <a:pt x="177" y="309"/>
                    <a:pt x="162" y="353"/>
                    <a:pt x="148" y="397"/>
                  </a:cubicBezTo>
                  <a:cubicBezTo>
                    <a:pt x="148" y="456"/>
                    <a:pt x="118" y="514"/>
                    <a:pt x="89" y="558"/>
                  </a:cubicBezTo>
                  <a:cubicBezTo>
                    <a:pt x="30" y="646"/>
                    <a:pt x="1" y="735"/>
                    <a:pt x="15" y="837"/>
                  </a:cubicBezTo>
                  <a:cubicBezTo>
                    <a:pt x="15" y="881"/>
                    <a:pt x="15" y="940"/>
                    <a:pt x="30" y="999"/>
                  </a:cubicBezTo>
                  <a:cubicBezTo>
                    <a:pt x="59" y="984"/>
                    <a:pt x="89" y="969"/>
                    <a:pt x="118" y="955"/>
                  </a:cubicBezTo>
                  <a:cubicBezTo>
                    <a:pt x="148" y="925"/>
                    <a:pt x="177" y="911"/>
                    <a:pt x="177" y="925"/>
                  </a:cubicBezTo>
                  <a:cubicBezTo>
                    <a:pt x="177" y="940"/>
                    <a:pt x="148" y="969"/>
                    <a:pt x="103" y="999"/>
                  </a:cubicBezTo>
                  <a:cubicBezTo>
                    <a:pt x="74" y="1013"/>
                    <a:pt x="30" y="1102"/>
                    <a:pt x="89" y="1072"/>
                  </a:cubicBezTo>
                  <a:cubicBezTo>
                    <a:pt x="103" y="1072"/>
                    <a:pt x="103" y="1058"/>
                    <a:pt x="103" y="1043"/>
                  </a:cubicBezTo>
                  <a:cubicBezTo>
                    <a:pt x="103" y="1028"/>
                    <a:pt x="118" y="1028"/>
                    <a:pt x="133" y="1058"/>
                  </a:cubicBezTo>
                  <a:cubicBezTo>
                    <a:pt x="162" y="1072"/>
                    <a:pt x="177" y="1087"/>
                    <a:pt x="133" y="1116"/>
                  </a:cubicBezTo>
                  <a:cubicBezTo>
                    <a:pt x="103" y="1146"/>
                    <a:pt x="89" y="1146"/>
                    <a:pt x="74" y="1116"/>
                  </a:cubicBezTo>
                  <a:cubicBezTo>
                    <a:pt x="30" y="1058"/>
                    <a:pt x="15" y="1160"/>
                    <a:pt x="30" y="1336"/>
                  </a:cubicBezTo>
                  <a:cubicBezTo>
                    <a:pt x="45" y="1439"/>
                    <a:pt x="59" y="1542"/>
                    <a:pt x="45" y="1630"/>
                  </a:cubicBezTo>
                  <a:cubicBezTo>
                    <a:pt x="45" y="1733"/>
                    <a:pt x="45" y="1733"/>
                    <a:pt x="103" y="1718"/>
                  </a:cubicBezTo>
                  <a:cubicBezTo>
                    <a:pt x="162" y="1703"/>
                    <a:pt x="162" y="1718"/>
                    <a:pt x="162" y="1718"/>
                  </a:cubicBezTo>
                  <a:cubicBezTo>
                    <a:pt x="162" y="1718"/>
                    <a:pt x="162" y="1777"/>
                    <a:pt x="162" y="1806"/>
                  </a:cubicBezTo>
                  <a:cubicBezTo>
                    <a:pt x="162" y="1880"/>
                    <a:pt x="162" y="1880"/>
                    <a:pt x="103" y="1821"/>
                  </a:cubicBezTo>
                  <a:cubicBezTo>
                    <a:pt x="45" y="1762"/>
                    <a:pt x="59" y="1792"/>
                    <a:pt x="74" y="2100"/>
                  </a:cubicBezTo>
                  <a:cubicBezTo>
                    <a:pt x="74" y="2217"/>
                    <a:pt x="89" y="2349"/>
                    <a:pt x="133" y="2452"/>
                  </a:cubicBezTo>
                  <a:cubicBezTo>
                    <a:pt x="148" y="2467"/>
                    <a:pt x="148" y="2482"/>
                    <a:pt x="133" y="2496"/>
                  </a:cubicBezTo>
                  <a:cubicBezTo>
                    <a:pt x="133" y="2511"/>
                    <a:pt x="133" y="2540"/>
                    <a:pt x="162" y="2570"/>
                  </a:cubicBezTo>
                  <a:cubicBezTo>
                    <a:pt x="192" y="2599"/>
                    <a:pt x="206" y="2628"/>
                    <a:pt x="177" y="2643"/>
                  </a:cubicBezTo>
                  <a:cubicBezTo>
                    <a:pt x="148" y="2658"/>
                    <a:pt x="148" y="2672"/>
                    <a:pt x="177" y="2731"/>
                  </a:cubicBezTo>
                  <a:cubicBezTo>
                    <a:pt x="206" y="2775"/>
                    <a:pt x="236" y="2790"/>
                    <a:pt x="250" y="2790"/>
                  </a:cubicBezTo>
                  <a:cubicBezTo>
                    <a:pt x="280" y="2805"/>
                    <a:pt x="324" y="2819"/>
                    <a:pt x="338" y="2849"/>
                  </a:cubicBezTo>
                  <a:cubicBezTo>
                    <a:pt x="368" y="2893"/>
                    <a:pt x="412" y="2907"/>
                    <a:pt x="441" y="2907"/>
                  </a:cubicBezTo>
                  <a:cubicBezTo>
                    <a:pt x="471" y="2893"/>
                    <a:pt x="485" y="2907"/>
                    <a:pt x="471" y="2922"/>
                  </a:cubicBezTo>
                  <a:cubicBezTo>
                    <a:pt x="456" y="2937"/>
                    <a:pt x="471" y="2951"/>
                    <a:pt x="515" y="2937"/>
                  </a:cubicBezTo>
                  <a:cubicBezTo>
                    <a:pt x="559" y="2937"/>
                    <a:pt x="617" y="2922"/>
                    <a:pt x="661" y="2922"/>
                  </a:cubicBezTo>
                  <a:cubicBezTo>
                    <a:pt x="749" y="2922"/>
                    <a:pt x="808" y="2878"/>
                    <a:pt x="867" y="2819"/>
                  </a:cubicBezTo>
                  <a:cubicBezTo>
                    <a:pt x="999" y="2702"/>
                    <a:pt x="1102" y="2555"/>
                    <a:pt x="1161" y="2379"/>
                  </a:cubicBezTo>
                  <a:cubicBezTo>
                    <a:pt x="1219" y="2232"/>
                    <a:pt x="1234" y="2188"/>
                    <a:pt x="1205" y="2159"/>
                  </a:cubicBezTo>
                  <a:cubicBezTo>
                    <a:pt x="1175" y="2129"/>
                    <a:pt x="1161" y="2085"/>
                    <a:pt x="1146" y="2056"/>
                  </a:cubicBezTo>
                  <a:cubicBezTo>
                    <a:pt x="1146" y="1997"/>
                    <a:pt x="1146" y="1982"/>
                    <a:pt x="1175" y="2012"/>
                  </a:cubicBezTo>
                  <a:cubicBezTo>
                    <a:pt x="1190" y="2026"/>
                    <a:pt x="1205" y="2026"/>
                    <a:pt x="1234" y="2026"/>
                  </a:cubicBezTo>
                  <a:cubicBezTo>
                    <a:pt x="1263" y="1997"/>
                    <a:pt x="1263" y="1836"/>
                    <a:pt x="1234" y="1792"/>
                  </a:cubicBezTo>
                  <a:cubicBezTo>
                    <a:pt x="1190" y="1748"/>
                    <a:pt x="1205" y="1748"/>
                    <a:pt x="1234" y="1733"/>
                  </a:cubicBezTo>
                  <a:cubicBezTo>
                    <a:pt x="1249" y="1718"/>
                    <a:pt x="1249" y="1703"/>
                    <a:pt x="1234" y="1703"/>
                  </a:cubicBezTo>
                  <a:cubicBezTo>
                    <a:pt x="1219" y="1703"/>
                    <a:pt x="1205" y="1674"/>
                    <a:pt x="1190" y="1645"/>
                  </a:cubicBezTo>
                  <a:cubicBezTo>
                    <a:pt x="1175" y="1615"/>
                    <a:pt x="1190" y="1601"/>
                    <a:pt x="1219" y="1630"/>
                  </a:cubicBezTo>
                  <a:cubicBezTo>
                    <a:pt x="1249" y="1645"/>
                    <a:pt x="1263" y="1483"/>
                    <a:pt x="1205" y="1072"/>
                  </a:cubicBezTo>
                  <a:cubicBezTo>
                    <a:pt x="1072" y="382"/>
                    <a:pt x="1043" y="250"/>
                    <a:pt x="926" y="250"/>
                  </a:cubicBezTo>
                  <a:cubicBezTo>
                    <a:pt x="882" y="250"/>
                    <a:pt x="867" y="250"/>
                    <a:pt x="882" y="235"/>
                  </a:cubicBezTo>
                  <a:cubicBezTo>
                    <a:pt x="896" y="221"/>
                    <a:pt x="882" y="191"/>
                    <a:pt x="838" y="162"/>
                  </a:cubicBezTo>
                  <a:cubicBezTo>
                    <a:pt x="808" y="147"/>
                    <a:pt x="793" y="118"/>
                    <a:pt x="779" y="74"/>
                  </a:cubicBezTo>
                  <a:cubicBezTo>
                    <a:pt x="764" y="59"/>
                    <a:pt x="749" y="30"/>
                    <a:pt x="720" y="30"/>
                  </a:cubicBezTo>
                  <a:cubicBezTo>
                    <a:pt x="705" y="30"/>
                    <a:pt x="705" y="45"/>
                    <a:pt x="705" y="74"/>
                  </a:cubicBezTo>
                  <a:cubicBezTo>
                    <a:pt x="720" y="103"/>
                    <a:pt x="705" y="118"/>
                    <a:pt x="705" y="118"/>
                  </a:cubicBezTo>
                  <a:cubicBezTo>
                    <a:pt x="691" y="118"/>
                    <a:pt x="676" y="89"/>
                    <a:pt x="661" y="59"/>
                  </a:cubicBezTo>
                  <a:cubicBezTo>
                    <a:pt x="632" y="0"/>
                    <a:pt x="515" y="0"/>
                    <a:pt x="500" y="59"/>
                  </a:cubicBezTo>
                  <a:close/>
                  <a:moveTo>
                    <a:pt x="441" y="250"/>
                  </a:moveTo>
                  <a:cubicBezTo>
                    <a:pt x="441" y="265"/>
                    <a:pt x="412" y="265"/>
                    <a:pt x="397" y="279"/>
                  </a:cubicBezTo>
                  <a:cubicBezTo>
                    <a:pt x="382" y="279"/>
                    <a:pt x="382" y="265"/>
                    <a:pt x="382" y="250"/>
                  </a:cubicBezTo>
                  <a:cubicBezTo>
                    <a:pt x="397" y="235"/>
                    <a:pt x="412" y="221"/>
                    <a:pt x="441" y="221"/>
                  </a:cubicBezTo>
                  <a:cubicBezTo>
                    <a:pt x="456" y="221"/>
                    <a:pt x="456" y="235"/>
                    <a:pt x="441" y="250"/>
                  </a:cubicBezTo>
                  <a:close/>
                  <a:moveTo>
                    <a:pt x="867" y="368"/>
                  </a:moveTo>
                  <a:cubicBezTo>
                    <a:pt x="852" y="382"/>
                    <a:pt x="838" y="397"/>
                    <a:pt x="808" y="412"/>
                  </a:cubicBezTo>
                  <a:cubicBezTo>
                    <a:pt x="779" y="412"/>
                    <a:pt x="764" y="397"/>
                    <a:pt x="764" y="338"/>
                  </a:cubicBezTo>
                  <a:cubicBezTo>
                    <a:pt x="764" y="294"/>
                    <a:pt x="764" y="279"/>
                    <a:pt x="823" y="294"/>
                  </a:cubicBezTo>
                  <a:cubicBezTo>
                    <a:pt x="882" y="323"/>
                    <a:pt x="882" y="353"/>
                    <a:pt x="867" y="368"/>
                  </a:cubicBezTo>
                  <a:close/>
                  <a:moveTo>
                    <a:pt x="1043" y="412"/>
                  </a:moveTo>
                  <a:cubicBezTo>
                    <a:pt x="1043" y="426"/>
                    <a:pt x="1043" y="441"/>
                    <a:pt x="1028" y="441"/>
                  </a:cubicBezTo>
                  <a:cubicBezTo>
                    <a:pt x="999" y="441"/>
                    <a:pt x="999" y="426"/>
                    <a:pt x="999" y="412"/>
                  </a:cubicBezTo>
                  <a:cubicBezTo>
                    <a:pt x="999" y="397"/>
                    <a:pt x="999" y="382"/>
                    <a:pt x="1028" y="382"/>
                  </a:cubicBezTo>
                  <a:cubicBezTo>
                    <a:pt x="1028" y="382"/>
                    <a:pt x="1043" y="397"/>
                    <a:pt x="1043" y="412"/>
                  </a:cubicBezTo>
                  <a:close/>
                  <a:moveTo>
                    <a:pt x="984" y="646"/>
                  </a:moveTo>
                  <a:cubicBezTo>
                    <a:pt x="970" y="676"/>
                    <a:pt x="955" y="690"/>
                    <a:pt x="955" y="690"/>
                  </a:cubicBezTo>
                  <a:cubicBezTo>
                    <a:pt x="940" y="676"/>
                    <a:pt x="955" y="646"/>
                    <a:pt x="955" y="617"/>
                  </a:cubicBezTo>
                  <a:cubicBezTo>
                    <a:pt x="955" y="602"/>
                    <a:pt x="984" y="588"/>
                    <a:pt x="984" y="588"/>
                  </a:cubicBezTo>
                  <a:cubicBezTo>
                    <a:pt x="984" y="602"/>
                    <a:pt x="984" y="632"/>
                    <a:pt x="970" y="646"/>
                  </a:cubicBezTo>
                  <a:close/>
                  <a:moveTo>
                    <a:pt x="735" y="1102"/>
                  </a:moveTo>
                  <a:cubicBezTo>
                    <a:pt x="735" y="1116"/>
                    <a:pt x="735" y="1131"/>
                    <a:pt x="705" y="1131"/>
                  </a:cubicBezTo>
                  <a:cubicBezTo>
                    <a:pt x="676" y="1131"/>
                    <a:pt x="661" y="1116"/>
                    <a:pt x="661" y="1102"/>
                  </a:cubicBezTo>
                  <a:cubicBezTo>
                    <a:pt x="661" y="1087"/>
                    <a:pt x="676" y="1072"/>
                    <a:pt x="691" y="1072"/>
                  </a:cubicBezTo>
                  <a:cubicBezTo>
                    <a:pt x="705" y="1087"/>
                    <a:pt x="720" y="1087"/>
                    <a:pt x="720" y="1102"/>
                  </a:cubicBezTo>
                  <a:close/>
                  <a:moveTo>
                    <a:pt x="1131" y="1351"/>
                  </a:moveTo>
                  <a:cubicBezTo>
                    <a:pt x="1116" y="1366"/>
                    <a:pt x="1102" y="1395"/>
                    <a:pt x="1116" y="1425"/>
                  </a:cubicBezTo>
                  <a:cubicBezTo>
                    <a:pt x="1116" y="1439"/>
                    <a:pt x="1116" y="1469"/>
                    <a:pt x="1102" y="1483"/>
                  </a:cubicBezTo>
                  <a:cubicBezTo>
                    <a:pt x="1087" y="1483"/>
                    <a:pt x="1072" y="1513"/>
                    <a:pt x="1087" y="1542"/>
                  </a:cubicBezTo>
                  <a:cubicBezTo>
                    <a:pt x="1102" y="1571"/>
                    <a:pt x="1087" y="1571"/>
                    <a:pt x="1072" y="1542"/>
                  </a:cubicBezTo>
                  <a:cubicBezTo>
                    <a:pt x="1043" y="1513"/>
                    <a:pt x="1014" y="1469"/>
                    <a:pt x="970" y="1425"/>
                  </a:cubicBezTo>
                  <a:cubicBezTo>
                    <a:pt x="940" y="1395"/>
                    <a:pt x="926" y="1366"/>
                    <a:pt x="911" y="1322"/>
                  </a:cubicBezTo>
                  <a:cubicBezTo>
                    <a:pt x="911" y="1307"/>
                    <a:pt x="926" y="1322"/>
                    <a:pt x="940" y="1336"/>
                  </a:cubicBezTo>
                  <a:cubicBezTo>
                    <a:pt x="970" y="1366"/>
                    <a:pt x="984" y="1380"/>
                    <a:pt x="1043" y="1336"/>
                  </a:cubicBezTo>
                  <a:cubicBezTo>
                    <a:pt x="1116" y="1307"/>
                    <a:pt x="1131" y="1292"/>
                    <a:pt x="1146" y="1322"/>
                  </a:cubicBezTo>
                  <a:cubicBezTo>
                    <a:pt x="1161" y="1336"/>
                    <a:pt x="1161" y="1351"/>
                    <a:pt x="1131" y="1366"/>
                  </a:cubicBezTo>
                  <a:close/>
                  <a:moveTo>
                    <a:pt x="1102" y="1748"/>
                  </a:moveTo>
                  <a:cubicBezTo>
                    <a:pt x="1102" y="1777"/>
                    <a:pt x="1087" y="1792"/>
                    <a:pt x="1058" y="1777"/>
                  </a:cubicBezTo>
                  <a:cubicBezTo>
                    <a:pt x="1043" y="1777"/>
                    <a:pt x="1028" y="1762"/>
                    <a:pt x="1028" y="1733"/>
                  </a:cubicBezTo>
                  <a:cubicBezTo>
                    <a:pt x="1028" y="1718"/>
                    <a:pt x="1043" y="1689"/>
                    <a:pt x="1058" y="1703"/>
                  </a:cubicBezTo>
                  <a:cubicBezTo>
                    <a:pt x="1087" y="1703"/>
                    <a:pt x="1102" y="1718"/>
                    <a:pt x="1102" y="1748"/>
                  </a:cubicBezTo>
                  <a:close/>
                  <a:moveTo>
                    <a:pt x="294" y="1748"/>
                  </a:moveTo>
                  <a:cubicBezTo>
                    <a:pt x="294" y="1762"/>
                    <a:pt x="280" y="1777"/>
                    <a:pt x="265" y="1777"/>
                  </a:cubicBezTo>
                  <a:cubicBezTo>
                    <a:pt x="250" y="1777"/>
                    <a:pt x="250" y="1762"/>
                    <a:pt x="265" y="1748"/>
                  </a:cubicBezTo>
                  <a:cubicBezTo>
                    <a:pt x="265" y="1733"/>
                    <a:pt x="280" y="1718"/>
                    <a:pt x="294" y="1718"/>
                  </a:cubicBezTo>
                  <a:cubicBezTo>
                    <a:pt x="294" y="1718"/>
                    <a:pt x="294" y="1733"/>
                    <a:pt x="294" y="1748"/>
                  </a:cubicBezTo>
                  <a:close/>
                  <a:moveTo>
                    <a:pt x="471" y="2115"/>
                  </a:moveTo>
                  <a:cubicBezTo>
                    <a:pt x="471" y="2129"/>
                    <a:pt x="471" y="2144"/>
                    <a:pt x="456" y="2144"/>
                  </a:cubicBezTo>
                  <a:cubicBezTo>
                    <a:pt x="441" y="2144"/>
                    <a:pt x="426" y="2129"/>
                    <a:pt x="426" y="2115"/>
                  </a:cubicBezTo>
                  <a:cubicBezTo>
                    <a:pt x="412" y="2100"/>
                    <a:pt x="426" y="2085"/>
                    <a:pt x="441" y="2085"/>
                  </a:cubicBezTo>
                  <a:cubicBezTo>
                    <a:pt x="441" y="2085"/>
                    <a:pt x="456" y="2100"/>
                    <a:pt x="456" y="2100"/>
                  </a:cubicBezTo>
                  <a:close/>
                  <a:moveTo>
                    <a:pt x="500" y="2335"/>
                  </a:moveTo>
                  <a:cubicBezTo>
                    <a:pt x="485" y="2364"/>
                    <a:pt x="471" y="2364"/>
                    <a:pt x="471" y="2335"/>
                  </a:cubicBezTo>
                  <a:cubicBezTo>
                    <a:pt x="471" y="2320"/>
                    <a:pt x="500" y="2261"/>
                    <a:pt x="515" y="2291"/>
                  </a:cubicBezTo>
                  <a:cubicBezTo>
                    <a:pt x="544" y="2305"/>
                    <a:pt x="515" y="2320"/>
                    <a:pt x="485" y="2335"/>
                  </a:cubicBezTo>
                  <a:close/>
                  <a:moveTo>
                    <a:pt x="559" y="2526"/>
                  </a:moveTo>
                  <a:cubicBezTo>
                    <a:pt x="500" y="2570"/>
                    <a:pt x="471" y="2555"/>
                    <a:pt x="515" y="2496"/>
                  </a:cubicBezTo>
                  <a:cubicBezTo>
                    <a:pt x="544" y="2467"/>
                    <a:pt x="573" y="2467"/>
                    <a:pt x="588" y="2467"/>
                  </a:cubicBezTo>
                  <a:cubicBezTo>
                    <a:pt x="603" y="2482"/>
                    <a:pt x="588" y="2496"/>
                    <a:pt x="559" y="2526"/>
                  </a:cubicBezTo>
                  <a:close/>
                  <a:moveTo>
                    <a:pt x="823" y="2731"/>
                  </a:moveTo>
                  <a:cubicBezTo>
                    <a:pt x="823" y="2790"/>
                    <a:pt x="808" y="2805"/>
                    <a:pt x="779" y="2790"/>
                  </a:cubicBezTo>
                  <a:cubicBezTo>
                    <a:pt x="749" y="2790"/>
                    <a:pt x="735" y="2775"/>
                    <a:pt x="779" y="2702"/>
                  </a:cubicBezTo>
                  <a:cubicBezTo>
                    <a:pt x="823" y="2628"/>
                    <a:pt x="823" y="2628"/>
                    <a:pt x="823" y="2731"/>
                  </a:cubicBezTo>
                  <a:close/>
                  <a:moveTo>
                    <a:pt x="485" y="2805"/>
                  </a:moveTo>
                  <a:cubicBezTo>
                    <a:pt x="456" y="2849"/>
                    <a:pt x="426" y="2834"/>
                    <a:pt x="456" y="2775"/>
                  </a:cubicBezTo>
                  <a:cubicBezTo>
                    <a:pt x="456" y="2746"/>
                    <a:pt x="485" y="2731"/>
                    <a:pt x="500" y="2746"/>
                  </a:cubicBezTo>
                  <a:cubicBezTo>
                    <a:pt x="500" y="2760"/>
                    <a:pt x="515" y="2760"/>
                    <a:pt x="485" y="27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45"/>
            <p:cNvSpPr/>
            <p:nvPr/>
          </p:nvSpPr>
          <p:spPr>
            <a:xfrm>
              <a:off x="8822576" y="1436975"/>
              <a:ext cx="32121" cy="90249"/>
            </a:xfrm>
            <a:custGeom>
              <a:avLst/>
              <a:gdLst/>
              <a:ahLst/>
              <a:cxnLst/>
              <a:rect l="l" t="t" r="r" b="b"/>
              <a:pathLst>
                <a:path w="1014" h="2849" extrusionOk="0">
                  <a:moveTo>
                    <a:pt x="470" y="15"/>
                  </a:moveTo>
                  <a:cubicBezTo>
                    <a:pt x="426" y="30"/>
                    <a:pt x="397" y="59"/>
                    <a:pt x="382" y="89"/>
                  </a:cubicBezTo>
                  <a:cubicBezTo>
                    <a:pt x="368" y="133"/>
                    <a:pt x="353" y="147"/>
                    <a:pt x="294" y="133"/>
                  </a:cubicBezTo>
                  <a:cubicBezTo>
                    <a:pt x="162" y="103"/>
                    <a:pt x="59" y="294"/>
                    <a:pt x="30" y="647"/>
                  </a:cubicBezTo>
                  <a:cubicBezTo>
                    <a:pt x="1" y="970"/>
                    <a:pt x="15" y="1293"/>
                    <a:pt x="45" y="1616"/>
                  </a:cubicBezTo>
                  <a:cubicBezTo>
                    <a:pt x="59" y="1762"/>
                    <a:pt x="59" y="1924"/>
                    <a:pt x="59" y="2085"/>
                  </a:cubicBezTo>
                  <a:cubicBezTo>
                    <a:pt x="30" y="2173"/>
                    <a:pt x="45" y="2276"/>
                    <a:pt x="74" y="2379"/>
                  </a:cubicBezTo>
                  <a:cubicBezTo>
                    <a:pt x="89" y="2408"/>
                    <a:pt x="103" y="2452"/>
                    <a:pt x="89" y="2482"/>
                  </a:cubicBezTo>
                  <a:cubicBezTo>
                    <a:pt x="74" y="2526"/>
                    <a:pt x="162" y="2643"/>
                    <a:pt x="206" y="2643"/>
                  </a:cubicBezTo>
                  <a:cubicBezTo>
                    <a:pt x="221" y="2643"/>
                    <a:pt x="235" y="2658"/>
                    <a:pt x="221" y="2673"/>
                  </a:cubicBezTo>
                  <a:cubicBezTo>
                    <a:pt x="221" y="2702"/>
                    <a:pt x="235" y="2731"/>
                    <a:pt x="250" y="2761"/>
                  </a:cubicBezTo>
                  <a:cubicBezTo>
                    <a:pt x="294" y="2819"/>
                    <a:pt x="294" y="2819"/>
                    <a:pt x="353" y="2761"/>
                  </a:cubicBezTo>
                  <a:cubicBezTo>
                    <a:pt x="412" y="2702"/>
                    <a:pt x="412" y="2717"/>
                    <a:pt x="412" y="2746"/>
                  </a:cubicBezTo>
                  <a:cubicBezTo>
                    <a:pt x="397" y="2761"/>
                    <a:pt x="382" y="2790"/>
                    <a:pt x="368" y="2790"/>
                  </a:cubicBezTo>
                  <a:cubicBezTo>
                    <a:pt x="338" y="2805"/>
                    <a:pt x="324" y="2819"/>
                    <a:pt x="324" y="2834"/>
                  </a:cubicBezTo>
                  <a:cubicBezTo>
                    <a:pt x="324" y="2849"/>
                    <a:pt x="338" y="2849"/>
                    <a:pt x="368" y="2834"/>
                  </a:cubicBezTo>
                  <a:cubicBezTo>
                    <a:pt x="412" y="2819"/>
                    <a:pt x="456" y="2819"/>
                    <a:pt x="485" y="2819"/>
                  </a:cubicBezTo>
                  <a:cubicBezTo>
                    <a:pt x="632" y="2775"/>
                    <a:pt x="749" y="2673"/>
                    <a:pt x="823" y="2555"/>
                  </a:cubicBezTo>
                  <a:cubicBezTo>
                    <a:pt x="823" y="2540"/>
                    <a:pt x="837" y="2511"/>
                    <a:pt x="867" y="2496"/>
                  </a:cubicBezTo>
                  <a:cubicBezTo>
                    <a:pt x="940" y="2452"/>
                    <a:pt x="969" y="2217"/>
                    <a:pt x="999" y="1204"/>
                  </a:cubicBezTo>
                  <a:cubicBezTo>
                    <a:pt x="999" y="984"/>
                    <a:pt x="999" y="911"/>
                    <a:pt x="984" y="926"/>
                  </a:cubicBezTo>
                  <a:cubicBezTo>
                    <a:pt x="955" y="940"/>
                    <a:pt x="955" y="926"/>
                    <a:pt x="969" y="896"/>
                  </a:cubicBezTo>
                  <a:cubicBezTo>
                    <a:pt x="999" y="808"/>
                    <a:pt x="999" y="705"/>
                    <a:pt x="1014" y="617"/>
                  </a:cubicBezTo>
                  <a:cubicBezTo>
                    <a:pt x="1014" y="412"/>
                    <a:pt x="1014" y="382"/>
                    <a:pt x="955" y="324"/>
                  </a:cubicBezTo>
                  <a:cubicBezTo>
                    <a:pt x="896" y="250"/>
                    <a:pt x="881" y="250"/>
                    <a:pt x="867" y="280"/>
                  </a:cubicBezTo>
                  <a:cubicBezTo>
                    <a:pt x="867" y="309"/>
                    <a:pt x="852" y="294"/>
                    <a:pt x="852" y="265"/>
                  </a:cubicBezTo>
                  <a:cubicBezTo>
                    <a:pt x="852" y="206"/>
                    <a:pt x="749" y="103"/>
                    <a:pt x="632" y="45"/>
                  </a:cubicBezTo>
                  <a:cubicBezTo>
                    <a:pt x="602" y="30"/>
                    <a:pt x="573" y="15"/>
                    <a:pt x="544" y="1"/>
                  </a:cubicBezTo>
                  <a:cubicBezTo>
                    <a:pt x="514" y="1"/>
                    <a:pt x="485" y="15"/>
                    <a:pt x="470" y="15"/>
                  </a:cubicBezTo>
                  <a:close/>
                  <a:moveTo>
                    <a:pt x="632" y="382"/>
                  </a:moveTo>
                  <a:cubicBezTo>
                    <a:pt x="632" y="397"/>
                    <a:pt x="602" y="412"/>
                    <a:pt x="588" y="412"/>
                  </a:cubicBezTo>
                  <a:cubicBezTo>
                    <a:pt x="558" y="412"/>
                    <a:pt x="544" y="412"/>
                    <a:pt x="588" y="382"/>
                  </a:cubicBezTo>
                  <a:cubicBezTo>
                    <a:pt x="632" y="368"/>
                    <a:pt x="632" y="353"/>
                    <a:pt x="632" y="397"/>
                  </a:cubicBezTo>
                  <a:close/>
                  <a:moveTo>
                    <a:pt x="382" y="705"/>
                  </a:moveTo>
                  <a:cubicBezTo>
                    <a:pt x="382" y="720"/>
                    <a:pt x="353" y="735"/>
                    <a:pt x="338" y="735"/>
                  </a:cubicBezTo>
                  <a:cubicBezTo>
                    <a:pt x="309" y="735"/>
                    <a:pt x="294" y="735"/>
                    <a:pt x="338" y="705"/>
                  </a:cubicBezTo>
                  <a:cubicBezTo>
                    <a:pt x="382" y="676"/>
                    <a:pt x="382" y="661"/>
                    <a:pt x="382" y="705"/>
                  </a:cubicBezTo>
                  <a:close/>
                  <a:moveTo>
                    <a:pt x="793" y="823"/>
                  </a:moveTo>
                  <a:cubicBezTo>
                    <a:pt x="793" y="837"/>
                    <a:pt x="764" y="837"/>
                    <a:pt x="764" y="793"/>
                  </a:cubicBezTo>
                  <a:cubicBezTo>
                    <a:pt x="764" y="764"/>
                    <a:pt x="764" y="749"/>
                    <a:pt x="779" y="764"/>
                  </a:cubicBezTo>
                  <a:cubicBezTo>
                    <a:pt x="793" y="779"/>
                    <a:pt x="793" y="793"/>
                    <a:pt x="793" y="808"/>
                  </a:cubicBezTo>
                  <a:close/>
                  <a:moveTo>
                    <a:pt x="573" y="1498"/>
                  </a:moveTo>
                  <a:cubicBezTo>
                    <a:pt x="500" y="1513"/>
                    <a:pt x="470" y="1498"/>
                    <a:pt x="500" y="1454"/>
                  </a:cubicBezTo>
                  <a:cubicBezTo>
                    <a:pt x="529" y="1410"/>
                    <a:pt x="544" y="1439"/>
                    <a:pt x="588" y="1454"/>
                  </a:cubicBezTo>
                  <a:lnTo>
                    <a:pt x="647" y="1483"/>
                  </a:lnTo>
                  <a:close/>
                  <a:moveTo>
                    <a:pt x="867" y="1469"/>
                  </a:moveTo>
                  <a:cubicBezTo>
                    <a:pt x="852" y="1483"/>
                    <a:pt x="837" y="1498"/>
                    <a:pt x="823" y="1498"/>
                  </a:cubicBezTo>
                  <a:cubicBezTo>
                    <a:pt x="808" y="1498"/>
                    <a:pt x="808" y="1483"/>
                    <a:pt x="823" y="1469"/>
                  </a:cubicBezTo>
                  <a:cubicBezTo>
                    <a:pt x="823" y="1439"/>
                    <a:pt x="896" y="1439"/>
                    <a:pt x="867" y="14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45"/>
            <p:cNvSpPr/>
            <p:nvPr/>
          </p:nvSpPr>
          <p:spPr>
            <a:xfrm>
              <a:off x="8590063" y="1462570"/>
              <a:ext cx="2819" cy="950"/>
            </a:xfrm>
            <a:custGeom>
              <a:avLst/>
              <a:gdLst/>
              <a:ahLst/>
              <a:cxnLst/>
              <a:rect l="l" t="t" r="r" b="b"/>
              <a:pathLst>
                <a:path w="89" h="30" extrusionOk="0">
                  <a:moveTo>
                    <a:pt x="29" y="15"/>
                  </a:moveTo>
                  <a:cubicBezTo>
                    <a:pt x="44" y="29"/>
                    <a:pt x="59" y="29"/>
                    <a:pt x="73" y="15"/>
                  </a:cubicBezTo>
                  <a:cubicBezTo>
                    <a:pt x="88" y="15"/>
                    <a:pt x="73" y="0"/>
                    <a:pt x="44" y="0"/>
                  </a:cubicBezTo>
                  <a:cubicBezTo>
                    <a:pt x="0" y="15"/>
                    <a:pt x="0" y="15"/>
                    <a:pt x="29" y="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5"/>
            <p:cNvSpPr/>
            <p:nvPr/>
          </p:nvSpPr>
          <p:spPr>
            <a:xfrm>
              <a:off x="8566812" y="1462570"/>
              <a:ext cx="40009" cy="69786"/>
            </a:xfrm>
            <a:custGeom>
              <a:avLst/>
              <a:gdLst/>
              <a:ahLst/>
              <a:cxnLst/>
              <a:rect l="l" t="t" r="r" b="b"/>
              <a:pathLst>
                <a:path w="1263" h="2203" extrusionOk="0">
                  <a:moveTo>
                    <a:pt x="822" y="73"/>
                  </a:moveTo>
                  <a:cubicBezTo>
                    <a:pt x="807" y="147"/>
                    <a:pt x="793" y="147"/>
                    <a:pt x="749" y="73"/>
                  </a:cubicBezTo>
                  <a:cubicBezTo>
                    <a:pt x="705" y="15"/>
                    <a:pt x="705" y="29"/>
                    <a:pt x="646" y="59"/>
                  </a:cubicBezTo>
                  <a:cubicBezTo>
                    <a:pt x="631" y="88"/>
                    <a:pt x="602" y="88"/>
                    <a:pt x="573" y="88"/>
                  </a:cubicBezTo>
                  <a:cubicBezTo>
                    <a:pt x="543" y="59"/>
                    <a:pt x="426" y="132"/>
                    <a:pt x="308" y="220"/>
                  </a:cubicBezTo>
                  <a:cubicBezTo>
                    <a:pt x="220" y="294"/>
                    <a:pt x="220" y="294"/>
                    <a:pt x="279" y="323"/>
                  </a:cubicBezTo>
                  <a:cubicBezTo>
                    <a:pt x="323" y="367"/>
                    <a:pt x="308" y="367"/>
                    <a:pt x="294" y="382"/>
                  </a:cubicBezTo>
                  <a:cubicBezTo>
                    <a:pt x="279" y="396"/>
                    <a:pt x="250" y="396"/>
                    <a:pt x="235" y="382"/>
                  </a:cubicBezTo>
                  <a:cubicBezTo>
                    <a:pt x="206" y="367"/>
                    <a:pt x="162" y="455"/>
                    <a:pt x="132" y="587"/>
                  </a:cubicBezTo>
                  <a:cubicBezTo>
                    <a:pt x="132" y="646"/>
                    <a:pt x="117" y="734"/>
                    <a:pt x="103" y="793"/>
                  </a:cubicBezTo>
                  <a:cubicBezTo>
                    <a:pt x="59" y="969"/>
                    <a:pt x="29" y="1145"/>
                    <a:pt x="15" y="1336"/>
                  </a:cubicBezTo>
                  <a:cubicBezTo>
                    <a:pt x="15" y="1409"/>
                    <a:pt x="15" y="1498"/>
                    <a:pt x="0" y="1527"/>
                  </a:cubicBezTo>
                  <a:cubicBezTo>
                    <a:pt x="0" y="1630"/>
                    <a:pt x="29" y="1747"/>
                    <a:pt x="73" y="1850"/>
                  </a:cubicBezTo>
                  <a:cubicBezTo>
                    <a:pt x="88" y="1850"/>
                    <a:pt x="103" y="1835"/>
                    <a:pt x="103" y="1791"/>
                  </a:cubicBezTo>
                  <a:cubicBezTo>
                    <a:pt x="103" y="1762"/>
                    <a:pt x="103" y="1747"/>
                    <a:pt x="132" y="1762"/>
                  </a:cubicBezTo>
                  <a:cubicBezTo>
                    <a:pt x="147" y="1762"/>
                    <a:pt x="147" y="1806"/>
                    <a:pt x="132" y="1865"/>
                  </a:cubicBezTo>
                  <a:cubicBezTo>
                    <a:pt x="132" y="1909"/>
                    <a:pt x="132" y="1938"/>
                    <a:pt x="162" y="1953"/>
                  </a:cubicBezTo>
                  <a:cubicBezTo>
                    <a:pt x="191" y="1967"/>
                    <a:pt x="206" y="1982"/>
                    <a:pt x="206" y="2011"/>
                  </a:cubicBezTo>
                  <a:cubicBezTo>
                    <a:pt x="206" y="2055"/>
                    <a:pt x="294" y="2129"/>
                    <a:pt x="382" y="2143"/>
                  </a:cubicBezTo>
                  <a:cubicBezTo>
                    <a:pt x="631" y="2202"/>
                    <a:pt x="1116" y="1674"/>
                    <a:pt x="1175" y="1292"/>
                  </a:cubicBezTo>
                  <a:cubicBezTo>
                    <a:pt x="1175" y="1233"/>
                    <a:pt x="1189" y="1175"/>
                    <a:pt x="1204" y="1130"/>
                  </a:cubicBezTo>
                  <a:cubicBezTo>
                    <a:pt x="1263" y="881"/>
                    <a:pt x="1263" y="617"/>
                    <a:pt x="1233" y="352"/>
                  </a:cubicBezTo>
                  <a:cubicBezTo>
                    <a:pt x="1160" y="250"/>
                    <a:pt x="1072" y="147"/>
                    <a:pt x="954" y="73"/>
                  </a:cubicBezTo>
                  <a:cubicBezTo>
                    <a:pt x="940" y="73"/>
                    <a:pt x="925" y="73"/>
                    <a:pt x="925" y="59"/>
                  </a:cubicBezTo>
                  <a:cubicBezTo>
                    <a:pt x="925" y="0"/>
                    <a:pt x="837" y="29"/>
                    <a:pt x="822" y="73"/>
                  </a:cubicBezTo>
                  <a:close/>
                  <a:moveTo>
                    <a:pt x="338" y="543"/>
                  </a:moveTo>
                  <a:cubicBezTo>
                    <a:pt x="264" y="587"/>
                    <a:pt x="220" y="587"/>
                    <a:pt x="264" y="543"/>
                  </a:cubicBezTo>
                  <a:cubicBezTo>
                    <a:pt x="294" y="529"/>
                    <a:pt x="323" y="529"/>
                    <a:pt x="352" y="529"/>
                  </a:cubicBezTo>
                  <a:cubicBezTo>
                    <a:pt x="382" y="529"/>
                    <a:pt x="367" y="543"/>
                    <a:pt x="338" y="558"/>
                  </a:cubicBezTo>
                  <a:close/>
                  <a:moveTo>
                    <a:pt x="1145" y="1042"/>
                  </a:moveTo>
                  <a:cubicBezTo>
                    <a:pt x="1101" y="1057"/>
                    <a:pt x="1086" y="1028"/>
                    <a:pt x="1116" y="969"/>
                  </a:cubicBezTo>
                  <a:cubicBezTo>
                    <a:pt x="1130" y="925"/>
                    <a:pt x="1130" y="925"/>
                    <a:pt x="1160" y="969"/>
                  </a:cubicBezTo>
                  <a:cubicBezTo>
                    <a:pt x="1175" y="1013"/>
                    <a:pt x="1160" y="1042"/>
                    <a:pt x="1145" y="1057"/>
                  </a:cubicBezTo>
                  <a:close/>
                  <a:moveTo>
                    <a:pt x="793" y="1380"/>
                  </a:moveTo>
                  <a:cubicBezTo>
                    <a:pt x="778" y="1409"/>
                    <a:pt x="763" y="1439"/>
                    <a:pt x="734" y="1468"/>
                  </a:cubicBezTo>
                  <a:lnTo>
                    <a:pt x="690" y="1542"/>
                  </a:lnTo>
                  <a:lnTo>
                    <a:pt x="719" y="1453"/>
                  </a:lnTo>
                  <a:cubicBezTo>
                    <a:pt x="749" y="1365"/>
                    <a:pt x="793" y="1336"/>
                    <a:pt x="793" y="1395"/>
                  </a:cubicBezTo>
                  <a:close/>
                  <a:moveTo>
                    <a:pt x="103" y="1542"/>
                  </a:moveTo>
                  <a:cubicBezTo>
                    <a:pt x="88" y="1556"/>
                    <a:pt x="88" y="1571"/>
                    <a:pt x="73" y="1571"/>
                  </a:cubicBezTo>
                  <a:cubicBezTo>
                    <a:pt x="59" y="1571"/>
                    <a:pt x="44" y="1556"/>
                    <a:pt x="59" y="1542"/>
                  </a:cubicBezTo>
                  <a:cubicBezTo>
                    <a:pt x="59" y="1527"/>
                    <a:pt x="73" y="1512"/>
                    <a:pt x="88" y="1512"/>
                  </a:cubicBezTo>
                  <a:cubicBezTo>
                    <a:pt x="103" y="1512"/>
                    <a:pt x="103" y="1542"/>
                    <a:pt x="103" y="1556"/>
                  </a:cubicBezTo>
                  <a:close/>
                  <a:moveTo>
                    <a:pt x="279" y="1835"/>
                  </a:moveTo>
                  <a:cubicBezTo>
                    <a:pt x="308" y="1865"/>
                    <a:pt x="338" y="1879"/>
                    <a:pt x="323" y="1894"/>
                  </a:cubicBezTo>
                  <a:cubicBezTo>
                    <a:pt x="308" y="1894"/>
                    <a:pt x="191" y="1850"/>
                    <a:pt x="191" y="1820"/>
                  </a:cubicBezTo>
                  <a:cubicBezTo>
                    <a:pt x="191" y="1791"/>
                    <a:pt x="206" y="1791"/>
                    <a:pt x="279" y="18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5"/>
            <p:cNvSpPr/>
            <p:nvPr/>
          </p:nvSpPr>
          <p:spPr>
            <a:xfrm>
              <a:off x="8659817" y="1483478"/>
              <a:ext cx="40959" cy="90249"/>
            </a:xfrm>
            <a:custGeom>
              <a:avLst/>
              <a:gdLst/>
              <a:ahLst/>
              <a:cxnLst/>
              <a:rect l="l" t="t" r="r" b="b"/>
              <a:pathLst>
                <a:path w="1293" h="2849" extrusionOk="0">
                  <a:moveTo>
                    <a:pt x="690" y="15"/>
                  </a:moveTo>
                  <a:cubicBezTo>
                    <a:pt x="632" y="45"/>
                    <a:pt x="587" y="45"/>
                    <a:pt x="543" y="59"/>
                  </a:cubicBezTo>
                  <a:cubicBezTo>
                    <a:pt x="441" y="59"/>
                    <a:pt x="367" y="103"/>
                    <a:pt x="323" y="192"/>
                  </a:cubicBezTo>
                  <a:cubicBezTo>
                    <a:pt x="279" y="250"/>
                    <a:pt x="235" y="324"/>
                    <a:pt x="206" y="382"/>
                  </a:cubicBezTo>
                  <a:cubicBezTo>
                    <a:pt x="191" y="441"/>
                    <a:pt x="147" y="470"/>
                    <a:pt x="147" y="470"/>
                  </a:cubicBezTo>
                  <a:cubicBezTo>
                    <a:pt x="132" y="456"/>
                    <a:pt x="88" y="485"/>
                    <a:pt x="59" y="529"/>
                  </a:cubicBezTo>
                  <a:cubicBezTo>
                    <a:pt x="30" y="573"/>
                    <a:pt x="15" y="661"/>
                    <a:pt x="15" y="1028"/>
                  </a:cubicBezTo>
                  <a:cubicBezTo>
                    <a:pt x="0" y="1351"/>
                    <a:pt x="30" y="1674"/>
                    <a:pt x="74" y="1997"/>
                  </a:cubicBezTo>
                  <a:cubicBezTo>
                    <a:pt x="103" y="2173"/>
                    <a:pt x="147" y="2350"/>
                    <a:pt x="220" y="2526"/>
                  </a:cubicBezTo>
                  <a:cubicBezTo>
                    <a:pt x="264" y="2585"/>
                    <a:pt x="309" y="2643"/>
                    <a:pt x="367" y="2687"/>
                  </a:cubicBezTo>
                  <a:cubicBezTo>
                    <a:pt x="529" y="2805"/>
                    <a:pt x="705" y="2849"/>
                    <a:pt x="778" y="2790"/>
                  </a:cubicBezTo>
                  <a:cubicBezTo>
                    <a:pt x="793" y="2775"/>
                    <a:pt x="822" y="2761"/>
                    <a:pt x="837" y="2761"/>
                  </a:cubicBezTo>
                  <a:cubicBezTo>
                    <a:pt x="881" y="2731"/>
                    <a:pt x="910" y="2702"/>
                    <a:pt x="940" y="2658"/>
                  </a:cubicBezTo>
                  <a:cubicBezTo>
                    <a:pt x="1204" y="2350"/>
                    <a:pt x="1248" y="2203"/>
                    <a:pt x="1263" y="1542"/>
                  </a:cubicBezTo>
                  <a:cubicBezTo>
                    <a:pt x="1292" y="1307"/>
                    <a:pt x="1277" y="1058"/>
                    <a:pt x="1219" y="808"/>
                  </a:cubicBezTo>
                  <a:cubicBezTo>
                    <a:pt x="1131" y="368"/>
                    <a:pt x="1057" y="265"/>
                    <a:pt x="866" y="192"/>
                  </a:cubicBezTo>
                  <a:cubicBezTo>
                    <a:pt x="822" y="177"/>
                    <a:pt x="778" y="148"/>
                    <a:pt x="778" y="103"/>
                  </a:cubicBezTo>
                  <a:cubicBezTo>
                    <a:pt x="778" y="59"/>
                    <a:pt x="705" y="1"/>
                    <a:pt x="690" y="15"/>
                  </a:cubicBezTo>
                  <a:close/>
                  <a:moveTo>
                    <a:pt x="162" y="1028"/>
                  </a:moveTo>
                  <a:cubicBezTo>
                    <a:pt x="162" y="1043"/>
                    <a:pt x="162" y="1058"/>
                    <a:pt x="147" y="1058"/>
                  </a:cubicBezTo>
                  <a:cubicBezTo>
                    <a:pt x="147" y="1058"/>
                    <a:pt x="132" y="1043"/>
                    <a:pt x="118" y="1028"/>
                  </a:cubicBezTo>
                  <a:cubicBezTo>
                    <a:pt x="118" y="1014"/>
                    <a:pt x="118" y="999"/>
                    <a:pt x="132" y="999"/>
                  </a:cubicBezTo>
                  <a:cubicBezTo>
                    <a:pt x="147" y="1014"/>
                    <a:pt x="162" y="1014"/>
                    <a:pt x="162" y="1028"/>
                  </a:cubicBezTo>
                  <a:close/>
                  <a:moveTo>
                    <a:pt x="1175" y="1131"/>
                  </a:moveTo>
                  <a:cubicBezTo>
                    <a:pt x="1160" y="1160"/>
                    <a:pt x="1131" y="1116"/>
                    <a:pt x="1160" y="1087"/>
                  </a:cubicBezTo>
                  <a:cubicBezTo>
                    <a:pt x="1175" y="1043"/>
                    <a:pt x="1175" y="1058"/>
                    <a:pt x="1189" y="1087"/>
                  </a:cubicBezTo>
                  <a:cubicBezTo>
                    <a:pt x="1189" y="1102"/>
                    <a:pt x="1189" y="1116"/>
                    <a:pt x="1175" y="11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5"/>
            <p:cNvSpPr/>
            <p:nvPr/>
          </p:nvSpPr>
          <p:spPr>
            <a:xfrm>
              <a:off x="8873735" y="1515567"/>
              <a:ext cx="38171" cy="82361"/>
            </a:xfrm>
            <a:custGeom>
              <a:avLst/>
              <a:gdLst/>
              <a:ahLst/>
              <a:cxnLst/>
              <a:rect l="l" t="t" r="r" b="b"/>
              <a:pathLst>
                <a:path w="1205" h="2600" extrusionOk="0">
                  <a:moveTo>
                    <a:pt x="705" y="74"/>
                  </a:moveTo>
                  <a:cubicBezTo>
                    <a:pt x="705" y="89"/>
                    <a:pt x="720" y="103"/>
                    <a:pt x="764" y="89"/>
                  </a:cubicBezTo>
                  <a:cubicBezTo>
                    <a:pt x="793" y="89"/>
                    <a:pt x="808" y="89"/>
                    <a:pt x="793" y="118"/>
                  </a:cubicBezTo>
                  <a:cubicBezTo>
                    <a:pt x="793" y="147"/>
                    <a:pt x="749" y="177"/>
                    <a:pt x="690" y="103"/>
                  </a:cubicBezTo>
                  <a:cubicBezTo>
                    <a:pt x="632" y="30"/>
                    <a:pt x="573" y="30"/>
                    <a:pt x="558" y="89"/>
                  </a:cubicBezTo>
                  <a:cubicBezTo>
                    <a:pt x="558" y="103"/>
                    <a:pt x="514" y="118"/>
                    <a:pt x="485" y="118"/>
                  </a:cubicBezTo>
                  <a:cubicBezTo>
                    <a:pt x="441" y="103"/>
                    <a:pt x="397" y="118"/>
                    <a:pt x="367" y="162"/>
                  </a:cubicBezTo>
                  <a:cubicBezTo>
                    <a:pt x="338" y="192"/>
                    <a:pt x="323" y="221"/>
                    <a:pt x="323" y="221"/>
                  </a:cubicBezTo>
                  <a:cubicBezTo>
                    <a:pt x="338" y="221"/>
                    <a:pt x="323" y="236"/>
                    <a:pt x="294" y="280"/>
                  </a:cubicBezTo>
                  <a:cubicBezTo>
                    <a:pt x="235" y="338"/>
                    <a:pt x="221" y="441"/>
                    <a:pt x="265" y="441"/>
                  </a:cubicBezTo>
                  <a:cubicBezTo>
                    <a:pt x="279" y="441"/>
                    <a:pt x="279" y="470"/>
                    <a:pt x="250" y="500"/>
                  </a:cubicBezTo>
                  <a:cubicBezTo>
                    <a:pt x="221" y="588"/>
                    <a:pt x="191" y="691"/>
                    <a:pt x="177" y="779"/>
                  </a:cubicBezTo>
                  <a:cubicBezTo>
                    <a:pt x="162" y="896"/>
                    <a:pt x="133" y="1131"/>
                    <a:pt x="103" y="1263"/>
                  </a:cubicBezTo>
                  <a:cubicBezTo>
                    <a:pt x="0" y="1924"/>
                    <a:pt x="30" y="2129"/>
                    <a:pt x="279" y="2364"/>
                  </a:cubicBezTo>
                  <a:cubicBezTo>
                    <a:pt x="426" y="2511"/>
                    <a:pt x="529" y="2570"/>
                    <a:pt x="588" y="2540"/>
                  </a:cubicBezTo>
                  <a:cubicBezTo>
                    <a:pt x="602" y="2540"/>
                    <a:pt x="617" y="2540"/>
                    <a:pt x="617" y="2540"/>
                  </a:cubicBezTo>
                  <a:cubicBezTo>
                    <a:pt x="617" y="2599"/>
                    <a:pt x="676" y="2570"/>
                    <a:pt x="690" y="2496"/>
                  </a:cubicBezTo>
                  <a:cubicBezTo>
                    <a:pt x="705" y="2438"/>
                    <a:pt x="720" y="2438"/>
                    <a:pt x="749" y="2438"/>
                  </a:cubicBezTo>
                  <a:cubicBezTo>
                    <a:pt x="837" y="2452"/>
                    <a:pt x="867" y="2438"/>
                    <a:pt x="867" y="2394"/>
                  </a:cubicBezTo>
                  <a:cubicBezTo>
                    <a:pt x="881" y="2364"/>
                    <a:pt x="896" y="2350"/>
                    <a:pt x="911" y="2320"/>
                  </a:cubicBezTo>
                  <a:cubicBezTo>
                    <a:pt x="984" y="2247"/>
                    <a:pt x="1028" y="2159"/>
                    <a:pt x="1043" y="2071"/>
                  </a:cubicBezTo>
                  <a:cubicBezTo>
                    <a:pt x="1043" y="2041"/>
                    <a:pt x="1057" y="2027"/>
                    <a:pt x="1072" y="2041"/>
                  </a:cubicBezTo>
                  <a:cubicBezTo>
                    <a:pt x="1116" y="2071"/>
                    <a:pt x="1102" y="1953"/>
                    <a:pt x="1043" y="1895"/>
                  </a:cubicBezTo>
                  <a:cubicBezTo>
                    <a:pt x="984" y="1850"/>
                    <a:pt x="984" y="1836"/>
                    <a:pt x="999" y="1836"/>
                  </a:cubicBezTo>
                  <a:cubicBezTo>
                    <a:pt x="999" y="1821"/>
                    <a:pt x="1028" y="1836"/>
                    <a:pt x="1043" y="1865"/>
                  </a:cubicBezTo>
                  <a:cubicBezTo>
                    <a:pt x="1102" y="1939"/>
                    <a:pt x="1131" y="1909"/>
                    <a:pt x="1146" y="1733"/>
                  </a:cubicBezTo>
                  <a:cubicBezTo>
                    <a:pt x="1175" y="1630"/>
                    <a:pt x="1160" y="1586"/>
                    <a:pt x="1146" y="1572"/>
                  </a:cubicBezTo>
                  <a:cubicBezTo>
                    <a:pt x="1116" y="1557"/>
                    <a:pt x="1116" y="1542"/>
                    <a:pt x="1146" y="1527"/>
                  </a:cubicBezTo>
                  <a:cubicBezTo>
                    <a:pt x="1160" y="1498"/>
                    <a:pt x="1175" y="1395"/>
                    <a:pt x="1190" y="1102"/>
                  </a:cubicBezTo>
                  <a:cubicBezTo>
                    <a:pt x="1190" y="896"/>
                    <a:pt x="1204" y="705"/>
                    <a:pt x="1204" y="691"/>
                  </a:cubicBezTo>
                  <a:cubicBezTo>
                    <a:pt x="1204" y="676"/>
                    <a:pt x="1204" y="661"/>
                    <a:pt x="1204" y="647"/>
                  </a:cubicBezTo>
                  <a:cubicBezTo>
                    <a:pt x="1204" y="603"/>
                    <a:pt x="1204" y="573"/>
                    <a:pt x="1204" y="529"/>
                  </a:cubicBezTo>
                  <a:cubicBezTo>
                    <a:pt x="1204" y="500"/>
                    <a:pt x="1204" y="456"/>
                    <a:pt x="1175" y="426"/>
                  </a:cubicBezTo>
                  <a:cubicBezTo>
                    <a:pt x="1160" y="426"/>
                    <a:pt x="1146" y="382"/>
                    <a:pt x="1146" y="338"/>
                  </a:cubicBezTo>
                  <a:cubicBezTo>
                    <a:pt x="1146" y="294"/>
                    <a:pt x="1131" y="265"/>
                    <a:pt x="1087" y="250"/>
                  </a:cubicBezTo>
                  <a:cubicBezTo>
                    <a:pt x="1028" y="236"/>
                    <a:pt x="984" y="192"/>
                    <a:pt x="940" y="147"/>
                  </a:cubicBezTo>
                  <a:cubicBezTo>
                    <a:pt x="837" y="59"/>
                    <a:pt x="705" y="1"/>
                    <a:pt x="705" y="74"/>
                  </a:cubicBezTo>
                  <a:close/>
                  <a:moveTo>
                    <a:pt x="602" y="382"/>
                  </a:moveTo>
                  <a:cubicBezTo>
                    <a:pt x="602" y="397"/>
                    <a:pt x="588" y="412"/>
                    <a:pt x="573" y="412"/>
                  </a:cubicBezTo>
                  <a:cubicBezTo>
                    <a:pt x="558" y="412"/>
                    <a:pt x="544" y="397"/>
                    <a:pt x="544" y="382"/>
                  </a:cubicBezTo>
                  <a:cubicBezTo>
                    <a:pt x="544" y="368"/>
                    <a:pt x="558" y="353"/>
                    <a:pt x="573" y="353"/>
                  </a:cubicBezTo>
                  <a:cubicBezTo>
                    <a:pt x="588" y="353"/>
                    <a:pt x="602" y="368"/>
                    <a:pt x="602" y="382"/>
                  </a:cubicBezTo>
                  <a:close/>
                  <a:moveTo>
                    <a:pt x="1131" y="456"/>
                  </a:moveTo>
                  <a:cubicBezTo>
                    <a:pt x="1116" y="500"/>
                    <a:pt x="1072" y="515"/>
                    <a:pt x="1072" y="470"/>
                  </a:cubicBezTo>
                  <a:cubicBezTo>
                    <a:pt x="1072" y="441"/>
                    <a:pt x="1087" y="412"/>
                    <a:pt x="1131" y="412"/>
                  </a:cubicBezTo>
                  <a:cubicBezTo>
                    <a:pt x="1146" y="412"/>
                    <a:pt x="1146" y="426"/>
                    <a:pt x="1131" y="456"/>
                  </a:cubicBezTo>
                  <a:close/>
                  <a:moveTo>
                    <a:pt x="602" y="485"/>
                  </a:moveTo>
                  <a:cubicBezTo>
                    <a:pt x="602" y="529"/>
                    <a:pt x="588" y="544"/>
                    <a:pt x="573" y="544"/>
                  </a:cubicBezTo>
                  <a:cubicBezTo>
                    <a:pt x="558" y="544"/>
                    <a:pt x="558" y="529"/>
                    <a:pt x="558" y="485"/>
                  </a:cubicBezTo>
                  <a:cubicBezTo>
                    <a:pt x="558" y="456"/>
                    <a:pt x="573" y="441"/>
                    <a:pt x="588" y="441"/>
                  </a:cubicBezTo>
                  <a:cubicBezTo>
                    <a:pt x="602" y="441"/>
                    <a:pt x="617" y="456"/>
                    <a:pt x="602" y="485"/>
                  </a:cubicBezTo>
                  <a:close/>
                  <a:moveTo>
                    <a:pt x="1160" y="984"/>
                  </a:moveTo>
                  <a:cubicBezTo>
                    <a:pt x="1160" y="999"/>
                    <a:pt x="1146" y="1014"/>
                    <a:pt x="1131" y="999"/>
                  </a:cubicBezTo>
                  <a:cubicBezTo>
                    <a:pt x="1116" y="999"/>
                    <a:pt x="1102" y="984"/>
                    <a:pt x="1102" y="955"/>
                  </a:cubicBezTo>
                  <a:cubicBezTo>
                    <a:pt x="1102" y="940"/>
                    <a:pt x="1116" y="940"/>
                    <a:pt x="1131" y="940"/>
                  </a:cubicBezTo>
                  <a:cubicBezTo>
                    <a:pt x="1146" y="940"/>
                    <a:pt x="1146" y="955"/>
                    <a:pt x="1146" y="970"/>
                  </a:cubicBezTo>
                  <a:close/>
                  <a:moveTo>
                    <a:pt x="500" y="1249"/>
                  </a:moveTo>
                  <a:cubicBezTo>
                    <a:pt x="529" y="1322"/>
                    <a:pt x="470" y="1322"/>
                    <a:pt x="441" y="1263"/>
                  </a:cubicBezTo>
                  <a:cubicBezTo>
                    <a:pt x="397" y="1205"/>
                    <a:pt x="412" y="1219"/>
                    <a:pt x="441" y="1219"/>
                  </a:cubicBezTo>
                  <a:cubicBezTo>
                    <a:pt x="456" y="1219"/>
                    <a:pt x="485" y="1234"/>
                    <a:pt x="500" y="1249"/>
                  </a:cubicBezTo>
                  <a:close/>
                  <a:moveTo>
                    <a:pt x="881" y="1895"/>
                  </a:moveTo>
                  <a:cubicBezTo>
                    <a:pt x="881" y="1895"/>
                    <a:pt x="852" y="1909"/>
                    <a:pt x="837" y="1924"/>
                  </a:cubicBezTo>
                  <a:cubicBezTo>
                    <a:pt x="808" y="1924"/>
                    <a:pt x="793" y="1924"/>
                    <a:pt x="793" y="1909"/>
                  </a:cubicBezTo>
                  <a:cubicBezTo>
                    <a:pt x="793" y="1895"/>
                    <a:pt x="808" y="1880"/>
                    <a:pt x="837" y="1880"/>
                  </a:cubicBezTo>
                  <a:cubicBezTo>
                    <a:pt x="852" y="1880"/>
                    <a:pt x="867" y="1895"/>
                    <a:pt x="867" y="1895"/>
                  </a:cubicBezTo>
                  <a:close/>
                  <a:moveTo>
                    <a:pt x="426" y="2232"/>
                  </a:moveTo>
                  <a:cubicBezTo>
                    <a:pt x="426" y="2262"/>
                    <a:pt x="426" y="2276"/>
                    <a:pt x="397" y="2262"/>
                  </a:cubicBezTo>
                  <a:cubicBezTo>
                    <a:pt x="382" y="2247"/>
                    <a:pt x="367" y="2232"/>
                    <a:pt x="353" y="2217"/>
                  </a:cubicBezTo>
                  <a:cubicBezTo>
                    <a:pt x="353" y="2188"/>
                    <a:pt x="353" y="2188"/>
                    <a:pt x="382" y="2188"/>
                  </a:cubicBezTo>
                  <a:cubicBezTo>
                    <a:pt x="397" y="2203"/>
                    <a:pt x="412" y="2217"/>
                    <a:pt x="426" y="22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5"/>
            <p:cNvSpPr/>
            <p:nvPr/>
          </p:nvSpPr>
          <p:spPr>
            <a:xfrm>
              <a:off x="8937914" y="1520224"/>
              <a:ext cx="32596" cy="58635"/>
            </a:xfrm>
            <a:custGeom>
              <a:avLst/>
              <a:gdLst/>
              <a:ahLst/>
              <a:cxnLst/>
              <a:rect l="l" t="t" r="r" b="b"/>
              <a:pathLst>
                <a:path w="1029" h="1851" extrusionOk="0">
                  <a:moveTo>
                    <a:pt x="250" y="118"/>
                  </a:moveTo>
                  <a:lnTo>
                    <a:pt x="162" y="191"/>
                  </a:lnTo>
                  <a:lnTo>
                    <a:pt x="265" y="191"/>
                  </a:lnTo>
                  <a:cubicBezTo>
                    <a:pt x="309" y="191"/>
                    <a:pt x="353" y="221"/>
                    <a:pt x="353" y="250"/>
                  </a:cubicBezTo>
                  <a:cubicBezTo>
                    <a:pt x="353" y="265"/>
                    <a:pt x="338" y="279"/>
                    <a:pt x="323" y="279"/>
                  </a:cubicBezTo>
                  <a:cubicBezTo>
                    <a:pt x="294" y="279"/>
                    <a:pt x="177" y="397"/>
                    <a:pt x="177" y="441"/>
                  </a:cubicBezTo>
                  <a:cubicBezTo>
                    <a:pt x="177" y="456"/>
                    <a:pt x="177" y="470"/>
                    <a:pt x="147" y="485"/>
                  </a:cubicBezTo>
                  <a:cubicBezTo>
                    <a:pt x="147" y="485"/>
                    <a:pt x="118" y="558"/>
                    <a:pt x="118" y="661"/>
                  </a:cubicBezTo>
                  <a:cubicBezTo>
                    <a:pt x="103" y="749"/>
                    <a:pt x="89" y="837"/>
                    <a:pt x="74" y="925"/>
                  </a:cubicBezTo>
                  <a:cubicBezTo>
                    <a:pt x="30" y="1058"/>
                    <a:pt x="30" y="1072"/>
                    <a:pt x="89" y="1043"/>
                  </a:cubicBezTo>
                  <a:cubicBezTo>
                    <a:pt x="118" y="1043"/>
                    <a:pt x="147" y="1058"/>
                    <a:pt x="162" y="1072"/>
                  </a:cubicBezTo>
                  <a:cubicBezTo>
                    <a:pt x="206" y="1116"/>
                    <a:pt x="206" y="1116"/>
                    <a:pt x="162" y="1116"/>
                  </a:cubicBezTo>
                  <a:cubicBezTo>
                    <a:pt x="133" y="1116"/>
                    <a:pt x="103" y="1116"/>
                    <a:pt x="74" y="1116"/>
                  </a:cubicBezTo>
                  <a:cubicBezTo>
                    <a:pt x="15" y="1116"/>
                    <a:pt x="15" y="1102"/>
                    <a:pt x="0" y="1366"/>
                  </a:cubicBezTo>
                  <a:cubicBezTo>
                    <a:pt x="0" y="1571"/>
                    <a:pt x="0" y="1586"/>
                    <a:pt x="74" y="1674"/>
                  </a:cubicBezTo>
                  <a:cubicBezTo>
                    <a:pt x="162" y="1777"/>
                    <a:pt x="309" y="1850"/>
                    <a:pt x="338" y="1806"/>
                  </a:cubicBezTo>
                  <a:cubicBezTo>
                    <a:pt x="338" y="1792"/>
                    <a:pt x="382" y="1777"/>
                    <a:pt x="411" y="1792"/>
                  </a:cubicBezTo>
                  <a:cubicBezTo>
                    <a:pt x="485" y="1806"/>
                    <a:pt x="632" y="1689"/>
                    <a:pt x="632" y="1630"/>
                  </a:cubicBezTo>
                  <a:cubicBezTo>
                    <a:pt x="632" y="1615"/>
                    <a:pt x="661" y="1586"/>
                    <a:pt x="690" y="1571"/>
                  </a:cubicBezTo>
                  <a:cubicBezTo>
                    <a:pt x="720" y="1571"/>
                    <a:pt x="749" y="1542"/>
                    <a:pt x="764" y="1513"/>
                  </a:cubicBezTo>
                  <a:cubicBezTo>
                    <a:pt x="764" y="1469"/>
                    <a:pt x="793" y="1454"/>
                    <a:pt x="808" y="1454"/>
                  </a:cubicBezTo>
                  <a:cubicBezTo>
                    <a:pt x="823" y="1454"/>
                    <a:pt x="823" y="1425"/>
                    <a:pt x="823" y="1410"/>
                  </a:cubicBezTo>
                  <a:cubicBezTo>
                    <a:pt x="808" y="1366"/>
                    <a:pt x="823" y="1336"/>
                    <a:pt x="852" y="1307"/>
                  </a:cubicBezTo>
                  <a:cubicBezTo>
                    <a:pt x="896" y="1234"/>
                    <a:pt x="911" y="1160"/>
                    <a:pt x="911" y="1087"/>
                  </a:cubicBezTo>
                  <a:cubicBezTo>
                    <a:pt x="925" y="1013"/>
                    <a:pt x="940" y="940"/>
                    <a:pt x="955" y="881"/>
                  </a:cubicBezTo>
                  <a:cubicBezTo>
                    <a:pt x="969" y="852"/>
                    <a:pt x="955" y="837"/>
                    <a:pt x="925" y="852"/>
                  </a:cubicBezTo>
                  <a:cubicBezTo>
                    <a:pt x="881" y="867"/>
                    <a:pt x="867" y="867"/>
                    <a:pt x="925" y="837"/>
                  </a:cubicBezTo>
                  <a:cubicBezTo>
                    <a:pt x="1028" y="764"/>
                    <a:pt x="940" y="426"/>
                    <a:pt x="808" y="426"/>
                  </a:cubicBezTo>
                  <a:cubicBezTo>
                    <a:pt x="793" y="412"/>
                    <a:pt x="764" y="397"/>
                    <a:pt x="779" y="382"/>
                  </a:cubicBezTo>
                  <a:cubicBezTo>
                    <a:pt x="734" y="309"/>
                    <a:pt x="690" y="235"/>
                    <a:pt x="632" y="177"/>
                  </a:cubicBezTo>
                  <a:cubicBezTo>
                    <a:pt x="456" y="0"/>
                    <a:pt x="382" y="0"/>
                    <a:pt x="265" y="103"/>
                  </a:cubicBezTo>
                  <a:close/>
                  <a:moveTo>
                    <a:pt x="881" y="705"/>
                  </a:moveTo>
                  <a:cubicBezTo>
                    <a:pt x="867" y="779"/>
                    <a:pt x="852" y="823"/>
                    <a:pt x="823" y="823"/>
                  </a:cubicBezTo>
                  <a:cubicBezTo>
                    <a:pt x="764" y="823"/>
                    <a:pt x="764" y="632"/>
                    <a:pt x="823" y="588"/>
                  </a:cubicBezTo>
                  <a:cubicBezTo>
                    <a:pt x="896" y="558"/>
                    <a:pt x="896" y="588"/>
                    <a:pt x="881" y="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5"/>
            <p:cNvSpPr/>
            <p:nvPr/>
          </p:nvSpPr>
          <p:spPr>
            <a:xfrm>
              <a:off x="8798406" y="1540687"/>
              <a:ext cx="38615" cy="86543"/>
            </a:xfrm>
            <a:custGeom>
              <a:avLst/>
              <a:gdLst/>
              <a:ahLst/>
              <a:cxnLst/>
              <a:rect l="l" t="t" r="r" b="b"/>
              <a:pathLst>
                <a:path w="1219" h="2732" extrusionOk="0">
                  <a:moveTo>
                    <a:pt x="470" y="30"/>
                  </a:moveTo>
                  <a:cubicBezTo>
                    <a:pt x="470" y="30"/>
                    <a:pt x="470" y="44"/>
                    <a:pt x="470" y="59"/>
                  </a:cubicBezTo>
                  <a:cubicBezTo>
                    <a:pt x="470" y="89"/>
                    <a:pt x="441" y="89"/>
                    <a:pt x="338" y="89"/>
                  </a:cubicBezTo>
                  <a:cubicBezTo>
                    <a:pt x="308" y="89"/>
                    <a:pt x="279" y="103"/>
                    <a:pt x="264" y="133"/>
                  </a:cubicBezTo>
                  <a:cubicBezTo>
                    <a:pt x="250" y="177"/>
                    <a:pt x="220" y="221"/>
                    <a:pt x="206" y="250"/>
                  </a:cubicBezTo>
                  <a:cubicBezTo>
                    <a:pt x="132" y="412"/>
                    <a:pt x="88" y="573"/>
                    <a:pt x="88" y="734"/>
                  </a:cubicBezTo>
                  <a:cubicBezTo>
                    <a:pt x="88" y="779"/>
                    <a:pt x="88" y="823"/>
                    <a:pt x="74" y="852"/>
                  </a:cubicBezTo>
                  <a:cubicBezTo>
                    <a:pt x="30" y="1219"/>
                    <a:pt x="0" y="1571"/>
                    <a:pt x="0" y="1938"/>
                  </a:cubicBezTo>
                  <a:cubicBezTo>
                    <a:pt x="0" y="2203"/>
                    <a:pt x="30" y="2320"/>
                    <a:pt x="103" y="2349"/>
                  </a:cubicBezTo>
                  <a:cubicBezTo>
                    <a:pt x="132" y="2364"/>
                    <a:pt x="147" y="2379"/>
                    <a:pt x="118" y="2393"/>
                  </a:cubicBezTo>
                  <a:cubicBezTo>
                    <a:pt x="103" y="2423"/>
                    <a:pt x="206" y="2643"/>
                    <a:pt x="279" y="2628"/>
                  </a:cubicBezTo>
                  <a:cubicBezTo>
                    <a:pt x="308" y="2628"/>
                    <a:pt x="338" y="2628"/>
                    <a:pt x="338" y="2658"/>
                  </a:cubicBezTo>
                  <a:cubicBezTo>
                    <a:pt x="338" y="2702"/>
                    <a:pt x="455" y="2731"/>
                    <a:pt x="499" y="2687"/>
                  </a:cubicBezTo>
                  <a:cubicBezTo>
                    <a:pt x="514" y="2672"/>
                    <a:pt x="543" y="2672"/>
                    <a:pt x="587" y="2672"/>
                  </a:cubicBezTo>
                  <a:cubicBezTo>
                    <a:pt x="617" y="2687"/>
                    <a:pt x="646" y="2672"/>
                    <a:pt x="661" y="2643"/>
                  </a:cubicBezTo>
                  <a:cubicBezTo>
                    <a:pt x="675" y="2628"/>
                    <a:pt x="705" y="2628"/>
                    <a:pt x="734" y="2628"/>
                  </a:cubicBezTo>
                  <a:cubicBezTo>
                    <a:pt x="749" y="2643"/>
                    <a:pt x="764" y="2628"/>
                    <a:pt x="749" y="2584"/>
                  </a:cubicBezTo>
                  <a:cubicBezTo>
                    <a:pt x="720" y="2511"/>
                    <a:pt x="764" y="2482"/>
                    <a:pt x="793" y="2555"/>
                  </a:cubicBezTo>
                  <a:cubicBezTo>
                    <a:pt x="793" y="2584"/>
                    <a:pt x="822" y="2614"/>
                    <a:pt x="837" y="2614"/>
                  </a:cubicBezTo>
                  <a:cubicBezTo>
                    <a:pt x="954" y="2526"/>
                    <a:pt x="1057" y="2423"/>
                    <a:pt x="1131" y="2291"/>
                  </a:cubicBezTo>
                  <a:cubicBezTo>
                    <a:pt x="1204" y="1997"/>
                    <a:pt x="1219" y="1689"/>
                    <a:pt x="1160" y="1395"/>
                  </a:cubicBezTo>
                  <a:cubicBezTo>
                    <a:pt x="1131" y="1219"/>
                    <a:pt x="1101" y="1043"/>
                    <a:pt x="1101" y="867"/>
                  </a:cubicBezTo>
                  <a:cubicBezTo>
                    <a:pt x="1087" y="397"/>
                    <a:pt x="1072" y="309"/>
                    <a:pt x="984" y="250"/>
                  </a:cubicBezTo>
                  <a:cubicBezTo>
                    <a:pt x="954" y="221"/>
                    <a:pt x="910" y="206"/>
                    <a:pt x="866" y="206"/>
                  </a:cubicBezTo>
                  <a:cubicBezTo>
                    <a:pt x="837" y="221"/>
                    <a:pt x="778" y="191"/>
                    <a:pt x="720" y="118"/>
                  </a:cubicBezTo>
                  <a:cubicBezTo>
                    <a:pt x="661" y="30"/>
                    <a:pt x="602" y="0"/>
                    <a:pt x="558" y="0"/>
                  </a:cubicBezTo>
                  <a:cubicBezTo>
                    <a:pt x="499" y="0"/>
                    <a:pt x="470" y="15"/>
                    <a:pt x="470" y="30"/>
                  </a:cubicBezTo>
                  <a:close/>
                  <a:moveTo>
                    <a:pt x="426" y="940"/>
                  </a:moveTo>
                  <a:cubicBezTo>
                    <a:pt x="426" y="984"/>
                    <a:pt x="352" y="984"/>
                    <a:pt x="338" y="925"/>
                  </a:cubicBezTo>
                  <a:cubicBezTo>
                    <a:pt x="338" y="911"/>
                    <a:pt x="338" y="896"/>
                    <a:pt x="382" y="896"/>
                  </a:cubicBezTo>
                  <a:cubicBezTo>
                    <a:pt x="397" y="896"/>
                    <a:pt x="411" y="911"/>
                    <a:pt x="426" y="940"/>
                  </a:cubicBezTo>
                  <a:close/>
                  <a:moveTo>
                    <a:pt x="499" y="2335"/>
                  </a:moveTo>
                  <a:cubicBezTo>
                    <a:pt x="499" y="2364"/>
                    <a:pt x="499" y="2393"/>
                    <a:pt x="470" y="2408"/>
                  </a:cubicBezTo>
                  <a:cubicBezTo>
                    <a:pt x="441" y="2437"/>
                    <a:pt x="397" y="2379"/>
                    <a:pt x="411" y="2320"/>
                  </a:cubicBezTo>
                  <a:cubicBezTo>
                    <a:pt x="426" y="2261"/>
                    <a:pt x="514" y="2276"/>
                    <a:pt x="499" y="2335"/>
                  </a:cubicBezTo>
                  <a:close/>
                  <a:moveTo>
                    <a:pt x="675" y="2393"/>
                  </a:moveTo>
                  <a:cubicBezTo>
                    <a:pt x="675" y="2408"/>
                    <a:pt x="661" y="2423"/>
                    <a:pt x="646" y="2423"/>
                  </a:cubicBezTo>
                  <a:cubicBezTo>
                    <a:pt x="631" y="2423"/>
                    <a:pt x="617" y="2408"/>
                    <a:pt x="617" y="2393"/>
                  </a:cubicBezTo>
                  <a:cubicBezTo>
                    <a:pt x="617" y="2379"/>
                    <a:pt x="631" y="2364"/>
                    <a:pt x="646" y="2364"/>
                  </a:cubicBezTo>
                  <a:cubicBezTo>
                    <a:pt x="661" y="2364"/>
                    <a:pt x="675" y="2379"/>
                    <a:pt x="675" y="23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5"/>
            <p:cNvSpPr/>
            <p:nvPr/>
          </p:nvSpPr>
          <p:spPr>
            <a:xfrm>
              <a:off x="8724914" y="1555576"/>
              <a:ext cx="37221" cy="94431"/>
            </a:xfrm>
            <a:custGeom>
              <a:avLst/>
              <a:gdLst/>
              <a:ahLst/>
              <a:cxnLst/>
              <a:rect l="l" t="t" r="r" b="b"/>
              <a:pathLst>
                <a:path w="1175" h="2981" extrusionOk="0">
                  <a:moveTo>
                    <a:pt x="426" y="88"/>
                  </a:moveTo>
                  <a:cubicBezTo>
                    <a:pt x="426" y="132"/>
                    <a:pt x="426" y="176"/>
                    <a:pt x="397" y="176"/>
                  </a:cubicBezTo>
                  <a:cubicBezTo>
                    <a:pt x="368" y="191"/>
                    <a:pt x="353" y="176"/>
                    <a:pt x="368" y="176"/>
                  </a:cubicBezTo>
                  <a:cubicBezTo>
                    <a:pt x="368" y="176"/>
                    <a:pt x="368" y="147"/>
                    <a:pt x="338" y="147"/>
                  </a:cubicBezTo>
                  <a:cubicBezTo>
                    <a:pt x="265" y="118"/>
                    <a:pt x="147" y="118"/>
                    <a:pt x="147" y="147"/>
                  </a:cubicBezTo>
                  <a:cubicBezTo>
                    <a:pt x="133" y="191"/>
                    <a:pt x="103" y="220"/>
                    <a:pt x="74" y="250"/>
                  </a:cubicBezTo>
                  <a:cubicBezTo>
                    <a:pt x="15" y="309"/>
                    <a:pt x="1" y="338"/>
                    <a:pt x="1" y="455"/>
                  </a:cubicBezTo>
                  <a:cubicBezTo>
                    <a:pt x="1" y="529"/>
                    <a:pt x="15" y="954"/>
                    <a:pt x="15" y="1395"/>
                  </a:cubicBezTo>
                  <a:cubicBezTo>
                    <a:pt x="15" y="1674"/>
                    <a:pt x="30" y="1953"/>
                    <a:pt x="59" y="2232"/>
                  </a:cubicBezTo>
                  <a:cubicBezTo>
                    <a:pt x="89" y="2232"/>
                    <a:pt x="89" y="2261"/>
                    <a:pt x="59" y="2305"/>
                  </a:cubicBezTo>
                  <a:cubicBezTo>
                    <a:pt x="45" y="2349"/>
                    <a:pt x="74" y="2599"/>
                    <a:pt x="133" y="2599"/>
                  </a:cubicBezTo>
                  <a:cubicBezTo>
                    <a:pt x="147" y="2599"/>
                    <a:pt x="147" y="2599"/>
                    <a:pt x="147" y="2613"/>
                  </a:cubicBezTo>
                  <a:cubicBezTo>
                    <a:pt x="133" y="2628"/>
                    <a:pt x="397" y="2936"/>
                    <a:pt x="441" y="2922"/>
                  </a:cubicBezTo>
                  <a:cubicBezTo>
                    <a:pt x="485" y="2922"/>
                    <a:pt x="529" y="2922"/>
                    <a:pt x="558" y="2951"/>
                  </a:cubicBezTo>
                  <a:cubicBezTo>
                    <a:pt x="632" y="2980"/>
                    <a:pt x="647" y="2980"/>
                    <a:pt x="661" y="2951"/>
                  </a:cubicBezTo>
                  <a:cubicBezTo>
                    <a:pt x="676" y="2907"/>
                    <a:pt x="676" y="2922"/>
                    <a:pt x="676" y="2951"/>
                  </a:cubicBezTo>
                  <a:cubicBezTo>
                    <a:pt x="676" y="2966"/>
                    <a:pt x="705" y="2951"/>
                    <a:pt x="749" y="2907"/>
                  </a:cubicBezTo>
                  <a:cubicBezTo>
                    <a:pt x="793" y="2878"/>
                    <a:pt x="808" y="2834"/>
                    <a:pt x="823" y="2790"/>
                  </a:cubicBezTo>
                  <a:cubicBezTo>
                    <a:pt x="823" y="2775"/>
                    <a:pt x="837" y="2760"/>
                    <a:pt x="867" y="2746"/>
                  </a:cubicBezTo>
                  <a:cubicBezTo>
                    <a:pt x="925" y="2716"/>
                    <a:pt x="969" y="2672"/>
                    <a:pt x="1014" y="2628"/>
                  </a:cubicBezTo>
                  <a:cubicBezTo>
                    <a:pt x="1087" y="2584"/>
                    <a:pt x="1116" y="2511"/>
                    <a:pt x="1116" y="2437"/>
                  </a:cubicBezTo>
                  <a:cubicBezTo>
                    <a:pt x="1116" y="2379"/>
                    <a:pt x="1116" y="2349"/>
                    <a:pt x="1087" y="2349"/>
                  </a:cubicBezTo>
                  <a:cubicBezTo>
                    <a:pt x="1072" y="2349"/>
                    <a:pt x="1087" y="2320"/>
                    <a:pt x="1116" y="2290"/>
                  </a:cubicBezTo>
                  <a:cubicBezTo>
                    <a:pt x="1146" y="2261"/>
                    <a:pt x="1175" y="2202"/>
                    <a:pt x="1160" y="2056"/>
                  </a:cubicBezTo>
                  <a:cubicBezTo>
                    <a:pt x="1160" y="1894"/>
                    <a:pt x="1160" y="1865"/>
                    <a:pt x="1102" y="1835"/>
                  </a:cubicBezTo>
                  <a:cubicBezTo>
                    <a:pt x="1028" y="1821"/>
                    <a:pt x="1028" y="1806"/>
                    <a:pt x="1116" y="1806"/>
                  </a:cubicBezTo>
                  <a:cubicBezTo>
                    <a:pt x="1146" y="1806"/>
                    <a:pt x="1160" y="1777"/>
                    <a:pt x="1160" y="1718"/>
                  </a:cubicBezTo>
                  <a:cubicBezTo>
                    <a:pt x="1160" y="1659"/>
                    <a:pt x="1146" y="1483"/>
                    <a:pt x="1146" y="1292"/>
                  </a:cubicBezTo>
                  <a:cubicBezTo>
                    <a:pt x="1131" y="1145"/>
                    <a:pt x="1116" y="999"/>
                    <a:pt x="1102" y="852"/>
                  </a:cubicBezTo>
                  <a:cubicBezTo>
                    <a:pt x="1087" y="778"/>
                    <a:pt x="1072" y="720"/>
                    <a:pt x="1072" y="646"/>
                  </a:cubicBezTo>
                  <a:cubicBezTo>
                    <a:pt x="1072" y="573"/>
                    <a:pt x="1043" y="499"/>
                    <a:pt x="999" y="441"/>
                  </a:cubicBezTo>
                  <a:cubicBezTo>
                    <a:pt x="969" y="411"/>
                    <a:pt x="940" y="367"/>
                    <a:pt x="896" y="338"/>
                  </a:cubicBezTo>
                  <a:cubicBezTo>
                    <a:pt x="852" y="323"/>
                    <a:pt x="808" y="294"/>
                    <a:pt x="779" y="250"/>
                  </a:cubicBezTo>
                  <a:cubicBezTo>
                    <a:pt x="735" y="206"/>
                    <a:pt x="691" y="162"/>
                    <a:pt x="676" y="176"/>
                  </a:cubicBezTo>
                  <a:cubicBezTo>
                    <a:pt x="661" y="176"/>
                    <a:pt x="647" y="162"/>
                    <a:pt x="632" y="132"/>
                  </a:cubicBezTo>
                  <a:cubicBezTo>
                    <a:pt x="588" y="74"/>
                    <a:pt x="514" y="30"/>
                    <a:pt x="441" y="15"/>
                  </a:cubicBezTo>
                  <a:cubicBezTo>
                    <a:pt x="426" y="0"/>
                    <a:pt x="412" y="44"/>
                    <a:pt x="426" y="88"/>
                  </a:cubicBezTo>
                  <a:close/>
                  <a:moveTo>
                    <a:pt x="470" y="514"/>
                  </a:moveTo>
                  <a:cubicBezTo>
                    <a:pt x="470" y="514"/>
                    <a:pt x="441" y="543"/>
                    <a:pt x="426" y="543"/>
                  </a:cubicBezTo>
                  <a:cubicBezTo>
                    <a:pt x="397" y="558"/>
                    <a:pt x="382" y="543"/>
                    <a:pt x="397" y="529"/>
                  </a:cubicBezTo>
                  <a:cubicBezTo>
                    <a:pt x="397" y="529"/>
                    <a:pt x="470" y="499"/>
                    <a:pt x="470" y="514"/>
                  </a:cubicBezTo>
                  <a:close/>
                  <a:moveTo>
                    <a:pt x="940" y="2026"/>
                  </a:moveTo>
                  <a:cubicBezTo>
                    <a:pt x="940" y="2041"/>
                    <a:pt x="925" y="2056"/>
                    <a:pt x="911" y="2041"/>
                  </a:cubicBezTo>
                  <a:cubicBezTo>
                    <a:pt x="896" y="2026"/>
                    <a:pt x="881" y="2012"/>
                    <a:pt x="881" y="1982"/>
                  </a:cubicBezTo>
                  <a:cubicBezTo>
                    <a:pt x="881" y="1967"/>
                    <a:pt x="896" y="1953"/>
                    <a:pt x="911" y="1967"/>
                  </a:cubicBezTo>
                  <a:cubicBezTo>
                    <a:pt x="925" y="1982"/>
                    <a:pt x="940" y="1997"/>
                    <a:pt x="940" y="20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5"/>
            <p:cNvSpPr/>
            <p:nvPr/>
          </p:nvSpPr>
          <p:spPr>
            <a:xfrm>
              <a:off x="8624940" y="1563938"/>
              <a:ext cx="34909" cy="75836"/>
            </a:xfrm>
            <a:custGeom>
              <a:avLst/>
              <a:gdLst/>
              <a:ahLst/>
              <a:cxnLst/>
              <a:rect l="l" t="t" r="r" b="b"/>
              <a:pathLst>
                <a:path w="1102" h="2394" extrusionOk="0">
                  <a:moveTo>
                    <a:pt x="264" y="45"/>
                  </a:moveTo>
                  <a:cubicBezTo>
                    <a:pt x="235" y="89"/>
                    <a:pt x="191" y="118"/>
                    <a:pt x="147" y="133"/>
                  </a:cubicBezTo>
                  <a:cubicBezTo>
                    <a:pt x="88" y="162"/>
                    <a:pt x="74" y="191"/>
                    <a:pt x="44" y="309"/>
                  </a:cubicBezTo>
                  <a:cubicBezTo>
                    <a:pt x="0" y="544"/>
                    <a:pt x="44" y="793"/>
                    <a:pt x="147" y="999"/>
                  </a:cubicBezTo>
                  <a:cubicBezTo>
                    <a:pt x="206" y="1175"/>
                    <a:pt x="206" y="1190"/>
                    <a:pt x="176" y="1586"/>
                  </a:cubicBezTo>
                  <a:cubicBezTo>
                    <a:pt x="162" y="1733"/>
                    <a:pt x="162" y="1865"/>
                    <a:pt x="176" y="2012"/>
                  </a:cubicBezTo>
                  <a:cubicBezTo>
                    <a:pt x="206" y="2041"/>
                    <a:pt x="206" y="2070"/>
                    <a:pt x="206" y="2100"/>
                  </a:cubicBezTo>
                  <a:cubicBezTo>
                    <a:pt x="206" y="2188"/>
                    <a:pt x="279" y="2291"/>
                    <a:pt x="338" y="2291"/>
                  </a:cubicBezTo>
                  <a:cubicBezTo>
                    <a:pt x="352" y="2276"/>
                    <a:pt x="367" y="2291"/>
                    <a:pt x="382" y="2320"/>
                  </a:cubicBezTo>
                  <a:cubicBezTo>
                    <a:pt x="382" y="2364"/>
                    <a:pt x="485" y="2393"/>
                    <a:pt x="558" y="2379"/>
                  </a:cubicBezTo>
                  <a:cubicBezTo>
                    <a:pt x="631" y="2364"/>
                    <a:pt x="690" y="2320"/>
                    <a:pt x="749" y="2276"/>
                  </a:cubicBezTo>
                  <a:cubicBezTo>
                    <a:pt x="866" y="2173"/>
                    <a:pt x="1028" y="1909"/>
                    <a:pt x="998" y="1850"/>
                  </a:cubicBezTo>
                  <a:cubicBezTo>
                    <a:pt x="998" y="1792"/>
                    <a:pt x="1013" y="1748"/>
                    <a:pt x="1028" y="1689"/>
                  </a:cubicBezTo>
                  <a:cubicBezTo>
                    <a:pt x="1087" y="1380"/>
                    <a:pt x="1101" y="1072"/>
                    <a:pt x="1072" y="764"/>
                  </a:cubicBezTo>
                  <a:cubicBezTo>
                    <a:pt x="1013" y="558"/>
                    <a:pt x="925" y="368"/>
                    <a:pt x="793" y="191"/>
                  </a:cubicBezTo>
                  <a:lnTo>
                    <a:pt x="690" y="133"/>
                  </a:lnTo>
                  <a:cubicBezTo>
                    <a:pt x="617" y="103"/>
                    <a:pt x="617" y="103"/>
                    <a:pt x="617" y="162"/>
                  </a:cubicBezTo>
                  <a:cubicBezTo>
                    <a:pt x="602" y="206"/>
                    <a:pt x="587" y="250"/>
                    <a:pt x="573" y="279"/>
                  </a:cubicBezTo>
                  <a:cubicBezTo>
                    <a:pt x="543" y="309"/>
                    <a:pt x="529" y="309"/>
                    <a:pt x="514" y="279"/>
                  </a:cubicBezTo>
                  <a:cubicBezTo>
                    <a:pt x="499" y="250"/>
                    <a:pt x="499" y="206"/>
                    <a:pt x="514" y="177"/>
                  </a:cubicBezTo>
                  <a:cubicBezTo>
                    <a:pt x="529" y="147"/>
                    <a:pt x="543" y="103"/>
                    <a:pt x="543" y="59"/>
                  </a:cubicBezTo>
                  <a:cubicBezTo>
                    <a:pt x="543" y="15"/>
                    <a:pt x="529" y="0"/>
                    <a:pt x="485" y="15"/>
                  </a:cubicBezTo>
                  <a:cubicBezTo>
                    <a:pt x="441" y="30"/>
                    <a:pt x="397" y="30"/>
                    <a:pt x="352" y="15"/>
                  </a:cubicBezTo>
                  <a:cubicBezTo>
                    <a:pt x="308" y="0"/>
                    <a:pt x="279" y="0"/>
                    <a:pt x="264" y="45"/>
                  </a:cubicBezTo>
                  <a:close/>
                  <a:moveTo>
                    <a:pt x="587" y="984"/>
                  </a:moveTo>
                  <a:cubicBezTo>
                    <a:pt x="587" y="1013"/>
                    <a:pt x="573" y="999"/>
                    <a:pt x="573" y="955"/>
                  </a:cubicBezTo>
                  <a:cubicBezTo>
                    <a:pt x="573" y="911"/>
                    <a:pt x="573" y="881"/>
                    <a:pt x="587" y="896"/>
                  </a:cubicBezTo>
                  <a:cubicBezTo>
                    <a:pt x="587" y="925"/>
                    <a:pt x="587" y="955"/>
                    <a:pt x="587" y="984"/>
                  </a:cubicBezTo>
                  <a:close/>
                  <a:moveTo>
                    <a:pt x="1042" y="1028"/>
                  </a:moveTo>
                  <a:cubicBezTo>
                    <a:pt x="1028" y="1058"/>
                    <a:pt x="1028" y="1087"/>
                    <a:pt x="1028" y="1102"/>
                  </a:cubicBezTo>
                  <a:cubicBezTo>
                    <a:pt x="1028" y="1102"/>
                    <a:pt x="1013" y="1131"/>
                    <a:pt x="984" y="1146"/>
                  </a:cubicBezTo>
                  <a:cubicBezTo>
                    <a:pt x="910" y="1190"/>
                    <a:pt x="910" y="1146"/>
                    <a:pt x="969" y="1087"/>
                  </a:cubicBezTo>
                  <a:cubicBezTo>
                    <a:pt x="998" y="1058"/>
                    <a:pt x="1013" y="1043"/>
                    <a:pt x="984" y="1013"/>
                  </a:cubicBezTo>
                  <a:cubicBezTo>
                    <a:pt x="969" y="984"/>
                    <a:pt x="954" y="969"/>
                    <a:pt x="984" y="955"/>
                  </a:cubicBezTo>
                  <a:cubicBezTo>
                    <a:pt x="1057" y="940"/>
                    <a:pt x="1072" y="955"/>
                    <a:pt x="1042" y="1028"/>
                  </a:cubicBezTo>
                  <a:close/>
                  <a:moveTo>
                    <a:pt x="558" y="1513"/>
                  </a:moveTo>
                  <a:cubicBezTo>
                    <a:pt x="543" y="1542"/>
                    <a:pt x="529" y="1557"/>
                    <a:pt x="485" y="1557"/>
                  </a:cubicBezTo>
                  <a:cubicBezTo>
                    <a:pt x="441" y="1557"/>
                    <a:pt x="441" y="1557"/>
                    <a:pt x="455" y="1513"/>
                  </a:cubicBezTo>
                  <a:cubicBezTo>
                    <a:pt x="485" y="1469"/>
                    <a:pt x="573" y="1439"/>
                    <a:pt x="558" y="1513"/>
                  </a:cubicBezTo>
                  <a:close/>
                  <a:moveTo>
                    <a:pt x="338" y="1909"/>
                  </a:moveTo>
                  <a:cubicBezTo>
                    <a:pt x="338" y="1924"/>
                    <a:pt x="338" y="1938"/>
                    <a:pt x="323" y="1938"/>
                  </a:cubicBezTo>
                  <a:cubicBezTo>
                    <a:pt x="294" y="1938"/>
                    <a:pt x="279" y="1924"/>
                    <a:pt x="279" y="1909"/>
                  </a:cubicBezTo>
                  <a:cubicBezTo>
                    <a:pt x="279" y="1894"/>
                    <a:pt x="279" y="1880"/>
                    <a:pt x="294" y="1880"/>
                  </a:cubicBezTo>
                  <a:cubicBezTo>
                    <a:pt x="323" y="1880"/>
                    <a:pt x="338" y="1894"/>
                    <a:pt x="338" y="1909"/>
                  </a:cubicBezTo>
                  <a:close/>
                  <a:moveTo>
                    <a:pt x="485" y="2070"/>
                  </a:moveTo>
                  <a:cubicBezTo>
                    <a:pt x="514" y="2070"/>
                    <a:pt x="514" y="2070"/>
                    <a:pt x="485" y="2115"/>
                  </a:cubicBezTo>
                  <a:cubicBezTo>
                    <a:pt x="441" y="2159"/>
                    <a:pt x="367" y="2129"/>
                    <a:pt x="397" y="2056"/>
                  </a:cubicBezTo>
                  <a:cubicBezTo>
                    <a:pt x="411" y="2026"/>
                    <a:pt x="411" y="2012"/>
                    <a:pt x="426" y="2041"/>
                  </a:cubicBezTo>
                  <a:cubicBezTo>
                    <a:pt x="441" y="2056"/>
                    <a:pt x="455" y="2070"/>
                    <a:pt x="485" y="20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5"/>
            <p:cNvSpPr/>
            <p:nvPr/>
          </p:nvSpPr>
          <p:spPr>
            <a:xfrm>
              <a:off x="8641190" y="1570464"/>
              <a:ext cx="1901" cy="1869"/>
            </a:xfrm>
            <a:custGeom>
              <a:avLst/>
              <a:gdLst/>
              <a:ahLst/>
              <a:cxnLst/>
              <a:rect l="l" t="t" r="r" b="b"/>
              <a:pathLst>
                <a:path w="60" h="59" extrusionOk="0">
                  <a:moveTo>
                    <a:pt x="16" y="29"/>
                  </a:moveTo>
                  <a:cubicBezTo>
                    <a:pt x="16" y="44"/>
                    <a:pt x="30" y="59"/>
                    <a:pt x="45" y="59"/>
                  </a:cubicBezTo>
                  <a:cubicBezTo>
                    <a:pt x="45" y="59"/>
                    <a:pt x="60" y="44"/>
                    <a:pt x="60" y="29"/>
                  </a:cubicBezTo>
                  <a:cubicBezTo>
                    <a:pt x="60" y="15"/>
                    <a:pt x="45" y="0"/>
                    <a:pt x="30" y="15"/>
                  </a:cubicBezTo>
                  <a:cubicBezTo>
                    <a:pt x="16" y="0"/>
                    <a:pt x="1" y="15"/>
                    <a:pt x="16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45"/>
            <p:cNvSpPr/>
            <p:nvPr/>
          </p:nvSpPr>
          <p:spPr>
            <a:xfrm>
              <a:off x="8872341" y="1611835"/>
              <a:ext cx="36778" cy="104662"/>
            </a:xfrm>
            <a:custGeom>
              <a:avLst/>
              <a:gdLst/>
              <a:ahLst/>
              <a:cxnLst/>
              <a:rect l="l" t="t" r="r" b="b"/>
              <a:pathLst>
                <a:path w="1161" h="3304" extrusionOk="0">
                  <a:moveTo>
                    <a:pt x="558" y="59"/>
                  </a:moveTo>
                  <a:cubicBezTo>
                    <a:pt x="529" y="103"/>
                    <a:pt x="485" y="118"/>
                    <a:pt x="441" y="103"/>
                  </a:cubicBezTo>
                  <a:cubicBezTo>
                    <a:pt x="411" y="89"/>
                    <a:pt x="382" y="103"/>
                    <a:pt x="353" y="162"/>
                  </a:cubicBezTo>
                  <a:cubicBezTo>
                    <a:pt x="338" y="206"/>
                    <a:pt x="323" y="236"/>
                    <a:pt x="309" y="236"/>
                  </a:cubicBezTo>
                  <a:cubicBezTo>
                    <a:pt x="250" y="324"/>
                    <a:pt x="221" y="426"/>
                    <a:pt x="206" y="529"/>
                  </a:cubicBezTo>
                  <a:cubicBezTo>
                    <a:pt x="206" y="529"/>
                    <a:pt x="206" y="573"/>
                    <a:pt x="191" y="603"/>
                  </a:cubicBezTo>
                  <a:cubicBezTo>
                    <a:pt x="177" y="647"/>
                    <a:pt x="177" y="705"/>
                    <a:pt x="191" y="764"/>
                  </a:cubicBezTo>
                  <a:cubicBezTo>
                    <a:pt x="221" y="823"/>
                    <a:pt x="206" y="852"/>
                    <a:pt x="177" y="881"/>
                  </a:cubicBezTo>
                  <a:cubicBezTo>
                    <a:pt x="118" y="1087"/>
                    <a:pt x="74" y="1307"/>
                    <a:pt x="88" y="1527"/>
                  </a:cubicBezTo>
                  <a:cubicBezTo>
                    <a:pt x="88" y="1586"/>
                    <a:pt x="88" y="1616"/>
                    <a:pt x="74" y="1616"/>
                  </a:cubicBezTo>
                  <a:cubicBezTo>
                    <a:pt x="74" y="1616"/>
                    <a:pt x="74" y="1660"/>
                    <a:pt x="103" y="1704"/>
                  </a:cubicBezTo>
                  <a:cubicBezTo>
                    <a:pt x="118" y="1762"/>
                    <a:pt x="133" y="1806"/>
                    <a:pt x="103" y="1836"/>
                  </a:cubicBezTo>
                  <a:cubicBezTo>
                    <a:pt x="74" y="1865"/>
                    <a:pt x="59" y="1880"/>
                    <a:pt x="30" y="2100"/>
                  </a:cubicBezTo>
                  <a:cubicBezTo>
                    <a:pt x="15" y="2217"/>
                    <a:pt x="15" y="2232"/>
                    <a:pt x="59" y="2203"/>
                  </a:cubicBezTo>
                  <a:cubicBezTo>
                    <a:pt x="103" y="2188"/>
                    <a:pt x="118" y="2203"/>
                    <a:pt x="103" y="2232"/>
                  </a:cubicBezTo>
                  <a:cubicBezTo>
                    <a:pt x="88" y="2261"/>
                    <a:pt x="103" y="2276"/>
                    <a:pt x="133" y="2261"/>
                  </a:cubicBezTo>
                  <a:cubicBezTo>
                    <a:pt x="177" y="2261"/>
                    <a:pt x="191" y="2261"/>
                    <a:pt x="177" y="2276"/>
                  </a:cubicBezTo>
                  <a:cubicBezTo>
                    <a:pt x="162" y="2291"/>
                    <a:pt x="147" y="2306"/>
                    <a:pt x="118" y="2306"/>
                  </a:cubicBezTo>
                  <a:cubicBezTo>
                    <a:pt x="88" y="2320"/>
                    <a:pt x="59" y="2320"/>
                    <a:pt x="44" y="2350"/>
                  </a:cubicBezTo>
                  <a:cubicBezTo>
                    <a:pt x="0" y="2379"/>
                    <a:pt x="0" y="2394"/>
                    <a:pt x="44" y="2540"/>
                  </a:cubicBezTo>
                  <a:cubicBezTo>
                    <a:pt x="74" y="2614"/>
                    <a:pt x="88" y="2702"/>
                    <a:pt x="103" y="2775"/>
                  </a:cubicBezTo>
                  <a:cubicBezTo>
                    <a:pt x="103" y="2805"/>
                    <a:pt x="118" y="2849"/>
                    <a:pt x="147" y="2849"/>
                  </a:cubicBezTo>
                  <a:cubicBezTo>
                    <a:pt x="162" y="2893"/>
                    <a:pt x="177" y="2937"/>
                    <a:pt x="177" y="2981"/>
                  </a:cubicBezTo>
                  <a:cubicBezTo>
                    <a:pt x="177" y="3098"/>
                    <a:pt x="250" y="3186"/>
                    <a:pt x="309" y="3157"/>
                  </a:cubicBezTo>
                  <a:cubicBezTo>
                    <a:pt x="323" y="3157"/>
                    <a:pt x="323" y="3157"/>
                    <a:pt x="323" y="3186"/>
                  </a:cubicBezTo>
                  <a:cubicBezTo>
                    <a:pt x="323" y="3245"/>
                    <a:pt x="382" y="3274"/>
                    <a:pt x="514" y="3289"/>
                  </a:cubicBezTo>
                  <a:cubicBezTo>
                    <a:pt x="588" y="3304"/>
                    <a:pt x="632" y="3289"/>
                    <a:pt x="632" y="3274"/>
                  </a:cubicBezTo>
                  <a:cubicBezTo>
                    <a:pt x="632" y="3260"/>
                    <a:pt x="676" y="3216"/>
                    <a:pt x="720" y="3186"/>
                  </a:cubicBezTo>
                  <a:cubicBezTo>
                    <a:pt x="867" y="3040"/>
                    <a:pt x="969" y="2849"/>
                    <a:pt x="999" y="2643"/>
                  </a:cubicBezTo>
                  <a:cubicBezTo>
                    <a:pt x="999" y="2599"/>
                    <a:pt x="999" y="2570"/>
                    <a:pt x="1013" y="2526"/>
                  </a:cubicBezTo>
                  <a:cubicBezTo>
                    <a:pt x="1057" y="2526"/>
                    <a:pt x="1072" y="2408"/>
                    <a:pt x="1043" y="2379"/>
                  </a:cubicBezTo>
                  <a:cubicBezTo>
                    <a:pt x="999" y="2364"/>
                    <a:pt x="1013" y="2364"/>
                    <a:pt x="1043" y="2350"/>
                  </a:cubicBezTo>
                  <a:cubicBezTo>
                    <a:pt x="1057" y="2335"/>
                    <a:pt x="1087" y="2188"/>
                    <a:pt x="1043" y="2159"/>
                  </a:cubicBezTo>
                  <a:cubicBezTo>
                    <a:pt x="999" y="2144"/>
                    <a:pt x="1013" y="2129"/>
                    <a:pt x="1057" y="2115"/>
                  </a:cubicBezTo>
                  <a:cubicBezTo>
                    <a:pt x="1072" y="2085"/>
                    <a:pt x="1087" y="2056"/>
                    <a:pt x="1101" y="2027"/>
                  </a:cubicBezTo>
                  <a:cubicBezTo>
                    <a:pt x="1101" y="1997"/>
                    <a:pt x="1101" y="1733"/>
                    <a:pt x="1116" y="1454"/>
                  </a:cubicBezTo>
                  <a:cubicBezTo>
                    <a:pt x="1131" y="999"/>
                    <a:pt x="1116" y="926"/>
                    <a:pt x="1087" y="926"/>
                  </a:cubicBezTo>
                  <a:cubicBezTo>
                    <a:pt x="1057" y="926"/>
                    <a:pt x="1043" y="940"/>
                    <a:pt x="1043" y="955"/>
                  </a:cubicBezTo>
                  <a:cubicBezTo>
                    <a:pt x="1043" y="970"/>
                    <a:pt x="1028" y="984"/>
                    <a:pt x="1013" y="984"/>
                  </a:cubicBezTo>
                  <a:cubicBezTo>
                    <a:pt x="955" y="984"/>
                    <a:pt x="1043" y="896"/>
                    <a:pt x="1101" y="896"/>
                  </a:cubicBezTo>
                  <a:cubicBezTo>
                    <a:pt x="1146" y="896"/>
                    <a:pt x="1131" y="896"/>
                    <a:pt x="1087" y="852"/>
                  </a:cubicBezTo>
                  <a:cubicBezTo>
                    <a:pt x="1043" y="823"/>
                    <a:pt x="1028" y="808"/>
                    <a:pt x="1087" y="837"/>
                  </a:cubicBezTo>
                  <a:cubicBezTo>
                    <a:pt x="1146" y="852"/>
                    <a:pt x="1146" y="837"/>
                    <a:pt x="1146" y="676"/>
                  </a:cubicBezTo>
                  <a:cubicBezTo>
                    <a:pt x="1160" y="588"/>
                    <a:pt x="1146" y="514"/>
                    <a:pt x="1101" y="426"/>
                  </a:cubicBezTo>
                  <a:cubicBezTo>
                    <a:pt x="1072" y="397"/>
                    <a:pt x="1043" y="338"/>
                    <a:pt x="1028" y="309"/>
                  </a:cubicBezTo>
                  <a:cubicBezTo>
                    <a:pt x="1013" y="280"/>
                    <a:pt x="984" y="265"/>
                    <a:pt x="940" y="250"/>
                  </a:cubicBezTo>
                  <a:cubicBezTo>
                    <a:pt x="925" y="250"/>
                    <a:pt x="896" y="250"/>
                    <a:pt x="896" y="236"/>
                  </a:cubicBezTo>
                  <a:cubicBezTo>
                    <a:pt x="896" y="221"/>
                    <a:pt x="881" y="206"/>
                    <a:pt x="867" y="206"/>
                  </a:cubicBezTo>
                  <a:cubicBezTo>
                    <a:pt x="852" y="206"/>
                    <a:pt x="823" y="177"/>
                    <a:pt x="823" y="147"/>
                  </a:cubicBezTo>
                  <a:cubicBezTo>
                    <a:pt x="823" y="118"/>
                    <a:pt x="823" y="89"/>
                    <a:pt x="793" y="89"/>
                  </a:cubicBezTo>
                  <a:cubicBezTo>
                    <a:pt x="764" y="89"/>
                    <a:pt x="734" y="74"/>
                    <a:pt x="720" y="59"/>
                  </a:cubicBezTo>
                  <a:cubicBezTo>
                    <a:pt x="661" y="1"/>
                    <a:pt x="602" y="1"/>
                    <a:pt x="529" y="74"/>
                  </a:cubicBezTo>
                  <a:close/>
                  <a:moveTo>
                    <a:pt x="823" y="544"/>
                  </a:moveTo>
                  <a:cubicBezTo>
                    <a:pt x="823" y="558"/>
                    <a:pt x="808" y="558"/>
                    <a:pt x="808" y="529"/>
                  </a:cubicBezTo>
                  <a:cubicBezTo>
                    <a:pt x="808" y="485"/>
                    <a:pt x="808" y="470"/>
                    <a:pt x="823" y="485"/>
                  </a:cubicBezTo>
                  <a:cubicBezTo>
                    <a:pt x="837" y="500"/>
                    <a:pt x="837" y="514"/>
                    <a:pt x="823" y="544"/>
                  </a:cubicBezTo>
                  <a:close/>
                  <a:moveTo>
                    <a:pt x="911" y="1102"/>
                  </a:moveTo>
                  <a:cubicBezTo>
                    <a:pt x="896" y="1116"/>
                    <a:pt x="867" y="1116"/>
                    <a:pt x="852" y="1102"/>
                  </a:cubicBezTo>
                  <a:cubicBezTo>
                    <a:pt x="837" y="1102"/>
                    <a:pt x="837" y="1087"/>
                    <a:pt x="867" y="1087"/>
                  </a:cubicBezTo>
                  <a:cubicBezTo>
                    <a:pt x="896" y="1087"/>
                    <a:pt x="925" y="1102"/>
                    <a:pt x="911" y="1102"/>
                  </a:cubicBezTo>
                  <a:close/>
                  <a:moveTo>
                    <a:pt x="411" y="1263"/>
                  </a:moveTo>
                  <a:cubicBezTo>
                    <a:pt x="411" y="1278"/>
                    <a:pt x="397" y="1278"/>
                    <a:pt x="397" y="1248"/>
                  </a:cubicBezTo>
                  <a:cubicBezTo>
                    <a:pt x="397" y="1219"/>
                    <a:pt x="397" y="1204"/>
                    <a:pt x="411" y="1204"/>
                  </a:cubicBezTo>
                  <a:cubicBezTo>
                    <a:pt x="411" y="1219"/>
                    <a:pt x="411" y="1248"/>
                    <a:pt x="411" y="1263"/>
                  </a:cubicBezTo>
                  <a:close/>
                  <a:moveTo>
                    <a:pt x="1057" y="1351"/>
                  </a:moveTo>
                  <a:cubicBezTo>
                    <a:pt x="1057" y="1351"/>
                    <a:pt x="1043" y="1366"/>
                    <a:pt x="1013" y="1366"/>
                  </a:cubicBezTo>
                  <a:cubicBezTo>
                    <a:pt x="984" y="1366"/>
                    <a:pt x="969" y="1351"/>
                    <a:pt x="969" y="1351"/>
                  </a:cubicBezTo>
                  <a:cubicBezTo>
                    <a:pt x="969" y="1337"/>
                    <a:pt x="984" y="1322"/>
                    <a:pt x="1013" y="1322"/>
                  </a:cubicBezTo>
                  <a:cubicBezTo>
                    <a:pt x="1043" y="1322"/>
                    <a:pt x="1057" y="1337"/>
                    <a:pt x="1057" y="1351"/>
                  </a:cubicBezTo>
                  <a:close/>
                  <a:moveTo>
                    <a:pt x="544" y="1454"/>
                  </a:moveTo>
                  <a:cubicBezTo>
                    <a:pt x="529" y="1469"/>
                    <a:pt x="514" y="1469"/>
                    <a:pt x="500" y="1483"/>
                  </a:cubicBezTo>
                  <a:cubicBezTo>
                    <a:pt x="470" y="1483"/>
                    <a:pt x="470" y="1469"/>
                    <a:pt x="500" y="1454"/>
                  </a:cubicBezTo>
                  <a:cubicBezTo>
                    <a:pt x="514" y="1439"/>
                    <a:pt x="558" y="1425"/>
                    <a:pt x="544" y="1454"/>
                  </a:cubicBezTo>
                  <a:close/>
                  <a:moveTo>
                    <a:pt x="896" y="1762"/>
                  </a:moveTo>
                  <a:cubicBezTo>
                    <a:pt x="881" y="1777"/>
                    <a:pt x="881" y="1792"/>
                    <a:pt x="867" y="1792"/>
                  </a:cubicBezTo>
                  <a:cubicBezTo>
                    <a:pt x="852" y="1792"/>
                    <a:pt x="837" y="1792"/>
                    <a:pt x="837" y="1792"/>
                  </a:cubicBezTo>
                  <a:cubicBezTo>
                    <a:pt x="837" y="1762"/>
                    <a:pt x="852" y="1762"/>
                    <a:pt x="867" y="1762"/>
                  </a:cubicBezTo>
                  <a:cubicBezTo>
                    <a:pt x="881" y="1762"/>
                    <a:pt x="896" y="1762"/>
                    <a:pt x="896" y="1762"/>
                  </a:cubicBezTo>
                  <a:close/>
                  <a:moveTo>
                    <a:pt x="764" y="2115"/>
                  </a:moveTo>
                  <a:cubicBezTo>
                    <a:pt x="793" y="2144"/>
                    <a:pt x="779" y="2144"/>
                    <a:pt x="734" y="2115"/>
                  </a:cubicBezTo>
                  <a:cubicBezTo>
                    <a:pt x="690" y="2100"/>
                    <a:pt x="661" y="2056"/>
                    <a:pt x="676" y="1997"/>
                  </a:cubicBezTo>
                  <a:lnTo>
                    <a:pt x="676" y="1924"/>
                  </a:lnTo>
                  <a:lnTo>
                    <a:pt x="705" y="1997"/>
                  </a:lnTo>
                  <a:cubicBezTo>
                    <a:pt x="720" y="2041"/>
                    <a:pt x="734" y="2071"/>
                    <a:pt x="764" y="2115"/>
                  </a:cubicBezTo>
                  <a:close/>
                  <a:moveTo>
                    <a:pt x="500" y="2056"/>
                  </a:moveTo>
                  <a:cubicBezTo>
                    <a:pt x="500" y="2085"/>
                    <a:pt x="500" y="2085"/>
                    <a:pt x="470" y="2085"/>
                  </a:cubicBezTo>
                  <a:cubicBezTo>
                    <a:pt x="441" y="2071"/>
                    <a:pt x="426" y="2056"/>
                    <a:pt x="426" y="2041"/>
                  </a:cubicBezTo>
                  <a:cubicBezTo>
                    <a:pt x="426" y="2012"/>
                    <a:pt x="426" y="1997"/>
                    <a:pt x="456" y="2012"/>
                  </a:cubicBezTo>
                  <a:cubicBezTo>
                    <a:pt x="470" y="2012"/>
                    <a:pt x="485" y="2041"/>
                    <a:pt x="500" y="2056"/>
                  </a:cubicBezTo>
                  <a:close/>
                  <a:moveTo>
                    <a:pt x="632" y="2364"/>
                  </a:moveTo>
                  <a:cubicBezTo>
                    <a:pt x="617" y="2379"/>
                    <a:pt x="602" y="2394"/>
                    <a:pt x="588" y="2394"/>
                  </a:cubicBezTo>
                  <a:cubicBezTo>
                    <a:pt x="573" y="2394"/>
                    <a:pt x="558" y="2379"/>
                    <a:pt x="558" y="2364"/>
                  </a:cubicBezTo>
                  <a:cubicBezTo>
                    <a:pt x="558" y="2350"/>
                    <a:pt x="573" y="2335"/>
                    <a:pt x="602" y="2335"/>
                  </a:cubicBezTo>
                  <a:cubicBezTo>
                    <a:pt x="632" y="2335"/>
                    <a:pt x="632" y="2350"/>
                    <a:pt x="632" y="2364"/>
                  </a:cubicBezTo>
                  <a:close/>
                  <a:moveTo>
                    <a:pt x="353" y="2394"/>
                  </a:moveTo>
                  <a:cubicBezTo>
                    <a:pt x="338" y="2408"/>
                    <a:pt x="309" y="2423"/>
                    <a:pt x="279" y="2423"/>
                  </a:cubicBezTo>
                  <a:cubicBezTo>
                    <a:pt x="250" y="2423"/>
                    <a:pt x="250" y="2423"/>
                    <a:pt x="279" y="2394"/>
                  </a:cubicBezTo>
                  <a:cubicBezTo>
                    <a:pt x="323" y="2364"/>
                    <a:pt x="367" y="2364"/>
                    <a:pt x="353" y="2394"/>
                  </a:cubicBezTo>
                  <a:close/>
                  <a:moveTo>
                    <a:pt x="676" y="2761"/>
                  </a:moveTo>
                  <a:cubicBezTo>
                    <a:pt x="676" y="2775"/>
                    <a:pt x="646" y="2790"/>
                    <a:pt x="632" y="2790"/>
                  </a:cubicBezTo>
                  <a:cubicBezTo>
                    <a:pt x="617" y="2790"/>
                    <a:pt x="617" y="2775"/>
                    <a:pt x="632" y="2761"/>
                  </a:cubicBezTo>
                  <a:cubicBezTo>
                    <a:pt x="690" y="2717"/>
                    <a:pt x="705" y="2717"/>
                    <a:pt x="676" y="27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45"/>
            <p:cNvSpPr/>
            <p:nvPr/>
          </p:nvSpPr>
          <p:spPr>
            <a:xfrm>
              <a:off x="8680724" y="1624854"/>
              <a:ext cx="35384" cy="90249"/>
            </a:xfrm>
            <a:custGeom>
              <a:avLst/>
              <a:gdLst/>
              <a:ahLst/>
              <a:cxnLst/>
              <a:rect l="l" t="t" r="r" b="b"/>
              <a:pathLst>
                <a:path w="1117" h="2849" extrusionOk="0">
                  <a:moveTo>
                    <a:pt x="397" y="30"/>
                  </a:moveTo>
                  <a:cubicBezTo>
                    <a:pt x="368" y="74"/>
                    <a:pt x="368" y="103"/>
                    <a:pt x="353" y="147"/>
                  </a:cubicBezTo>
                  <a:cubicBezTo>
                    <a:pt x="353" y="177"/>
                    <a:pt x="353" y="177"/>
                    <a:pt x="339" y="162"/>
                  </a:cubicBezTo>
                  <a:cubicBezTo>
                    <a:pt x="324" y="133"/>
                    <a:pt x="309" y="118"/>
                    <a:pt x="280" y="118"/>
                  </a:cubicBezTo>
                  <a:cubicBezTo>
                    <a:pt x="192" y="118"/>
                    <a:pt x="162" y="206"/>
                    <a:pt x="74" y="603"/>
                  </a:cubicBezTo>
                  <a:cubicBezTo>
                    <a:pt x="16" y="940"/>
                    <a:pt x="1" y="1263"/>
                    <a:pt x="30" y="1586"/>
                  </a:cubicBezTo>
                  <a:cubicBezTo>
                    <a:pt x="89" y="2144"/>
                    <a:pt x="104" y="2173"/>
                    <a:pt x="148" y="2173"/>
                  </a:cubicBezTo>
                  <a:cubicBezTo>
                    <a:pt x="177" y="2173"/>
                    <a:pt x="192" y="2188"/>
                    <a:pt x="192" y="2203"/>
                  </a:cubicBezTo>
                  <a:cubicBezTo>
                    <a:pt x="192" y="2217"/>
                    <a:pt x="162" y="2232"/>
                    <a:pt x="133" y="2217"/>
                  </a:cubicBezTo>
                  <a:cubicBezTo>
                    <a:pt x="104" y="2217"/>
                    <a:pt x="74" y="2217"/>
                    <a:pt x="74" y="2247"/>
                  </a:cubicBezTo>
                  <a:cubicBezTo>
                    <a:pt x="74" y="2276"/>
                    <a:pt x="74" y="2335"/>
                    <a:pt x="74" y="2394"/>
                  </a:cubicBezTo>
                  <a:cubicBezTo>
                    <a:pt x="74" y="2452"/>
                    <a:pt x="89" y="2511"/>
                    <a:pt x="133" y="2570"/>
                  </a:cubicBezTo>
                  <a:cubicBezTo>
                    <a:pt x="162" y="2599"/>
                    <a:pt x="177" y="2629"/>
                    <a:pt x="177" y="2643"/>
                  </a:cubicBezTo>
                  <a:cubicBezTo>
                    <a:pt x="162" y="2658"/>
                    <a:pt x="206" y="2702"/>
                    <a:pt x="250" y="2746"/>
                  </a:cubicBezTo>
                  <a:cubicBezTo>
                    <a:pt x="353" y="2819"/>
                    <a:pt x="471" y="2849"/>
                    <a:pt x="441" y="2775"/>
                  </a:cubicBezTo>
                  <a:cubicBezTo>
                    <a:pt x="427" y="2746"/>
                    <a:pt x="441" y="2731"/>
                    <a:pt x="544" y="2746"/>
                  </a:cubicBezTo>
                  <a:cubicBezTo>
                    <a:pt x="632" y="2761"/>
                    <a:pt x="662" y="2746"/>
                    <a:pt x="676" y="2702"/>
                  </a:cubicBezTo>
                  <a:cubicBezTo>
                    <a:pt x="691" y="2658"/>
                    <a:pt x="706" y="2643"/>
                    <a:pt x="720" y="2643"/>
                  </a:cubicBezTo>
                  <a:cubicBezTo>
                    <a:pt x="794" y="2614"/>
                    <a:pt x="867" y="2540"/>
                    <a:pt x="911" y="2467"/>
                  </a:cubicBezTo>
                  <a:cubicBezTo>
                    <a:pt x="911" y="2452"/>
                    <a:pt x="940" y="2423"/>
                    <a:pt x="984" y="2394"/>
                  </a:cubicBezTo>
                  <a:cubicBezTo>
                    <a:pt x="1087" y="2335"/>
                    <a:pt x="1102" y="2276"/>
                    <a:pt x="1029" y="2217"/>
                  </a:cubicBezTo>
                  <a:cubicBezTo>
                    <a:pt x="999" y="2173"/>
                    <a:pt x="999" y="2159"/>
                    <a:pt x="1014" y="2159"/>
                  </a:cubicBezTo>
                  <a:cubicBezTo>
                    <a:pt x="1029" y="2159"/>
                    <a:pt x="1043" y="2129"/>
                    <a:pt x="1043" y="2085"/>
                  </a:cubicBezTo>
                  <a:cubicBezTo>
                    <a:pt x="1043" y="2041"/>
                    <a:pt x="1058" y="1880"/>
                    <a:pt x="1073" y="1733"/>
                  </a:cubicBezTo>
                  <a:cubicBezTo>
                    <a:pt x="1117" y="1366"/>
                    <a:pt x="1117" y="999"/>
                    <a:pt x="1073" y="632"/>
                  </a:cubicBezTo>
                  <a:cubicBezTo>
                    <a:pt x="1058" y="559"/>
                    <a:pt x="1043" y="470"/>
                    <a:pt x="1029" y="412"/>
                  </a:cubicBezTo>
                  <a:cubicBezTo>
                    <a:pt x="999" y="294"/>
                    <a:pt x="926" y="206"/>
                    <a:pt x="838" y="133"/>
                  </a:cubicBezTo>
                  <a:cubicBezTo>
                    <a:pt x="808" y="118"/>
                    <a:pt x="794" y="118"/>
                    <a:pt x="794" y="133"/>
                  </a:cubicBezTo>
                  <a:cubicBezTo>
                    <a:pt x="794" y="133"/>
                    <a:pt x="779" y="133"/>
                    <a:pt x="764" y="103"/>
                  </a:cubicBezTo>
                  <a:cubicBezTo>
                    <a:pt x="735" y="74"/>
                    <a:pt x="706" y="59"/>
                    <a:pt x="676" y="45"/>
                  </a:cubicBezTo>
                  <a:cubicBezTo>
                    <a:pt x="647" y="45"/>
                    <a:pt x="617" y="45"/>
                    <a:pt x="617" y="30"/>
                  </a:cubicBezTo>
                  <a:cubicBezTo>
                    <a:pt x="617" y="15"/>
                    <a:pt x="573" y="1"/>
                    <a:pt x="515" y="1"/>
                  </a:cubicBezTo>
                  <a:cubicBezTo>
                    <a:pt x="456" y="1"/>
                    <a:pt x="397" y="15"/>
                    <a:pt x="368" y="45"/>
                  </a:cubicBezTo>
                  <a:close/>
                  <a:moveTo>
                    <a:pt x="662" y="456"/>
                  </a:moveTo>
                  <a:cubicBezTo>
                    <a:pt x="662" y="485"/>
                    <a:pt x="647" y="456"/>
                    <a:pt x="647" y="426"/>
                  </a:cubicBezTo>
                  <a:cubicBezTo>
                    <a:pt x="647" y="397"/>
                    <a:pt x="647" y="382"/>
                    <a:pt x="662" y="397"/>
                  </a:cubicBezTo>
                  <a:cubicBezTo>
                    <a:pt x="662" y="412"/>
                    <a:pt x="662" y="441"/>
                    <a:pt x="662" y="456"/>
                  </a:cubicBezTo>
                  <a:close/>
                  <a:moveTo>
                    <a:pt x="162" y="705"/>
                  </a:moveTo>
                  <a:cubicBezTo>
                    <a:pt x="162" y="720"/>
                    <a:pt x="148" y="735"/>
                    <a:pt x="133" y="735"/>
                  </a:cubicBezTo>
                  <a:cubicBezTo>
                    <a:pt x="118" y="735"/>
                    <a:pt x="118" y="720"/>
                    <a:pt x="104" y="705"/>
                  </a:cubicBezTo>
                  <a:cubicBezTo>
                    <a:pt x="104" y="691"/>
                    <a:pt x="118" y="676"/>
                    <a:pt x="133" y="676"/>
                  </a:cubicBezTo>
                  <a:cubicBezTo>
                    <a:pt x="148" y="676"/>
                    <a:pt x="162" y="691"/>
                    <a:pt x="162" y="705"/>
                  </a:cubicBezTo>
                  <a:close/>
                  <a:moveTo>
                    <a:pt x="471" y="1175"/>
                  </a:moveTo>
                  <a:cubicBezTo>
                    <a:pt x="471" y="1190"/>
                    <a:pt x="456" y="1205"/>
                    <a:pt x="441" y="1205"/>
                  </a:cubicBezTo>
                  <a:cubicBezTo>
                    <a:pt x="427" y="1205"/>
                    <a:pt x="412" y="1190"/>
                    <a:pt x="412" y="1175"/>
                  </a:cubicBezTo>
                  <a:cubicBezTo>
                    <a:pt x="412" y="1160"/>
                    <a:pt x="427" y="1146"/>
                    <a:pt x="441" y="1146"/>
                  </a:cubicBezTo>
                  <a:cubicBezTo>
                    <a:pt x="456" y="1146"/>
                    <a:pt x="471" y="1160"/>
                    <a:pt x="471" y="1175"/>
                  </a:cubicBezTo>
                  <a:close/>
                  <a:moveTo>
                    <a:pt x="1043" y="1337"/>
                  </a:moveTo>
                  <a:cubicBezTo>
                    <a:pt x="1043" y="1351"/>
                    <a:pt x="1043" y="1366"/>
                    <a:pt x="1014" y="1381"/>
                  </a:cubicBezTo>
                  <a:cubicBezTo>
                    <a:pt x="984" y="1395"/>
                    <a:pt x="970" y="1381"/>
                    <a:pt x="970" y="1351"/>
                  </a:cubicBezTo>
                  <a:cubicBezTo>
                    <a:pt x="970" y="1337"/>
                    <a:pt x="1014" y="1307"/>
                    <a:pt x="1043" y="1337"/>
                  </a:cubicBezTo>
                  <a:close/>
                  <a:moveTo>
                    <a:pt x="691" y="1718"/>
                  </a:moveTo>
                  <a:cubicBezTo>
                    <a:pt x="676" y="1733"/>
                    <a:pt x="647" y="1733"/>
                    <a:pt x="632" y="1718"/>
                  </a:cubicBezTo>
                  <a:cubicBezTo>
                    <a:pt x="617" y="1718"/>
                    <a:pt x="617" y="1704"/>
                    <a:pt x="647" y="1704"/>
                  </a:cubicBezTo>
                  <a:cubicBezTo>
                    <a:pt x="676" y="1704"/>
                    <a:pt x="691" y="1718"/>
                    <a:pt x="691" y="1718"/>
                  </a:cubicBezTo>
                  <a:close/>
                  <a:moveTo>
                    <a:pt x="999" y="2276"/>
                  </a:moveTo>
                  <a:cubicBezTo>
                    <a:pt x="999" y="2291"/>
                    <a:pt x="984" y="2291"/>
                    <a:pt x="955" y="2291"/>
                  </a:cubicBezTo>
                  <a:cubicBezTo>
                    <a:pt x="940" y="2291"/>
                    <a:pt x="896" y="2262"/>
                    <a:pt x="926" y="2232"/>
                  </a:cubicBezTo>
                  <a:cubicBezTo>
                    <a:pt x="970" y="2203"/>
                    <a:pt x="999" y="2232"/>
                    <a:pt x="999" y="22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45"/>
            <p:cNvSpPr/>
            <p:nvPr/>
          </p:nvSpPr>
          <p:spPr>
            <a:xfrm>
              <a:off x="8941176" y="1636955"/>
              <a:ext cx="34909" cy="83280"/>
            </a:xfrm>
            <a:custGeom>
              <a:avLst/>
              <a:gdLst/>
              <a:ahLst/>
              <a:cxnLst/>
              <a:rect l="l" t="t" r="r" b="b"/>
              <a:pathLst>
                <a:path w="1102" h="2629" extrusionOk="0">
                  <a:moveTo>
                    <a:pt x="353" y="15"/>
                  </a:moveTo>
                  <a:cubicBezTo>
                    <a:pt x="323" y="15"/>
                    <a:pt x="308" y="30"/>
                    <a:pt x="294" y="59"/>
                  </a:cubicBezTo>
                  <a:cubicBezTo>
                    <a:pt x="294" y="88"/>
                    <a:pt x="279" y="118"/>
                    <a:pt x="250" y="118"/>
                  </a:cubicBezTo>
                  <a:cubicBezTo>
                    <a:pt x="220" y="133"/>
                    <a:pt x="191" y="147"/>
                    <a:pt x="176" y="177"/>
                  </a:cubicBezTo>
                  <a:cubicBezTo>
                    <a:pt x="147" y="191"/>
                    <a:pt x="118" y="206"/>
                    <a:pt x="88" y="221"/>
                  </a:cubicBezTo>
                  <a:cubicBezTo>
                    <a:pt x="15" y="235"/>
                    <a:pt x="0" y="353"/>
                    <a:pt x="0" y="778"/>
                  </a:cubicBezTo>
                  <a:cubicBezTo>
                    <a:pt x="0" y="1101"/>
                    <a:pt x="0" y="1116"/>
                    <a:pt x="74" y="1175"/>
                  </a:cubicBezTo>
                  <a:cubicBezTo>
                    <a:pt x="147" y="1234"/>
                    <a:pt x="147" y="1336"/>
                    <a:pt x="44" y="1307"/>
                  </a:cubicBezTo>
                  <a:cubicBezTo>
                    <a:pt x="15" y="1307"/>
                    <a:pt x="0" y="1307"/>
                    <a:pt x="0" y="1351"/>
                  </a:cubicBezTo>
                  <a:cubicBezTo>
                    <a:pt x="0" y="1424"/>
                    <a:pt x="30" y="1439"/>
                    <a:pt x="74" y="1410"/>
                  </a:cubicBezTo>
                  <a:cubicBezTo>
                    <a:pt x="118" y="1366"/>
                    <a:pt x="103" y="1380"/>
                    <a:pt x="103" y="1410"/>
                  </a:cubicBezTo>
                  <a:cubicBezTo>
                    <a:pt x="103" y="1424"/>
                    <a:pt x="88" y="1439"/>
                    <a:pt x="74" y="1439"/>
                  </a:cubicBezTo>
                  <a:cubicBezTo>
                    <a:pt x="30" y="1439"/>
                    <a:pt x="44" y="1513"/>
                    <a:pt x="88" y="1557"/>
                  </a:cubicBezTo>
                  <a:cubicBezTo>
                    <a:pt x="147" y="1615"/>
                    <a:pt x="147" y="1645"/>
                    <a:pt x="132" y="1791"/>
                  </a:cubicBezTo>
                  <a:cubicBezTo>
                    <a:pt x="118" y="2085"/>
                    <a:pt x="132" y="2158"/>
                    <a:pt x="191" y="2173"/>
                  </a:cubicBezTo>
                  <a:cubicBezTo>
                    <a:pt x="250" y="2188"/>
                    <a:pt x="264" y="2261"/>
                    <a:pt x="220" y="2305"/>
                  </a:cubicBezTo>
                  <a:cubicBezTo>
                    <a:pt x="162" y="2335"/>
                    <a:pt x="191" y="2393"/>
                    <a:pt x="294" y="2511"/>
                  </a:cubicBezTo>
                  <a:cubicBezTo>
                    <a:pt x="411" y="2628"/>
                    <a:pt x="411" y="2628"/>
                    <a:pt x="558" y="2628"/>
                  </a:cubicBezTo>
                  <a:cubicBezTo>
                    <a:pt x="690" y="2614"/>
                    <a:pt x="822" y="2555"/>
                    <a:pt x="1013" y="2364"/>
                  </a:cubicBezTo>
                  <a:lnTo>
                    <a:pt x="1087" y="2291"/>
                  </a:lnTo>
                  <a:lnTo>
                    <a:pt x="1087" y="1924"/>
                  </a:lnTo>
                  <a:cubicBezTo>
                    <a:pt x="1101" y="1791"/>
                    <a:pt x="1101" y="1674"/>
                    <a:pt x="1072" y="1557"/>
                  </a:cubicBezTo>
                  <a:cubicBezTo>
                    <a:pt x="1057" y="1557"/>
                    <a:pt x="1057" y="1513"/>
                    <a:pt x="1072" y="1468"/>
                  </a:cubicBezTo>
                  <a:cubicBezTo>
                    <a:pt x="1087" y="1424"/>
                    <a:pt x="1072" y="1380"/>
                    <a:pt x="1057" y="1380"/>
                  </a:cubicBezTo>
                  <a:cubicBezTo>
                    <a:pt x="1028" y="1380"/>
                    <a:pt x="1028" y="1366"/>
                    <a:pt x="1057" y="1336"/>
                  </a:cubicBezTo>
                  <a:cubicBezTo>
                    <a:pt x="1072" y="1145"/>
                    <a:pt x="1043" y="955"/>
                    <a:pt x="984" y="778"/>
                  </a:cubicBezTo>
                  <a:cubicBezTo>
                    <a:pt x="954" y="705"/>
                    <a:pt x="940" y="632"/>
                    <a:pt x="940" y="544"/>
                  </a:cubicBezTo>
                  <a:cubicBezTo>
                    <a:pt x="940" y="426"/>
                    <a:pt x="896" y="279"/>
                    <a:pt x="837" y="279"/>
                  </a:cubicBezTo>
                  <a:cubicBezTo>
                    <a:pt x="778" y="279"/>
                    <a:pt x="793" y="265"/>
                    <a:pt x="793" y="250"/>
                  </a:cubicBezTo>
                  <a:cubicBezTo>
                    <a:pt x="808" y="221"/>
                    <a:pt x="793" y="206"/>
                    <a:pt x="749" y="191"/>
                  </a:cubicBezTo>
                  <a:cubicBezTo>
                    <a:pt x="705" y="191"/>
                    <a:pt x="661" y="162"/>
                    <a:pt x="646" y="118"/>
                  </a:cubicBezTo>
                  <a:cubicBezTo>
                    <a:pt x="631" y="74"/>
                    <a:pt x="587" y="44"/>
                    <a:pt x="558" y="44"/>
                  </a:cubicBezTo>
                  <a:cubicBezTo>
                    <a:pt x="514" y="44"/>
                    <a:pt x="485" y="30"/>
                    <a:pt x="441" y="30"/>
                  </a:cubicBezTo>
                  <a:cubicBezTo>
                    <a:pt x="411" y="15"/>
                    <a:pt x="382" y="0"/>
                    <a:pt x="353" y="15"/>
                  </a:cubicBezTo>
                  <a:close/>
                  <a:moveTo>
                    <a:pt x="690" y="1219"/>
                  </a:moveTo>
                  <a:cubicBezTo>
                    <a:pt x="676" y="1248"/>
                    <a:pt x="646" y="1263"/>
                    <a:pt x="646" y="1263"/>
                  </a:cubicBezTo>
                  <a:cubicBezTo>
                    <a:pt x="631" y="1248"/>
                    <a:pt x="661" y="1190"/>
                    <a:pt x="690" y="1190"/>
                  </a:cubicBezTo>
                  <a:cubicBezTo>
                    <a:pt x="720" y="1190"/>
                    <a:pt x="705" y="1204"/>
                    <a:pt x="690" y="1219"/>
                  </a:cubicBezTo>
                  <a:close/>
                  <a:moveTo>
                    <a:pt x="279" y="2026"/>
                  </a:moveTo>
                  <a:cubicBezTo>
                    <a:pt x="264" y="2070"/>
                    <a:pt x="220" y="2085"/>
                    <a:pt x="220" y="2056"/>
                  </a:cubicBezTo>
                  <a:cubicBezTo>
                    <a:pt x="220" y="2012"/>
                    <a:pt x="235" y="1997"/>
                    <a:pt x="279" y="1982"/>
                  </a:cubicBezTo>
                  <a:cubicBezTo>
                    <a:pt x="294" y="1982"/>
                    <a:pt x="294" y="2012"/>
                    <a:pt x="279" y="20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45"/>
            <p:cNvSpPr/>
            <p:nvPr/>
          </p:nvSpPr>
          <p:spPr>
            <a:xfrm>
              <a:off x="8770941" y="1643924"/>
              <a:ext cx="33990" cy="91200"/>
            </a:xfrm>
            <a:custGeom>
              <a:avLst/>
              <a:gdLst/>
              <a:ahLst/>
              <a:cxnLst/>
              <a:rect l="l" t="t" r="r" b="b"/>
              <a:pathLst>
                <a:path w="1073" h="2879" extrusionOk="0">
                  <a:moveTo>
                    <a:pt x="456" y="45"/>
                  </a:moveTo>
                  <a:cubicBezTo>
                    <a:pt x="456" y="45"/>
                    <a:pt x="427" y="59"/>
                    <a:pt x="383" y="45"/>
                  </a:cubicBezTo>
                  <a:cubicBezTo>
                    <a:pt x="339" y="30"/>
                    <a:pt x="309" y="45"/>
                    <a:pt x="309" y="59"/>
                  </a:cubicBezTo>
                  <a:cubicBezTo>
                    <a:pt x="309" y="74"/>
                    <a:pt x="280" y="89"/>
                    <a:pt x="236" y="89"/>
                  </a:cubicBezTo>
                  <a:cubicBezTo>
                    <a:pt x="177" y="74"/>
                    <a:pt x="133" y="118"/>
                    <a:pt x="118" y="162"/>
                  </a:cubicBezTo>
                  <a:cubicBezTo>
                    <a:pt x="104" y="191"/>
                    <a:pt x="89" y="235"/>
                    <a:pt x="60" y="250"/>
                  </a:cubicBezTo>
                  <a:cubicBezTo>
                    <a:pt x="16" y="280"/>
                    <a:pt x="1" y="691"/>
                    <a:pt x="1" y="1439"/>
                  </a:cubicBezTo>
                  <a:cubicBezTo>
                    <a:pt x="1" y="2085"/>
                    <a:pt x="1" y="2247"/>
                    <a:pt x="45" y="2261"/>
                  </a:cubicBezTo>
                  <a:cubicBezTo>
                    <a:pt x="74" y="2305"/>
                    <a:pt x="89" y="2364"/>
                    <a:pt x="89" y="2423"/>
                  </a:cubicBezTo>
                  <a:cubicBezTo>
                    <a:pt x="104" y="2570"/>
                    <a:pt x="104" y="2570"/>
                    <a:pt x="251" y="2746"/>
                  </a:cubicBezTo>
                  <a:cubicBezTo>
                    <a:pt x="353" y="2863"/>
                    <a:pt x="383" y="2878"/>
                    <a:pt x="471" y="2863"/>
                  </a:cubicBezTo>
                  <a:cubicBezTo>
                    <a:pt x="515" y="2863"/>
                    <a:pt x="559" y="2863"/>
                    <a:pt x="603" y="2834"/>
                  </a:cubicBezTo>
                  <a:cubicBezTo>
                    <a:pt x="603" y="2819"/>
                    <a:pt x="618" y="2805"/>
                    <a:pt x="632" y="2819"/>
                  </a:cubicBezTo>
                  <a:cubicBezTo>
                    <a:pt x="706" y="2834"/>
                    <a:pt x="764" y="2790"/>
                    <a:pt x="779" y="2731"/>
                  </a:cubicBezTo>
                  <a:cubicBezTo>
                    <a:pt x="808" y="2687"/>
                    <a:pt x="852" y="2643"/>
                    <a:pt x="897" y="2628"/>
                  </a:cubicBezTo>
                  <a:cubicBezTo>
                    <a:pt x="985" y="2599"/>
                    <a:pt x="985" y="2584"/>
                    <a:pt x="970" y="2511"/>
                  </a:cubicBezTo>
                  <a:cubicBezTo>
                    <a:pt x="955" y="2438"/>
                    <a:pt x="970" y="2379"/>
                    <a:pt x="1014" y="2320"/>
                  </a:cubicBezTo>
                  <a:cubicBezTo>
                    <a:pt x="1058" y="2232"/>
                    <a:pt x="1073" y="2188"/>
                    <a:pt x="1058" y="1894"/>
                  </a:cubicBezTo>
                  <a:cubicBezTo>
                    <a:pt x="1043" y="1498"/>
                    <a:pt x="1014" y="1307"/>
                    <a:pt x="985" y="1278"/>
                  </a:cubicBezTo>
                  <a:cubicBezTo>
                    <a:pt x="970" y="1248"/>
                    <a:pt x="955" y="1204"/>
                    <a:pt x="955" y="1160"/>
                  </a:cubicBezTo>
                  <a:cubicBezTo>
                    <a:pt x="955" y="1116"/>
                    <a:pt x="941" y="955"/>
                    <a:pt x="926" y="837"/>
                  </a:cubicBezTo>
                  <a:cubicBezTo>
                    <a:pt x="911" y="705"/>
                    <a:pt x="882" y="544"/>
                    <a:pt x="882" y="470"/>
                  </a:cubicBezTo>
                  <a:cubicBezTo>
                    <a:pt x="867" y="309"/>
                    <a:pt x="823" y="235"/>
                    <a:pt x="764" y="250"/>
                  </a:cubicBezTo>
                  <a:cubicBezTo>
                    <a:pt x="750" y="250"/>
                    <a:pt x="735" y="250"/>
                    <a:pt x="735" y="250"/>
                  </a:cubicBezTo>
                  <a:cubicBezTo>
                    <a:pt x="735" y="235"/>
                    <a:pt x="706" y="206"/>
                    <a:pt x="662" y="191"/>
                  </a:cubicBezTo>
                  <a:cubicBezTo>
                    <a:pt x="618" y="191"/>
                    <a:pt x="603" y="162"/>
                    <a:pt x="603" y="133"/>
                  </a:cubicBezTo>
                  <a:cubicBezTo>
                    <a:pt x="618" y="103"/>
                    <a:pt x="603" y="59"/>
                    <a:pt x="574" y="45"/>
                  </a:cubicBezTo>
                  <a:cubicBezTo>
                    <a:pt x="529" y="15"/>
                    <a:pt x="456" y="1"/>
                    <a:pt x="456" y="45"/>
                  </a:cubicBezTo>
                  <a:close/>
                  <a:moveTo>
                    <a:pt x="383" y="147"/>
                  </a:moveTo>
                  <a:cubicBezTo>
                    <a:pt x="383" y="162"/>
                    <a:pt x="397" y="177"/>
                    <a:pt x="383" y="177"/>
                  </a:cubicBezTo>
                  <a:lnTo>
                    <a:pt x="324" y="191"/>
                  </a:lnTo>
                  <a:cubicBezTo>
                    <a:pt x="295" y="206"/>
                    <a:pt x="295" y="191"/>
                    <a:pt x="295" y="177"/>
                  </a:cubicBezTo>
                  <a:cubicBezTo>
                    <a:pt x="309" y="147"/>
                    <a:pt x="353" y="118"/>
                    <a:pt x="383" y="162"/>
                  </a:cubicBezTo>
                  <a:close/>
                  <a:moveTo>
                    <a:pt x="794" y="353"/>
                  </a:moveTo>
                  <a:cubicBezTo>
                    <a:pt x="794" y="353"/>
                    <a:pt x="794" y="382"/>
                    <a:pt x="779" y="382"/>
                  </a:cubicBezTo>
                  <a:cubicBezTo>
                    <a:pt x="764" y="382"/>
                    <a:pt x="750" y="353"/>
                    <a:pt x="750" y="353"/>
                  </a:cubicBezTo>
                  <a:cubicBezTo>
                    <a:pt x="735" y="338"/>
                    <a:pt x="750" y="324"/>
                    <a:pt x="750" y="324"/>
                  </a:cubicBezTo>
                  <a:cubicBezTo>
                    <a:pt x="779" y="324"/>
                    <a:pt x="794" y="338"/>
                    <a:pt x="794" y="353"/>
                  </a:cubicBezTo>
                  <a:close/>
                  <a:moveTo>
                    <a:pt x="162" y="896"/>
                  </a:moveTo>
                  <a:cubicBezTo>
                    <a:pt x="148" y="911"/>
                    <a:pt x="133" y="925"/>
                    <a:pt x="104" y="925"/>
                  </a:cubicBezTo>
                  <a:cubicBezTo>
                    <a:pt x="89" y="925"/>
                    <a:pt x="74" y="911"/>
                    <a:pt x="60" y="896"/>
                  </a:cubicBezTo>
                  <a:cubicBezTo>
                    <a:pt x="60" y="881"/>
                    <a:pt x="89" y="867"/>
                    <a:pt x="118" y="867"/>
                  </a:cubicBezTo>
                  <a:cubicBezTo>
                    <a:pt x="162" y="867"/>
                    <a:pt x="177" y="896"/>
                    <a:pt x="162" y="911"/>
                  </a:cubicBezTo>
                  <a:close/>
                  <a:moveTo>
                    <a:pt x="808" y="940"/>
                  </a:moveTo>
                  <a:cubicBezTo>
                    <a:pt x="794" y="955"/>
                    <a:pt x="779" y="970"/>
                    <a:pt x="764" y="984"/>
                  </a:cubicBezTo>
                  <a:cubicBezTo>
                    <a:pt x="750" y="984"/>
                    <a:pt x="735" y="984"/>
                    <a:pt x="750" y="940"/>
                  </a:cubicBezTo>
                  <a:cubicBezTo>
                    <a:pt x="764" y="911"/>
                    <a:pt x="823" y="896"/>
                    <a:pt x="808" y="940"/>
                  </a:cubicBezTo>
                  <a:close/>
                  <a:moveTo>
                    <a:pt x="867" y="1160"/>
                  </a:moveTo>
                  <a:cubicBezTo>
                    <a:pt x="867" y="1175"/>
                    <a:pt x="838" y="1175"/>
                    <a:pt x="838" y="1146"/>
                  </a:cubicBezTo>
                  <a:cubicBezTo>
                    <a:pt x="838" y="1116"/>
                    <a:pt x="838" y="1087"/>
                    <a:pt x="852" y="1102"/>
                  </a:cubicBezTo>
                  <a:cubicBezTo>
                    <a:pt x="867" y="1116"/>
                    <a:pt x="867" y="1146"/>
                    <a:pt x="867" y="1160"/>
                  </a:cubicBezTo>
                  <a:close/>
                  <a:moveTo>
                    <a:pt x="324" y="2217"/>
                  </a:moveTo>
                  <a:cubicBezTo>
                    <a:pt x="265" y="2261"/>
                    <a:pt x="236" y="2247"/>
                    <a:pt x="265" y="2217"/>
                  </a:cubicBezTo>
                  <a:cubicBezTo>
                    <a:pt x="295" y="2188"/>
                    <a:pt x="309" y="2188"/>
                    <a:pt x="339" y="2188"/>
                  </a:cubicBezTo>
                  <a:cubicBezTo>
                    <a:pt x="368" y="2188"/>
                    <a:pt x="368" y="2188"/>
                    <a:pt x="324" y="22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5"/>
            <p:cNvSpPr/>
            <p:nvPr/>
          </p:nvSpPr>
          <p:spPr>
            <a:xfrm>
              <a:off x="8825839" y="1734617"/>
              <a:ext cx="38615" cy="89331"/>
            </a:xfrm>
            <a:custGeom>
              <a:avLst/>
              <a:gdLst/>
              <a:ahLst/>
              <a:cxnLst/>
              <a:rect l="l" t="t" r="r" b="b"/>
              <a:pathLst>
                <a:path w="1219" h="2820" extrusionOk="0">
                  <a:moveTo>
                    <a:pt x="544" y="15"/>
                  </a:moveTo>
                  <a:cubicBezTo>
                    <a:pt x="499" y="30"/>
                    <a:pt x="470" y="44"/>
                    <a:pt x="441" y="74"/>
                  </a:cubicBezTo>
                  <a:cubicBezTo>
                    <a:pt x="426" y="88"/>
                    <a:pt x="397" y="103"/>
                    <a:pt x="367" y="118"/>
                  </a:cubicBezTo>
                  <a:cubicBezTo>
                    <a:pt x="250" y="118"/>
                    <a:pt x="0" y="852"/>
                    <a:pt x="88" y="896"/>
                  </a:cubicBezTo>
                  <a:cubicBezTo>
                    <a:pt x="103" y="911"/>
                    <a:pt x="103" y="925"/>
                    <a:pt x="103" y="955"/>
                  </a:cubicBezTo>
                  <a:cubicBezTo>
                    <a:pt x="103" y="969"/>
                    <a:pt x="103" y="984"/>
                    <a:pt x="88" y="969"/>
                  </a:cubicBezTo>
                  <a:cubicBezTo>
                    <a:pt x="74" y="969"/>
                    <a:pt x="30" y="1116"/>
                    <a:pt x="44" y="1278"/>
                  </a:cubicBezTo>
                  <a:cubicBezTo>
                    <a:pt x="44" y="1351"/>
                    <a:pt x="44" y="1468"/>
                    <a:pt x="59" y="1512"/>
                  </a:cubicBezTo>
                  <a:cubicBezTo>
                    <a:pt x="59" y="1557"/>
                    <a:pt x="74" y="1601"/>
                    <a:pt x="103" y="1615"/>
                  </a:cubicBezTo>
                  <a:cubicBezTo>
                    <a:pt x="147" y="1630"/>
                    <a:pt x="176" y="1659"/>
                    <a:pt x="147" y="1689"/>
                  </a:cubicBezTo>
                  <a:cubicBezTo>
                    <a:pt x="103" y="1880"/>
                    <a:pt x="88" y="2056"/>
                    <a:pt x="103" y="2247"/>
                  </a:cubicBezTo>
                  <a:cubicBezTo>
                    <a:pt x="103" y="2349"/>
                    <a:pt x="118" y="2408"/>
                    <a:pt x="147" y="2423"/>
                  </a:cubicBezTo>
                  <a:cubicBezTo>
                    <a:pt x="176" y="2452"/>
                    <a:pt x="206" y="2496"/>
                    <a:pt x="206" y="2540"/>
                  </a:cubicBezTo>
                  <a:cubicBezTo>
                    <a:pt x="221" y="2584"/>
                    <a:pt x="235" y="2628"/>
                    <a:pt x="250" y="2658"/>
                  </a:cubicBezTo>
                  <a:cubicBezTo>
                    <a:pt x="323" y="2731"/>
                    <a:pt x="426" y="2790"/>
                    <a:pt x="529" y="2790"/>
                  </a:cubicBezTo>
                  <a:cubicBezTo>
                    <a:pt x="558" y="2775"/>
                    <a:pt x="573" y="2790"/>
                    <a:pt x="573" y="2790"/>
                  </a:cubicBezTo>
                  <a:cubicBezTo>
                    <a:pt x="573" y="2790"/>
                    <a:pt x="632" y="2819"/>
                    <a:pt x="690" y="2819"/>
                  </a:cubicBezTo>
                  <a:cubicBezTo>
                    <a:pt x="778" y="2819"/>
                    <a:pt x="808" y="2804"/>
                    <a:pt x="822" y="2746"/>
                  </a:cubicBezTo>
                  <a:cubicBezTo>
                    <a:pt x="837" y="2687"/>
                    <a:pt x="852" y="2687"/>
                    <a:pt x="896" y="2687"/>
                  </a:cubicBezTo>
                  <a:cubicBezTo>
                    <a:pt x="940" y="2687"/>
                    <a:pt x="1013" y="2628"/>
                    <a:pt x="1072" y="2467"/>
                  </a:cubicBezTo>
                  <a:cubicBezTo>
                    <a:pt x="1087" y="2437"/>
                    <a:pt x="1116" y="2408"/>
                    <a:pt x="1131" y="2408"/>
                  </a:cubicBezTo>
                  <a:cubicBezTo>
                    <a:pt x="1189" y="2379"/>
                    <a:pt x="1219" y="2056"/>
                    <a:pt x="1219" y="1483"/>
                  </a:cubicBezTo>
                  <a:cubicBezTo>
                    <a:pt x="1219" y="999"/>
                    <a:pt x="1219" y="896"/>
                    <a:pt x="1175" y="867"/>
                  </a:cubicBezTo>
                  <a:cubicBezTo>
                    <a:pt x="1131" y="837"/>
                    <a:pt x="1116" y="764"/>
                    <a:pt x="1160" y="764"/>
                  </a:cubicBezTo>
                  <a:cubicBezTo>
                    <a:pt x="1204" y="764"/>
                    <a:pt x="1204" y="588"/>
                    <a:pt x="1160" y="455"/>
                  </a:cubicBezTo>
                  <a:cubicBezTo>
                    <a:pt x="1145" y="397"/>
                    <a:pt x="1116" y="353"/>
                    <a:pt x="1101" y="353"/>
                  </a:cubicBezTo>
                  <a:cubicBezTo>
                    <a:pt x="1087" y="353"/>
                    <a:pt x="1087" y="338"/>
                    <a:pt x="1087" y="338"/>
                  </a:cubicBezTo>
                  <a:cubicBezTo>
                    <a:pt x="1101" y="323"/>
                    <a:pt x="969" y="191"/>
                    <a:pt x="911" y="191"/>
                  </a:cubicBezTo>
                  <a:cubicBezTo>
                    <a:pt x="852" y="191"/>
                    <a:pt x="822" y="132"/>
                    <a:pt x="866" y="88"/>
                  </a:cubicBezTo>
                  <a:cubicBezTo>
                    <a:pt x="896" y="59"/>
                    <a:pt x="896" y="44"/>
                    <a:pt x="866" y="30"/>
                  </a:cubicBezTo>
                  <a:cubicBezTo>
                    <a:pt x="764" y="0"/>
                    <a:pt x="661" y="0"/>
                    <a:pt x="558" y="30"/>
                  </a:cubicBezTo>
                  <a:close/>
                  <a:moveTo>
                    <a:pt x="382" y="500"/>
                  </a:moveTo>
                  <a:cubicBezTo>
                    <a:pt x="426" y="558"/>
                    <a:pt x="367" y="588"/>
                    <a:pt x="323" y="529"/>
                  </a:cubicBezTo>
                  <a:cubicBezTo>
                    <a:pt x="294" y="514"/>
                    <a:pt x="279" y="500"/>
                    <a:pt x="279" y="470"/>
                  </a:cubicBezTo>
                  <a:cubicBezTo>
                    <a:pt x="279" y="441"/>
                    <a:pt x="353" y="470"/>
                    <a:pt x="382" y="500"/>
                  </a:cubicBezTo>
                  <a:close/>
                  <a:moveTo>
                    <a:pt x="881" y="1292"/>
                  </a:moveTo>
                  <a:cubicBezTo>
                    <a:pt x="881" y="1307"/>
                    <a:pt x="881" y="1322"/>
                    <a:pt x="881" y="1322"/>
                  </a:cubicBezTo>
                  <a:cubicBezTo>
                    <a:pt x="866" y="1322"/>
                    <a:pt x="852" y="1307"/>
                    <a:pt x="852" y="1292"/>
                  </a:cubicBezTo>
                  <a:cubicBezTo>
                    <a:pt x="837" y="1278"/>
                    <a:pt x="852" y="1263"/>
                    <a:pt x="852" y="1263"/>
                  </a:cubicBezTo>
                  <a:cubicBezTo>
                    <a:pt x="866" y="1263"/>
                    <a:pt x="881" y="1278"/>
                    <a:pt x="881" y="1292"/>
                  </a:cubicBezTo>
                  <a:close/>
                  <a:moveTo>
                    <a:pt x="705" y="1997"/>
                  </a:moveTo>
                  <a:cubicBezTo>
                    <a:pt x="676" y="2026"/>
                    <a:pt x="661" y="2041"/>
                    <a:pt x="661" y="2070"/>
                  </a:cubicBezTo>
                  <a:cubicBezTo>
                    <a:pt x="661" y="2085"/>
                    <a:pt x="646" y="2100"/>
                    <a:pt x="617" y="2100"/>
                  </a:cubicBezTo>
                  <a:cubicBezTo>
                    <a:pt x="588" y="2100"/>
                    <a:pt x="573" y="2114"/>
                    <a:pt x="588" y="2144"/>
                  </a:cubicBezTo>
                  <a:cubicBezTo>
                    <a:pt x="602" y="2173"/>
                    <a:pt x="588" y="2188"/>
                    <a:pt x="573" y="2188"/>
                  </a:cubicBezTo>
                  <a:cubicBezTo>
                    <a:pt x="558" y="2188"/>
                    <a:pt x="544" y="2158"/>
                    <a:pt x="544" y="2129"/>
                  </a:cubicBezTo>
                  <a:cubicBezTo>
                    <a:pt x="544" y="2100"/>
                    <a:pt x="558" y="2070"/>
                    <a:pt x="588" y="2070"/>
                  </a:cubicBezTo>
                  <a:cubicBezTo>
                    <a:pt x="646" y="2070"/>
                    <a:pt x="646" y="2041"/>
                    <a:pt x="588" y="1997"/>
                  </a:cubicBezTo>
                  <a:cubicBezTo>
                    <a:pt x="544" y="1953"/>
                    <a:pt x="573" y="1953"/>
                    <a:pt x="646" y="1953"/>
                  </a:cubicBezTo>
                  <a:cubicBezTo>
                    <a:pt x="720" y="1953"/>
                    <a:pt x="749" y="1968"/>
                    <a:pt x="705" y="1997"/>
                  </a:cubicBezTo>
                  <a:close/>
                  <a:moveTo>
                    <a:pt x="499" y="2423"/>
                  </a:moveTo>
                  <a:cubicBezTo>
                    <a:pt x="514" y="2452"/>
                    <a:pt x="499" y="2467"/>
                    <a:pt x="485" y="2481"/>
                  </a:cubicBezTo>
                  <a:cubicBezTo>
                    <a:pt x="470" y="2511"/>
                    <a:pt x="470" y="2525"/>
                    <a:pt x="455" y="2511"/>
                  </a:cubicBezTo>
                  <a:cubicBezTo>
                    <a:pt x="455" y="2496"/>
                    <a:pt x="455" y="2467"/>
                    <a:pt x="455" y="2452"/>
                  </a:cubicBezTo>
                  <a:cubicBezTo>
                    <a:pt x="455" y="2408"/>
                    <a:pt x="485" y="2379"/>
                    <a:pt x="514" y="2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45"/>
            <p:cNvSpPr/>
            <p:nvPr/>
          </p:nvSpPr>
          <p:spPr>
            <a:xfrm>
              <a:off x="8896986" y="1736929"/>
              <a:ext cx="33990" cy="93987"/>
            </a:xfrm>
            <a:custGeom>
              <a:avLst/>
              <a:gdLst/>
              <a:ahLst/>
              <a:cxnLst/>
              <a:rect l="l" t="t" r="r" b="b"/>
              <a:pathLst>
                <a:path w="1073" h="2967" extrusionOk="0">
                  <a:moveTo>
                    <a:pt x="500" y="45"/>
                  </a:moveTo>
                  <a:cubicBezTo>
                    <a:pt x="500" y="45"/>
                    <a:pt x="485" y="59"/>
                    <a:pt x="456" y="59"/>
                  </a:cubicBezTo>
                  <a:cubicBezTo>
                    <a:pt x="441" y="59"/>
                    <a:pt x="412" y="59"/>
                    <a:pt x="412" y="89"/>
                  </a:cubicBezTo>
                  <a:cubicBezTo>
                    <a:pt x="412" y="104"/>
                    <a:pt x="397" y="118"/>
                    <a:pt x="353" y="133"/>
                  </a:cubicBezTo>
                  <a:cubicBezTo>
                    <a:pt x="309" y="162"/>
                    <a:pt x="279" y="206"/>
                    <a:pt x="250" y="250"/>
                  </a:cubicBezTo>
                  <a:cubicBezTo>
                    <a:pt x="206" y="338"/>
                    <a:pt x="191" y="427"/>
                    <a:pt x="191" y="794"/>
                  </a:cubicBezTo>
                  <a:cubicBezTo>
                    <a:pt x="206" y="1058"/>
                    <a:pt x="177" y="1322"/>
                    <a:pt x="133" y="1572"/>
                  </a:cubicBezTo>
                  <a:cubicBezTo>
                    <a:pt x="89" y="1762"/>
                    <a:pt x="45" y="1968"/>
                    <a:pt x="45" y="2027"/>
                  </a:cubicBezTo>
                  <a:cubicBezTo>
                    <a:pt x="30" y="2100"/>
                    <a:pt x="30" y="2203"/>
                    <a:pt x="15" y="2262"/>
                  </a:cubicBezTo>
                  <a:cubicBezTo>
                    <a:pt x="1" y="2335"/>
                    <a:pt x="1" y="2423"/>
                    <a:pt x="15" y="2496"/>
                  </a:cubicBezTo>
                  <a:cubicBezTo>
                    <a:pt x="45" y="2775"/>
                    <a:pt x="323" y="2966"/>
                    <a:pt x="514" y="2834"/>
                  </a:cubicBezTo>
                  <a:cubicBezTo>
                    <a:pt x="705" y="2702"/>
                    <a:pt x="867" y="2496"/>
                    <a:pt x="837" y="2364"/>
                  </a:cubicBezTo>
                  <a:cubicBezTo>
                    <a:pt x="837" y="2350"/>
                    <a:pt x="837" y="2335"/>
                    <a:pt x="852" y="2335"/>
                  </a:cubicBezTo>
                  <a:cubicBezTo>
                    <a:pt x="867" y="2335"/>
                    <a:pt x="896" y="2262"/>
                    <a:pt x="911" y="2159"/>
                  </a:cubicBezTo>
                  <a:cubicBezTo>
                    <a:pt x="925" y="2041"/>
                    <a:pt x="969" y="1909"/>
                    <a:pt x="984" y="1821"/>
                  </a:cubicBezTo>
                  <a:cubicBezTo>
                    <a:pt x="1028" y="1704"/>
                    <a:pt x="1028" y="1645"/>
                    <a:pt x="984" y="1616"/>
                  </a:cubicBezTo>
                  <a:cubicBezTo>
                    <a:pt x="955" y="1601"/>
                    <a:pt x="969" y="1586"/>
                    <a:pt x="984" y="1572"/>
                  </a:cubicBezTo>
                  <a:cubicBezTo>
                    <a:pt x="1013" y="1572"/>
                    <a:pt x="1028" y="1528"/>
                    <a:pt x="1043" y="1293"/>
                  </a:cubicBezTo>
                  <a:lnTo>
                    <a:pt x="1043" y="1102"/>
                  </a:lnTo>
                  <a:cubicBezTo>
                    <a:pt x="1043" y="1072"/>
                    <a:pt x="1043" y="970"/>
                    <a:pt x="1058" y="838"/>
                  </a:cubicBezTo>
                  <a:cubicBezTo>
                    <a:pt x="1072" y="515"/>
                    <a:pt x="1028" y="265"/>
                    <a:pt x="955" y="206"/>
                  </a:cubicBezTo>
                  <a:cubicBezTo>
                    <a:pt x="911" y="177"/>
                    <a:pt x="881" y="162"/>
                    <a:pt x="837" y="162"/>
                  </a:cubicBezTo>
                  <a:cubicBezTo>
                    <a:pt x="808" y="162"/>
                    <a:pt x="793" y="148"/>
                    <a:pt x="793" y="133"/>
                  </a:cubicBezTo>
                  <a:cubicBezTo>
                    <a:pt x="793" y="118"/>
                    <a:pt x="764" y="118"/>
                    <a:pt x="749" y="118"/>
                  </a:cubicBezTo>
                  <a:cubicBezTo>
                    <a:pt x="720" y="133"/>
                    <a:pt x="705" y="118"/>
                    <a:pt x="676" y="59"/>
                  </a:cubicBezTo>
                  <a:cubicBezTo>
                    <a:pt x="661" y="15"/>
                    <a:pt x="632" y="1"/>
                    <a:pt x="573" y="1"/>
                  </a:cubicBezTo>
                  <a:cubicBezTo>
                    <a:pt x="500" y="1"/>
                    <a:pt x="500" y="15"/>
                    <a:pt x="500" y="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45"/>
            <p:cNvSpPr/>
            <p:nvPr/>
          </p:nvSpPr>
          <p:spPr>
            <a:xfrm>
              <a:off x="8685381" y="1749949"/>
              <a:ext cx="32596" cy="56323"/>
            </a:xfrm>
            <a:custGeom>
              <a:avLst/>
              <a:gdLst/>
              <a:ahLst/>
              <a:cxnLst/>
              <a:rect l="l" t="t" r="r" b="b"/>
              <a:pathLst>
                <a:path w="1029" h="1778" extrusionOk="0">
                  <a:moveTo>
                    <a:pt x="397" y="60"/>
                  </a:moveTo>
                  <a:cubicBezTo>
                    <a:pt x="353" y="74"/>
                    <a:pt x="324" y="89"/>
                    <a:pt x="280" y="89"/>
                  </a:cubicBezTo>
                  <a:cubicBezTo>
                    <a:pt x="192" y="89"/>
                    <a:pt x="177" y="104"/>
                    <a:pt x="147" y="177"/>
                  </a:cubicBezTo>
                  <a:cubicBezTo>
                    <a:pt x="118" y="236"/>
                    <a:pt x="103" y="250"/>
                    <a:pt x="74" y="236"/>
                  </a:cubicBezTo>
                  <a:cubicBezTo>
                    <a:pt x="59" y="236"/>
                    <a:pt x="45" y="236"/>
                    <a:pt x="30" y="265"/>
                  </a:cubicBezTo>
                  <a:cubicBezTo>
                    <a:pt x="1" y="427"/>
                    <a:pt x="1" y="588"/>
                    <a:pt x="30" y="750"/>
                  </a:cubicBezTo>
                  <a:cubicBezTo>
                    <a:pt x="59" y="838"/>
                    <a:pt x="59" y="926"/>
                    <a:pt x="59" y="1014"/>
                  </a:cubicBezTo>
                  <a:cubicBezTo>
                    <a:pt x="45" y="1117"/>
                    <a:pt x="59" y="1175"/>
                    <a:pt x="59" y="1175"/>
                  </a:cubicBezTo>
                  <a:cubicBezTo>
                    <a:pt x="59" y="1175"/>
                    <a:pt x="89" y="1205"/>
                    <a:pt x="89" y="1249"/>
                  </a:cubicBezTo>
                  <a:cubicBezTo>
                    <a:pt x="89" y="1396"/>
                    <a:pt x="147" y="1542"/>
                    <a:pt x="250" y="1660"/>
                  </a:cubicBezTo>
                  <a:cubicBezTo>
                    <a:pt x="309" y="1733"/>
                    <a:pt x="412" y="1777"/>
                    <a:pt x="515" y="1763"/>
                  </a:cubicBezTo>
                  <a:cubicBezTo>
                    <a:pt x="617" y="1763"/>
                    <a:pt x="676" y="1763"/>
                    <a:pt x="676" y="1733"/>
                  </a:cubicBezTo>
                  <a:cubicBezTo>
                    <a:pt x="676" y="1704"/>
                    <a:pt x="705" y="1689"/>
                    <a:pt x="735" y="1689"/>
                  </a:cubicBezTo>
                  <a:cubicBezTo>
                    <a:pt x="837" y="1616"/>
                    <a:pt x="911" y="1513"/>
                    <a:pt x="970" y="1410"/>
                  </a:cubicBezTo>
                  <a:cubicBezTo>
                    <a:pt x="970" y="1381"/>
                    <a:pt x="970" y="1366"/>
                    <a:pt x="984" y="1351"/>
                  </a:cubicBezTo>
                  <a:cubicBezTo>
                    <a:pt x="1028" y="1131"/>
                    <a:pt x="1028" y="911"/>
                    <a:pt x="999" y="676"/>
                  </a:cubicBezTo>
                  <a:cubicBezTo>
                    <a:pt x="970" y="544"/>
                    <a:pt x="852" y="353"/>
                    <a:pt x="793" y="353"/>
                  </a:cubicBezTo>
                  <a:cubicBezTo>
                    <a:pt x="779" y="353"/>
                    <a:pt x="749" y="353"/>
                    <a:pt x="749" y="338"/>
                  </a:cubicBezTo>
                  <a:cubicBezTo>
                    <a:pt x="749" y="324"/>
                    <a:pt x="764" y="309"/>
                    <a:pt x="779" y="309"/>
                  </a:cubicBezTo>
                  <a:cubicBezTo>
                    <a:pt x="808" y="309"/>
                    <a:pt x="764" y="250"/>
                    <a:pt x="632" y="118"/>
                  </a:cubicBezTo>
                  <a:cubicBezTo>
                    <a:pt x="573" y="30"/>
                    <a:pt x="426" y="1"/>
                    <a:pt x="397" y="60"/>
                  </a:cubicBezTo>
                  <a:close/>
                  <a:moveTo>
                    <a:pt x="500" y="118"/>
                  </a:moveTo>
                  <a:cubicBezTo>
                    <a:pt x="470" y="148"/>
                    <a:pt x="470" y="148"/>
                    <a:pt x="485" y="104"/>
                  </a:cubicBezTo>
                  <a:cubicBezTo>
                    <a:pt x="500" y="74"/>
                    <a:pt x="500" y="60"/>
                    <a:pt x="515" y="74"/>
                  </a:cubicBezTo>
                  <a:cubicBezTo>
                    <a:pt x="529" y="74"/>
                    <a:pt x="515" y="104"/>
                    <a:pt x="500" y="118"/>
                  </a:cubicBezTo>
                  <a:close/>
                  <a:moveTo>
                    <a:pt x="353" y="559"/>
                  </a:moveTo>
                  <a:cubicBezTo>
                    <a:pt x="353" y="603"/>
                    <a:pt x="338" y="617"/>
                    <a:pt x="294" y="617"/>
                  </a:cubicBezTo>
                  <a:cubicBezTo>
                    <a:pt x="221" y="617"/>
                    <a:pt x="206" y="573"/>
                    <a:pt x="250" y="515"/>
                  </a:cubicBezTo>
                  <a:cubicBezTo>
                    <a:pt x="280" y="500"/>
                    <a:pt x="294" y="471"/>
                    <a:pt x="294" y="441"/>
                  </a:cubicBezTo>
                  <a:cubicBezTo>
                    <a:pt x="309" y="397"/>
                    <a:pt x="353" y="500"/>
                    <a:pt x="353" y="559"/>
                  </a:cubicBezTo>
                  <a:close/>
                  <a:moveTo>
                    <a:pt x="147" y="1087"/>
                  </a:moveTo>
                  <a:cubicBezTo>
                    <a:pt x="147" y="1102"/>
                    <a:pt x="147" y="1117"/>
                    <a:pt x="133" y="1117"/>
                  </a:cubicBezTo>
                  <a:cubicBezTo>
                    <a:pt x="118" y="1117"/>
                    <a:pt x="103" y="1102"/>
                    <a:pt x="103" y="1087"/>
                  </a:cubicBezTo>
                  <a:cubicBezTo>
                    <a:pt x="103" y="1073"/>
                    <a:pt x="103" y="1058"/>
                    <a:pt x="118" y="1058"/>
                  </a:cubicBezTo>
                  <a:cubicBezTo>
                    <a:pt x="133" y="1058"/>
                    <a:pt x="133" y="1073"/>
                    <a:pt x="147" y="1087"/>
                  </a:cubicBezTo>
                  <a:close/>
                  <a:moveTo>
                    <a:pt x="470" y="1572"/>
                  </a:moveTo>
                  <a:cubicBezTo>
                    <a:pt x="470" y="1601"/>
                    <a:pt x="456" y="1616"/>
                    <a:pt x="441" y="1601"/>
                  </a:cubicBezTo>
                  <a:cubicBezTo>
                    <a:pt x="441" y="1601"/>
                    <a:pt x="441" y="1572"/>
                    <a:pt x="441" y="1557"/>
                  </a:cubicBezTo>
                  <a:cubicBezTo>
                    <a:pt x="441" y="1542"/>
                    <a:pt x="485" y="1528"/>
                    <a:pt x="470" y="15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45"/>
            <p:cNvSpPr/>
            <p:nvPr/>
          </p:nvSpPr>
          <p:spPr>
            <a:xfrm>
              <a:off x="8753297" y="1762525"/>
              <a:ext cx="44190" cy="82330"/>
            </a:xfrm>
            <a:custGeom>
              <a:avLst/>
              <a:gdLst/>
              <a:ahLst/>
              <a:cxnLst/>
              <a:rect l="l" t="t" r="r" b="b"/>
              <a:pathLst>
                <a:path w="1395" h="2599" extrusionOk="0">
                  <a:moveTo>
                    <a:pt x="587" y="30"/>
                  </a:moveTo>
                  <a:cubicBezTo>
                    <a:pt x="587" y="44"/>
                    <a:pt x="587" y="59"/>
                    <a:pt x="587" y="59"/>
                  </a:cubicBezTo>
                  <a:cubicBezTo>
                    <a:pt x="617" y="59"/>
                    <a:pt x="631" y="74"/>
                    <a:pt x="617" y="88"/>
                  </a:cubicBezTo>
                  <a:cubicBezTo>
                    <a:pt x="617" y="118"/>
                    <a:pt x="602" y="132"/>
                    <a:pt x="587" y="132"/>
                  </a:cubicBezTo>
                  <a:cubicBezTo>
                    <a:pt x="558" y="132"/>
                    <a:pt x="543" y="118"/>
                    <a:pt x="543" y="103"/>
                  </a:cubicBezTo>
                  <a:cubicBezTo>
                    <a:pt x="543" y="44"/>
                    <a:pt x="470" y="15"/>
                    <a:pt x="441" y="59"/>
                  </a:cubicBezTo>
                  <a:cubicBezTo>
                    <a:pt x="411" y="88"/>
                    <a:pt x="396" y="74"/>
                    <a:pt x="367" y="74"/>
                  </a:cubicBezTo>
                  <a:cubicBezTo>
                    <a:pt x="294" y="59"/>
                    <a:pt x="147" y="162"/>
                    <a:pt x="147" y="206"/>
                  </a:cubicBezTo>
                  <a:cubicBezTo>
                    <a:pt x="147" y="235"/>
                    <a:pt x="132" y="264"/>
                    <a:pt x="118" y="294"/>
                  </a:cubicBezTo>
                  <a:cubicBezTo>
                    <a:pt x="73" y="353"/>
                    <a:pt x="59" y="441"/>
                    <a:pt x="59" y="514"/>
                  </a:cubicBezTo>
                  <a:cubicBezTo>
                    <a:pt x="44" y="617"/>
                    <a:pt x="29" y="734"/>
                    <a:pt x="15" y="778"/>
                  </a:cubicBezTo>
                  <a:cubicBezTo>
                    <a:pt x="15" y="822"/>
                    <a:pt x="15" y="866"/>
                    <a:pt x="44" y="837"/>
                  </a:cubicBezTo>
                  <a:cubicBezTo>
                    <a:pt x="59" y="822"/>
                    <a:pt x="73" y="822"/>
                    <a:pt x="44" y="866"/>
                  </a:cubicBezTo>
                  <a:cubicBezTo>
                    <a:pt x="0" y="1145"/>
                    <a:pt x="0" y="1424"/>
                    <a:pt x="29" y="1703"/>
                  </a:cubicBezTo>
                  <a:cubicBezTo>
                    <a:pt x="44" y="1733"/>
                    <a:pt x="44" y="1777"/>
                    <a:pt x="29" y="1806"/>
                  </a:cubicBezTo>
                  <a:cubicBezTo>
                    <a:pt x="29" y="1865"/>
                    <a:pt x="59" y="1938"/>
                    <a:pt x="88" y="1997"/>
                  </a:cubicBezTo>
                  <a:cubicBezTo>
                    <a:pt x="118" y="2041"/>
                    <a:pt x="132" y="2114"/>
                    <a:pt x="147" y="2173"/>
                  </a:cubicBezTo>
                  <a:cubicBezTo>
                    <a:pt x="162" y="2246"/>
                    <a:pt x="220" y="2305"/>
                    <a:pt x="294" y="2320"/>
                  </a:cubicBezTo>
                  <a:cubicBezTo>
                    <a:pt x="323" y="2320"/>
                    <a:pt x="338" y="2334"/>
                    <a:pt x="338" y="2364"/>
                  </a:cubicBezTo>
                  <a:cubicBezTo>
                    <a:pt x="338" y="2393"/>
                    <a:pt x="455" y="2511"/>
                    <a:pt x="499" y="2511"/>
                  </a:cubicBezTo>
                  <a:cubicBezTo>
                    <a:pt x="514" y="2511"/>
                    <a:pt x="529" y="2481"/>
                    <a:pt x="529" y="2452"/>
                  </a:cubicBezTo>
                  <a:cubicBezTo>
                    <a:pt x="529" y="2364"/>
                    <a:pt x="573" y="2393"/>
                    <a:pt x="587" y="2496"/>
                  </a:cubicBezTo>
                  <a:cubicBezTo>
                    <a:pt x="602" y="2584"/>
                    <a:pt x="617" y="2584"/>
                    <a:pt x="661" y="2584"/>
                  </a:cubicBezTo>
                  <a:cubicBezTo>
                    <a:pt x="690" y="2599"/>
                    <a:pt x="734" y="2584"/>
                    <a:pt x="749" y="2569"/>
                  </a:cubicBezTo>
                  <a:cubicBezTo>
                    <a:pt x="778" y="2555"/>
                    <a:pt x="808" y="2555"/>
                    <a:pt x="852" y="2569"/>
                  </a:cubicBezTo>
                  <a:cubicBezTo>
                    <a:pt x="896" y="2584"/>
                    <a:pt x="954" y="2584"/>
                    <a:pt x="998" y="2540"/>
                  </a:cubicBezTo>
                  <a:cubicBezTo>
                    <a:pt x="1028" y="2511"/>
                    <a:pt x="1072" y="2496"/>
                    <a:pt x="1116" y="2496"/>
                  </a:cubicBezTo>
                  <a:cubicBezTo>
                    <a:pt x="1160" y="2496"/>
                    <a:pt x="1233" y="2393"/>
                    <a:pt x="1336" y="2202"/>
                  </a:cubicBezTo>
                  <a:cubicBezTo>
                    <a:pt x="1395" y="2085"/>
                    <a:pt x="1395" y="2070"/>
                    <a:pt x="1336" y="1982"/>
                  </a:cubicBezTo>
                  <a:cubicBezTo>
                    <a:pt x="1292" y="1923"/>
                    <a:pt x="1263" y="1909"/>
                    <a:pt x="1248" y="1938"/>
                  </a:cubicBezTo>
                  <a:cubicBezTo>
                    <a:pt x="1233" y="1953"/>
                    <a:pt x="1219" y="1953"/>
                    <a:pt x="1204" y="1967"/>
                  </a:cubicBezTo>
                  <a:cubicBezTo>
                    <a:pt x="1160" y="1967"/>
                    <a:pt x="1145" y="1791"/>
                    <a:pt x="1175" y="1659"/>
                  </a:cubicBezTo>
                  <a:cubicBezTo>
                    <a:pt x="1219" y="1424"/>
                    <a:pt x="1219" y="1204"/>
                    <a:pt x="1175" y="984"/>
                  </a:cubicBezTo>
                  <a:cubicBezTo>
                    <a:pt x="1131" y="881"/>
                    <a:pt x="1101" y="764"/>
                    <a:pt x="1101" y="646"/>
                  </a:cubicBezTo>
                  <a:cubicBezTo>
                    <a:pt x="1101" y="617"/>
                    <a:pt x="1116" y="587"/>
                    <a:pt x="1131" y="602"/>
                  </a:cubicBezTo>
                  <a:cubicBezTo>
                    <a:pt x="1160" y="602"/>
                    <a:pt x="1175" y="573"/>
                    <a:pt x="1175" y="543"/>
                  </a:cubicBezTo>
                  <a:cubicBezTo>
                    <a:pt x="1160" y="411"/>
                    <a:pt x="1131" y="294"/>
                    <a:pt x="1072" y="191"/>
                  </a:cubicBezTo>
                  <a:cubicBezTo>
                    <a:pt x="1057" y="191"/>
                    <a:pt x="1028" y="235"/>
                    <a:pt x="1013" y="309"/>
                  </a:cubicBezTo>
                  <a:cubicBezTo>
                    <a:pt x="998" y="367"/>
                    <a:pt x="984" y="411"/>
                    <a:pt x="969" y="411"/>
                  </a:cubicBezTo>
                  <a:cubicBezTo>
                    <a:pt x="940" y="397"/>
                    <a:pt x="940" y="382"/>
                    <a:pt x="940" y="353"/>
                  </a:cubicBezTo>
                  <a:cubicBezTo>
                    <a:pt x="954" y="309"/>
                    <a:pt x="896" y="235"/>
                    <a:pt x="866" y="250"/>
                  </a:cubicBezTo>
                  <a:cubicBezTo>
                    <a:pt x="837" y="279"/>
                    <a:pt x="837" y="250"/>
                    <a:pt x="822" y="235"/>
                  </a:cubicBezTo>
                  <a:cubicBezTo>
                    <a:pt x="808" y="220"/>
                    <a:pt x="837" y="220"/>
                    <a:pt x="881" y="220"/>
                  </a:cubicBezTo>
                  <a:cubicBezTo>
                    <a:pt x="910" y="220"/>
                    <a:pt x="954" y="206"/>
                    <a:pt x="954" y="103"/>
                  </a:cubicBezTo>
                  <a:cubicBezTo>
                    <a:pt x="954" y="15"/>
                    <a:pt x="954" y="15"/>
                    <a:pt x="910" y="59"/>
                  </a:cubicBezTo>
                  <a:cubicBezTo>
                    <a:pt x="866" y="103"/>
                    <a:pt x="866" y="103"/>
                    <a:pt x="822" y="59"/>
                  </a:cubicBezTo>
                  <a:cubicBezTo>
                    <a:pt x="793" y="15"/>
                    <a:pt x="778" y="0"/>
                    <a:pt x="778" y="59"/>
                  </a:cubicBezTo>
                  <a:cubicBezTo>
                    <a:pt x="763" y="118"/>
                    <a:pt x="763" y="103"/>
                    <a:pt x="763" y="59"/>
                  </a:cubicBezTo>
                  <a:cubicBezTo>
                    <a:pt x="749" y="15"/>
                    <a:pt x="734" y="15"/>
                    <a:pt x="675" y="15"/>
                  </a:cubicBezTo>
                  <a:cubicBezTo>
                    <a:pt x="617" y="15"/>
                    <a:pt x="587" y="0"/>
                    <a:pt x="587" y="30"/>
                  </a:cubicBezTo>
                  <a:close/>
                  <a:moveTo>
                    <a:pt x="411" y="176"/>
                  </a:moveTo>
                  <a:cubicBezTo>
                    <a:pt x="441" y="250"/>
                    <a:pt x="426" y="250"/>
                    <a:pt x="382" y="206"/>
                  </a:cubicBezTo>
                  <a:cubicBezTo>
                    <a:pt x="338" y="162"/>
                    <a:pt x="338" y="132"/>
                    <a:pt x="367" y="132"/>
                  </a:cubicBezTo>
                  <a:cubicBezTo>
                    <a:pt x="411" y="132"/>
                    <a:pt x="411" y="147"/>
                    <a:pt x="411" y="176"/>
                  </a:cubicBezTo>
                  <a:close/>
                  <a:moveTo>
                    <a:pt x="602" y="309"/>
                  </a:moveTo>
                  <a:cubicBezTo>
                    <a:pt x="602" y="323"/>
                    <a:pt x="573" y="323"/>
                    <a:pt x="573" y="294"/>
                  </a:cubicBezTo>
                  <a:cubicBezTo>
                    <a:pt x="573" y="264"/>
                    <a:pt x="573" y="235"/>
                    <a:pt x="587" y="250"/>
                  </a:cubicBezTo>
                  <a:cubicBezTo>
                    <a:pt x="602" y="264"/>
                    <a:pt x="602" y="294"/>
                    <a:pt x="587" y="309"/>
                  </a:cubicBezTo>
                  <a:close/>
                  <a:moveTo>
                    <a:pt x="881" y="323"/>
                  </a:moveTo>
                  <a:cubicBezTo>
                    <a:pt x="881" y="338"/>
                    <a:pt x="866" y="353"/>
                    <a:pt x="852" y="353"/>
                  </a:cubicBezTo>
                  <a:cubicBezTo>
                    <a:pt x="837" y="353"/>
                    <a:pt x="837" y="338"/>
                    <a:pt x="837" y="323"/>
                  </a:cubicBezTo>
                  <a:cubicBezTo>
                    <a:pt x="852" y="309"/>
                    <a:pt x="852" y="309"/>
                    <a:pt x="866" y="309"/>
                  </a:cubicBezTo>
                  <a:cubicBezTo>
                    <a:pt x="866" y="309"/>
                    <a:pt x="866" y="309"/>
                    <a:pt x="866" y="338"/>
                  </a:cubicBezTo>
                  <a:close/>
                  <a:moveTo>
                    <a:pt x="338" y="529"/>
                  </a:moveTo>
                  <a:cubicBezTo>
                    <a:pt x="338" y="558"/>
                    <a:pt x="294" y="558"/>
                    <a:pt x="279" y="514"/>
                  </a:cubicBezTo>
                  <a:cubicBezTo>
                    <a:pt x="264" y="485"/>
                    <a:pt x="279" y="499"/>
                    <a:pt x="308" y="499"/>
                  </a:cubicBezTo>
                  <a:cubicBezTo>
                    <a:pt x="323" y="499"/>
                    <a:pt x="323" y="514"/>
                    <a:pt x="323" y="529"/>
                  </a:cubicBezTo>
                  <a:close/>
                  <a:moveTo>
                    <a:pt x="719" y="646"/>
                  </a:moveTo>
                  <a:cubicBezTo>
                    <a:pt x="719" y="705"/>
                    <a:pt x="675" y="705"/>
                    <a:pt x="661" y="631"/>
                  </a:cubicBezTo>
                  <a:cubicBezTo>
                    <a:pt x="631" y="573"/>
                    <a:pt x="661" y="587"/>
                    <a:pt x="675" y="602"/>
                  </a:cubicBezTo>
                  <a:cubicBezTo>
                    <a:pt x="690" y="602"/>
                    <a:pt x="705" y="631"/>
                    <a:pt x="705" y="646"/>
                  </a:cubicBezTo>
                  <a:close/>
                  <a:moveTo>
                    <a:pt x="778" y="954"/>
                  </a:moveTo>
                  <a:cubicBezTo>
                    <a:pt x="778" y="969"/>
                    <a:pt x="734" y="969"/>
                    <a:pt x="690" y="940"/>
                  </a:cubicBezTo>
                  <a:cubicBezTo>
                    <a:pt x="675" y="925"/>
                    <a:pt x="661" y="910"/>
                    <a:pt x="675" y="881"/>
                  </a:cubicBezTo>
                  <a:cubicBezTo>
                    <a:pt x="690" y="866"/>
                    <a:pt x="705" y="866"/>
                    <a:pt x="734" y="881"/>
                  </a:cubicBezTo>
                  <a:cubicBezTo>
                    <a:pt x="749" y="910"/>
                    <a:pt x="763" y="925"/>
                    <a:pt x="763" y="954"/>
                  </a:cubicBezTo>
                  <a:close/>
                  <a:moveTo>
                    <a:pt x="1013" y="969"/>
                  </a:moveTo>
                  <a:cubicBezTo>
                    <a:pt x="1013" y="999"/>
                    <a:pt x="1013" y="1028"/>
                    <a:pt x="984" y="1028"/>
                  </a:cubicBezTo>
                  <a:cubicBezTo>
                    <a:pt x="969" y="1028"/>
                    <a:pt x="969" y="1028"/>
                    <a:pt x="969" y="1013"/>
                  </a:cubicBezTo>
                  <a:cubicBezTo>
                    <a:pt x="969" y="984"/>
                    <a:pt x="954" y="969"/>
                    <a:pt x="940" y="954"/>
                  </a:cubicBezTo>
                  <a:cubicBezTo>
                    <a:pt x="940" y="925"/>
                    <a:pt x="940" y="910"/>
                    <a:pt x="969" y="910"/>
                  </a:cubicBezTo>
                  <a:cubicBezTo>
                    <a:pt x="984" y="925"/>
                    <a:pt x="998" y="954"/>
                    <a:pt x="1013" y="969"/>
                  </a:cubicBezTo>
                  <a:close/>
                  <a:moveTo>
                    <a:pt x="529" y="1439"/>
                  </a:moveTo>
                  <a:cubicBezTo>
                    <a:pt x="529" y="1454"/>
                    <a:pt x="499" y="1468"/>
                    <a:pt x="470" y="1454"/>
                  </a:cubicBezTo>
                  <a:cubicBezTo>
                    <a:pt x="441" y="1439"/>
                    <a:pt x="426" y="1439"/>
                    <a:pt x="470" y="1395"/>
                  </a:cubicBezTo>
                  <a:cubicBezTo>
                    <a:pt x="514" y="1366"/>
                    <a:pt x="499" y="1366"/>
                    <a:pt x="485" y="1336"/>
                  </a:cubicBezTo>
                  <a:cubicBezTo>
                    <a:pt x="470" y="1321"/>
                    <a:pt x="470" y="1292"/>
                    <a:pt x="485" y="1277"/>
                  </a:cubicBezTo>
                  <a:cubicBezTo>
                    <a:pt x="499" y="1233"/>
                    <a:pt x="543" y="1380"/>
                    <a:pt x="529" y="1439"/>
                  </a:cubicBezTo>
                  <a:close/>
                  <a:moveTo>
                    <a:pt x="719" y="2070"/>
                  </a:moveTo>
                  <a:cubicBezTo>
                    <a:pt x="690" y="2100"/>
                    <a:pt x="675" y="2056"/>
                    <a:pt x="690" y="2011"/>
                  </a:cubicBezTo>
                  <a:cubicBezTo>
                    <a:pt x="719" y="1953"/>
                    <a:pt x="719" y="1953"/>
                    <a:pt x="719" y="2011"/>
                  </a:cubicBezTo>
                  <a:cubicBezTo>
                    <a:pt x="734" y="2026"/>
                    <a:pt x="734" y="2056"/>
                    <a:pt x="719" y="20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45"/>
            <p:cNvSpPr/>
            <p:nvPr/>
          </p:nvSpPr>
          <p:spPr>
            <a:xfrm>
              <a:off x="8957902" y="1786695"/>
              <a:ext cx="35384" cy="75836"/>
            </a:xfrm>
            <a:custGeom>
              <a:avLst/>
              <a:gdLst/>
              <a:ahLst/>
              <a:cxnLst/>
              <a:rect l="l" t="t" r="r" b="b"/>
              <a:pathLst>
                <a:path w="1117" h="2394" extrusionOk="0">
                  <a:moveTo>
                    <a:pt x="397" y="45"/>
                  </a:moveTo>
                  <a:cubicBezTo>
                    <a:pt x="382" y="74"/>
                    <a:pt x="353" y="89"/>
                    <a:pt x="353" y="103"/>
                  </a:cubicBezTo>
                  <a:cubicBezTo>
                    <a:pt x="353" y="118"/>
                    <a:pt x="280" y="206"/>
                    <a:pt x="236" y="206"/>
                  </a:cubicBezTo>
                  <a:cubicBezTo>
                    <a:pt x="162" y="206"/>
                    <a:pt x="103" y="309"/>
                    <a:pt x="89" y="441"/>
                  </a:cubicBezTo>
                  <a:cubicBezTo>
                    <a:pt x="89" y="500"/>
                    <a:pt x="89" y="558"/>
                    <a:pt x="59" y="617"/>
                  </a:cubicBezTo>
                  <a:cubicBezTo>
                    <a:pt x="59" y="661"/>
                    <a:pt x="59" y="705"/>
                    <a:pt x="59" y="749"/>
                  </a:cubicBezTo>
                  <a:cubicBezTo>
                    <a:pt x="74" y="793"/>
                    <a:pt x="74" y="837"/>
                    <a:pt x="59" y="881"/>
                  </a:cubicBezTo>
                  <a:cubicBezTo>
                    <a:pt x="30" y="911"/>
                    <a:pt x="15" y="1014"/>
                    <a:pt x="15" y="1248"/>
                  </a:cubicBezTo>
                  <a:cubicBezTo>
                    <a:pt x="15" y="1351"/>
                    <a:pt x="30" y="1395"/>
                    <a:pt x="59" y="1395"/>
                  </a:cubicBezTo>
                  <a:cubicBezTo>
                    <a:pt x="118" y="1395"/>
                    <a:pt x="133" y="1469"/>
                    <a:pt x="74" y="1527"/>
                  </a:cubicBezTo>
                  <a:cubicBezTo>
                    <a:pt x="30" y="1601"/>
                    <a:pt x="1" y="1894"/>
                    <a:pt x="45" y="1894"/>
                  </a:cubicBezTo>
                  <a:cubicBezTo>
                    <a:pt x="89" y="1894"/>
                    <a:pt x="74" y="1924"/>
                    <a:pt x="74" y="1953"/>
                  </a:cubicBezTo>
                  <a:cubicBezTo>
                    <a:pt x="118" y="2071"/>
                    <a:pt x="206" y="2159"/>
                    <a:pt x="324" y="2203"/>
                  </a:cubicBezTo>
                  <a:cubicBezTo>
                    <a:pt x="353" y="2203"/>
                    <a:pt x="382" y="2217"/>
                    <a:pt x="382" y="2247"/>
                  </a:cubicBezTo>
                  <a:cubicBezTo>
                    <a:pt x="397" y="2261"/>
                    <a:pt x="426" y="2276"/>
                    <a:pt x="456" y="2276"/>
                  </a:cubicBezTo>
                  <a:cubicBezTo>
                    <a:pt x="500" y="2276"/>
                    <a:pt x="529" y="2291"/>
                    <a:pt x="573" y="2305"/>
                  </a:cubicBezTo>
                  <a:cubicBezTo>
                    <a:pt x="720" y="2394"/>
                    <a:pt x="911" y="2129"/>
                    <a:pt x="955" y="1792"/>
                  </a:cubicBezTo>
                  <a:cubicBezTo>
                    <a:pt x="970" y="1645"/>
                    <a:pt x="970" y="1630"/>
                    <a:pt x="926" y="1615"/>
                  </a:cubicBezTo>
                  <a:cubicBezTo>
                    <a:pt x="882" y="1601"/>
                    <a:pt x="882" y="1601"/>
                    <a:pt x="926" y="1601"/>
                  </a:cubicBezTo>
                  <a:cubicBezTo>
                    <a:pt x="955" y="1601"/>
                    <a:pt x="1043" y="1322"/>
                    <a:pt x="1043" y="1131"/>
                  </a:cubicBezTo>
                  <a:cubicBezTo>
                    <a:pt x="1043" y="1072"/>
                    <a:pt x="1043" y="1014"/>
                    <a:pt x="1058" y="955"/>
                  </a:cubicBezTo>
                  <a:cubicBezTo>
                    <a:pt x="1116" y="881"/>
                    <a:pt x="1028" y="221"/>
                    <a:pt x="984" y="265"/>
                  </a:cubicBezTo>
                  <a:cubicBezTo>
                    <a:pt x="984" y="280"/>
                    <a:pt x="955" y="250"/>
                    <a:pt x="940" y="221"/>
                  </a:cubicBezTo>
                  <a:cubicBezTo>
                    <a:pt x="911" y="177"/>
                    <a:pt x="882" y="162"/>
                    <a:pt x="838" y="162"/>
                  </a:cubicBezTo>
                  <a:cubicBezTo>
                    <a:pt x="793" y="147"/>
                    <a:pt x="764" y="147"/>
                    <a:pt x="735" y="133"/>
                  </a:cubicBezTo>
                  <a:cubicBezTo>
                    <a:pt x="720" y="118"/>
                    <a:pt x="705" y="147"/>
                    <a:pt x="720" y="206"/>
                  </a:cubicBezTo>
                  <a:cubicBezTo>
                    <a:pt x="720" y="250"/>
                    <a:pt x="720" y="280"/>
                    <a:pt x="691" y="280"/>
                  </a:cubicBezTo>
                  <a:cubicBezTo>
                    <a:pt x="676" y="280"/>
                    <a:pt x="661" y="236"/>
                    <a:pt x="661" y="177"/>
                  </a:cubicBezTo>
                  <a:cubicBezTo>
                    <a:pt x="661" y="74"/>
                    <a:pt x="661" y="59"/>
                    <a:pt x="588" y="30"/>
                  </a:cubicBezTo>
                  <a:cubicBezTo>
                    <a:pt x="500" y="1"/>
                    <a:pt x="470" y="1"/>
                    <a:pt x="412" y="45"/>
                  </a:cubicBezTo>
                  <a:close/>
                  <a:moveTo>
                    <a:pt x="691" y="324"/>
                  </a:moveTo>
                  <a:cubicBezTo>
                    <a:pt x="735" y="353"/>
                    <a:pt x="749" y="353"/>
                    <a:pt x="764" y="324"/>
                  </a:cubicBezTo>
                  <a:cubicBezTo>
                    <a:pt x="793" y="250"/>
                    <a:pt x="808" y="294"/>
                    <a:pt x="808" y="368"/>
                  </a:cubicBezTo>
                  <a:cubicBezTo>
                    <a:pt x="793" y="456"/>
                    <a:pt x="793" y="456"/>
                    <a:pt x="749" y="412"/>
                  </a:cubicBezTo>
                  <a:cubicBezTo>
                    <a:pt x="720" y="382"/>
                    <a:pt x="676" y="368"/>
                    <a:pt x="647" y="382"/>
                  </a:cubicBezTo>
                  <a:cubicBezTo>
                    <a:pt x="617" y="382"/>
                    <a:pt x="588" y="368"/>
                    <a:pt x="588" y="338"/>
                  </a:cubicBezTo>
                  <a:cubicBezTo>
                    <a:pt x="573" y="280"/>
                    <a:pt x="603" y="280"/>
                    <a:pt x="691" y="324"/>
                  </a:cubicBezTo>
                  <a:close/>
                  <a:moveTo>
                    <a:pt x="852" y="720"/>
                  </a:moveTo>
                  <a:cubicBezTo>
                    <a:pt x="867" y="705"/>
                    <a:pt x="882" y="720"/>
                    <a:pt x="896" y="735"/>
                  </a:cubicBezTo>
                  <a:cubicBezTo>
                    <a:pt x="911" y="749"/>
                    <a:pt x="896" y="764"/>
                    <a:pt x="882" y="779"/>
                  </a:cubicBezTo>
                  <a:cubicBezTo>
                    <a:pt x="838" y="808"/>
                    <a:pt x="749" y="705"/>
                    <a:pt x="764" y="661"/>
                  </a:cubicBezTo>
                  <a:cubicBezTo>
                    <a:pt x="779" y="603"/>
                    <a:pt x="779" y="617"/>
                    <a:pt x="808" y="676"/>
                  </a:cubicBezTo>
                  <a:cubicBezTo>
                    <a:pt x="823" y="720"/>
                    <a:pt x="838" y="735"/>
                    <a:pt x="852" y="720"/>
                  </a:cubicBezTo>
                  <a:close/>
                  <a:moveTo>
                    <a:pt x="265" y="1513"/>
                  </a:moveTo>
                  <a:cubicBezTo>
                    <a:pt x="265" y="1527"/>
                    <a:pt x="265" y="1542"/>
                    <a:pt x="250" y="1542"/>
                  </a:cubicBezTo>
                  <a:cubicBezTo>
                    <a:pt x="250" y="1542"/>
                    <a:pt x="236" y="1527"/>
                    <a:pt x="221" y="1513"/>
                  </a:cubicBezTo>
                  <a:cubicBezTo>
                    <a:pt x="206" y="1498"/>
                    <a:pt x="221" y="1483"/>
                    <a:pt x="236" y="1483"/>
                  </a:cubicBezTo>
                  <a:cubicBezTo>
                    <a:pt x="250" y="1483"/>
                    <a:pt x="265" y="1498"/>
                    <a:pt x="265" y="1513"/>
                  </a:cubicBezTo>
                  <a:close/>
                  <a:moveTo>
                    <a:pt x="412" y="1630"/>
                  </a:moveTo>
                  <a:cubicBezTo>
                    <a:pt x="426" y="1660"/>
                    <a:pt x="412" y="1674"/>
                    <a:pt x="397" y="1674"/>
                  </a:cubicBezTo>
                  <a:cubicBezTo>
                    <a:pt x="397" y="1674"/>
                    <a:pt x="382" y="1660"/>
                    <a:pt x="382" y="1630"/>
                  </a:cubicBezTo>
                  <a:cubicBezTo>
                    <a:pt x="382" y="1615"/>
                    <a:pt x="382" y="1586"/>
                    <a:pt x="382" y="1586"/>
                  </a:cubicBezTo>
                  <a:cubicBezTo>
                    <a:pt x="397" y="1586"/>
                    <a:pt x="412" y="1615"/>
                    <a:pt x="426" y="1630"/>
                  </a:cubicBezTo>
                  <a:close/>
                  <a:moveTo>
                    <a:pt x="764" y="1953"/>
                  </a:moveTo>
                  <a:cubicBezTo>
                    <a:pt x="779" y="1983"/>
                    <a:pt x="793" y="2027"/>
                    <a:pt x="808" y="2071"/>
                  </a:cubicBezTo>
                  <a:cubicBezTo>
                    <a:pt x="764" y="2056"/>
                    <a:pt x="720" y="2027"/>
                    <a:pt x="705" y="1983"/>
                  </a:cubicBezTo>
                  <a:cubicBezTo>
                    <a:pt x="705" y="1953"/>
                    <a:pt x="691" y="1924"/>
                    <a:pt x="661" y="1924"/>
                  </a:cubicBezTo>
                  <a:cubicBezTo>
                    <a:pt x="647" y="1924"/>
                    <a:pt x="632" y="1909"/>
                    <a:pt x="647" y="1880"/>
                  </a:cubicBezTo>
                  <a:cubicBezTo>
                    <a:pt x="676" y="1821"/>
                    <a:pt x="705" y="1836"/>
                    <a:pt x="764" y="19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45"/>
            <p:cNvSpPr/>
            <p:nvPr/>
          </p:nvSpPr>
          <p:spPr>
            <a:xfrm>
              <a:off x="8834201" y="1830410"/>
              <a:ext cx="33990" cy="90249"/>
            </a:xfrm>
            <a:custGeom>
              <a:avLst/>
              <a:gdLst/>
              <a:ahLst/>
              <a:cxnLst/>
              <a:rect l="l" t="t" r="r" b="b"/>
              <a:pathLst>
                <a:path w="1073" h="2849" extrusionOk="0">
                  <a:moveTo>
                    <a:pt x="412" y="59"/>
                  </a:moveTo>
                  <a:cubicBezTo>
                    <a:pt x="397" y="89"/>
                    <a:pt x="368" y="103"/>
                    <a:pt x="324" y="118"/>
                  </a:cubicBezTo>
                  <a:cubicBezTo>
                    <a:pt x="294" y="118"/>
                    <a:pt x="265" y="147"/>
                    <a:pt x="265" y="191"/>
                  </a:cubicBezTo>
                  <a:cubicBezTo>
                    <a:pt x="265" y="250"/>
                    <a:pt x="265" y="250"/>
                    <a:pt x="235" y="206"/>
                  </a:cubicBezTo>
                  <a:cubicBezTo>
                    <a:pt x="221" y="162"/>
                    <a:pt x="221" y="162"/>
                    <a:pt x="162" y="221"/>
                  </a:cubicBezTo>
                  <a:cubicBezTo>
                    <a:pt x="74" y="324"/>
                    <a:pt x="30" y="500"/>
                    <a:pt x="15" y="896"/>
                  </a:cubicBezTo>
                  <a:cubicBezTo>
                    <a:pt x="1" y="1219"/>
                    <a:pt x="15" y="1263"/>
                    <a:pt x="59" y="1307"/>
                  </a:cubicBezTo>
                  <a:cubicBezTo>
                    <a:pt x="89" y="1351"/>
                    <a:pt x="103" y="1351"/>
                    <a:pt x="59" y="1395"/>
                  </a:cubicBezTo>
                  <a:cubicBezTo>
                    <a:pt x="15" y="1439"/>
                    <a:pt x="1" y="1513"/>
                    <a:pt x="30" y="1704"/>
                  </a:cubicBezTo>
                  <a:cubicBezTo>
                    <a:pt x="30" y="1792"/>
                    <a:pt x="45" y="1821"/>
                    <a:pt x="74" y="1821"/>
                  </a:cubicBezTo>
                  <a:cubicBezTo>
                    <a:pt x="118" y="1821"/>
                    <a:pt x="118" y="1836"/>
                    <a:pt x="103" y="1850"/>
                  </a:cubicBezTo>
                  <a:cubicBezTo>
                    <a:pt x="74" y="1909"/>
                    <a:pt x="74" y="1983"/>
                    <a:pt x="74" y="2041"/>
                  </a:cubicBezTo>
                  <a:lnTo>
                    <a:pt x="74" y="2247"/>
                  </a:lnTo>
                  <a:cubicBezTo>
                    <a:pt x="74" y="2276"/>
                    <a:pt x="89" y="2305"/>
                    <a:pt x="118" y="2305"/>
                  </a:cubicBezTo>
                  <a:cubicBezTo>
                    <a:pt x="133" y="2305"/>
                    <a:pt x="133" y="2320"/>
                    <a:pt x="118" y="2335"/>
                  </a:cubicBezTo>
                  <a:cubicBezTo>
                    <a:pt x="89" y="2394"/>
                    <a:pt x="177" y="2570"/>
                    <a:pt x="294" y="2702"/>
                  </a:cubicBezTo>
                  <a:cubicBezTo>
                    <a:pt x="412" y="2819"/>
                    <a:pt x="426" y="2834"/>
                    <a:pt x="485" y="2819"/>
                  </a:cubicBezTo>
                  <a:cubicBezTo>
                    <a:pt x="529" y="2819"/>
                    <a:pt x="573" y="2819"/>
                    <a:pt x="602" y="2834"/>
                  </a:cubicBezTo>
                  <a:cubicBezTo>
                    <a:pt x="617" y="2849"/>
                    <a:pt x="632" y="2834"/>
                    <a:pt x="632" y="2819"/>
                  </a:cubicBezTo>
                  <a:cubicBezTo>
                    <a:pt x="632" y="2805"/>
                    <a:pt x="647" y="2775"/>
                    <a:pt x="676" y="2775"/>
                  </a:cubicBezTo>
                  <a:cubicBezTo>
                    <a:pt x="720" y="2775"/>
                    <a:pt x="837" y="2628"/>
                    <a:pt x="823" y="2584"/>
                  </a:cubicBezTo>
                  <a:cubicBezTo>
                    <a:pt x="793" y="2555"/>
                    <a:pt x="823" y="2555"/>
                    <a:pt x="852" y="2570"/>
                  </a:cubicBezTo>
                  <a:cubicBezTo>
                    <a:pt x="867" y="2584"/>
                    <a:pt x="881" y="2570"/>
                    <a:pt x="881" y="2540"/>
                  </a:cubicBezTo>
                  <a:cubicBezTo>
                    <a:pt x="881" y="2511"/>
                    <a:pt x="896" y="2496"/>
                    <a:pt x="925" y="2496"/>
                  </a:cubicBezTo>
                  <a:cubicBezTo>
                    <a:pt x="955" y="2496"/>
                    <a:pt x="984" y="2438"/>
                    <a:pt x="1014" y="2291"/>
                  </a:cubicBezTo>
                  <a:cubicBezTo>
                    <a:pt x="1072" y="2012"/>
                    <a:pt x="1058" y="911"/>
                    <a:pt x="984" y="808"/>
                  </a:cubicBezTo>
                  <a:cubicBezTo>
                    <a:pt x="970" y="720"/>
                    <a:pt x="955" y="647"/>
                    <a:pt x="940" y="573"/>
                  </a:cubicBezTo>
                  <a:cubicBezTo>
                    <a:pt x="911" y="338"/>
                    <a:pt x="867" y="250"/>
                    <a:pt x="764" y="250"/>
                  </a:cubicBezTo>
                  <a:cubicBezTo>
                    <a:pt x="720" y="250"/>
                    <a:pt x="691" y="221"/>
                    <a:pt x="676" y="191"/>
                  </a:cubicBezTo>
                  <a:cubicBezTo>
                    <a:pt x="647" y="103"/>
                    <a:pt x="412" y="1"/>
                    <a:pt x="397" y="74"/>
                  </a:cubicBezTo>
                  <a:close/>
                  <a:moveTo>
                    <a:pt x="602" y="412"/>
                  </a:moveTo>
                  <a:cubicBezTo>
                    <a:pt x="529" y="456"/>
                    <a:pt x="514" y="441"/>
                    <a:pt x="544" y="382"/>
                  </a:cubicBezTo>
                  <a:cubicBezTo>
                    <a:pt x="573" y="309"/>
                    <a:pt x="588" y="324"/>
                    <a:pt x="602" y="353"/>
                  </a:cubicBezTo>
                  <a:cubicBezTo>
                    <a:pt x="632" y="368"/>
                    <a:pt x="632" y="397"/>
                    <a:pt x="602" y="412"/>
                  </a:cubicBezTo>
                  <a:close/>
                  <a:moveTo>
                    <a:pt x="368" y="2056"/>
                  </a:moveTo>
                  <a:cubicBezTo>
                    <a:pt x="382" y="2056"/>
                    <a:pt x="397" y="2056"/>
                    <a:pt x="382" y="2100"/>
                  </a:cubicBezTo>
                  <a:cubicBezTo>
                    <a:pt x="382" y="2129"/>
                    <a:pt x="382" y="2144"/>
                    <a:pt x="368" y="2144"/>
                  </a:cubicBezTo>
                  <a:cubicBezTo>
                    <a:pt x="338" y="2144"/>
                    <a:pt x="324" y="2159"/>
                    <a:pt x="309" y="2188"/>
                  </a:cubicBezTo>
                  <a:cubicBezTo>
                    <a:pt x="250" y="2217"/>
                    <a:pt x="250" y="2217"/>
                    <a:pt x="280" y="2173"/>
                  </a:cubicBezTo>
                  <a:cubicBezTo>
                    <a:pt x="280" y="2129"/>
                    <a:pt x="294" y="2100"/>
                    <a:pt x="309" y="2071"/>
                  </a:cubicBezTo>
                  <a:cubicBezTo>
                    <a:pt x="324" y="1997"/>
                    <a:pt x="324" y="1997"/>
                    <a:pt x="338" y="2041"/>
                  </a:cubicBezTo>
                  <a:cubicBezTo>
                    <a:pt x="353" y="2071"/>
                    <a:pt x="353" y="2071"/>
                    <a:pt x="368" y="2056"/>
                  </a:cubicBezTo>
                  <a:close/>
                  <a:moveTo>
                    <a:pt x="544" y="2570"/>
                  </a:moveTo>
                  <a:cubicBezTo>
                    <a:pt x="544" y="2584"/>
                    <a:pt x="529" y="2599"/>
                    <a:pt x="514" y="2599"/>
                  </a:cubicBezTo>
                  <a:cubicBezTo>
                    <a:pt x="500" y="2599"/>
                    <a:pt x="485" y="2584"/>
                    <a:pt x="500" y="2570"/>
                  </a:cubicBezTo>
                  <a:cubicBezTo>
                    <a:pt x="500" y="2555"/>
                    <a:pt x="514" y="2540"/>
                    <a:pt x="529" y="2540"/>
                  </a:cubicBezTo>
                  <a:cubicBezTo>
                    <a:pt x="529" y="2540"/>
                    <a:pt x="544" y="2555"/>
                    <a:pt x="544" y="2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45"/>
            <p:cNvSpPr/>
            <p:nvPr/>
          </p:nvSpPr>
          <p:spPr>
            <a:xfrm>
              <a:off x="8705369" y="1851792"/>
              <a:ext cx="33515" cy="80968"/>
            </a:xfrm>
            <a:custGeom>
              <a:avLst/>
              <a:gdLst/>
              <a:ahLst/>
              <a:cxnLst/>
              <a:rect l="l" t="t" r="r" b="b"/>
              <a:pathLst>
                <a:path w="1058" h="2556" extrusionOk="0">
                  <a:moveTo>
                    <a:pt x="441" y="30"/>
                  </a:moveTo>
                  <a:cubicBezTo>
                    <a:pt x="397" y="60"/>
                    <a:pt x="339" y="74"/>
                    <a:pt x="280" y="74"/>
                  </a:cubicBezTo>
                  <a:cubicBezTo>
                    <a:pt x="192" y="89"/>
                    <a:pt x="162" y="104"/>
                    <a:pt x="162" y="148"/>
                  </a:cubicBezTo>
                  <a:cubicBezTo>
                    <a:pt x="162" y="177"/>
                    <a:pt x="133" y="221"/>
                    <a:pt x="104" y="236"/>
                  </a:cubicBezTo>
                  <a:cubicBezTo>
                    <a:pt x="1" y="309"/>
                    <a:pt x="30" y="911"/>
                    <a:pt x="148" y="1131"/>
                  </a:cubicBezTo>
                  <a:cubicBezTo>
                    <a:pt x="177" y="1175"/>
                    <a:pt x="192" y="1205"/>
                    <a:pt x="192" y="1249"/>
                  </a:cubicBezTo>
                  <a:cubicBezTo>
                    <a:pt x="192" y="1278"/>
                    <a:pt x="206" y="1293"/>
                    <a:pt x="236" y="1278"/>
                  </a:cubicBezTo>
                  <a:cubicBezTo>
                    <a:pt x="265" y="1263"/>
                    <a:pt x="280" y="1278"/>
                    <a:pt x="251" y="1293"/>
                  </a:cubicBezTo>
                  <a:cubicBezTo>
                    <a:pt x="221" y="1410"/>
                    <a:pt x="206" y="1513"/>
                    <a:pt x="206" y="1630"/>
                  </a:cubicBezTo>
                  <a:cubicBezTo>
                    <a:pt x="206" y="1748"/>
                    <a:pt x="192" y="1865"/>
                    <a:pt x="177" y="1983"/>
                  </a:cubicBezTo>
                  <a:cubicBezTo>
                    <a:pt x="177" y="2056"/>
                    <a:pt x="177" y="2115"/>
                    <a:pt x="192" y="2188"/>
                  </a:cubicBezTo>
                  <a:cubicBezTo>
                    <a:pt x="206" y="2291"/>
                    <a:pt x="265" y="2379"/>
                    <a:pt x="339" y="2453"/>
                  </a:cubicBezTo>
                  <a:cubicBezTo>
                    <a:pt x="441" y="2555"/>
                    <a:pt x="456" y="2555"/>
                    <a:pt x="485" y="2511"/>
                  </a:cubicBezTo>
                  <a:cubicBezTo>
                    <a:pt x="515" y="2467"/>
                    <a:pt x="529" y="2467"/>
                    <a:pt x="574" y="2511"/>
                  </a:cubicBezTo>
                  <a:cubicBezTo>
                    <a:pt x="632" y="2555"/>
                    <a:pt x="632" y="2555"/>
                    <a:pt x="632" y="2541"/>
                  </a:cubicBezTo>
                  <a:cubicBezTo>
                    <a:pt x="632" y="2526"/>
                    <a:pt x="662" y="2497"/>
                    <a:pt x="720" y="2482"/>
                  </a:cubicBezTo>
                  <a:cubicBezTo>
                    <a:pt x="779" y="2438"/>
                    <a:pt x="852" y="2379"/>
                    <a:pt x="896" y="2306"/>
                  </a:cubicBezTo>
                  <a:cubicBezTo>
                    <a:pt x="1029" y="2130"/>
                    <a:pt x="1058" y="1968"/>
                    <a:pt x="1058" y="1440"/>
                  </a:cubicBezTo>
                  <a:cubicBezTo>
                    <a:pt x="1058" y="1102"/>
                    <a:pt x="1058" y="1043"/>
                    <a:pt x="1014" y="1014"/>
                  </a:cubicBezTo>
                  <a:cubicBezTo>
                    <a:pt x="970" y="985"/>
                    <a:pt x="985" y="970"/>
                    <a:pt x="999" y="970"/>
                  </a:cubicBezTo>
                  <a:cubicBezTo>
                    <a:pt x="1043" y="970"/>
                    <a:pt x="1043" y="838"/>
                    <a:pt x="999" y="691"/>
                  </a:cubicBezTo>
                  <a:cubicBezTo>
                    <a:pt x="970" y="618"/>
                    <a:pt x="941" y="588"/>
                    <a:pt x="911" y="588"/>
                  </a:cubicBezTo>
                  <a:cubicBezTo>
                    <a:pt x="882" y="588"/>
                    <a:pt x="867" y="588"/>
                    <a:pt x="896" y="544"/>
                  </a:cubicBezTo>
                  <a:cubicBezTo>
                    <a:pt x="941" y="456"/>
                    <a:pt x="911" y="353"/>
                    <a:pt x="794" y="250"/>
                  </a:cubicBezTo>
                  <a:cubicBezTo>
                    <a:pt x="750" y="206"/>
                    <a:pt x="720" y="162"/>
                    <a:pt x="691" y="118"/>
                  </a:cubicBezTo>
                  <a:cubicBezTo>
                    <a:pt x="691" y="74"/>
                    <a:pt x="603" y="1"/>
                    <a:pt x="544" y="1"/>
                  </a:cubicBezTo>
                  <a:cubicBezTo>
                    <a:pt x="500" y="1"/>
                    <a:pt x="471" y="16"/>
                    <a:pt x="441" y="30"/>
                  </a:cubicBezTo>
                  <a:close/>
                  <a:moveTo>
                    <a:pt x="368" y="206"/>
                  </a:moveTo>
                  <a:cubicBezTo>
                    <a:pt x="368" y="221"/>
                    <a:pt x="368" y="236"/>
                    <a:pt x="368" y="236"/>
                  </a:cubicBezTo>
                  <a:cubicBezTo>
                    <a:pt x="339" y="236"/>
                    <a:pt x="339" y="221"/>
                    <a:pt x="339" y="206"/>
                  </a:cubicBezTo>
                  <a:cubicBezTo>
                    <a:pt x="339" y="192"/>
                    <a:pt x="339" y="177"/>
                    <a:pt x="339" y="177"/>
                  </a:cubicBezTo>
                  <a:cubicBezTo>
                    <a:pt x="353" y="177"/>
                    <a:pt x="368" y="192"/>
                    <a:pt x="368" y="206"/>
                  </a:cubicBezTo>
                  <a:close/>
                  <a:moveTo>
                    <a:pt x="941" y="985"/>
                  </a:moveTo>
                  <a:cubicBezTo>
                    <a:pt x="941" y="999"/>
                    <a:pt x="926" y="1014"/>
                    <a:pt x="896" y="1014"/>
                  </a:cubicBezTo>
                  <a:cubicBezTo>
                    <a:pt x="882" y="1014"/>
                    <a:pt x="852" y="970"/>
                    <a:pt x="882" y="940"/>
                  </a:cubicBezTo>
                  <a:cubicBezTo>
                    <a:pt x="896" y="911"/>
                    <a:pt x="941" y="940"/>
                    <a:pt x="941" y="985"/>
                  </a:cubicBezTo>
                  <a:close/>
                  <a:moveTo>
                    <a:pt x="999" y="1557"/>
                  </a:moveTo>
                  <a:cubicBezTo>
                    <a:pt x="999" y="1572"/>
                    <a:pt x="985" y="1586"/>
                    <a:pt x="970" y="1586"/>
                  </a:cubicBezTo>
                  <a:cubicBezTo>
                    <a:pt x="955" y="1586"/>
                    <a:pt x="955" y="1572"/>
                    <a:pt x="955" y="1557"/>
                  </a:cubicBezTo>
                  <a:cubicBezTo>
                    <a:pt x="970" y="1542"/>
                    <a:pt x="985" y="1542"/>
                    <a:pt x="985" y="1542"/>
                  </a:cubicBezTo>
                  <a:cubicBezTo>
                    <a:pt x="999" y="1542"/>
                    <a:pt x="999" y="1557"/>
                    <a:pt x="999" y="15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5"/>
            <p:cNvSpPr/>
            <p:nvPr/>
          </p:nvSpPr>
          <p:spPr>
            <a:xfrm>
              <a:off x="8913268" y="1862499"/>
              <a:ext cx="30252" cy="69786"/>
            </a:xfrm>
            <a:custGeom>
              <a:avLst/>
              <a:gdLst/>
              <a:ahLst/>
              <a:cxnLst/>
              <a:rect l="l" t="t" r="r" b="b"/>
              <a:pathLst>
                <a:path w="955" h="2203" extrusionOk="0">
                  <a:moveTo>
                    <a:pt x="250" y="103"/>
                  </a:moveTo>
                  <a:cubicBezTo>
                    <a:pt x="132" y="206"/>
                    <a:pt x="132" y="162"/>
                    <a:pt x="88" y="1219"/>
                  </a:cubicBezTo>
                  <a:cubicBezTo>
                    <a:pt x="74" y="1292"/>
                    <a:pt x="74" y="1366"/>
                    <a:pt x="59" y="1454"/>
                  </a:cubicBezTo>
                  <a:cubicBezTo>
                    <a:pt x="59" y="1454"/>
                    <a:pt x="59" y="1483"/>
                    <a:pt x="74" y="1483"/>
                  </a:cubicBezTo>
                  <a:cubicBezTo>
                    <a:pt x="88" y="1483"/>
                    <a:pt x="103" y="1513"/>
                    <a:pt x="74" y="1527"/>
                  </a:cubicBezTo>
                  <a:cubicBezTo>
                    <a:pt x="15" y="1630"/>
                    <a:pt x="0" y="1748"/>
                    <a:pt x="44" y="1865"/>
                  </a:cubicBezTo>
                  <a:cubicBezTo>
                    <a:pt x="59" y="1924"/>
                    <a:pt x="88" y="1953"/>
                    <a:pt x="103" y="1953"/>
                  </a:cubicBezTo>
                  <a:cubicBezTo>
                    <a:pt x="118" y="1953"/>
                    <a:pt x="132" y="1953"/>
                    <a:pt x="147" y="1953"/>
                  </a:cubicBezTo>
                  <a:cubicBezTo>
                    <a:pt x="177" y="1968"/>
                    <a:pt x="177" y="1982"/>
                    <a:pt x="147" y="1997"/>
                  </a:cubicBezTo>
                  <a:cubicBezTo>
                    <a:pt x="132" y="2012"/>
                    <a:pt x="118" y="2027"/>
                    <a:pt x="162" y="2071"/>
                  </a:cubicBezTo>
                  <a:cubicBezTo>
                    <a:pt x="250" y="2159"/>
                    <a:pt x="367" y="2203"/>
                    <a:pt x="411" y="2173"/>
                  </a:cubicBezTo>
                  <a:cubicBezTo>
                    <a:pt x="441" y="2144"/>
                    <a:pt x="470" y="2144"/>
                    <a:pt x="514" y="2144"/>
                  </a:cubicBezTo>
                  <a:cubicBezTo>
                    <a:pt x="617" y="2144"/>
                    <a:pt x="837" y="1850"/>
                    <a:pt x="852" y="1674"/>
                  </a:cubicBezTo>
                  <a:cubicBezTo>
                    <a:pt x="867" y="1586"/>
                    <a:pt x="881" y="1513"/>
                    <a:pt x="896" y="1439"/>
                  </a:cubicBezTo>
                  <a:cubicBezTo>
                    <a:pt x="925" y="1307"/>
                    <a:pt x="940" y="1190"/>
                    <a:pt x="940" y="1072"/>
                  </a:cubicBezTo>
                  <a:cubicBezTo>
                    <a:pt x="955" y="823"/>
                    <a:pt x="955" y="808"/>
                    <a:pt x="881" y="705"/>
                  </a:cubicBezTo>
                  <a:cubicBezTo>
                    <a:pt x="837" y="617"/>
                    <a:pt x="793" y="602"/>
                    <a:pt x="778" y="617"/>
                  </a:cubicBezTo>
                  <a:cubicBezTo>
                    <a:pt x="764" y="632"/>
                    <a:pt x="632" y="412"/>
                    <a:pt x="617" y="309"/>
                  </a:cubicBezTo>
                  <a:cubicBezTo>
                    <a:pt x="617" y="206"/>
                    <a:pt x="558" y="118"/>
                    <a:pt x="499" y="147"/>
                  </a:cubicBezTo>
                  <a:cubicBezTo>
                    <a:pt x="441" y="177"/>
                    <a:pt x="470" y="147"/>
                    <a:pt x="470" y="118"/>
                  </a:cubicBezTo>
                  <a:cubicBezTo>
                    <a:pt x="485" y="89"/>
                    <a:pt x="485" y="74"/>
                    <a:pt x="441" y="118"/>
                  </a:cubicBezTo>
                  <a:cubicBezTo>
                    <a:pt x="411" y="162"/>
                    <a:pt x="397" y="147"/>
                    <a:pt x="397" y="118"/>
                  </a:cubicBezTo>
                  <a:cubicBezTo>
                    <a:pt x="397" y="89"/>
                    <a:pt x="397" y="74"/>
                    <a:pt x="397" y="59"/>
                  </a:cubicBezTo>
                  <a:cubicBezTo>
                    <a:pt x="397" y="1"/>
                    <a:pt x="338" y="15"/>
                    <a:pt x="250" y="103"/>
                  </a:cubicBezTo>
                  <a:close/>
                  <a:moveTo>
                    <a:pt x="455" y="485"/>
                  </a:moveTo>
                  <a:cubicBezTo>
                    <a:pt x="455" y="529"/>
                    <a:pt x="455" y="529"/>
                    <a:pt x="411" y="500"/>
                  </a:cubicBezTo>
                  <a:cubicBezTo>
                    <a:pt x="382" y="456"/>
                    <a:pt x="382" y="456"/>
                    <a:pt x="382" y="441"/>
                  </a:cubicBezTo>
                  <a:cubicBezTo>
                    <a:pt x="382" y="426"/>
                    <a:pt x="397" y="426"/>
                    <a:pt x="411" y="426"/>
                  </a:cubicBezTo>
                  <a:cubicBezTo>
                    <a:pt x="441" y="426"/>
                    <a:pt x="455" y="456"/>
                    <a:pt x="455" y="485"/>
                  </a:cubicBezTo>
                  <a:close/>
                  <a:moveTo>
                    <a:pt x="206" y="1087"/>
                  </a:moveTo>
                  <a:cubicBezTo>
                    <a:pt x="235" y="1102"/>
                    <a:pt x="235" y="1116"/>
                    <a:pt x="235" y="1131"/>
                  </a:cubicBezTo>
                  <a:cubicBezTo>
                    <a:pt x="221" y="1131"/>
                    <a:pt x="191" y="1131"/>
                    <a:pt x="162" y="1102"/>
                  </a:cubicBezTo>
                  <a:cubicBezTo>
                    <a:pt x="132" y="1072"/>
                    <a:pt x="147" y="1043"/>
                    <a:pt x="206" y="1087"/>
                  </a:cubicBezTo>
                  <a:close/>
                  <a:moveTo>
                    <a:pt x="485" y="1190"/>
                  </a:moveTo>
                  <a:cubicBezTo>
                    <a:pt x="485" y="1204"/>
                    <a:pt x="470" y="1219"/>
                    <a:pt x="455" y="1219"/>
                  </a:cubicBezTo>
                  <a:cubicBezTo>
                    <a:pt x="441" y="1219"/>
                    <a:pt x="441" y="1204"/>
                    <a:pt x="441" y="1190"/>
                  </a:cubicBezTo>
                  <a:cubicBezTo>
                    <a:pt x="455" y="1160"/>
                    <a:pt x="470" y="1146"/>
                    <a:pt x="470" y="1146"/>
                  </a:cubicBezTo>
                  <a:cubicBezTo>
                    <a:pt x="485" y="1146"/>
                    <a:pt x="485" y="1160"/>
                    <a:pt x="485" y="1190"/>
                  </a:cubicBezTo>
                  <a:close/>
                  <a:moveTo>
                    <a:pt x="764" y="1527"/>
                  </a:moveTo>
                  <a:cubicBezTo>
                    <a:pt x="764" y="1542"/>
                    <a:pt x="749" y="1557"/>
                    <a:pt x="734" y="1557"/>
                  </a:cubicBezTo>
                  <a:cubicBezTo>
                    <a:pt x="720" y="1557"/>
                    <a:pt x="705" y="1542"/>
                    <a:pt x="705" y="1527"/>
                  </a:cubicBezTo>
                  <a:cubicBezTo>
                    <a:pt x="705" y="1513"/>
                    <a:pt x="720" y="1498"/>
                    <a:pt x="734" y="1498"/>
                  </a:cubicBezTo>
                  <a:cubicBezTo>
                    <a:pt x="749" y="1513"/>
                    <a:pt x="764" y="1513"/>
                    <a:pt x="764" y="15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45"/>
            <p:cNvSpPr/>
            <p:nvPr/>
          </p:nvSpPr>
          <p:spPr>
            <a:xfrm>
              <a:off x="8767710" y="1863418"/>
              <a:ext cx="34433" cy="72130"/>
            </a:xfrm>
            <a:custGeom>
              <a:avLst/>
              <a:gdLst/>
              <a:ahLst/>
              <a:cxnLst/>
              <a:rect l="l" t="t" r="r" b="b"/>
              <a:pathLst>
                <a:path w="1087" h="2277" extrusionOk="0">
                  <a:moveTo>
                    <a:pt x="529" y="118"/>
                  </a:moveTo>
                  <a:cubicBezTo>
                    <a:pt x="529" y="177"/>
                    <a:pt x="514" y="192"/>
                    <a:pt x="485" y="192"/>
                  </a:cubicBezTo>
                  <a:cubicBezTo>
                    <a:pt x="455" y="192"/>
                    <a:pt x="455" y="192"/>
                    <a:pt x="455" y="177"/>
                  </a:cubicBezTo>
                  <a:cubicBezTo>
                    <a:pt x="470" y="148"/>
                    <a:pt x="441" y="133"/>
                    <a:pt x="411" y="118"/>
                  </a:cubicBezTo>
                  <a:cubicBezTo>
                    <a:pt x="264" y="89"/>
                    <a:pt x="118" y="295"/>
                    <a:pt x="103" y="529"/>
                  </a:cubicBezTo>
                  <a:cubicBezTo>
                    <a:pt x="103" y="573"/>
                    <a:pt x="88" y="618"/>
                    <a:pt x="74" y="662"/>
                  </a:cubicBezTo>
                  <a:cubicBezTo>
                    <a:pt x="0" y="750"/>
                    <a:pt x="44" y="1645"/>
                    <a:pt x="118" y="1645"/>
                  </a:cubicBezTo>
                  <a:cubicBezTo>
                    <a:pt x="132" y="1645"/>
                    <a:pt x="147" y="1660"/>
                    <a:pt x="147" y="1675"/>
                  </a:cubicBezTo>
                  <a:cubicBezTo>
                    <a:pt x="147" y="1689"/>
                    <a:pt x="118" y="1689"/>
                    <a:pt x="103" y="1689"/>
                  </a:cubicBezTo>
                  <a:cubicBezTo>
                    <a:pt x="44" y="1660"/>
                    <a:pt x="44" y="1719"/>
                    <a:pt x="103" y="1909"/>
                  </a:cubicBezTo>
                  <a:cubicBezTo>
                    <a:pt x="118" y="1983"/>
                    <a:pt x="147" y="2042"/>
                    <a:pt x="162" y="2042"/>
                  </a:cubicBezTo>
                  <a:cubicBezTo>
                    <a:pt x="191" y="2027"/>
                    <a:pt x="191" y="2056"/>
                    <a:pt x="191" y="2071"/>
                  </a:cubicBezTo>
                  <a:cubicBezTo>
                    <a:pt x="191" y="2144"/>
                    <a:pt x="338" y="2276"/>
                    <a:pt x="353" y="2232"/>
                  </a:cubicBezTo>
                  <a:cubicBezTo>
                    <a:pt x="353" y="2218"/>
                    <a:pt x="382" y="2188"/>
                    <a:pt x="397" y="2188"/>
                  </a:cubicBezTo>
                  <a:cubicBezTo>
                    <a:pt x="411" y="2188"/>
                    <a:pt x="411" y="2218"/>
                    <a:pt x="397" y="2232"/>
                  </a:cubicBezTo>
                  <a:cubicBezTo>
                    <a:pt x="382" y="2262"/>
                    <a:pt x="470" y="2276"/>
                    <a:pt x="631" y="2218"/>
                  </a:cubicBezTo>
                  <a:cubicBezTo>
                    <a:pt x="676" y="2203"/>
                    <a:pt x="734" y="2203"/>
                    <a:pt x="778" y="2203"/>
                  </a:cubicBezTo>
                  <a:cubicBezTo>
                    <a:pt x="837" y="2232"/>
                    <a:pt x="910" y="2174"/>
                    <a:pt x="896" y="2100"/>
                  </a:cubicBezTo>
                  <a:cubicBezTo>
                    <a:pt x="881" y="2071"/>
                    <a:pt x="896" y="2056"/>
                    <a:pt x="910" y="2056"/>
                  </a:cubicBezTo>
                  <a:cubicBezTo>
                    <a:pt x="984" y="2056"/>
                    <a:pt x="1087" y="1924"/>
                    <a:pt x="1072" y="1865"/>
                  </a:cubicBezTo>
                  <a:cubicBezTo>
                    <a:pt x="1057" y="1851"/>
                    <a:pt x="1057" y="1836"/>
                    <a:pt x="1087" y="1821"/>
                  </a:cubicBezTo>
                  <a:cubicBezTo>
                    <a:pt x="1087" y="1807"/>
                    <a:pt x="1087" y="1777"/>
                    <a:pt x="1087" y="1763"/>
                  </a:cubicBezTo>
                  <a:cubicBezTo>
                    <a:pt x="1072" y="1763"/>
                    <a:pt x="1057" y="1748"/>
                    <a:pt x="1043" y="1763"/>
                  </a:cubicBezTo>
                  <a:cubicBezTo>
                    <a:pt x="1028" y="1763"/>
                    <a:pt x="999" y="1763"/>
                    <a:pt x="984" y="1733"/>
                  </a:cubicBezTo>
                  <a:cubicBezTo>
                    <a:pt x="969" y="1704"/>
                    <a:pt x="954" y="1616"/>
                    <a:pt x="984" y="1366"/>
                  </a:cubicBezTo>
                  <a:cubicBezTo>
                    <a:pt x="999" y="1175"/>
                    <a:pt x="1013" y="896"/>
                    <a:pt x="999" y="720"/>
                  </a:cubicBezTo>
                  <a:cubicBezTo>
                    <a:pt x="999" y="456"/>
                    <a:pt x="984" y="397"/>
                    <a:pt x="940" y="324"/>
                  </a:cubicBezTo>
                  <a:cubicBezTo>
                    <a:pt x="896" y="280"/>
                    <a:pt x="866" y="251"/>
                    <a:pt x="837" y="251"/>
                  </a:cubicBezTo>
                  <a:cubicBezTo>
                    <a:pt x="822" y="236"/>
                    <a:pt x="793" y="221"/>
                    <a:pt x="793" y="206"/>
                  </a:cubicBezTo>
                  <a:cubicBezTo>
                    <a:pt x="764" y="177"/>
                    <a:pt x="734" y="162"/>
                    <a:pt x="705" y="162"/>
                  </a:cubicBezTo>
                  <a:cubicBezTo>
                    <a:pt x="646" y="162"/>
                    <a:pt x="631" y="148"/>
                    <a:pt x="646" y="118"/>
                  </a:cubicBezTo>
                  <a:cubicBezTo>
                    <a:pt x="646" y="89"/>
                    <a:pt x="646" y="60"/>
                    <a:pt x="631" y="45"/>
                  </a:cubicBezTo>
                  <a:cubicBezTo>
                    <a:pt x="558" y="1"/>
                    <a:pt x="529" y="30"/>
                    <a:pt x="529" y="118"/>
                  </a:cubicBezTo>
                  <a:close/>
                  <a:moveTo>
                    <a:pt x="910" y="500"/>
                  </a:moveTo>
                  <a:cubicBezTo>
                    <a:pt x="910" y="515"/>
                    <a:pt x="910" y="529"/>
                    <a:pt x="910" y="529"/>
                  </a:cubicBezTo>
                  <a:lnTo>
                    <a:pt x="852" y="544"/>
                  </a:lnTo>
                  <a:cubicBezTo>
                    <a:pt x="822" y="559"/>
                    <a:pt x="808" y="559"/>
                    <a:pt x="822" y="515"/>
                  </a:cubicBezTo>
                  <a:cubicBezTo>
                    <a:pt x="837" y="471"/>
                    <a:pt x="910" y="456"/>
                    <a:pt x="910" y="500"/>
                  </a:cubicBezTo>
                  <a:close/>
                  <a:moveTo>
                    <a:pt x="308" y="999"/>
                  </a:moveTo>
                  <a:cubicBezTo>
                    <a:pt x="308" y="1014"/>
                    <a:pt x="294" y="1029"/>
                    <a:pt x="279" y="1029"/>
                  </a:cubicBezTo>
                  <a:cubicBezTo>
                    <a:pt x="264" y="1029"/>
                    <a:pt x="250" y="1014"/>
                    <a:pt x="235" y="999"/>
                  </a:cubicBezTo>
                  <a:cubicBezTo>
                    <a:pt x="235" y="985"/>
                    <a:pt x="235" y="970"/>
                    <a:pt x="264" y="970"/>
                  </a:cubicBezTo>
                  <a:cubicBezTo>
                    <a:pt x="279" y="970"/>
                    <a:pt x="308" y="985"/>
                    <a:pt x="308" y="999"/>
                  </a:cubicBezTo>
                  <a:close/>
                  <a:moveTo>
                    <a:pt x="808" y="1058"/>
                  </a:moveTo>
                  <a:cubicBezTo>
                    <a:pt x="808" y="1073"/>
                    <a:pt x="778" y="1087"/>
                    <a:pt x="749" y="1087"/>
                  </a:cubicBezTo>
                  <a:cubicBezTo>
                    <a:pt x="720" y="1087"/>
                    <a:pt x="690" y="1073"/>
                    <a:pt x="690" y="1058"/>
                  </a:cubicBezTo>
                  <a:cubicBezTo>
                    <a:pt x="690" y="1058"/>
                    <a:pt x="720" y="1043"/>
                    <a:pt x="749" y="1043"/>
                  </a:cubicBezTo>
                  <a:cubicBezTo>
                    <a:pt x="778" y="1043"/>
                    <a:pt x="808" y="1058"/>
                    <a:pt x="808" y="1058"/>
                  </a:cubicBezTo>
                  <a:close/>
                  <a:moveTo>
                    <a:pt x="441" y="1278"/>
                  </a:moveTo>
                  <a:cubicBezTo>
                    <a:pt x="411" y="1337"/>
                    <a:pt x="382" y="1308"/>
                    <a:pt x="397" y="1234"/>
                  </a:cubicBezTo>
                  <a:cubicBezTo>
                    <a:pt x="411" y="1161"/>
                    <a:pt x="411" y="1175"/>
                    <a:pt x="426" y="1205"/>
                  </a:cubicBezTo>
                  <a:cubicBezTo>
                    <a:pt x="441" y="1234"/>
                    <a:pt x="441" y="1263"/>
                    <a:pt x="426" y="1278"/>
                  </a:cubicBezTo>
                  <a:close/>
                  <a:moveTo>
                    <a:pt x="1043" y="1880"/>
                  </a:moveTo>
                  <a:cubicBezTo>
                    <a:pt x="1043" y="1895"/>
                    <a:pt x="1013" y="1924"/>
                    <a:pt x="999" y="1924"/>
                  </a:cubicBezTo>
                  <a:cubicBezTo>
                    <a:pt x="969" y="1924"/>
                    <a:pt x="969" y="1895"/>
                    <a:pt x="969" y="1865"/>
                  </a:cubicBezTo>
                  <a:cubicBezTo>
                    <a:pt x="984" y="1821"/>
                    <a:pt x="1028" y="1807"/>
                    <a:pt x="1028" y="1880"/>
                  </a:cubicBezTo>
                  <a:close/>
                  <a:moveTo>
                    <a:pt x="646" y="2012"/>
                  </a:moveTo>
                  <a:cubicBezTo>
                    <a:pt x="646" y="2012"/>
                    <a:pt x="617" y="2027"/>
                    <a:pt x="587" y="2042"/>
                  </a:cubicBezTo>
                  <a:cubicBezTo>
                    <a:pt x="558" y="2042"/>
                    <a:pt x="543" y="2042"/>
                    <a:pt x="558" y="2027"/>
                  </a:cubicBezTo>
                  <a:cubicBezTo>
                    <a:pt x="558" y="2012"/>
                    <a:pt x="646" y="1998"/>
                    <a:pt x="646" y="2012"/>
                  </a:cubicBezTo>
                  <a:close/>
                  <a:moveTo>
                    <a:pt x="778" y="2042"/>
                  </a:moveTo>
                  <a:cubicBezTo>
                    <a:pt x="822" y="2071"/>
                    <a:pt x="822" y="2144"/>
                    <a:pt x="778" y="2144"/>
                  </a:cubicBezTo>
                  <a:cubicBezTo>
                    <a:pt x="734" y="2144"/>
                    <a:pt x="749" y="2115"/>
                    <a:pt x="749" y="2086"/>
                  </a:cubicBezTo>
                  <a:cubicBezTo>
                    <a:pt x="749" y="2056"/>
                    <a:pt x="734" y="2042"/>
                    <a:pt x="720" y="2027"/>
                  </a:cubicBezTo>
                  <a:cubicBezTo>
                    <a:pt x="705" y="2027"/>
                    <a:pt x="690" y="1998"/>
                    <a:pt x="720" y="1998"/>
                  </a:cubicBezTo>
                  <a:cubicBezTo>
                    <a:pt x="734" y="2012"/>
                    <a:pt x="764" y="2012"/>
                    <a:pt x="778" y="20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45"/>
            <p:cNvSpPr/>
            <p:nvPr/>
          </p:nvSpPr>
          <p:spPr>
            <a:xfrm>
              <a:off x="8843039" y="1962948"/>
              <a:ext cx="47928" cy="58160"/>
            </a:xfrm>
            <a:custGeom>
              <a:avLst/>
              <a:gdLst/>
              <a:ahLst/>
              <a:cxnLst/>
              <a:rect l="l" t="t" r="r" b="b"/>
              <a:pathLst>
                <a:path w="1513" h="1836" extrusionOk="0">
                  <a:moveTo>
                    <a:pt x="353" y="59"/>
                  </a:moveTo>
                  <a:cubicBezTo>
                    <a:pt x="309" y="89"/>
                    <a:pt x="279" y="133"/>
                    <a:pt x="279" y="133"/>
                  </a:cubicBezTo>
                  <a:cubicBezTo>
                    <a:pt x="279" y="147"/>
                    <a:pt x="265" y="162"/>
                    <a:pt x="235" y="162"/>
                  </a:cubicBezTo>
                  <a:cubicBezTo>
                    <a:pt x="177" y="162"/>
                    <a:pt x="59" y="368"/>
                    <a:pt x="45" y="573"/>
                  </a:cubicBezTo>
                  <a:cubicBezTo>
                    <a:pt x="1" y="881"/>
                    <a:pt x="45" y="1087"/>
                    <a:pt x="133" y="1087"/>
                  </a:cubicBezTo>
                  <a:cubicBezTo>
                    <a:pt x="177" y="1087"/>
                    <a:pt x="177" y="1087"/>
                    <a:pt x="133" y="1131"/>
                  </a:cubicBezTo>
                  <a:cubicBezTo>
                    <a:pt x="59" y="1204"/>
                    <a:pt x="103" y="1527"/>
                    <a:pt x="177" y="1527"/>
                  </a:cubicBezTo>
                  <a:cubicBezTo>
                    <a:pt x="191" y="1527"/>
                    <a:pt x="206" y="1557"/>
                    <a:pt x="221" y="1601"/>
                  </a:cubicBezTo>
                  <a:cubicBezTo>
                    <a:pt x="221" y="1645"/>
                    <a:pt x="250" y="1660"/>
                    <a:pt x="265" y="1660"/>
                  </a:cubicBezTo>
                  <a:cubicBezTo>
                    <a:pt x="279" y="1645"/>
                    <a:pt x="294" y="1660"/>
                    <a:pt x="309" y="1689"/>
                  </a:cubicBezTo>
                  <a:cubicBezTo>
                    <a:pt x="338" y="1748"/>
                    <a:pt x="397" y="1806"/>
                    <a:pt x="456" y="1836"/>
                  </a:cubicBezTo>
                  <a:cubicBezTo>
                    <a:pt x="485" y="1836"/>
                    <a:pt x="544" y="1704"/>
                    <a:pt x="544" y="1616"/>
                  </a:cubicBezTo>
                  <a:lnTo>
                    <a:pt x="544" y="1542"/>
                  </a:lnTo>
                  <a:lnTo>
                    <a:pt x="588" y="1630"/>
                  </a:lnTo>
                  <a:cubicBezTo>
                    <a:pt x="617" y="1704"/>
                    <a:pt x="617" y="1718"/>
                    <a:pt x="588" y="1748"/>
                  </a:cubicBezTo>
                  <a:cubicBezTo>
                    <a:pt x="514" y="1792"/>
                    <a:pt x="529" y="1836"/>
                    <a:pt x="632" y="1836"/>
                  </a:cubicBezTo>
                  <a:cubicBezTo>
                    <a:pt x="720" y="1836"/>
                    <a:pt x="808" y="1748"/>
                    <a:pt x="779" y="1689"/>
                  </a:cubicBezTo>
                  <a:cubicBezTo>
                    <a:pt x="735" y="1630"/>
                    <a:pt x="779" y="1586"/>
                    <a:pt x="823" y="1601"/>
                  </a:cubicBezTo>
                  <a:cubicBezTo>
                    <a:pt x="852" y="1616"/>
                    <a:pt x="837" y="1630"/>
                    <a:pt x="823" y="1660"/>
                  </a:cubicBezTo>
                  <a:cubicBezTo>
                    <a:pt x="793" y="1689"/>
                    <a:pt x="793" y="1704"/>
                    <a:pt x="823" y="1704"/>
                  </a:cubicBezTo>
                  <a:cubicBezTo>
                    <a:pt x="837" y="1704"/>
                    <a:pt x="867" y="1660"/>
                    <a:pt x="911" y="1601"/>
                  </a:cubicBezTo>
                  <a:cubicBezTo>
                    <a:pt x="940" y="1542"/>
                    <a:pt x="999" y="1513"/>
                    <a:pt x="1043" y="1527"/>
                  </a:cubicBezTo>
                  <a:cubicBezTo>
                    <a:pt x="1072" y="1527"/>
                    <a:pt x="1116" y="1513"/>
                    <a:pt x="1146" y="1498"/>
                  </a:cubicBezTo>
                  <a:cubicBezTo>
                    <a:pt x="1160" y="1469"/>
                    <a:pt x="1190" y="1454"/>
                    <a:pt x="1204" y="1439"/>
                  </a:cubicBezTo>
                  <a:cubicBezTo>
                    <a:pt x="1307" y="1337"/>
                    <a:pt x="1381" y="1219"/>
                    <a:pt x="1439" y="1087"/>
                  </a:cubicBezTo>
                  <a:cubicBezTo>
                    <a:pt x="1439" y="1058"/>
                    <a:pt x="1454" y="1028"/>
                    <a:pt x="1469" y="1014"/>
                  </a:cubicBezTo>
                  <a:cubicBezTo>
                    <a:pt x="1513" y="970"/>
                    <a:pt x="1469" y="823"/>
                    <a:pt x="1425" y="837"/>
                  </a:cubicBezTo>
                  <a:cubicBezTo>
                    <a:pt x="1395" y="852"/>
                    <a:pt x="1366" y="837"/>
                    <a:pt x="1351" y="823"/>
                  </a:cubicBezTo>
                  <a:cubicBezTo>
                    <a:pt x="1336" y="793"/>
                    <a:pt x="1307" y="779"/>
                    <a:pt x="1278" y="779"/>
                  </a:cubicBezTo>
                  <a:cubicBezTo>
                    <a:pt x="1234" y="779"/>
                    <a:pt x="1204" y="705"/>
                    <a:pt x="1190" y="559"/>
                  </a:cubicBezTo>
                  <a:cubicBezTo>
                    <a:pt x="1190" y="426"/>
                    <a:pt x="1131" y="294"/>
                    <a:pt x="1013" y="206"/>
                  </a:cubicBezTo>
                  <a:cubicBezTo>
                    <a:pt x="955" y="177"/>
                    <a:pt x="881" y="133"/>
                    <a:pt x="823" y="74"/>
                  </a:cubicBezTo>
                  <a:cubicBezTo>
                    <a:pt x="764" y="15"/>
                    <a:pt x="676" y="1"/>
                    <a:pt x="588" y="1"/>
                  </a:cubicBezTo>
                  <a:cubicBezTo>
                    <a:pt x="514" y="1"/>
                    <a:pt x="426" y="15"/>
                    <a:pt x="353" y="59"/>
                  </a:cubicBezTo>
                  <a:close/>
                  <a:moveTo>
                    <a:pt x="485" y="544"/>
                  </a:moveTo>
                  <a:cubicBezTo>
                    <a:pt x="500" y="559"/>
                    <a:pt x="500" y="588"/>
                    <a:pt x="485" y="603"/>
                  </a:cubicBezTo>
                  <a:cubicBezTo>
                    <a:pt x="470" y="617"/>
                    <a:pt x="470" y="617"/>
                    <a:pt x="470" y="603"/>
                  </a:cubicBezTo>
                  <a:cubicBezTo>
                    <a:pt x="456" y="573"/>
                    <a:pt x="456" y="559"/>
                    <a:pt x="441" y="544"/>
                  </a:cubicBezTo>
                  <a:cubicBezTo>
                    <a:pt x="441" y="514"/>
                    <a:pt x="441" y="500"/>
                    <a:pt x="456" y="500"/>
                  </a:cubicBezTo>
                  <a:cubicBezTo>
                    <a:pt x="470" y="500"/>
                    <a:pt x="485" y="514"/>
                    <a:pt x="485" y="544"/>
                  </a:cubicBezTo>
                  <a:close/>
                  <a:moveTo>
                    <a:pt x="984" y="603"/>
                  </a:moveTo>
                  <a:cubicBezTo>
                    <a:pt x="984" y="617"/>
                    <a:pt x="969" y="647"/>
                    <a:pt x="940" y="647"/>
                  </a:cubicBezTo>
                  <a:cubicBezTo>
                    <a:pt x="896" y="676"/>
                    <a:pt x="896" y="661"/>
                    <a:pt x="911" y="603"/>
                  </a:cubicBezTo>
                  <a:cubicBezTo>
                    <a:pt x="940" y="544"/>
                    <a:pt x="984" y="544"/>
                    <a:pt x="984" y="588"/>
                  </a:cubicBezTo>
                  <a:close/>
                  <a:moveTo>
                    <a:pt x="456" y="1454"/>
                  </a:moveTo>
                  <a:cubicBezTo>
                    <a:pt x="426" y="1498"/>
                    <a:pt x="382" y="1513"/>
                    <a:pt x="368" y="1454"/>
                  </a:cubicBezTo>
                  <a:cubicBezTo>
                    <a:pt x="353" y="1395"/>
                    <a:pt x="368" y="1410"/>
                    <a:pt x="397" y="1410"/>
                  </a:cubicBezTo>
                  <a:cubicBezTo>
                    <a:pt x="441" y="1410"/>
                    <a:pt x="456" y="1425"/>
                    <a:pt x="456" y="1454"/>
                  </a:cubicBezTo>
                  <a:close/>
                  <a:moveTo>
                    <a:pt x="705" y="1733"/>
                  </a:moveTo>
                  <a:cubicBezTo>
                    <a:pt x="705" y="1762"/>
                    <a:pt x="691" y="1777"/>
                    <a:pt x="676" y="1777"/>
                  </a:cubicBezTo>
                  <a:cubicBezTo>
                    <a:pt x="661" y="1777"/>
                    <a:pt x="646" y="1762"/>
                    <a:pt x="646" y="1733"/>
                  </a:cubicBezTo>
                  <a:cubicBezTo>
                    <a:pt x="646" y="1718"/>
                    <a:pt x="661" y="1704"/>
                    <a:pt x="676" y="1704"/>
                  </a:cubicBezTo>
                  <a:cubicBezTo>
                    <a:pt x="691" y="1704"/>
                    <a:pt x="705" y="1718"/>
                    <a:pt x="705" y="17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45"/>
            <p:cNvSpPr/>
            <p:nvPr/>
          </p:nvSpPr>
          <p:spPr>
            <a:xfrm>
              <a:off x="8941176" y="1968999"/>
              <a:ext cx="34433" cy="64210"/>
            </a:xfrm>
            <a:custGeom>
              <a:avLst/>
              <a:gdLst/>
              <a:ahLst/>
              <a:cxnLst/>
              <a:rect l="l" t="t" r="r" b="b"/>
              <a:pathLst>
                <a:path w="1087" h="2027" extrusionOk="0">
                  <a:moveTo>
                    <a:pt x="367" y="89"/>
                  </a:moveTo>
                  <a:cubicBezTo>
                    <a:pt x="338" y="118"/>
                    <a:pt x="308" y="147"/>
                    <a:pt x="264" y="162"/>
                  </a:cubicBezTo>
                  <a:cubicBezTo>
                    <a:pt x="191" y="250"/>
                    <a:pt x="132" y="368"/>
                    <a:pt x="118" y="485"/>
                  </a:cubicBezTo>
                  <a:cubicBezTo>
                    <a:pt x="118" y="529"/>
                    <a:pt x="103" y="558"/>
                    <a:pt x="74" y="602"/>
                  </a:cubicBezTo>
                  <a:cubicBezTo>
                    <a:pt x="59" y="632"/>
                    <a:pt x="44" y="646"/>
                    <a:pt x="44" y="661"/>
                  </a:cubicBezTo>
                  <a:cubicBezTo>
                    <a:pt x="44" y="690"/>
                    <a:pt x="30" y="735"/>
                    <a:pt x="15" y="779"/>
                  </a:cubicBezTo>
                  <a:cubicBezTo>
                    <a:pt x="0" y="852"/>
                    <a:pt x="0" y="940"/>
                    <a:pt x="0" y="1028"/>
                  </a:cubicBezTo>
                  <a:cubicBezTo>
                    <a:pt x="0" y="1278"/>
                    <a:pt x="118" y="1645"/>
                    <a:pt x="206" y="1645"/>
                  </a:cubicBezTo>
                  <a:cubicBezTo>
                    <a:pt x="235" y="1645"/>
                    <a:pt x="235" y="1659"/>
                    <a:pt x="235" y="1689"/>
                  </a:cubicBezTo>
                  <a:cubicBezTo>
                    <a:pt x="220" y="1733"/>
                    <a:pt x="250" y="1777"/>
                    <a:pt x="353" y="1894"/>
                  </a:cubicBezTo>
                  <a:cubicBezTo>
                    <a:pt x="470" y="1997"/>
                    <a:pt x="514" y="2026"/>
                    <a:pt x="602" y="2026"/>
                  </a:cubicBezTo>
                  <a:cubicBezTo>
                    <a:pt x="676" y="2026"/>
                    <a:pt x="720" y="1997"/>
                    <a:pt x="720" y="1982"/>
                  </a:cubicBezTo>
                  <a:cubicBezTo>
                    <a:pt x="720" y="1953"/>
                    <a:pt x="720" y="1953"/>
                    <a:pt x="734" y="1953"/>
                  </a:cubicBezTo>
                  <a:cubicBezTo>
                    <a:pt x="749" y="1968"/>
                    <a:pt x="866" y="1836"/>
                    <a:pt x="837" y="1792"/>
                  </a:cubicBezTo>
                  <a:cubicBezTo>
                    <a:pt x="822" y="1733"/>
                    <a:pt x="837" y="1748"/>
                    <a:pt x="866" y="1748"/>
                  </a:cubicBezTo>
                  <a:cubicBezTo>
                    <a:pt x="881" y="1762"/>
                    <a:pt x="969" y="1645"/>
                    <a:pt x="954" y="1615"/>
                  </a:cubicBezTo>
                  <a:cubicBezTo>
                    <a:pt x="940" y="1571"/>
                    <a:pt x="954" y="1527"/>
                    <a:pt x="984" y="1498"/>
                  </a:cubicBezTo>
                  <a:cubicBezTo>
                    <a:pt x="1028" y="1351"/>
                    <a:pt x="1072" y="1204"/>
                    <a:pt x="1072" y="1058"/>
                  </a:cubicBezTo>
                  <a:lnTo>
                    <a:pt x="1072" y="720"/>
                  </a:lnTo>
                  <a:cubicBezTo>
                    <a:pt x="1087" y="617"/>
                    <a:pt x="1072" y="514"/>
                    <a:pt x="1057" y="426"/>
                  </a:cubicBezTo>
                  <a:cubicBezTo>
                    <a:pt x="1043" y="426"/>
                    <a:pt x="1043" y="382"/>
                    <a:pt x="1057" y="353"/>
                  </a:cubicBezTo>
                  <a:cubicBezTo>
                    <a:pt x="1072" y="279"/>
                    <a:pt x="940" y="133"/>
                    <a:pt x="881" y="147"/>
                  </a:cubicBezTo>
                  <a:cubicBezTo>
                    <a:pt x="852" y="147"/>
                    <a:pt x="822" y="133"/>
                    <a:pt x="793" y="89"/>
                  </a:cubicBezTo>
                  <a:cubicBezTo>
                    <a:pt x="778" y="45"/>
                    <a:pt x="734" y="30"/>
                    <a:pt x="690" y="30"/>
                  </a:cubicBezTo>
                  <a:cubicBezTo>
                    <a:pt x="631" y="30"/>
                    <a:pt x="587" y="15"/>
                    <a:pt x="529" y="15"/>
                  </a:cubicBezTo>
                  <a:cubicBezTo>
                    <a:pt x="470" y="0"/>
                    <a:pt x="411" y="30"/>
                    <a:pt x="367" y="89"/>
                  </a:cubicBezTo>
                  <a:close/>
                  <a:moveTo>
                    <a:pt x="323" y="617"/>
                  </a:moveTo>
                  <a:cubicBezTo>
                    <a:pt x="323" y="646"/>
                    <a:pt x="308" y="632"/>
                    <a:pt x="308" y="602"/>
                  </a:cubicBezTo>
                  <a:cubicBezTo>
                    <a:pt x="308" y="573"/>
                    <a:pt x="308" y="558"/>
                    <a:pt x="323" y="558"/>
                  </a:cubicBezTo>
                  <a:cubicBezTo>
                    <a:pt x="323" y="573"/>
                    <a:pt x="323" y="602"/>
                    <a:pt x="323" y="617"/>
                  </a:cubicBezTo>
                  <a:close/>
                  <a:moveTo>
                    <a:pt x="910" y="705"/>
                  </a:moveTo>
                  <a:cubicBezTo>
                    <a:pt x="881" y="735"/>
                    <a:pt x="837" y="705"/>
                    <a:pt x="866" y="676"/>
                  </a:cubicBezTo>
                  <a:cubicBezTo>
                    <a:pt x="881" y="646"/>
                    <a:pt x="896" y="646"/>
                    <a:pt x="910" y="661"/>
                  </a:cubicBezTo>
                  <a:cubicBezTo>
                    <a:pt x="925" y="661"/>
                    <a:pt x="925" y="690"/>
                    <a:pt x="910" y="705"/>
                  </a:cubicBezTo>
                  <a:close/>
                  <a:moveTo>
                    <a:pt x="631" y="1102"/>
                  </a:moveTo>
                  <a:cubicBezTo>
                    <a:pt x="631" y="1102"/>
                    <a:pt x="617" y="1116"/>
                    <a:pt x="602" y="1131"/>
                  </a:cubicBezTo>
                  <a:cubicBezTo>
                    <a:pt x="587" y="1131"/>
                    <a:pt x="573" y="1131"/>
                    <a:pt x="573" y="1116"/>
                  </a:cubicBezTo>
                  <a:cubicBezTo>
                    <a:pt x="573" y="1102"/>
                    <a:pt x="587" y="1087"/>
                    <a:pt x="602" y="1087"/>
                  </a:cubicBezTo>
                  <a:cubicBezTo>
                    <a:pt x="617" y="1087"/>
                    <a:pt x="631" y="1087"/>
                    <a:pt x="631" y="11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5"/>
            <p:cNvSpPr/>
            <p:nvPr/>
          </p:nvSpPr>
          <p:spPr>
            <a:xfrm>
              <a:off x="8775155" y="1988544"/>
              <a:ext cx="39090" cy="80461"/>
            </a:xfrm>
            <a:custGeom>
              <a:avLst/>
              <a:gdLst/>
              <a:ahLst/>
              <a:cxnLst/>
              <a:rect l="l" t="t" r="r" b="b"/>
              <a:pathLst>
                <a:path w="1234" h="2540" extrusionOk="0">
                  <a:moveTo>
                    <a:pt x="250" y="59"/>
                  </a:moveTo>
                  <a:cubicBezTo>
                    <a:pt x="118" y="132"/>
                    <a:pt x="44" y="206"/>
                    <a:pt x="44" y="294"/>
                  </a:cubicBezTo>
                  <a:cubicBezTo>
                    <a:pt x="44" y="323"/>
                    <a:pt x="29" y="352"/>
                    <a:pt x="15" y="367"/>
                  </a:cubicBezTo>
                  <a:cubicBezTo>
                    <a:pt x="0" y="587"/>
                    <a:pt x="0" y="808"/>
                    <a:pt x="15" y="1042"/>
                  </a:cubicBezTo>
                  <a:cubicBezTo>
                    <a:pt x="59" y="1219"/>
                    <a:pt x="73" y="1307"/>
                    <a:pt x="103" y="1321"/>
                  </a:cubicBezTo>
                  <a:cubicBezTo>
                    <a:pt x="118" y="1336"/>
                    <a:pt x="132" y="1351"/>
                    <a:pt x="132" y="1380"/>
                  </a:cubicBezTo>
                  <a:cubicBezTo>
                    <a:pt x="147" y="1453"/>
                    <a:pt x="176" y="1527"/>
                    <a:pt x="206" y="1600"/>
                  </a:cubicBezTo>
                  <a:cubicBezTo>
                    <a:pt x="264" y="1703"/>
                    <a:pt x="294" y="1821"/>
                    <a:pt x="323" y="1938"/>
                  </a:cubicBezTo>
                  <a:cubicBezTo>
                    <a:pt x="352" y="2143"/>
                    <a:pt x="426" y="2349"/>
                    <a:pt x="455" y="2349"/>
                  </a:cubicBezTo>
                  <a:cubicBezTo>
                    <a:pt x="485" y="2364"/>
                    <a:pt x="514" y="2378"/>
                    <a:pt x="543" y="2408"/>
                  </a:cubicBezTo>
                  <a:cubicBezTo>
                    <a:pt x="617" y="2496"/>
                    <a:pt x="719" y="2540"/>
                    <a:pt x="719" y="2496"/>
                  </a:cubicBezTo>
                  <a:cubicBezTo>
                    <a:pt x="719" y="2452"/>
                    <a:pt x="778" y="2466"/>
                    <a:pt x="837" y="2466"/>
                  </a:cubicBezTo>
                  <a:cubicBezTo>
                    <a:pt x="910" y="2466"/>
                    <a:pt x="940" y="2452"/>
                    <a:pt x="940" y="2437"/>
                  </a:cubicBezTo>
                  <a:cubicBezTo>
                    <a:pt x="925" y="2393"/>
                    <a:pt x="984" y="2305"/>
                    <a:pt x="1013" y="2320"/>
                  </a:cubicBezTo>
                  <a:cubicBezTo>
                    <a:pt x="1042" y="2334"/>
                    <a:pt x="1057" y="2320"/>
                    <a:pt x="1072" y="2276"/>
                  </a:cubicBezTo>
                  <a:cubicBezTo>
                    <a:pt x="1086" y="2217"/>
                    <a:pt x="1116" y="2173"/>
                    <a:pt x="1145" y="2114"/>
                  </a:cubicBezTo>
                  <a:cubicBezTo>
                    <a:pt x="1204" y="2011"/>
                    <a:pt x="1219" y="1967"/>
                    <a:pt x="1219" y="1659"/>
                  </a:cubicBezTo>
                  <a:cubicBezTo>
                    <a:pt x="1233" y="1542"/>
                    <a:pt x="1219" y="1424"/>
                    <a:pt x="1204" y="1307"/>
                  </a:cubicBezTo>
                  <a:cubicBezTo>
                    <a:pt x="1189" y="1307"/>
                    <a:pt x="1175" y="1292"/>
                    <a:pt x="1160" y="1248"/>
                  </a:cubicBezTo>
                  <a:cubicBezTo>
                    <a:pt x="1160" y="1204"/>
                    <a:pt x="1160" y="1160"/>
                    <a:pt x="1175" y="1160"/>
                  </a:cubicBezTo>
                  <a:cubicBezTo>
                    <a:pt x="1189" y="1131"/>
                    <a:pt x="1189" y="1116"/>
                    <a:pt x="1175" y="1086"/>
                  </a:cubicBezTo>
                  <a:cubicBezTo>
                    <a:pt x="1160" y="1028"/>
                    <a:pt x="1145" y="969"/>
                    <a:pt x="1145" y="910"/>
                  </a:cubicBezTo>
                  <a:cubicBezTo>
                    <a:pt x="1145" y="661"/>
                    <a:pt x="1057" y="411"/>
                    <a:pt x="881" y="235"/>
                  </a:cubicBezTo>
                  <a:cubicBezTo>
                    <a:pt x="822" y="191"/>
                    <a:pt x="764" y="147"/>
                    <a:pt x="719" y="88"/>
                  </a:cubicBezTo>
                  <a:cubicBezTo>
                    <a:pt x="675" y="59"/>
                    <a:pt x="646" y="29"/>
                    <a:pt x="602" y="15"/>
                  </a:cubicBezTo>
                  <a:cubicBezTo>
                    <a:pt x="485" y="0"/>
                    <a:pt x="411" y="0"/>
                    <a:pt x="411" y="29"/>
                  </a:cubicBezTo>
                  <a:cubicBezTo>
                    <a:pt x="411" y="44"/>
                    <a:pt x="411" y="44"/>
                    <a:pt x="382" y="29"/>
                  </a:cubicBezTo>
                  <a:cubicBezTo>
                    <a:pt x="367" y="15"/>
                    <a:pt x="308" y="29"/>
                    <a:pt x="235" y="59"/>
                  </a:cubicBezTo>
                  <a:close/>
                  <a:moveTo>
                    <a:pt x="822" y="323"/>
                  </a:moveTo>
                  <a:cubicBezTo>
                    <a:pt x="822" y="382"/>
                    <a:pt x="778" y="382"/>
                    <a:pt x="734" y="338"/>
                  </a:cubicBezTo>
                  <a:cubicBezTo>
                    <a:pt x="705" y="294"/>
                    <a:pt x="719" y="294"/>
                    <a:pt x="764" y="294"/>
                  </a:cubicBezTo>
                  <a:cubicBezTo>
                    <a:pt x="808" y="294"/>
                    <a:pt x="822" y="308"/>
                    <a:pt x="822" y="323"/>
                  </a:cubicBezTo>
                  <a:close/>
                  <a:moveTo>
                    <a:pt x="969" y="529"/>
                  </a:moveTo>
                  <a:cubicBezTo>
                    <a:pt x="984" y="543"/>
                    <a:pt x="984" y="558"/>
                    <a:pt x="954" y="602"/>
                  </a:cubicBezTo>
                  <a:cubicBezTo>
                    <a:pt x="896" y="661"/>
                    <a:pt x="881" y="646"/>
                    <a:pt x="896" y="529"/>
                  </a:cubicBezTo>
                  <a:cubicBezTo>
                    <a:pt x="896" y="470"/>
                    <a:pt x="925" y="441"/>
                    <a:pt x="925" y="470"/>
                  </a:cubicBezTo>
                  <a:cubicBezTo>
                    <a:pt x="940" y="485"/>
                    <a:pt x="954" y="514"/>
                    <a:pt x="969" y="529"/>
                  </a:cubicBezTo>
                  <a:close/>
                  <a:moveTo>
                    <a:pt x="1072" y="602"/>
                  </a:moveTo>
                  <a:cubicBezTo>
                    <a:pt x="1072" y="617"/>
                    <a:pt x="1057" y="631"/>
                    <a:pt x="1042" y="631"/>
                  </a:cubicBezTo>
                  <a:cubicBezTo>
                    <a:pt x="1028" y="631"/>
                    <a:pt x="1013" y="617"/>
                    <a:pt x="1013" y="602"/>
                  </a:cubicBezTo>
                  <a:cubicBezTo>
                    <a:pt x="1013" y="587"/>
                    <a:pt x="1028" y="573"/>
                    <a:pt x="1042" y="573"/>
                  </a:cubicBezTo>
                  <a:cubicBezTo>
                    <a:pt x="1057" y="573"/>
                    <a:pt x="1086" y="587"/>
                    <a:pt x="1086" y="602"/>
                  </a:cubicBezTo>
                  <a:close/>
                  <a:moveTo>
                    <a:pt x="602" y="1028"/>
                  </a:moveTo>
                  <a:cubicBezTo>
                    <a:pt x="602" y="1042"/>
                    <a:pt x="587" y="1042"/>
                    <a:pt x="573" y="1057"/>
                  </a:cubicBezTo>
                  <a:cubicBezTo>
                    <a:pt x="558" y="1042"/>
                    <a:pt x="543" y="1042"/>
                    <a:pt x="543" y="1028"/>
                  </a:cubicBezTo>
                  <a:cubicBezTo>
                    <a:pt x="543" y="998"/>
                    <a:pt x="558" y="998"/>
                    <a:pt x="573" y="998"/>
                  </a:cubicBezTo>
                  <a:cubicBezTo>
                    <a:pt x="587" y="998"/>
                    <a:pt x="602" y="998"/>
                    <a:pt x="602" y="1028"/>
                  </a:cubicBezTo>
                  <a:close/>
                  <a:moveTo>
                    <a:pt x="455" y="1321"/>
                  </a:moveTo>
                  <a:cubicBezTo>
                    <a:pt x="426" y="1351"/>
                    <a:pt x="396" y="1307"/>
                    <a:pt x="426" y="1248"/>
                  </a:cubicBezTo>
                  <a:cubicBezTo>
                    <a:pt x="441" y="1204"/>
                    <a:pt x="441" y="1204"/>
                    <a:pt x="455" y="1248"/>
                  </a:cubicBezTo>
                  <a:cubicBezTo>
                    <a:pt x="455" y="1307"/>
                    <a:pt x="455" y="1307"/>
                    <a:pt x="455" y="1321"/>
                  </a:cubicBezTo>
                  <a:close/>
                  <a:moveTo>
                    <a:pt x="587" y="1307"/>
                  </a:moveTo>
                  <a:cubicBezTo>
                    <a:pt x="617" y="1351"/>
                    <a:pt x="573" y="1395"/>
                    <a:pt x="529" y="1351"/>
                  </a:cubicBezTo>
                  <a:cubicBezTo>
                    <a:pt x="514" y="1336"/>
                    <a:pt x="499" y="1321"/>
                    <a:pt x="485" y="1292"/>
                  </a:cubicBezTo>
                  <a:cubicBezTo>
                    <a:pt x="485" y="1277"/>
                    <a:pt x="558" y="1277"/>
                    <a:pt x="587" y="13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5"/>
            <p:cNvSpPr/>
            <p:nvPr/>
          </p:nvSpPr>
          <p:spPr>
            <a:xfrm>
              <a:off x="8854190" y="2044803"/>
              <a:ext cx="37253" cy="77230"/>
            </a:xfrm>
            <a:custGeom>
              <a:avLst/>
              <a:gdLst/>
              <a:ahLst/>
              <a:cxnLst/>
              <a:rect l="l" t="t" r="r" b="b"/>
              <a:pathLst>
                <a:path w="1176" h="2438" extrusionOk="0">
                  <a:moveTo>
                    <a:pt x="544" y="15"/>
                  </a:moveTo>
                  <a:cubicBezTo>
                    <a:pt x="515" y="15"/>
                    <a:pt x="485" y="45"/>
                    <a:pt x="485" y="45"/>
                  </a:cubicBezTo>
                  <a:cubicBezTo>
                    <a:pt x="485" y="59"/>
                    <a:pt x="456" y="89"/>
                    <a:pt x="397" y="103"/>
                  </a:cubicBezTo>
                  <a:cubicBezTo>
                    <a:pt x="324" y="133"/>
                    <a:pt x="265" y="191"/>
                    <a:pt x="236" y="250"/>
                  </a:cubicBezTo>
                  <a:cubicBezTo>
                    <a:pt x="133" y="426"/>
                    <a:pt x="74" y="617"/>
                    <a:pt x="45" y="823"/>
                  </a:cubicBezTo>
                  <a:cubicBezTo>
                    <a:pt x="60" y="867"/>
                    <a:pt x="45" y="925"/>
                    <a:pt x="30" y="969"/>
                  </a:cubicBezTo>
                  <a:cubicBezTo>
                    <a:pt x="1" y="1087"/>
                    <a:pt x="16" y="1204"/>
                    <a:pt x="45" y="1322"/>
                  </a:cubicBezTo>
                  <a:cubicBezTo>
                    <a:pt x="60" y="1336"/>
                    <a:pt x="74" y="1366"/>
                    <a:pt x="60" y="1395"/>
                  </a:cubicBezTo>
                  <a:cubicBezTo>
                    <a:pt x="60" y="1425"/>
                    <a:pt x="60" y="1439"/>
                    <a:pt x="74" y="1439"/>
                  </a:cubicBezTo>
                  <a:cubicBezTo>
                    <a:pt x="74" y="1439"/>
                    <a:pt x="104" y="1469"/>
                    <a:pt x="118" y="1498"/>
                  </a:cubicBezTo>
                  <a:cubicBezTo>
                    <a:pt x="133" y="1571"/>
                    <a:pt x="118" y="1601"/>
                    <a:pt x="104" y="1586"/>
                  </a:cubicBezTo>
                  <a:cubicBezTo>
                    <a:pt x="60" y="1703"/>
                    <a:pt x="60" y="1836"/>
                    <a:pt x="74" y="1953"/>
                  </a:cubicBezTo>
                  <a:cubicBezTo>
                    <a:pt x="89" y="1968"/>
                    <a:pt x="89" y="1997"/>
                    <a:pt x="89" y="2012"/>
                  </a:cubicBezTo>
                  <a:cubicBezTo>
                    <a:pt x="74" y="2041"/>
                    <a:pt x="89" y="2056"/>
                    <a:pt x="104" y="2056"/>
                  </a:cubicBezTo>
                  <a:cubicBezTo>
                    <a:pt x="118" y="2056"/>
                    <a:pt x="133" y="2070"/>
                    <a:pt x="133" y="2100"/>
                  </a:cubicBezTo>
                  <a:cubicBezTo>
                    <a:pt x="133" y="2173"/>
                    <a:pt x="294" y="2364"/>
                    <a:pt x="368" y="2364"/>
                  </a:cubicBezTo>
                  <a:cubicBezTo>
                    <a:pt x="383" y="2364"/>
                    <a:pt x="397" y="2379"/>
                    <a:pt x="412" y="2393"/>
                  </a:cubicBezTo>
                  <a:cubicBezTo>
                    <a:pt x="412" y="2423"/>
                    <a:pt x="427" y="2437"/>
                    <a:pt x="515" y="2408"/>
                  </a:cubicBezTo>
                  <a:cubicBezTo>
                    <a:pt x="573" y="2393"/>
                    <a:pt x="632" y="2364"/>
                    <a:pt x="632" y="2349"/>
                  </a:cubicBezTo>
                  <a:cubicBezTo>
                    <a:pt x="632" y="2320"/>
                    <a:pt x="647" y="2320"/>
                    <a:pt x="676" y="2320"/>
                  </a:cubicBezTo>
                  <a:cubicBezTo>
                    <a:pt x="706" y="2335"/>
                    <a:pt x="750" y="2305"/>
                    <a:pt x="794" y="2261"/>
                  </a:cubicBezTo>
                  <a:cubicBezTo>
                    <a:pt x="823" y="2217"/>
                    <a:pt x="867" y="2188"/>
                    <a:pt x="882" y="2203"/>
                  </a:cubicBezTo>
                  <a:cubicBezTo>
                    <a:pt x="882" y="2217"/>
                    <a:pt x="1029" y="2056"/>
                    <a:pt x="999" y="2026"/>
                  </a:cubicBezTo>
                  <a:cubicBezTo>
                    <a:pt x="970" y="1982"/>
                    <a:pt x="999" y="1968"/>
                    <a:pt x="1014" y="1924"/>
                  </a:cubicBezTo>
                  <a:cubicBezTo>
                    <a:pt x="1043" y="1894"/>
                    <a:pt x="1043" y="1850"/>
                    <a:pt x="1029" y="1836"/>
                  </a:cubicBezTo>
                  <a:cubicBezTo>
                    <a:pt x="984" y="1792"/>
                    <a:pt x="984" y="1733"/>
                    <a:pt x="1014" y="1689"/>
                  </a:cubicBezTo>
                  <a:cubicBezTo>
                    <a:pt x="1043" y="1645"/>
                    <a:pt x="1058" y="1586"/>
                    <a:pt x="1073" y="1542"/>
                  </a:cubicBezTo>
                  <a:cubicBezTo>
                    <a:pt x="1073" y="1483"/>
                    <a:pt x="1102" y="1425"/>
                    <a:pt x="1117" y="1380"/>
                  </a:cubicBezTo>
                  <a:cubicBezTo>
                    <a:pt x="1131" y="1336"/>
                    <a:pt x="1131" y="1336"/>
                    <a:pt x="1102" y="1351"/>
                  </a:cubicBezTo>
                  <a:cubicBezTo>
                    <a:pt x="1073" y="1366"/>
                    <a:pt x="1058" y="1366"/>
                    <a:pt x="1102" y="1336"/>
                  </a:cubicBezTo>
                  <a:cubicBezTo>
                    <a:pt x="1146" y="1204"/>
                    <a:pt x="1175" y="1072"/>
                    <a:pt x="1161" y="940"/>
                  </a:cubicBezTo>
                  <a:cubicBezTo>
                    <a:pt x="1161" y="896"/>
                    <a:pt x="1161" y="779"/>
                    <a:pt x="1146" y="676"/>
                  </a:cubicBezTo>
                  <a:cubicBezTo>
                    <a:pt x="1146" y="412"/>
                    <a:pt x="1117" y="338"/>
                    <a:pt x="1043" y="323"/>
                  </a:cubicBezTo>
                  <a:cubicBezTo>
                    <a:pt x="984" y="294"/>
                    <a:pt x="999" y="294"/>
                    <a:pt x="1029" y="265"/>
                  </a:cubicBezTo>
                  <a:cubicBezTo>
                    <a:pt x="1058" y="235"/>
                    <a:pt x="1073" y="221"/>
                    <a:pt x="926" y="147"/>
                  </a:cubicBezTo>
                  <a:cubicBezTo>
                    <a:pt x="838" y="118"/>
                    <a:pt x="808" y="103"/>
                    <a:pt x="794" y="118"/>
                  </a:cubicBezTo>
                  <a:cubicBezTo>
                    <a:pt x="794" y="147"/>
                    <a:pt x="794" y="118"/>
                    <a:pt x="779" y="103"/>
                  </a:cubicBezTo>
                  <a:cubicBezTo>
                    <a:pt x="764" y="74"/>
                    <a:pt x="632" y="0"/>
                    <a:pt x="544" y="15"/>
                  </a:cubicBezTo>
                  <a:close/>
                  <a:moveTo>
                    <a:pt x="1087" y="485"/>
                  </a:moveTo>
                  <a:cubicBezTo>
                    <a:pt x="1087" y="500"/>
                    <a:pt x="1087" y="514"/>
                    <a:pt x="1043" y="500"/>
                  </a:cubicBezTo>
                  <a:cubicBezTo>
                    <a:pt x="999" y="500"/>
                    <a:pt x="984" y="470"/>
                    <a:pt x="984" y="456"/>
                  </a:cubicBezTo>
                  <a:cubicBezTo>
                    <a:pt x="984" y="441"/>
                    <a:pt x="1087" y="441"/>
                    <a:pt x="1087" y="485"/>
                  </a:cubicBezTo>
                  <a:close/>
                  <a:moveTo>
                    <a:pt x="940" y="852"/>
                  </a:moveTo>
                  <a:cubicBezTo>
                    <a:pt x="926" y="867"/>
                    <a:pt x="911" y="881"/>
                    <a:pt x="896" y="881"/>
                  </a:cubicBezTo>
                  <a:cubicBezTo>
                    <a:pt x="896" y="881"/>
                    <a:pt x="882" y="867"/>
                    <a:pt x="896" y="852"/>
                  </a:cubicBezTo>
                  <a:cubicBezTo>
                    <a:pt x="896" y="837"/>
                    <a:pt x="911" y="823"/>
                    <a:pt x="926" y="823"/>
                  </a:cubicBezTo>
                  <a:cubicBezTo>
                    <a:pt x="926" y="823"/>
                    <a:pt x="940" y="837"/>
                    <a:pt x="940" y="852"/>
                  </a:cubicBezTo>
                  <a:close/>
                  <a:moveTo>
                    <a:pt x="339" y="1278"/>
                  </a:moveTo>
                  <a:cubicBezTo>
                    <a:pt x="324" y="1322"/>
                    <a:pt x="250" y="1336"/>
                    <a:pt x="265" y="1292"/>
                  </a:cubicBezTo>
                  <a:cubicBezTo>
                    <a:pt x="294" y="1190"/>
                    <a:pt x="309" y="1160"/>
                    <a:pt x="324" y="1190"/>
                  </a:cubicBezTo>
                  <a:cubicBezTo>
                    <a:pt x="339" y="1219"/>
                    <a:pt x="339" y="1248"/>
                    <a:pt x="339" y="1278"/>
                  </a:cubicBezTo>
                  <a:close/>
                  <a:moveTo>
                    <a:pt x="471" y="1410"/>
                  </a:moveTo>
                  <a:cubicBezTo>
                    <a:pt x="471" y="1425"/>
                    <a:pt x="441" y="1439"/>
                    <a:pt x="427" y="1439"/>
                  </a:cubicBezTo>
                  <a:cubicBezTo>
                    <a:pt x="412" y="1439"/>
                    <a:pt x="412" y="1425"/>
                    <a:pt x="427" y="1410"/>
                  </a:cubicBezTo>
                  <a:cubicBezTo>
                    <a:pt x="427" y="1395"/>
                    <a:pt x="441" y="1380"/>
                    <a:pt x="471" y="1380"/>
                  </a:cubicBezTo>
                  <a:cubicBezTo>
                    <a:pt x="485" y="1380"/>
                    <a:pt x="485" y="1395"/>
                    <a:pt x="471" y="1410"/>
                  </a:cubicBezTo>
                  <a:close/>
                  <a:moveTo>
                    <a:pt x="221" y="1483"/>
                  </a:moveTo>
                  <a:cubicBezTo>
                    <a:pt x="192" y="1527"/>
                    <a:pt x="192" y="1527"/>
                    <a:pt x="192" y="1483"/>
                  </a:cubicBezTo>
                  <a:cubicBezTo>
                    <a:pt x="177" y="1439"/>
                    <a:pt x="206" y="1395"/>
                    <a:pt x="236" y="1410"/>
                  </a:cubicBezTo>
                  <a:cubicBezTo>
                    <a:pt x="250" y="1439"/>
                    <a:pt x="236" y="1454"/>
                    <a:pt x="221" y="1483"/>
                  </a:cubicBezTo>
                  <a:close/>
                  <a:moveTo>
                    <a:pt x="559" y="1836"/>
                  </a:moveTo>
                  <a:cubicBezTo>
                    <a:pt x="559" y="1865"/>
                    <a:pt x="529" y="1865"/>
                    <a:pt x="515" y="1865"/>
                  </a:cubicBezTo>
                  <a:cubicBezTo>
                    <a:pt x="500" y="1850"/>
                    <a:pt x="500" y="1836"/>
                    <a:pt x="515" y="1806"/>
                  </a:cubicBezTo>
                  <a:cubicBezTo>
                    <a:pt x="559" y="1762"/>
                    <a:pt x="573" y="1777"/>
                    <a:pt x="544" y="18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5"/>
            <p:cNvSpPr/>
            <p:nvPr/>
          </p:nvSpPr>
          <p:spPr>
            <a:xfrm>
              <a:off x="8909530" y="2079680"/>
              <a:ext cx="37253" cy="73523"/>
            </a:xfrm>
            <a:custGeom>
              <a:avLst/>
              <a:gdLst/>
              <a:ahLst/>
              <a:cxnLst/>
              <a:rect l="l" t="t" r="r" b="b"/>
              <a:pathLst>
                <a:path w="1176" h="2321" extrusionOk="0">
                  <a:moveTo>
                    <a:pt x="515" y="74"/>
                  </a:moveTo>
                  <a:cubicBezTo>
                    <a:pt x="485" y="133"/>
                    <a:pt x="485" y="147"/>
                    <a:pt x="471" y="103"/>
                  </a:cubicBezTo>
                  <a:cubicBezTo>
                    <a:pt x="471" y="74"/>
                    <a:pt x="456" y="45"/>
                    <a:pt x="309" y="147"/>
                  </a:cubicBezTo>
                  <a:cubicBezTo>
                    <a:pt x="133" y="265"/>
                    <a:pt x="1" y="544"/>
                    <a:pt x="104" y="632"/>
                  </a:cubicBezTo>
                  <a:cubicBezTo>
                    <a:pt x="148" y="676"/>
                    <a:pt x="148" y="676"/>
                    <a:pt x="104" y="661"/>
                  </a:cubicBezTo>
                  <a:cubicBezTo>
                    <a:pt x="30" y="632"/>
                    <a:pt x="16" y="691"/>
                    <a:pt x="45" y="940"/>
                  </a:cubicBezTo>
                  <a:cubicBezTo>
                    <a:pt x="104" y="1410"/>
                    <a:pt x="118" y="1469"/>
                    <a:pt x="177" y="1513"/>
                  </a:cubicBezTo>
                  <a:cubicBezTo>
                    <a:pt x="206" y="1557"/>
                    <a:pt x="236" y="1615"/>
                    <a:pt x="221" y="1659"/>
                  </a:cubicBezTo>
                  <a:cubicBezTo>
                    <a:pt x="221" y="1718"/>
                    <a:pt x="221" y="1762"/>
                    <a:pt x="250" y="1762"/>
                  </a:cubicBezTo>
                  <a:cubicBezTo>
                    <a:pt x="265" y="1777"/>
                    <a:pt x="250" y="1806"/>
                    <a:pt x="250" y="1836"/>
                  </a:cubicBezTo>
                  <a:cubicBezTo>
                    <a:pt x="250" y="1865"/>
                    <a:pt x="236" y="1909"/>
                    <a:pt x="280" y="2012"/>
                  </a:cubicBezTo>
                  <a:cubicBezTo>
                    <a:pt x="383" y="2232"/>
                    <a:pt x="500" y="2320"/>
                    <a:pt x="662" y="2305"/>
                  </a:cubicBezTo>
                  <a:cubicBezTo>
                    <a:pt x="940" y="2291"/>
                    <a:pt x="1087" y="1982"/>
                    <a:pt x="1146" y="1278"/>
                  </a:cubicBezTo>
                  <a:cubicBezTo>
                    <a:pt x="1161" y="1190"/>
                    <a:pt x="1161" y="1102"/>
                    <a:pt x="1146" y="1014"/>
                  </a:cubicBezTo>
                  <a:cubicBezTo>
                    <a:pt x="1131" y="955"/>
                    <a:pt x="1131" y="911"/>
                    <a:pt x="1146" y="896"/>
                  </a:cubicBezTo>
                  <a:cubicBezTo>
                    <a:pt x="1175" y="720"/>
                    <a:pt x="1161" y="514"/>
                    <a:pt x="1102" y="338"/>
                  </a:cubicBezTo>
                  <a:cubicBezTo>
                    <a:pt x="1073" y="279"/>
                    <a:pt x="1014" y="221"/>
                    <a:pt x="955" y="206"/>
                  </a:cubicBezTo>
                  <a:cubicBezTo>
                    <a:pt x="896" y="177"/>
                    <a:pt x="838" y="147"/>
                    <a:pt x="838" y="147"/>
                  </a:cubicBezTo>
                  <a:cubicBezTo>
                    <a:pt x="838" y="89"/>
                    <a:pt x="764" y="30"/>
                    <a:pt x="676" y="15"/>
                  </a:cubicBezTo>
                  <a:cubicBezTo>
                    <a:pt x="588" y="1"/>
                    <a:pt x="559" y="1"/>
                    <a:pt x="529" y="74"/>
                  </a:cubicBezTo>
                  <a:close/>
                  <a:moveTo>
                    <a:pt x="1058" y="338"/>
                  </a:moveTo>
                  <a:cubicBezTo>
                    <a:pt x="1073" y="382"/>
                    <a:pt x="999" y="441"/>
                    <a:pt x="985" y="412"/>
                  </a:cubicBezTo>
                  <a:cubicBezTo>
                    <a:pt x="940" y="368"/>
                    <a:pt x="926" y="309"/>
                    <a:pt x="911" y="250"/>
                  </a:cubicBezTo>
                  <a:cubicBezTo>
                    <a:pt x="911" y="206"/>
                    <a:pt x="1043" y="279"/>
                    <a:pt x="1058" y="338"/>
                  </a:cubicBezTo>
                  <a:close/>
                  <a:moveTo>
                    <a:pt x="192" y="397"/>
                  </a:moveTo>
                  <a:cubicBezTo>
                    <a:pt x="192" y="412"/>
                    <a:pt x="177" y="426"/>
                    <a:pt x="162" y="441"/>
                  </a:cubicBezTo>
                  <a:cubicBezTo>
                    <a:pt x="148" y="441"/>
                    <a:pt x="133" y="441"/>
                    <a:pt x="133" y="412"/>
                  </a:cubicBezTo>
                  <a:cubicBezTo>
                    <a:pt x="133" y="382"/>
                    <a:pt x="148" y="368"/>
                    <a:pt x="162" y="368"/>
                  </a:cubicBezTo>
                  <a:cubicBezTo>
                    <a:pt x="177" y="368"/>
                    <a:pt x="192" y="382"/>
                    <a:pt x="192" y="397"/>
                  </a:cubicBezTo>
                  <a:close/>
                  <a:moveTo>
                    <a:pt x="368" y="412"/>
                  </a:moveTo>
                  <a:cubicBezTo>
                    <a:pt x="368" y="426"/>
                    <a:pt x="353" y="441"/>
                    <a:pt x="339" y="441"/>
                  </a:cubicBezTo>
                  <a:cubicBezTo>
                    <a:pt x="339" y="426"/>
                    <a:pt x="339" y="412"/>
                    <a:pt x="339" y="397"/>
                  </a:cubicBezTo>
                  <a:cubicBezTo>
                    <a:pt x="368" y="353"/>
                    <a:pt x="383" y="353"/>
                    <a:pt x="368" y="412"/>
                  </a:cubicBezTo>
                  <a:close/>
                  <a:moveTo>
                    <a:pt x="1014" y="646"/>
                  </a:moveTo>
                  <a:cubicBezTo>
                    <a:pt x="1014" y="661"/>
                    <a:pt x="985" y="661"/>
                    <a:pt x="955" y="646"/>
                  </a:cubicBezTo>
                  <a:cubicBezTo>
                    <a:pt x="940" y="632"/>
                    <a:pt x="926" y="602"/>
                    <a:pt x="940" y="588"/>
                  </a:cubicBezTo>
                  <a:cubicBezTo>
                    <a:pt x="940" y="573"/>
                    <a:pt x="970" y="573"/>
                    <a:pt x="985" y="588"/>
                  </a:cubicBezTo>
                  <a:cubicBezTo>
                    <a:pt x="1014" y="617"/>
                    <a:pt x="1014" y="632"/>
                    <a:pt x="999" y="646"/>
                  </a:cubicBezTo>
                  <a:close/>
                  <a:moveTo>
                    <a:pt x="706" y="808"/>
                  </a:moveTo>
                  <a:cubicBezTo>
                    <a:pt x="691" y="823"/>
                    <a:pt x="676" y="837"/>
                    <a:pt x="662" y="837"/>
                  </a:cubicBezTo>
                  <a:cubicBezTo>
                    <a:pt x="632" y="837"/>
                    <a:pt x="647" y="823"/>
                    <a:pt x="662" y="808"/>
                  </a:cubicBezTo>
                  <a:cubicBezTo>
                    <a:pt x="676" y="793"/>
                    <a:pt x="720" y="779"/>
                    <a:pt x="706" y="808"/>
                  </a:cubicBezTo>
                  <a:close/>
                  <a:moveTo>
                    <a:pt x="691" y="999"/>
                  </a:moveTo>
                  <a:cubicBezTo>
                    <a:pt x="691" y="1028"/>
                    <a:pt x="691" y="1028"/>
                    <a:pt x="676" y="1014"/>
                  </a:cubicBezTo>
                  <a:cubicBezTo>
                    <a:pt x="662" y="999"/>
                    <a:pt x="632" y="984"/>
                    <a:pt x="617" y="969"/>
                  </a:cubicBezTo>
                  <a:cubicBezTo>
                    <a:pt x="588" y="955"/>
                    <a:pt x="588" y="955"/>
                    <a:pt x="617" y="955"/>
                  </a:cubicBezTo>
                  <a:cubicBezTo>
                    <a:pt x="647" y="955"/>
                    <a:pt x="676" y="984"/>
                    <a:pt x="676" y="999"/>
                  </a:cubicBezTo>
                  <a:close/>
                  <a:moveTo>
                    <a:pt x="456" y="1806"/>
                  </a:moveTo>
                  <a:cubicBezTo>
                    <a:pt x="456" y="1821"/>
                    <a:pt x="456" y="1836"/>
                    <a:pt x="441" y="1836"/>
                  </a:cubicBezTo>
                  <a:cubicBezTo>
                    <a:pt x="427" y="1836"/>
                    <a:pt x="412" y="1821"/>
                    <a:pt x="412" y="1806"/>
                  </a:cubicBezTo>
                  <a:cubicBezTo>
                    <a:pt x="412" y="1792"/>
                    <a:pt x="412" y="1777"/>
                    <a:pt x="427" y="1777"/>
                  </a:cubicBezTo>
                  <a:cubicBezTo>
                    <a:pt x="441" y="1792"/>
                    <a:pt x="441" y="1792"/>
                    <a:pt x="456" y="1806"/>
                  </a:cubicBezTo>
                  <a:close/>
                  <a:moveTo>
                    <a:pt x="808" y="1880"/>
                  </a:moveTo>
                  <a:cubicBezTo>
                    <a:pt x="808" y="1894"/>
                    <a:pt x="794" y="1924"/>
                    <a:pt x="764" y="1924"/>
                  </a:cubicBezTo>
                  <a:cubicBezTo>
                    <a:pt x="720" y="1924"/>
                    <a:pt x="720" y="1836"/>
                    <a:pt x="764" y="1836"/>
                  </a:cubicBezTo>
                  <a:cubicBezTo>
                    <a:pt x="794" y="1836"/>
                    <a:pt x="808" y="1865"/>
                    <a:pt x="794" y="1880"/>
                  </a:cubicBezTo>
                  <a:close/>
                  <a:moveTo>
                    <a:pt x="500" y="1924"/>
                  </a:moveTo>
                  <a:cubicBezTo>
                    <a:pt x="500" y="1938"/>
                    <a:pt x="485" y="1953"/>
                    <a:pt x="471" y="1953"/>
                  </a:cubicBezTo>
                  <a:cubicBezTo>
                    <a:pt x="456" y="1953"/>
                    <a:pt x="456" y="1938"/>
                    <a:pt x="456" y="1924"/>
                  </a:cubicBezTo>
                  <a:cubicBezTo>
                    <a:pt x="471" y="1909"/>
                    <a:pt x="485" y="1894"/>
                    <a:pt x="485" y="1894"/>
                  </a:cubicBezTo>
                  <a:cubicBezTo>
                    <a:pt x="500" y="1894"/>
                    <a:pt x="500" y="1909"/>
                    <a:pt x="500" y="1924"/>
                  </a:cubicBezTo>
                  <a:close/>
                  <a:moveTo>
                    <a:pt x="970" y="1968"/>
                  </a:moveTo>
                  <a:cubicBezTo>
                    <a:pt x="940" y="1968"/>
                    <a:pt x="926" y="1968"/>
                    <a:pt x="911" y="1968"/>
                  </a:cubicBezTo>
                  <a:cubicBezTo>
                    <a:pt x="896" y="1968"/>
                    <a:pt x="896" y="1953"/>
                    <a:pt x="926" y="1953"/>
                  </a:cubicBezTo>
                  <a:cubicBezTo>
                    <a:pt x="955" y="1953"/>
                    <a:pt x="970" y="1953"/>
                    <a:pt x="955" y="19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5"/>
            <p:cNvSpPr/>
            <p:nvPr/>
          </p:nvSpPr>
          <p:spPr>
            <a:xfrm>
              <a:off x="8742590" y="2084336"/>
              <a:ext cx="42828" cy="74442"/>
            </a:xfrm>
            <a:custGeom>
              <a:avLst/>
              <a:gdLst/>
              <a:ahLst/>
              <a:cxnLst/>
              <a:rect l="l" t="t" r="r" b="b"/>
              <a:pathLst>
                <a:path w="1352" h="2350" extrusionOk="0">
                  <a:moveTo>
                    <a:pt x="500" y="15"/>
                  </a:moveTo>
                  <a:lnTo>
                    <a:pt x="397" y="30"/>
                  </a:lnTo>
                  <a:cubicBezTo>
                    <a:pt x="353" y="44"/>
                    <a:pt x="309" y="74"/>
                    <a:pt x="294" y="118"/>
                  </a:cubicBezTo>
                  <a:cubicBezTo>
                    <a:pt x="279" y="162"/>
                    <a:pt x="250" y="191"/>
                    <a:pt x="235" y="177"/>
                  </a:cubicBezTo>
                  <a:cubicBezTo>
                    <a:pt x="103" y="88"/>
                    <a:pt x="0" y="588"/>
                    <a:pt x="103" y="881"/>
                  </a:cubicBezTo>
                  <a:cubicBezTo>
                    <a:pt x="118" y="955"/>
                    <a:pt x="133" y="1028"/>
                    <a:pt x="147" y="1101"/>
                  </a:cubicBezTo>
                  <a:cubicBezTo>
                    <a:pt x="191" y="1263"/>
                    <a:pt x="250" y="1410"/>
                    <a:pt x="353" y="1557"/>
                  </a:cubicBezTo>
                  <a:cubicBezTo>
                    <a:pt x="382" y="1601"/>
                    <a:pt x="397" y="1659"/>
                    <a:pt x="411" y="1718"/>
                  </a:cubicBezTo>
                  <a:cubicBezTo>
                    <a:pt x="426" y="1762"/>
                    <a:pt x="441" y="1806"/>
                    <a:pt x="470" y="1850"/>
                  </a:cubicBezTo>
                  <a:cubicBezTo>
                    <a:pt x="485" y="1879"/>
                    <a:pt x="500" y="1909"/>
                    <a:pt x="514" y="1938"/>
                  </a:cubicBezTo>
                  <a:cubicBezTo>
                    <a:pt x="544" y="2158"/>
                    <a:pt x="940" y="2349"/>
                    <a:pt x="1072" y="2217"/>
                  </a:cubicBezTo>
                  <a:cubicBezTo>
                    <a:pt x="1101" y="2188"/>
                    <a:pt x="1116" y="2173"/>
                    <a:pt x="1146" y="2158"/>
                  </a:cubicBezTo>
                  <a:cubicBezTo>
                    <a:pt x="1219" y="2041"/>
                    <a:pt x="1278" y="1924"/>
                    <a:pt x="1322" y="1791"/>
                  </a:cubicBezTo>
                  <a:cubicBezTo>
                    <a:pt x="1322" y="1777"/>
                    <a:pt x="1307" y="1747"/>
                    <a:pt x="1292" y="1747"/>
                  </a:cubicBezTo>
                  <a:cubicBezTo>
                    <a:pt x="1263" y="1747"/>
                    <a:pt x="1278" y="1718"/>
                    <a:pt x="1307" y="1689"/>
                  </a:cubicBezTo>
                  <a:cubicBezTo>
                    <a:pt x="1322" y="1659"/>
                    <a:pt x="1351" y="1601"/>
                    <a:pt x="1336" y="1380"/>
                  </a:cubicBezTo>
                  <a:cubicBezTo>
                    <a:pt x="1322" y="1072"/>
                    <a:pt x="1234" y="778"/>
                    <a:pt x="1087" y="514"/>
                  </a:cubicBezTo>
                  <a:cubicBezTo>
                    <a:pt x="999" y="367"/>
                    <a:pt x="969" y="338"/>
                    <a:pt x="940" y="397"/>
                  </a:cubicBezTo>
                  <a:cubicBezTo>
                    <a:pt x="896" y="441"/>
                    <a:pt x="837" y="397"/>
                    <a:pt x="881" y="338"/>
                  </a:cubicBezTo>
                  <a:cubicBezTo>
                    <a:pt x="896" y="309"/>
                    <a:pt x="896" y="279"/>
                    <a:pt x="881" y="250"/>
                  </a:cubicBezTo>
                  <a:cubicBezTo>
                    <a:pt x="823" y="191"/>
                    <a:pt x="720" y="132"/>
                    <a:pt x="690" y="147"/>
                  </a:cubicBezTo>
                  <a:cubicBezTo>
                    <a:pt x="661" y="177"/>
                    <a:pt x="646" y="132"/>
                    <a:pt x="661" y="88"/>
                  </a:cubicBezTo>
                  <a:cubicBezTo>
                    <a:pt x="646" y="59"/>
                    <a:pt x="544" y="0"/>
                    <a:pt x="500" y="15"/>
                  </a:cubicBezTo>
                  <a:close/>
                  <a:moveTo>
                    <a:pt x="529" y="265"/>
                  </a:moveTo>
                  <a:lnTo>
                    <a:pt x="529" y="309"/>
                  </a:lnTo>
                  <a:cubicBezTo>
                    <a:pt x="500" y="294"/>
                    <a:pt x="485" y="279"/>
                    <a:pt x="470" y="265"/>
                  </a:cubicBezTo>
                  <a:cubicBezTo>
                    <a:pt x="441" y="221"/>
                    <a:pt x="441" y="221"/>
                    <a:pt x="470" y="221"/>
                  </a:cubicBezTo>
                  <a:cubicBezTo>
                    <a:pt x="500" y="221"/>
                    <a:pt x="514" y="235"/>
                    <a:pt x="529" y="265"/>
                  </a:cubicBezTo>
                  <a:close/>
                  <a:moveTo>
                    <a:pt x="705" y="309"/>
                  </a:moveTo>
                  <a:cubicBezTo>
                    <a:pt x="705" y="309"/>
                    <a:pt x="690" y="323"/>
                    <a:pt x="661" y="323"/>
                  </a:cubicBezTo>
                  <a:cubicBezTo>
                    <a:pt x="646" y="323"/>
                    <a:pt x="632" y="309"/>
                    <a:pt x="646" y="309"/>
                  </a:cubicBezTo>
                  <a:cubicBezTo>
                    <a:pt x="646" y="279"/>
                    <a:pt x="661" y="279"/>
                    <a:pt x="690" y="279"/>
                  </a:cubicBezTo>
                  <a:cubicBezTo>
                    <a:pt x="705" y="279"/>
                    <a:pt x="705" y="279"/>
                    <a:pt x="705" y="309"/>
                  </a:cubicBezTo>
                  <a:close/>
                  <a:moveTo>
                    <a:pt x="441" y="499"/>
                  </a:moveTo>
                  <a:cubicBezTo>
                    <a:pt x="441" y="514"/>
                    <a:pt x="426" y="529"/>
                    <a:pt x="411" y="529"/>
                  </a:cubicBezTo>
                  <a:cubicBezTo>
                    <a:pt x="397" y="529"/>
                    <a:pt x="382" y="499"/>
                    <a:pt x="382" y="485"/>
                  </a:cubicBezTo>
                  <a:cubicBezTo>
                    <a:pt x="382" y="455"/>
                    <a:pt x="397" y="441"/>
                    <a:pt x="411" y="455"/>
                  </a:cubicBezTo>
                  <a:cubicBezTo>
                    <a:pt x="426" y="455"/>
                    <a:pt x="426" y="485"/>
                    <a:pt x="441" y="499"/>
                  </a:cubicBezTo>
                  <a:close/>
                  <a:moveTo>
                    <a:pt x="177" y="646"/>
                  </a:moveTo>
                  <a:cubicBezTo>
                    <a:pt x="147" y="690"/>
                    <a:pt x="147" y="690"/>
                    <a:pt x="118" y="661"/>
                  </a:cubicBezTo>
                  <a:cubicBezTo>
                    <a:pt x="103" y="617"/>
                    <a:pt x="118" y="544"/>
                    <a:pt x="177" y="573"/>
                  </a:cubicBezTo>
                  <a:cubicBezTo>
                    <a:pt x="221" y="588"/>
                    <a:pt x="206" y="602"/>
                    <a:pt x="177" y="646"/>
                  </a:cubicBezTo>
                  <a:close/>
                  <a:moveTo>
                    <a:pt x="940" y="822"/>
                  </a:moveTo>
                  <a:cubicBezTo>
                    <a:pt x="925" y="837"/>
                    <a:pt x="925" y="852"/>
                    <a:pt x="911" y="852"/>
                  </a:cubicBezTo>
                  <a:cubicBezTo>
                    <a:pt x="896" y="852"/>
                    <a:pt x="881" y="837"/>
                    <a:pt x="881" y="808"/>
                  </a:cubicBezTo>
                  <a:cubicBezTo>
                    <a:pt x="881" y="778"/>
                    <a:pt x="896" y="778"/>
                    <a:pt x="911" y="778"/>
                  </a:cubicBezTo>
                  <a:cubicBezTo>
                    <a:pt x="925" y="793"/>
                    <a:pt x="940" y="808"/>
                    <a:pt x="940" y="837"/>
                  </a:cubicBezTo>
                  <a:close/>
                  <a:moveTo>
                    <a:pt x="837" y="1219"/>
                  </a:moveTo>
                  <a:cubicBezTo>
                    <a:pt x="823" y="1263"/>
                    <a:pt x="764" y="1278"/>
                    <a:pt x="764" y="1234"/>
                  </a:cubicBezTo>
                  <a:cubicBezTo>
                    <a:pt x="764" y="1204"/>
                    <a:pt x="779" y="1189"/>
                    <a:pt x="808" y="1189"/>
                  </a:cubicBezTo>
                  <a:cubicBezTo>
                    <a:pt x="837" y="1189"/>
                    <a:pt x="852" y="1204"/>
                    <a:pt x="837" y="1219"/>
                  </a:cubicBezTo>
                  <a:close/>
                  <a:moveTo>
                    <a:pt x="1072" y="1674"/>
                  </a:moveTo>
                  <a:cubicBezTo>
                    <a:pt x="1072" y="1689"/>
                    <a:pt x="1057" y="1718"/>
                    <a:pt x="1043" y="1718"/>
                  </a:cubicBezTo>
                  <a:cubicBezTo>
                    <a:pt x="1028" y="1718"/>
                    <a:pt x="1028" y="1689"/>
                    <a:pt x="1028" y="1674"/>
                  </a:cubicBezTo>
                  <a:cubicBezTo>
                    <a:pt x="1043" y="1645"/>
                    <a:pt x="1057" y="1630"/>
                    <a:pt x="1057" y="1630"/>
                  </a:cubicBezTo>
                  <a:cubicBezTo>
                    <a:pt x="1072" y="1630"/>
                    <a:pt x="1072" y="1659"/>
                    <a:pt x="1072" y="1674"/>
                  </a:cubicBezTo>
                  <a:close/>
                  <a:moveTo>
                    <a:pt x="837" y="1689"/>
                  </a:moveTo>
                  <a:cubicBezTo>
                    <a:pt x="837" y="1703"/>
                    <a:pt x="837" y="1703"/>
                    <a:pt x="808" y="1689"/>
                  </a:cubicBezTo>
                  <a:cubicBezTo>
                    <a:pt x="764" y="1674"/>
                    <a:pt x="749" y="1659"/>
                    <a:pt x="793" y="1659"/>
                  </a:cubicBezTo>
                  <a:cubicBezTo>
                    <a:pt x="808" y="1659"/>
                    <a:pt x="823" y="1674"/>
                    <a:pt x="837" y="1689"/>
                  </a:cubicBezTo>
                  <a:close/>
                  <a:moveTo>
                    <a:pt x="940" y="1791"/>
                  </a:moveTo>
                  <a:cubicBezTo>
                    <a:pt x="940" y="1806"/>
                    <a:pt x="925" y="1821"/>
                    <a:pt x="911" y="1821"/>
                  </a:cubicBezTo>
                  <a:cubicBezTo>
                    <a:pt x="896" y="1821"/>
                    <a:pt x="867" y="1806"/>
                    <a:pt x="867" y="1791"/>
                  </a:cubicBezTo>
                  <a:cubicBezTo>
                    <a:pt x="867" y="1777"/>
                    <a:pt x="867" y="1762"/>
                    <a:pt x="896" y="1762"/>
                  </a:cubicBezTo>
                  <a:cubicBezTo>
                    <a:pt x="911" y="1762"/>
                    <a:pt x="940" y="1791"/>
                    <a:pt x="940" y="1806"/>
                  </a:cubicBezTo>
                  <a:close/>
                  <a:moveTo>
                    <a:pt x="984" y="2158"/>
                  </a:moveTo>
                  <a:cubicBezTo>
                    <a:pt x="984" y="2173"/>
                    <a:pt x="969" y="2188"/>
                    <a:pt x="955" y="2188"/>
                  </a:cubicBezTo>
                  <a:cubicBezTo>
                    <a:pt x="940" y="2188"/>
                    <a:pt x="940" y="2173"/>
                    <a:pt x="940" y="2158"/>
                  </a:cubicBezTo>
                  <a:cubicBezTo>
                    <a:pt x="955" y="2144"/>
                    <a:pt x="969" y="2144"/>
                    <a:pt x="984" y="2129"/>
                  </a:cubicBezTo>
                  <a:cubicBezTo>
                    <a:pt x="984" y="2129"/>
                    <a:pt x="984" y="2144"/>
                    <a:pt x="984" y="21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5"/>
            <p:cNvSpPr/>
            <p:nvPr/>
          </p:nvSpPr>
          <p:spPr>
            <a:xfrm>
              <a:off x="8816525" y="2141546"/>
              <a:ext cx="36302" cy="66998"/>
            </a:xfrm>
            <a:custGeom>
              <a:avLst/>
              <a:gdLst/>
              <a:ahLst/>
              <a:cxnLst/>
              <a:rect l="l" t="t" r="r" b="b"/>
              <a:pathLst>
                <a:path w="1146" h="2115" extrusionOk="0">
                  <a:moveTo>
                    <a:pt x="515" y="15"/>
                  </a:moveTo>
                  <a:cubicBezTo>
                    <a:pt x="470" y="44"/>
                    <a:pt x="426" y="44"/>
                    <a:pt x="397" y="44"/>
                  </a:cubicBezTo>
                  <a:cubicBezTo>
                    <a:pt x="353" y="44"/>
                    <a:pt x="309" y="59"/>
                    <a:pt x="309" y="73"/>
                  </a:cubicBezTo>
                  <a:cubicBezTo>
                    <a:pt x="309" y="103"/>
                    <a:pt x="250" y="118"/>
                    <a:pt x="162" y="132"/>
                  </a:cubicBezTo>
                  <a:cubicBezTo>
                    <a:pt x="148" y="132"/>
                    <a:pt x="148" y="162"/>
                    <a:pt x="148" y="191"/>
                  </a:cubicBezTo>
                  <a:cubicBezTo>
                    <a:pt x="148" y="206"/>
                    <a:pt x="133" y="235"/>
                    <a:pt x="118" y="264"/>
                  </a:cubicBezTo>
                  <a:cubicBezTo>
                    <a:pt x="103" y="264"/>
                    <a:pt x="89" y="294"/>
                    <a:pt x="103" y="308"/>
                  </a:cubicBezTo>
                  <a:cubicBezTo>
                    <a:pt x="103" y="338"/>
                    <a:pt x="103" y="352"/>
                    <a:pt x="103" y="382"/>
                  </a:cubicBezTo>
                  <a:cubicBezTo>
                    <a:pt x="74" y="455"/>
                    <a:pt x="74" y="529"/>
                    <a:pt x="74" y="602"/>
                  </a:cubicBezTo>
                  <a:cubicBezTo>
                    <a:pt x="59" y="675"/>
                    <a:pt x="59" y="749"/>
                    <a:pt x="45" y="808"/>
                  </a:cubicBezTo>
                  <a:cubicBezTo>
                    <a:pt x="15" y="954"/>
                    <a:pt x="1" y="1116"/>
                    <a:pt x="1" y="1263"/>
                  </a:cubicBezTo>
                  <a:cubicBezTo>
                    <a:pt x="1" y="1277"/>
                    <a:pt x="45" y="1292"/>
                    <a:pt x="59" y="1277"/>
                  </a:cubicBezTo>
                  <a:cubicBezTo>
                    <a:pt x="89" y="1277"/>
                    <a:pt x="103" y="1277"/>
                    <a:pt x="59" y="1292"/>
                  </a:cubicBezTo>
                  <a:cubicBezTo>
                    <a:pt x="30" y="1307"/>
                    <a:pt x="30" y="1351"/>
                    <a:pt x="45" y="1395"/>
                  </a:cubicBezTo>
                  <a:cubicBezTo>
                    <a:pt x="89" y="1659"/>
                    <a:pt x="133" y="1762"/>
                    <a:pt x="162" y="1762"/>
                  </a:cubicBezTo>
                  <a:cubicBezTo>
                    <a:pt x="177" y="1762"/>
                    <a:pt x="192" y="1791"/>
                    <a:pt x="192" y="1820"/>
                  </a:cubicBezTo>
                  <a:cubicBezTo>
                    <a:pt x="192" y="1909"/>
                    <a:pt x="265" y="1967"/>
                    <a:pt x="280" y="1923"/>
                  </a:cubicBezTo>
                  <a:cubicBezTo>
                    <a:pt x="309" y="1879"/>
                    <a:pt x="309" y="1909"/>
                    <a:pt x="309" y="1938"/>
                  </a:cubicBezTo>
                  <a:cubicBezTo>
                    <a:pt x="309" y="2011"/>
                    <a:pt x="500" y="2114"/>
                    <a:pt x="603" y="2085"/>
                  </a:cubicBezTo>
                  <a:cubicBezTo>
                    <a:pt x="661" y="2070"/>
                    <a:pt x="705" y="2055"/>
                    <a:pt x="705" y="2041"/>
                  </a:cubicBezTo>
                  <a:cubicBezTo>
                    <a:pt x="705" y="2026"/>
                    <a:pt x="735" y="1997"/>
                    <a:pt x="764" y="1982"/>
                  </a:cubicBezTo>
                  <a:cubicBezTo>
                    <a:pt x="808" y="1967"/>
                    <a:pt x="838" y="1938"/>
                    <a:pt x="823" y="1923"/>
                  </a:cubicBezTo>
                  <a:cubicBezTo>
                    <a:pt x="823" y="1909"/>
                    <a:pt x="823" y="1894"/>
                    <a:pt x="838" y="1894"/>
                  </a:cubicBezTo>
                  <a:cubicBezTo>
                    <a:pt x="940" y="1835"/>
                    <a:pt x="1116" y="1292"/>
                    <a:pt x="1043" y="1292"/>
                  </a:cubicBezTo>
                  <a:cubicBezTo>
                    <a:pt x="999" y="1292"/>
                    <a:pt x="970" y="1160"/>
                    <a:pt x="984" y="1101"/>
                  </a:cubicBezTo>
                  <a:cubicBezTo>
                    <a:pt x="999" y="1057"/>
                    <a:pt x="1028" y="1042"/>
                    <a:pt x="1072" y="1057"/>
                  </a:cubicBezTo>
                  <a:lnTo>
                    <a:pt x="1146" y="1072"/>
                  </a:lnTo>
                  <a:lnTo>
                    <a:pt x="1146" y="822"/>
                  </a:lnTo>
                  <a:cubicBezTo>
                    <a:pt x="1146" y="587"/>
                    <a:pt x="1146" y="573"/>
                    <a:pt x="1072" y="558"/>
                  </a:cubicBezTo>
                  <a:cubicBezTo>
                    <a:pt x="999" y="543"/>
                    <a:pt x="984" y="499"/>
                    <a:pt x="1043" y="470"/>
                  </a:cubicBezTo>
                  <a:cubicBezTo>
                    <a:pt x="1072" y="455"/>
                    <a:pt x="1087" y="426"/>
                    <a:pt x="1072" y="367"/>
                  </a:cubicBezTo>
                  <a:cubicBezTo>
                    <a:pt x="1058" y="279"/>
                    <a:pt x="1043" y="250"/>
                    <a:pt x="970" y="250"/>
                  </a:cubicBezTo>
                  <a:cubicBezTo>
                    <a:pt x="940" y="235"/>
                    <a:pt x="911" y="264"/>
                    <a:pt x="896" y="294"/>
                  </a:cubicBezTo>
                  <a:cubicBezTo>
                    <a:pt x="896" y="323"/>
                    <a:pt x="867" y="338"/>
                    <a:pt x="852" y="338"/>
                  </a:cubicBezTo>
                  <a:cubicBezTo>
                    <a:pt x="823" y="323"/>
                    <a:pt x="793" y="235"/>
                    <a:pt x="838" y="235"/>
                  </a:cubicBezTo>
                  <a:cubicBezTo>
                    <a:pt x="882" y="235"/>
                    <a:pt x="867" y="220"/>
                    <a:pt x="867" y="191"/>
                  </a:cubicBezTo>
                  <a:cubicBezTo>
                    <a:pt x="867" y="176"/>
                    <a:pt x="882" y="147"/>
                    <a:pt x="926" y="176"/>
                  </a:cubicBezTo>
                  <a:cubicBezTo>
                    <a:pt x="970" y="176"/>
                    <a:pt x="984" y="176"/>
                    <a:pt x="970" y="162"/>
                  </a:cubicBezTo>
                  <a:cubicBezTo>
                    <a:pt x="955" y="132"/>
                    <a:pt x="926" y="132"/>
                    <a:pt x="896" y="132"/>
                  </a:cubicBezTo>
                  <a:cubicBezTo>
                    <a:pt x="867" y="118"/>
                    <a:pt x="838" y="103"/>
                    <a:pt x="838" y="73"/>
                  </a:cubicBezTo>
                  <a:cubicBezTo>
                    <a:pt x="808" y="15"/>
                    <a:pt x="705" y="0"/>
                    <a:pt x="691" y="44"/>
                  </a:cubicBezTo>
                  <a:cubicBezTo>
                    <a:pt x="691" y="73"/>
                    <a:pt x="661" y="73"/>
                    <a:pt x="617" y="29"/>
                  </a:cubicBezTo>
                  <a:cubicBezTo>
                    <a:pt x="559" y="0"/>
                    <a:pt x="544" y="0"/>
                    <a:pt x="515" y="15"/>
                  </a:cubicBezTo>
                  <a:close/>
                  <a:moveTo>
                    <a:pt x="779" y="485"/>
                  </a:moveTo>
                  <a:cubicBezTo>
                    <a:pt x="779" y="499"/>
                    <a:pt x="764" y="485"/>
                    <a:pt x="764" y="470"/>
                  </a:cubicBezTo>
                  <a:cubicBezTo>
                    <a:pt x="749" y="441"/>
                    <a:pt x="735" y="426"/>
                    <a:pt x="735" y="396"/>
                  </a:cubicBezTo>
                  <a:cubicBezTo>
                    <a:pt x="735" y="382"/>
                    <a:pt x="735" y="396"/>
                    <a:pt x="764" y="411"/>
                  </a:cubicBezTo>
                  <a:cubicBezTo>
                    <a:pt x="779" y="426"/>
                    <a:pt x="779" y="455"/>
                    <a:pt x="793" y="485"/>
                  </a:cubicBezTo>
                  <a:close/>
                  <a:moveTo>
                    <a:pt x="852" y="617"/>
                  </a:moveTo>
                  <a:cubicBezTo>
                    <a:pt x="823" y="675"/>
                    <a:pt x="764" y="690"/>
                    <a:pt x="749" y="646"/>
                  </a:cubicBezTo>
                  <a:cubicBezTo>
                    <a:pt x="735" y="602"/>
                    <a:pt x="749" y="602"/>
                    <a:pt x="764" y="602"/>
                  </a:cubicBezTo>
                  <a:cubicBezTo>
                    <a:pt x="793" y="602"/>
                    <a:pt x="808" y="587"/>
                    <a:pt x="808" y="573"/>
                  </a:cubicBezTo>
                  <a:cubicBezTo>
                    <a:pt x="808" y="558"/>
                    <a:pt x="823" y="558"/>
                    <a:pt x="838" y="558"/>
                  </a:cubicBezTo>
                  <a:cubicBezTo>
                    <a:pt x="852" y="573"/>
                    <a:pt x="867" y="602"/>
                    <a:pt x="852" y="617"/>
                  </a:cubicBezTo>
                  <a:close/>
                  <a:moveTo>
                    <a:pt x="1116" y="808"/>
                  </a:moveTo>
                  <a:cubicBezTo>
                    <a:pt x="1116" y="808"/>
                    <a:pt x="1102" y="837"/>
                    <a:pt x="1072" y="852"/>
                  </a:cubicBezTo>
                  <a:cubicBezTo>
                    <a:pt x="1043" y="852"/>
                    <a:pt x="1028" y="852"/>
                    <a:pt x="1058" y="822"/>
                  </a:cubicBezTo>
                  <a:cubicBezTo>
                    <a:pt x="1087" y="778"/>
                    <a:pt x="1131" y="763"/>
                    <a:pt x="1131" y="793"/>
                  </a:cubicBezTo>
                  <a:close/>
                  <a:moveTo>
                    <a:pt x="426" y="1145"/>
                  </a:moveTo>
                  <a:cubicBezTo>
                    <a:pt x="412" y="1175"/>
                    <a:pt x="382" y="1175"/>
                    <a:pt x="368" y="1145"/>
                  </a:cubicBezTo>
                  <a:cubicBezTo>
                    <a:pt x="338" y="1116"/>
                    <a:pt x="338" y="1116"/>
                    <a:pt x="397" y="1116"/>
                  </a:cubicBezTo>
                  <a:cubicBezTo>
                    <a:pt x="456" y="1116"/>
                    <a:pt x="456" y="1116"/>
                    <a:pt x="426" y="1145"/>
                  </a:cubicBezTo>
                  <a:close/>
                  <a:moveTo>
                    <a:pt x="632" y="1365"/>
                  </a:moveTo>
                  <a:cubicBezTo>
                    <a:pt x="632" y="1380"/>
                    <a:pt x="632" y="1395"/>
                    <a:pt x="617" y="1395"/>
                  </a:cubicBezTo>
                  <a:cubicBezTo>
                    <a:pt x="603" y="1395"/>
                    <a:pt x="588" y="1380"/>
                    <a:pt x="588" y="1365"/>
                  </a:cubicBezTo>
                  <a:cubicBezTo>
                    <a:pt x="588" y="1351"/>
                    <a:pt x="588" y="1336"/>
                    <a:pt x="603" y="1336"/>
                  </a:cubicBezTo>
                  <a:cubicBezTo>
                    <a:pt x="617" y="1336"/>
                    <a:pt x="632" y="1336"/>
                    <a:pt x="647" y="1351"/>
                  </a:cubicBezTo>
                  <a:close/>
                  <a:moveTo>
                    <a:pt x="500" y="1395"/>
                  </a:moveTo>
                  <a:cubicBezTo>
                    <a:pt x="500" y="1409"/>
                    <a:pt x="500" y="1424"/>
                    <a:pt x="470" y="1424"/>
                  </a:cubicBezTo>
                  <a:cubicBezTo>
                    <a:pt x="456" y="1439"/>
                    <a:pt x="456" y="1424"/>
                    <a:pt x="456" y="1424"/>
                  </a:cubicBezTo>
                  <a:cubicBezTo>
                    <a:pt x="456" y="1409"/>
                    <a:pt x="456" y="1395"/>
                    <a:pt x="470" y="1395"/>
                  </a:cubicBezTo>
                  <a:cubicBezTo>
                    <a:pt x="515" y="1380"/>
                    <a:pt x="515" y="1395"/>
                    <a:pt x="515" y="1395"/>
                  </a:cubicBezTo>
                  <a:close/>
                  <a:moveTo>
                    <a:pt x="441" y="1542"/>
                  </a:moveTo>
                  <a:cubicBezTo>
                    <a:pt x="441" y="1615"/>
                    <a:pt x="426" y="1630"/>
                    <a:pt x="382" y="1600"/>
                  </a:cubicBezTo>
                  <a:cubicBezTo>
                    <a:pt x="397" y="1542"/>
                    <a:pt x="412" y="1498"/>
                    <a:pt x="441" y="1468"/>
                  </a:cubicBezTo>
                  <a:cubicBezTo>
                    <a:pt x="441" y="1498"/>
                    <a:pt x="441" y="1512"/>
                    <a:pt x="441" y="15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5"/>
            <p:cNvSpPr/>
            <p:nvPr/>
          </p:nvSpPr>
          <p:spPr>
            <a:xfrm>
              <a:off x="8850484" y="2175948"/>
              <a:ext cx="1425" cy="3738"/>
            </a:xfrm>
            <a:custGeom>
              <a:avLst/>
              <a:gdLst/>
              <a:ahLst/>
              <a:cxnLst/>
              <a:rect l="l" t="t" r="r" b="b"/>
              <a:pathLst>
                <a:path w="45" h="118" extrusionOk="0">
                  <a:moveTo>
                    <a:pt x="0" y="59"/>
                  </a:moveTo>
                  <a:cubicBezTo>
                    <a:pt x="0" y="74"/>
                    <a:pt x="0" y="103"/>
                    <a:pt x="30" y="118"/>
                  </a:cubicBezTo>
                  <a:cubicBezTo>
                    <a:pt x="44" y="118"/>
                    <a:pt x="44" y="103"/>
                    <a:pt x="44" y="74"/>
                  </a:cubicBezTo>
                  <a:cubicBezTo>
                    <a:pt x="44" y="15"/>
                    <a:pt x="0" y="0"/>
                    <a:pt x="0" y="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1" name="Google Shape;2031;p45"/>
          <p:cNvGrpSpPr/>
          <p:nvPr/>
        </p:nvGrpSpPr>
        <p:grpSpPr>
          <a:xfrm>
            <a:off x="-59109" y="2906899"/>
            <a:ext cx="2213608" cy="2321411"/>
            <a:chOff x="-59109" y="2906899"/>
            <a:chExt cx="2213608" cy="2321411"/>
          </a:xfrm>
        </p:grpSpPr>
        <p:sp>
          <p:nvSpPr>
            <p:cNvPr id="2032" name="Google Shape;2032;p45"/>
            <p:cNvSpPr/>
            <p:nvPr/>
          </p:nvSpPr>
          <p:spPr>
            <a:xfrm flipH="1">
              <a:off x="444223" y="3314222"/>
              <a:ext cx="1710276" cy="1914088"/>
            </a:xfrm>
            <a:custGeom>
              <a:avLst/>
              <a:gdLst/>
              <a:ahLst/>
              <a:cxnLst/>
              <a:rect l="l" t="t" r="r" b="b"/>
              <a:pathLst>
                <a:path w="32901" h="36820" extrusionOk="0">
                  <a:moveTo>
                    <a:pt x="32328" y="0"/>
                  </a:moveTo>
                  <a:lnTo>
                    <a:pt x="30846" y="1380"/>
                  </a:lnTo>
                  <a:cubicBezTo>
                    <a:pt x="30185" y="1982"/>
                    <a:pt x="29568" y="2628"/>
                    <a:pt x="29010" y="3333"/>
                  </a:cubicBezTo>
                  <a:cubicBezTo>
                    <a:pt x="28320" y="4243"/>
                    <a:pt x="26940" y="5462"/>
                    <a:pt x="26940" y="5462"/>
                  </a:cubicBezTo>
                  <a:lnTo>
                    <a:pt x="23637" y="12376"/>
                  </a:lnTo>
                  <a:lnTo>
                    <a:pt x="23476" y="14358"/>
                  </a:lnTo>
                  <a:cubicBezTo>
                    <a:pt x="23476" y="14358"/>
                    <a:pt x="23725" y="14681"/>
                    <a:pt x="20172" y="17206"/>
                  </a:cubicBezTo>
                  <a:cubicBezTo>
                    <a:pt x="18969" y="18073"/>
                    <a:pt x="17310" y="18249"/>
                    <a:pt x="17310" y="18249"/>
                  </a:cubicBezTo>
                  <a:cubicBezTo>
                    <a:pt x="16664" y="18733"/>
                    <a:pt x="15974" y="19159"/>
                    <a:pt x="15254" y="19511"/>
                  </a:cubicBezTo>
                  <a:cubicBezTo>
                    <a:pt x="14741" y="19735"/>
                    <a:pt x="14453" y="19792"/>
                    <a:pt x="14211" y="19792"/>
                  </a:cubicBezTo>
                  <a:cubicBezTo>
                    <a:pt x="13961" y="19792"/>
                    <a:pt x="13762" y="19731"/>
                    <a:pt x="13419" y="19731"/>
                  </a:cubicBezTo>
                  <a:cubicBezTo>
                    <a:pt x="12729" y="19731"/>
                    <a:pt x="11584" y="20187"/>
                    <a:pt x="11584" y="20187"/>
                  </a:cubicBezTo>
                  <a:lnTo>
                    <a:pt x="11114" y="20539"/>
                  </a:lnTo>
                  <a:cubicBezTo>
                    <a:pt x="10659" y="20877"/>
                    <a:pt x="9749" y="22374"/>
                    <a:pt x="9749" y="22374"/>
                  </a:cubicBezTo>
                  <a:lnTo>
                    <a:pt x="7106" y="23284"/>
                  </a:lnTo>
                  <a:lnTo>
                    <a:pt x="6182" y="23857"/>
                  </a:lnTo>
                  <a:lnTo>
                    <a:pt x="5844" y="24782"/>
                  </a:lnTo>
                  <a:lnTo>
                    <a:pt x="4919" y="27879"/>
                  </a:lnTo>
                  <a:cubicBezTo>
                    <a:pt x="4919" y="27879"/>
                    <a:pt x="4126" y="28100"/>
                    <a:pt x="3774" y="28217"/>
                  </a:cubicBezTo>
                  <a:cubicBezTo>
                    <a:pt x="3436" y="28334"/>
                    <a:pt x="3201" y="28452"/>
                    <a:pt x="2291" y="29362"/>
                  </a:cubicBezTo>
                  <a:lnTo>
                    <a:pt x="1" y="36130"/>
                  </a:lnTo>
                  <a:cubicBezTo>
                    <a:pt x="1" y="36130"/>
                    <a:pt x="6651" y="36820"/>
                    <a:pt x="9632" y="36820"/>
                  </a:cubicBezTo>
                  <a:cubicBezTo>
                    <a:pt x="12612" y="36820"/>
                    <a:pt x="25575" y="36247"/>
                    <a:pt x="26250" y="35895"/>
                  </a:cubicBezTo>
                  <a:cubicBezTo>
                    <a:pt x="26940" y="35557"/>
                    <a:pt x="27058" y="28334"/>
                    <a:pt x="27058" y="28334"/>
                  </a:cubicBezTo>
                  <a:cubicBezTo>
                    <a:pt x="27058" y="28334"/>
                    <a:pt x="28658" y="21567"/>
                    <a:pt x="28893" y="19379"/>
                  </a:cubicBezTo>
                  <a:cubicBezTo>
                    <a:pt x="29128" y="17206"/>
                    <a:pt x="32681" y="1953"/>
                    <a:pt x="32798" y="1380"/>
                  </a:cubicBezTo>
                  <a:cubicBezTo>
                    <a:pt x="32901" y="808"/>
                    <a:pt x="32328" y="0"/>
                    <a:pt x="32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5"/>
            <p:cNvSpPr/>
            <p:nvPr/>
          </p:nvSpPr>
          <p:spPr>
            <a:xfrm flipH="1">
              <a:off x="-59109" y="2906899"/>
              <a:ext cx="1794748" cy="2321390"/>
            </a:xfrm>
            <a:custGeom>
              <a:avLst/>
              <a:gdLst/>
              <a:ahLst/>
              <a:cxnLst/>
              <a:rect l="l" t="t" r="r" b="b"/>
              <a:pathLst>
                <a:path w="34526" h="44655" extrusionOk="0">
                  <a:moveTo>
                    <a:pt x="31311" y="1"/>
                  </a:moveTo>
                  <a:cubicBezTo>
                    <a:pt x="30256" y="1"/>
                    <a:pt x="29174" y="329"/>
                    <a:pt x="28315" y="935"/>
                  </a:cubicBezTo>
                  <a:cubicBezTo>
                    <a:pt x="26451" y="2257"/>
                    <a:pt x="25482" y="4488"/>
                    <a:pt x="24968" y="6705"/>
                  </a:cubicBezTo>
                  <a:cubicBezTo>
                    <a:pt x="24439" y="8907"/>
                    <a:pt x="24278" y="11212"/>
                    <a:pt x="23602" y="13370"/>
                  </a:cubicBezTo>
                  <a:cubicBezTo>
                    <a:pt x="23074" y="15044"/>
                    <a:pt x="22252" y="16600"/>
                    <a:pt x="21356" y="18097"/>
                  </a:cubicBezTo>
                  <a:cubicBezTo>
                    <a:pt x="19815" y="20652"/>
                    <a:pt x="18405" y="23602"/>
                    <a:pt x="15910" y="25364"/>
                  </a:cubicBezTo>
                  <a:cubicBezTo>
                    <a:pt x="13605" y="26979"/>
                    <a:pt x="10801" y="27552"/>
                    <a:pt x="8496" y="29299"/>
                  </a:cubicBezTo>
                  <a:cubicBezTo>
                    <a:pt x="6059" y="31148"/>
                    <a:pt x="4091" y="33541"/>
                    <a:pt x="2711" y="36287"/>
                  </a:cubicBezTo>
                  <a:cubicBezTo>
                    <a:pt x="2403" y="36917"/>
                    <a:pt x="0" y="44655"/>
                    <a:pt x="713" y="44655"/>
                  </a:cubicBezTo>
                  <a:cubicBezTo>
                    <a:pt x="714" y="44655"/>
                    <a:pt x="714" y="44655"/>
                    <a:pt x="715" y="44655"/>
                  </a:cubicBezTo>
                  <a:lnTo>
                    <a:pt x="964" y="44655"/>
                  </a:lnTo>
                  <a:lnTo>
                    <a:pt x="34525" y="43642"/>
                  </a:lnTo>
                  <a:cubicBezTo>
                    <a:pt x="34510" y="29563"/>
                    <a:pt x="34496" y="15469"/>
                    <a:pt x="34466" y="1390"/>
                  </a:cubicBezTo>
                  <a:cubicBezTo>
                    <a:pt x="33711" y="438"/>
                    <a:pt x="32530" y="1"/>
                    <a:pt x="313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5"/>
            <p:cNvSpPr/>
            <p:nvPr/>
          </p:nvSpPr>
          <p:spPr>
            <a:xfrm flipH="1">
              <a:off x="444224" y="3650337"/>
              <a:ext cx="1565245" cy="1072970"/>
            </a:xfrm>
            <a:custGeom>
              <a:avLst/>
              <a:gdLst/>
              <a:ahLst/>
              <a:cxnLst/>
              <a:rect l="l" t="t" r="r" b="b"/>
              <a:pathLst>
                <a:path w="30111" h="20640" extrusionOk="0">
                  <a:moveTo>
                    <a:pt x="17647" y="1"/>
                  </a:moveTo>
                  <a:cubicBezTo>
                    <a:pt x="15782" y="1"/>
                    <a:pt x="14078" y="84"/>
                    <a:pt x="13595" y="361"/>
                  </a:cubicBezTo>
                  <a:cubicBezTo>
                    <a:pt x="12391" y="1051"/>
                    <a:pt x="2070" y="6042"/>
                    <a:pt x="1028" y="8274"/>
                  </a:cubicBezTo>
                  <a:cubicBezTo>
                    <a:pt x="0" y="10520"/>
                    <a:pt x="3436" y="17904"/>
                    <a:pt x="10145" y="19798"/>
                  </a:cubicBezTo>
                  <a:cubicBezTo>
                    <a:pt x="12381" y="20430"/>
                    <a:pt x="14179" y="20640"/>
                    <a:pt x="15582" y="20640"/>
                  </a:cubicBezTo>
                  <a:cubicBezTo>
                    <a:pt x="18387" y="20640"/>
                    <a:pt x="19614" y="19798"/>
                    <a:pt x="19614" y="19798"/>
                  </a:cubicBezTo>
                  <a:lnTo>
                    <a:pt x="19614" y="16187"/>
                  </a:lnTo>
                  <a:cubicBezTo>
                    <a:pt x="19614" y="16187"/>
                    <a:pt x="13756" y="14645"/>
                    <a:pt x="10321" y="13089"/>
                  </a:cubicBezTo>
                  <a:cubicBezTo>
                    <a:pt x="6886" y="11548"/>
                    <a:pt x="7737" y="9991"/>
                    <a:pt x="9469" y="9140"/>
                  </a:cubicBezTo>
                  <a:cubicBezTo>
                    <a:pt x="11187" y="8288"/>
                    <a:pt x="15489" y="4838"/>
                    <a:pt x="16340" y="4677"/>
                  </a:cubicBezTo>
                  <a:cubicBezTo>
                    <a:pt x="16361" y="4673"/>
                    <a:pt x="16385" y="4671"/>
                    <a:pt x="16412" y="4671"/>
                  </a:cubicBezTo>
                  <a:cubicBezTo>
                    <a:pt x="17531" y="4671"/>
                    <a:pt x="24120" y="8122"/>
                    <a:pt x="25281" y="9140"/>
                  </a:cubicBezTo>
                  <a:cubicBezTo>
                    <a:pt x="25525" y="9351"/>
                    <a:pt x="25769" y="9442"/>
                    <a:pt x="26009" y="9442"/>
                  </a:cubicBezTo>
                  <a:cubicBezTo>
                    <a:pt x="26952" y="9442"/>
                    <a:pt x="27828" y="8044"/>
                    <a:pt x="28378" y="7085"/>
                  </a:cubicBezTo>
                  <a:cubicBezTo>
                    <a:pt x="29068" y="5866"/>
                    <a:pt x="30111" y="3458"/>
                    <a:pt x="30111" y="3458"/>
                  </a:cubicBezTo>
                  <a:lnTo>
                    <a:pt x="23563" y="185"/>
                  </a:lnTo>
                  <a:cubicBezTo>
                    <a:pt x="23563" y="185"/>
                    <a:pt x="20426" y="1"/>
                    <a:pt x="176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"/>
          <p:cNvSpPr txBox="1">
            <a:spLocks noGrp="1"/>
          </p:cNvSpPr>
          <p:nvPr>
            <p:ph type="title"/>
          </p:nvPr>
        </p:nvSpPr>
        <p:spPr>
          <a:xfrm>
            <a:off x="713225" y="2608050"/>
            <a:ext cx="4726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9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6" name="Google Shape;56;p3"/>
          <p:cNvSpPr txBox="1">
            <a:spLocks noGrp="1"/>
          </p:cNvSpPr>
          <p:nvPr>
            <p:ph type="title" idx="2" hasCustomPrompt="1"/>
          </p:nvPr>
        </p:nvSpPr>
        <p:spPr>
          <a:xfrm>
            <a:off x="560825" y="861250"/>
            <a:ext cx="1571100" cy="16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7" name="Google Shape;57;p3"/>
          <p:cNvSpPr txBox="1">
            <a:spLocks noGrp="1"/>
          </p:cNvSpPr>
          <p:nvPr>
            <p:ph type="subTitle" idx="1"/>
          </p:nvPr>
        </p:nvSpPr>
        <p:spPr>
          <a:xfrm>
            <a:off x="713225" y="3508300"/>
            <a:ext cx="4260000" cy="3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"/>
          <p:cNvSpPr/>
          <p:nvPr/>
        </p:nvSpPr>
        <p:spPr>
          <a:xfrm rot="-8907742">
            <a:off x="2927969" y="-702310"/>
            <a:ext cx="2111915" cy="2124033"/>
          </a:xfrm>
          <a:custGeom>
            <a:avLst/>
            <a:gdLst/>
            <a:ahLst/>
            <a:cxnLst/>
            <a:rect l="l" t="t" r="r" b="b"/>
            <a:pathLst>
              <a:path w="19982" h="20096" extrusionOk="0">
                <a:moveTo>
                  <a:pt x="15115" y="1"/>
                </a:moveTo>
                <a:cubicBezTo>
                  <a:pt x="14706" y="1"/>
                  <a:pt x="14303" y="107"/>
                  <a:pt x="13962" y="150"/>
                </a:cubicBezTo>
                <a:cubicBezTo>
                  <a:pt x="12817" y="283"/>
                  <a:pt x="13111" y="4848"/>
                  <a:pt x="12113" y="8842"/>
                </a:cubicBezTo>
                <a:cubicBezTo>
                  <a:pt x="11733" y="10355"/>
                  <a:pt x="11353" y="10881"/>
                  <a:pt x="11020" y="10881"/>
                </a:cubicBezTo>
                <a:cubicBezTo>
                  <a:pt x="10478" y="10881"/>
                  <a:pt x="10060" y="9486"/>
                  <a:pt x="9969" y="8695"/>
                </a:cubicBezTo>
                <a:cubicBezTo>
                  <a:pt x="9852" y="7271"/>
                  <a:pt x="9808" y="5847"/>
                  <a:pt x="9822" y="4423"/>
                </a:cubicBezTo>
                <a:cubicBezTo>
                  <a:pt x="9822" y="3320"/>
                  <a:pt x="9567" y="2473"/>
                  <a:pt x="8594" y="2473"/>
                </a:cubicBezTo>
                <a:cubicBezTo>
                  <a:pt x="8310" y="2473"/>
                  <a:pt x="7965" y="2546"/>
                  <a:pt x="7547" y="2705"/>
                </a:cubicBezTo>
                <a:cubicBezTo>
                  <a:pt x="5697" y="3424"/>
                  <a:pt x="6842" y="10545"/>
                  <a:pt x="5976" y="11264"/>
                </a:cubicBezTo>
                <a:cubicBezTo>
                  <a:pt x="5935" y="11298"/>
                  <a:pt x="5898" y="11314"/>
                  <a:pt x="5863" y="11314"/>
                </a:cubicBezTo>
                <a:cubicBezTo>
                  <a:pt x="5177" y="11314"/>
                  <a:pt x="5670" y="4940"/>
                  <a:pt x="5124" y="3850"/>
                </a:cubicBezTo>
                <a:cubicBezTo>
                  <a:pt x="4918" y="3437"/>
                  <a:pt x="4416" y="3248"/>
                  <a:pt x="3825" y="3248"/>
                </a:cubicBezTo>
                <a:cubicBezTo>
                  <a:pt x="2777" y="3248"/>
                  <a:pt x="1450" y="3844"/>
                  <a:pt x="999" y="4848"/>
                </a:cubicBezTo>
                <a:cubicBezTo>
                  <a:pt x="280" y="6419"/>
                  <a:pt x="573" y="15389"/>
                  <a:pt x="573" y="15389"/>
                </a:cubicBezTo>
                <a:cubicBezTo>
                  <a:pt x="573" y="15389"/>
                  <a:pt x="1" y="17533"/>
                  <a:pt x="1572" y="19250"/>
                </a:cubicBezTo>
                <a:cubicBezTo>
                  <a:pt x="2139" y="19871"/>
                  <a:pt x="3068" y="20096"/>
                  <a:pt x="4143" y="20096"/>
                </a:cubicBezTo>
                <a:cubicBezTo>
                  <a:pt x="6017" y="20096"/>
                  <a:pt x="8337" y="19414"/>
                  <a:pt x="9969" y="18957"/>
                </a:cubicBezTo>
                <a:cubicBezTo>
                  <a:pt x="12538" y="18252"/>
                  <a:pt x="16385" y="17107"/>
                  <a:pt x="18176" y="15066"/>
                </a:cubicBezTo>
                <a:cubicBezTo>
                  <a:pt x="19982" y="13026"/>
                  <a:pt x="17809" y="8856"/>
                  <a:pt x="17383" y="3997"/>
                </a:cubicBezTo>
                <a:cubicBezTo>
                  <a:pt x="17084" y="593"/>
                  <a:pt x="16082" y="1"/>
                  <a:pt x="1511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" name="Google Shape;59;p3"/>
          <p:cNvGrpSpPr/>
          <p:nvPr/>
        </p:nvGrpSpPr>
        <p:grpSpPr>
          <a:xfrm>
            <a:off x="-355361" y="4093526"/>
            <a:ext cx="3031656" cy="1472294"/>
            <a:chOff x="-355361" y="4093526"/>
            <a:chExt cx="3031656" cy="1472294"/>
          </a:xfrm>
        </p:grpSpPr>
        <p:sp>
          <p:nvSpPr>
            <p:cNvPr id="60" name="Google Shape;60;p3"/>
            <p:cNvSpPr/>
            <p:nvPr/>
          </p:nvSpPr>
          <p:spPr>
            <a:xfrm rot="4369402">
              <a:off x="1153419" y="4477270"/>
              <a:ext cx="637575" cy="1210484"/>
            </a:xfrm>
            <a:custGeom>
              <a:avLst/>
              <a:gdLst/>
              <a:ahLst/>
              <a:cxnLst/>
              <a:rect l="l" t="t" r="r" b="b"/>
              <a:pathLst>
                <a:path w="13478" h="25589" extrusionOk="0">
                  <a:moveTo>
                    <a:pt x="6728" y="0"/>
                  </a:moveTo>
                  <a:cubicBezTo>
                    <a:pt x="6334" y="0"/>
                    <a:pt x="6004" y="71"/>
                    <a:pt x="5770" y="227"/>
                  </a:cubicBezTo>
                  <a:cubicBezTo>
                    <a:pt x="4155" y="1314"/>
                    <a:pt x="3201" y="1842"/>
                    <a:pt x="1923" y="4265"/>
                  </a:cubicBezTo>
                  <a:lnTo>
                    <a:pt x="1923" y="14791"/>
                  </a:lnTo>
                  <a:cubicBezTo>
                    <a:pt x="1923" y="18021"/>
                    <a:pt x="0" y="25302"/>
                    <a:pt x="2569" y="25567"/>
                  </a:cubicBezTo>
                  <a:cubicBezTo>
                    <a:pt x="2708" y="25582"/>
                    <a:pt x="2848" y="25589"/>
                    <a:pt x="2989" y="25589"/>
                  </a:cubicBezTo>
                  <a:cubicBezTo>
                    <a:pt x="5442" y="25589"/>
                    <a:pt x="8016" y="23408"/>
                    <a:pt x="8016" y="23408"/>
                  </a:cubicBezTo>
                  <a:cubicBezTo>
                    <a:pt x="8016" y="23408"/>
                    <a:pt x="10262" y="21250"/>
                    <a:pt x="11231" y="15319"/>
                  </a:cubicBezTo>
                  <a:cubicBezTo>
                    <a:pt x="12185" y="9388"/>
                    <a:pt x="13477" y="5880"/>
                    <a:pt x="13477" y="4000"/>
                  </a:cubicBezTo>
                  <a:cubicBezTo>
                    <a:pt x="13477" y="2396"/>
                    <a:pt x="9026" y="0"/>
                    <a:pt x="67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 rot="4369402">
              <a:off x="1608806" y="3570289"/>
              <a:ext cx="276450" cy="1859838"/>
            </a:xfrm>
            <a:custGeom>
              <a:avLst/>
              <a:gdLst/>
              <a:ahLst/>
              <a:cxnLst/>
              <a:rect l="l" t="t" r="r" b="b"/>
              <a:pathLst>
                <a:path w="5844" h="39316" extrusionOk="0">
                  <a:moveTo>
                    <a:pt x="1630" y="0"/>
                  </a:moveTo>
                  <a:lnTo>
                    <a:pt x="74" y="1292"/>
                  </a:lnTo>
                  <a:lnTo>
                    <a:pt x="0" y="39139"/>
                  </a:lnTo>
                  <a:lnTo>
                    <a:pt x="602" y="39315"/>
                  </a:lnTo>
                  <a:cubicBezTo>
                    <a:pt x="852" y="38802"/>
                    <a:pt x="3700" y="33296"/>
                    <a:pt x="4214" y="31226"/>
                  </a:cubicBezTo>
                  <a:cubicBezTo>
                    <a:pt x="4728" y="29156"/>
                    <a:pt x="5491" y="26411"/>
                    <a:pt x="5491" y="26411"/>
                  </a:cubicBezTo>
                  <a:cubicBezTo>
                    <a:pt x="5491" y="26411"/>
                    <a:pt x="5667" y="23313"/>
                    <a:pt x="5755" y="19790"/>
                  </a:cubicBezTo>
                  <a:cubicBezTo>
                    <a:pt x="5843" y="16252"/>
                    <a:pt x="5418" y="15488"/>
                    <a:pt x="5241" y="12215"/>
                  </a:cubicBezTo>
                  <a:cubicBezTo>
                    <a:pt x="5065" y="8941"/>
                    <a:pt x="5418" y="8427"/>
                    <a:pt x="5418" y="7311"/>
                  </a:cubicBezTo>
                  <a:cubicBezTo>
                    <a:pt x="5418" y="6195"/>
                    <a:pt x="4214" y="3362"/>
                    <a:pt x="3876" y="2760"/>
                  </a:cubicBezTo>
                  <a:cubicBezTo>
                    <a:pt x="3524" y="2158"/>
                    <a:pt x="3186" y="1380"/>
                    <a:pt x="2408" y="690"/>
                  </a:cubicBezTo>
                  <a:lnTo>
                    <a:pt x="16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 rot="4369334">
              <a:off x="-272207" y="4483338"/>
              <a:ext cx="985741" cy="901114"/>
            </a:xfrm>
            <a:custGeom>
              <a:avLst/>
              <a:gdLst/>
              <a:ahLst/>
              <a:cxnLst/>
              <a:rect l="l" t="t" r="r" b="b"/>
              <a:pathLst>
                <a:path w="17604" h="16092" extrusionOk="0">
                  <a:moveTo>
                    <a:pt x="10263" y="133"/>
                  </a:moveTo>
                  <a:cubicBezTo>
                    <a:pt x="10087" y="148"/>
                    <a:pt x="9910" y="192"/>
                    <a:pt x="9749" y="250"/>
                  </a:cubicBezTo>
                  <a:cubicBezTo>
                    <a:pt x="9646" y="280"/>
                    <a:pt x="9543" y="294"/>
                    <a:pt x="9441" y="309"/>
                  </a:cubicBezTo>
                  <a:cubicBezTo>
                    <a:pt x="9367" y="309"/>
                    <a:pt x="9279" y="353"/>
                    <a:pt x="9264" y="383"/>
                  </a:cubicBezTo>
                  <a:cubicBezTo>
                    <a:pt x="9250" y="427"/>
                    <a:pt x="9220" y="441"/>
                    <a:pt x="9220" y="383"/>
                  </a:cubicBezTo>
                  <a:cubicBezTo>
                    <a:pt x="9220" y="294"/>
                    <a:pt x="9088" y="294"/>
                    <a:pt x="8853" y="383"/>
                  </a:cubicBezTo>
                  <a:cubicBezTo>
                    <a:pt x="8692" y="441"/>
                    <a:pt x="8516" y="471"/>
                    <a:pt x="8325" y="485"/>
                  </a:cubicBezTo>
                  <a:cubicBezTo>
                    <a:pt x="8193" y="485"/>
                    <a:pt x="8061" y="515"/>
                    <a:pt x="7929" y="573"/>
                  </a:cubicBezTo>
                  <a:cubicBezTo>
                    <a:pt x="7870" y="617"/>
                    <a:pt x="7811" y="632"/>
                    <a:pt x="7738" y="632"/>
                  </a:cubicBezTo>
                  <a:cubicBezTo>
                    <a:pt x="7576" y="632"/>
                    <a:pt x="6989" y="838"/>
                    <a:pt x="6930" y="911"/>
                  </a:cubicBezTo>
                  <a:cubicBezTo>
                    <a:pt x="6916" y="955"/>
                    <a:pt x="6886" y="955"/>
                    <a:pt x="6886" y="911"/>
                  </a:cubicBezTo>
                  <a:cubicBezTo>
                    <a:pt x="6886" y="882"/>
                    <a:pt x="6842" y="896"/>
                    <a:pt x="6783" y="940"/>
                  </a:cubicBezTo>
                  <a:cubicBezTo>
                    <a:pt x="6739" y="984"/>
                    <a:pt x="6695" y="999"/>
                    <a:pt x="6637" y="984"/>
                  </a:cubicBezTo>
                  <a:cubicBezTo>
                    <a:pt x="6607" y="955"/>
                    <a:pt x="6563" y="970"/>
                    <a:pt x="6534" y="999"/>
                  </a:cubicBezTo>
                  <a:cubicBezTo>
                    <a:pt x="6519" y="1043"/>
                    <a:pt x="6460" y="1043"/>
                    <a:pt x="6402" y="1029"/>
                  </a:cubicBezTo>
                  <a:cubicBezTo>
                    <a:pt x="6343" y="1014"/>
                    <a:pt x="6299" y="1014"/>
                    <a:pt x="6328" y="1087"/>
                  </a:cubicBezTo>
                  <a:cubicBezTo>
                    <a:pt x="6358" y="1161"/>
                    <a:pt x="6328" y="1190"/>
                    <a:pt x="6137" y="1190"/>
                  </a:cubicBezTo>
                  <a:cubicBezTo>
                    <a:pt x="5800" y="1175"/>
                    <a:pt x="4596" y="1616"/>
                    <a:pt x="4067" y="1953"/>
                  </a:cubicBezTo>
                  <a:cubicBezTo>
                    <a:pt x="3965" y="2027"/>
                    <a:pt x="3847" y="2071"/>
                    <a:pt x="3730" y="2115"/>
                  </a:cubicBezTo>
                  <a:cubicBezTo>
                    <a:pt x="3656" y="2144"/>
                    <a:pt x="3583" y="2188"/>
                    <a:pt x="3510" y="2232"/>
                  </a:cubicBezTo>
                  <a:cubicBezTo>
                    <a:pt x="3436" y="2291"/>
                    <a:pt x="3275" y="2409"/>
                    <a:pt x="3143" y="2482"/>
                  </a:cubicBezTo>
                  <a:cubicBezTo>
                    <a:pt x="2922" y="2643"/>
                    <a:pt x="2320" y="3245"/>
                    <a:pt x="2320" y="3304"/>
                  </a:cubicBezTo>
                  <a:cubicBezTo>
                    <a:pt x="2247" y="3407"/>
                    <a:pt x="2159" y="3495"/>
                    <a:pt x="2071" y="3568"/>
                  </a:cubicBezTo>
                  <a:cubicBezTo>
                    <a:pt x="1939" y="3700"/>
                    <a:pt x="1821" y="3847"/>
                    <a:pt x="1718" y="4009"/>
                  </a:cubicBezTo>
                  <a:cubicBezTo>
                    <a:pt x="1660" y="4126"/>
                    <a:pt x="1586" y="4229"/>
                    <a:pt x="1572" y="4229"/>
                  </a:cubicBezTo>
                  <a:cubicBezTo>
                    <a:pt x="1542" y="4229"/>
                    <a:pt x="1469" y="4346"/>
                    <a:pt x="1410" y="4493"/>
                  </a:cubicBezTo>
                  <a:cubicBezTo>
                    <a:pt x="1351" y="4625"/>
                    <a:pt x="1278" y="4743"/>
                    <a:pt x="1249" y="4743"/>
                  </a:cubicBezTo>
                  <a:cubicBezTo>
                    <a:pt x="1146" y="4831"/>
                    <a:pt x="1073" y="4948"/>
                    <a:pt x="1028" y="5066"/>
                  </a:cubicBezTo>
                  <a:cubicBezTo>
                    <a:pt x="661" y="5873"/>
                    <a:pt x="544" y="6152"/>
                    <a:pt x="544" y="6255"/>
                  </a:cubicBezTo>
                  <a:cubicBezTo>
                    <a:pt x="529" y="6343"/>
                    <a:pt x="515" y="6431"/>
                    <a:pt x="471" y="6504"/>
                  </a:cubicBezTo>
                  <a:cubicBezTo>
                    <a:pt x="162" y="7092"/>
                    <a:pt x="60" y="7811"/>
                    <a:pt x="192" y="8222"/>
                  </a:cubicBezTo>
                  <a:cubicBezTo>
                    <a:pt x="221" y="8310"/>
                    <a:pt x="221" y="8340"/>
                    <a:pt x="192" y="8296"/>
                  </a:cubicBezTo>
                  <a:cubicBezTo>
                    <a:pt x="162" y="8251"/>
                    <a:pt x="118" y="8251"/>
                    <a:pt x="74" y="8369"/>
                  </a:cubicBezTo>
                  <a:cubicBezTo>
                    <a:pt x="1" y="8516"/>
                    <a:pt x="60" y="9353"/>
                    <a:pt x="133" y="9485"/>
                  </a:cubicBezTo>
                  <a:cubicBezTo>
                    <a:pt x="192" y="9631"/>
                    <a:pt x="221" y="9808"/>
                    <a:pt x="236" y="9969"/>
                  </a:cubicBezTo>
                  <a:cubicBezTo>
                    <a:pt x="265" y="10160"/>
                    <a:pt x="324" y="10366"/>
                    <a:pt x="397" y="10542"/>
                  </a:cubicBezTo>
                  <a:cubicBezTo>
                    <a:pt x="456" y="10630"/>
                    <a:pt x="485" y="10733"/>
                    <a:pt x="500" y="10835"/>
                  </a:cubicBezTo>
                  <a:cubicBezTo>
                    <a:pt x="485" y="10909"/>
                    <a:pt x="515" y="10982"/>
                    <a:pt x="559" y="11041"/>
                  </a:cubicBezTo>
                  <a:cubicBezTo>
                    <a:pt x="588" y="11056"/>
                    <a:pt x="617" y="11144"/>
                    <a:pt x="617" y="11217"/>
                  </a:cubicBezTo>
                  <a:cubicBezTo>
                    <a:pt x="661" y="11408"/>
                    <a:pt x="720" y="11599"/>
                    <a:pt x="808" y="11775"/>
                  </a:cubicBezTo>
                  <a:cubicBezTo>
                    <a:pt x="970" y="12083"/>
                    <a:pt x="1014" y="12157"/>
                    <a:pt x="1073" y="12083"/>
                  </a:cubicBezTo>
                  <a:cubicBezTo>
                    <a:pt x="1117" y="12024"/>
                    <a:pt x="1131" y="12054"/>
                    <a:pt x="1087" y="12230"/>
                  </a:cubicBezTo>
                  <a:cubicBezTo>
                    <a:pt x="1058" y="12391"/>
                    <a:pt x="1087" y="12480"/>
                    <a:pt x="1161" y="12553"/>
                  </a:cubicBezTo>
                  <a:cubicBezTo>
                    <a:pt x="1205" y="12597"/>
                    <a:pt x="1234" y="12670"/>
                    <a:pt x="1249" y="12744"/>
                  </a:cubicBezTo>
                  <a:cubicBezTo>
                    <a:pt x="1249" y="13023"/>
                    <a:pt x="1733" y="13786"/>
                    <a:pt x="2232" y="14329"/>
                  </a:cubicBezTo>
                  <a:cubicBezTo>
                    <a:pt x="2335" y="14432"/>
                    <a:pt x="2511" y="14638"/>
                    <a:pt x="2614" y="14755"/>
                  </a:cubicBezTo>
                  <a:cubicBezTo>
                    <a:pt x="2790" y="14975"/>
                    <a:pt x="3040" y="15107"/>
                    <a:pt x="3319" y="15122"/>
                  </a:cubicBezTo>
                  <a:cubicBezTo>
                    <a:pt x="3363" y="15122"/>
                    <a:pt x="3407" y="15196"/>
                    <a:pt x="3421" y="15269"/>
                  </a:cubicBezTo>
                  <a:cubicBezTo>
                    <a:pt x="3436" y="15372"/>
                    <a:pt x="3480" y="15416"/>
                    <a:pt x="3627" y="15430"/>
                  </a:cubicBezTo>
                  <a:cubicBezTo>
                    <a:pt x="3715" y="15445"/>
                    <a:pt x="3818" y="15474"/>
                    <a:pt x="3891" y="15518"/>
                  </a:cubicBezTo>
                  <a:cubicBezTo>
                    <a:pt x="3935" y="15563"/>
                    <a:pt x="3994" y="15577"/>
                    <a:pt x="4023" y="15548"/>
                  </a:cubicBezTo>
                  <a:cubicBezTo>
                    <a:pt x="4038" y="15518"/>
                    <a:pt x="4126" y="15563"/>
                    <a:pt x="4200" y="15651"/>
                  </a:cubicBezTo>
                  <a:cubicBezTo>
                    <a:pt x="4273" y="15724"/>
                    <a:pt x="4390" y="15768"/>
                    <a:pt x="4434" y="15739"/>
                  </a:cubicBezTo>
                  <a:cubicBezTo>
                    <a:pt x="4493" y="15739"/>
                    <a:pt x="4567" y="15739"/>
                    <a:pt x="4625" y="15783"/>
                  </a:cubicBezTo>
                  <a:cubicBezTo>
                    <a:pt x="4787" y="15856"/>
                    <a:pt x="5110" y="15783"/>
                    <a:pt x="5066" y="15665"/>
                  </a:cubicBezTo>
                  <a:cubicBezTo>
                    <a:pt x="5051" y="15607"/>
                    <a:pt x="5066" y="15577"/>
                    <a:pt x="5095" y="15577"/>
                  </a:cubicBezTo>
                  <a:cubicBezTo>
                    <a:pt x="5124" y="15577"/>
                    <a:pt x="5183" y="15651"/>
                    <a:pt x="5213" y="15753"/>
                  </a:cubicBezTo>
                  <a:cubicBezTo>
                    <a:pt x="5242" y="15944"/>
                    <a:pt x="5257" y="15944"/>
                    <a:pt x="5624" y="15915"/>
                  </a:cubicBezTo>
                  <a:cubicBezTo>
                    <a:pt x="5756" y="15886"/>
                    <a:pt x="5903" y="15900"/>
                    <a:pt x="6035" y="15959"/>
                  </a:cubicBezTo>
                  <a:cubicBezTo>
                    <a:pt x="6049" y="15988"/>
                    <a:pt x="6181" y="16003"/>
                    <a:pt x="6358" y="15974"/>
                  </a:cubicBezTo>
                  <a:cubicBezTo>
                    <a:pt x="6490" y="15959"/>
                    <a:pt x="6622" y="15974"/>
                    <a:pt x="6754" y="16018"/>
                  </a:cubicBezTo>
                  <a:cubicBezTo>
                    <a:pt x="6871" y="16091"/>
                    <a:pt x="6901" y="16091"/>
                    <a:pt x="6974" y="15988"/>
                  </a:cubicBezTo>
                  <a:cubicBezTo>
                    <a:pt x="7062" y="15886"/>
                    <a:pt x="7092" y="15871"/>
                    <a:pt x="7312" y="15930"/>
                  </a:cubicBezTo>
                  <a:cubicBezTo>
                    <a:pt x="7459" y="15988"/>
                    <a:pt x="7561" y="15988"/>
                    <a:pt x="7561" y="15944"/>
                  </a:cubicBezTo>
                  <a:cubicBezTo>
                    <a:pt x="7591" y="15900"/>
                    <a:pt x="7620" y="15886"/>
                    <a:pt x="7664" y="15886"/>
                  </a:cubicBezTo>
                  <a:cubicBezTo>
                    <a:pt x="7767" y="15856"/>
                    <a:pt x="7855" y="15812"/>
                    <a:pt x="7929" y="15753"/>
                  </a:cubicBezTo>
                  <a:cubicBezTo>
                    <a:pt x="8031" y="15665"/>
                    <a:pt x="8090" y="15636"/>
                    <a:pt x="8061" y="15680"/>
                  </a:cubicBezTo>
                  <a:cubicBezTo>
                    <a:pt x="8046" y="15724"/>
                    <a:pt x="8061" y="15783"/>
                    <a:pt x="8119" y="15827"/>
                  </a:cubicBezTo>
                  <a:cubicBezTo>
                    <a:pt x="8163" y="15871"/>
                    <a:pt x="8222" y="15886"/>
                    <a:pt x="8251" y="15797"/>
                  </a:cubicBezTo>
                  <a:cubicBezTo>
                    <a:pt x="8281" y="15709"/>
                    <a:pt x="8340" y="15709"/>
                    <a:pt x="8428" y="15739"/>
                  </a:cubicBezTo>
                  <a:cubicBezTo>
                    <a:pt x="8516" y="15753"/>
                    <a:pt x="8604" y="15724"/>
                    <a:pt x="8663" y="15665"/>
                  </a:cubicBezTo>
                  <a:cubicBezTo>
                    <a:pt x="8751" y="15592"/>
                    <a:pt x="8868" y="15563"/>
                    <a:pt x="8986" y="15563"/>
                  </a:cubicBezTo>
                  <a:cubicBezTo>
                    <a:pt x="9118" y="15563"/>
                    <a:pt x="9235" y="15548"/>
                    <a:pt x="9235" y="15518"/>
                  </a:cubicBezTo>
                  <a:cubicBezTo>
                    <a:pt x="9235" y="15430"/>
                    <a:pt x="9852" y="15196"/>
                    <a:pt x="9999" y="15225"/>
                  </a:cubicBezTo>
                  <a:cubicBezTo>
                    <a:pt x="10057" y="15240"/>
                    <a:pt x="10116" y="15225"/>
                    <a:pt x="10116" y="15196"/>
                  </a:cubicBezTo>
                  <a:cubicBezTo>
                    <a:pt x="10116" y="15166"/>
                    <a:pt x="10498" y="15005"/>
                    <a:pt x="10674" y="15005"/>
                  </a:cubicBezTo>
                  <a:cubicBezTo>
                    <a:pt x="10747" y="15005"/>
                    <a:pt x="10806" y="14961"/>
                    <a:pt x="10806" y="14917"/>
                  </a:cubicBezTo>
                  <a:cubicBezTo>
                    <a:pt x="10806" y="14873"/>
                    <a:pt x="10821" y="14873"/>
                    <a:pt x="10850" y="14887"/>
                  </a:cubicBezTo>
                  <a:cubicBezTo>
                    <a:pt x="10997" y="14873"/>
                    <a:pt x="11129" y="14814"/>
                    <a:pt x="11261" y="14740"/>
                  </a:cubicBezTo>
                  <a:cubicBezTo>
                    <a:pt x="11584" y="14564"/>
                    <a:pt x="11628" y="14520"/>
                    <a:pt x="11613" y="14388"/>
                  </a:cubicBezTo>
                  <a:cubicBezTo>
                    <a:pt x="11599" y="14271"/>
                    <a:pt x="11613" y="14241"/>
                    <a:pt x="11716" y="14285"/>
                  </a:cubicBezTo>
                  <a:cubicBezTo>
                    <a:pt x="11922" y="14329"/>
                    <a:pt x="12641" y="13962"/>
                    <a:pt x="12641" y="13801"/>
                  </a:cubicBezTo>
                  <a:cubicBezTo>
                    <a:pt x="12641" y="13757"/>
                    <a:pt x="12670" y="13727"/>
                    <a:pt x="12729" y="13757"/>
                  </a:cubicBezTo>
                  <a:cubicBezTo>
                    <a:pt x="12773" y="13771"/>
                    <a:pt x="12891" y="13698"/>
                    <a:pt x="13008" y="13566"/>
                  </a:cubicBezTo>
                  <a:cubicBezTo>
                    <a:pt x="13111" y="13448"/>
                    <a:pt x="13170" y="13360"/>
                    <a:pt x="13155" y="13360"/>
                  </a:cubicBezTo>
                  <a:cubicBezTo>
                    <a:pt x="13140" y="13360"/>
                    <a:pt x="13199" y="13316"/>
                    <a:pt x="13316" y="13258"/>
                  </a:cubicBezTo>
                  <a:cubicBezTo>
                    <a:pt x="13551" y="13111"/>
                    <a:pt x="13772" y="12920"/>
                    <a:pt x="13948" y="12714"/>
                  </a:cubicBezTo>
                  <a:cubicBezTo>
                    <a:pt x="14095" y="12553"/>
                    <a:pt x="14256" y="12406"/>
                    <a:pt x="14447" y="12274"/>
                  </a:cubicBezTo>
                  <a:cubicBezTo>
                    <a:pt x="14476" y="12274"/>
                    <a:pt x="14564" y="12201"/>
                    <a:pt x="14623" y="12113"/>
                  </a:cubicBezTo>
                  <a:cubicBezTo>
                    <a:pt x="14814" y="11878"/>
                    <a:pt x="15225" y="11393"/>
                    <a:pt x="15430" y="11202"/>
                  </a:cubicBezTo>
                  <a:cubicBezTo>
                    <a:pt x="15504" y="11129"/>
                    <a:pt x="15563" y="11056"/>
                    <a:pt x="15607" y="10967"/>
                  </a:cubicBezTo>
                  <a:cubicBezTo>
                    <a:pt x="15768" y="10718"/>
                    <a:pt x="15944" y="10483"/>
                    <a:pt x="16150" y="10263"/>
                  </a:cubicBezTo>
                  <a:cubicBezTo>
                    <a:pt x="16282" y="10057"/>
                    <a:pt x="16385" y="9837"/>
                    <a:pt x="16488" y="9631"/>
                  </a:cubicBezTo>
                  <a:cubicBezTo>
                    <a:pt x="16634" y="9323"/>
                    <a:pt x="16796" y="9000"/>
                    <a:pt x="16840" y="8912"/>
                  </a:cubicBezTo>
                  <a:cubicBezTo>
                    <a:pt x="17060" y="8545"/>
                    <a:pt x="17222" y="8149"/>
                    <a:pt x="17324" y="7738"/>
                  </a:cubicBezTo>
                  <a:cubicBezTo>
                    <a:pt x="17442" y="7341"/>
                    <a:pt x="17442" y="7238"/>
                    <a:pt x="17383" y="7194"/>
                  </a:cubicBezTo>
                  <a:cubicBezTo>
                    <a:pt x="17310" y="7150"/>
                    <a:pt x="17324" y="7121"/>
                    <a:pt x="17412" y="7062"/>
                  </a:cubicBezTo>
                  <a:cubicBezTo>
                    <a:pt x="17500" y="7004"/>
                    <a:pt x="17530" y="6857"/>
                    <a:pt x="17559" y="6284"/>
                  </a:cubicBezTo>
                  <a:cubicBezTo>
                    <a:pt x="17603" y="5844"/>
                    <a:pt x="17574" y="5403"/>
                    <a:pt x="17456" y="4978"/>
                  </a:cubicBezTo>
                  <a:cubicBezTo>
                    <a:pt x="17398" y="4713"/>
                    <a:pt x="17324" y="4449"/>
                    <a:pt x="17236" y="4200"/>
                  </a:cubicBezTo>
                  <a:cubicBezTo>
                    <a:pt x="17192" y="4082"/>
                    <a:pt x="17119" y="3906"/>
                    <a:pt x="17075" y="3789"/>
                  </a:cubicBezTo>
                  <a:cubicBezTo>
                    <a:pt x="17031" y="3686"/>
                    <a:pt x="16957" y="3598"/>
                    <a:pt x="16869" y="3524"/>
                  </a:cubicBezTo>
                  <a:cubicBezTo>
                    <a:pt x="16766" y="3466"/>
                    <a:pt x="16766" y="3436"/>
                    <a:pt x="16825" y="3363"/>
                  </a:cubicBezTo>
                  <a:cubicBezTo>
                    <a:pt x="16913" y="3260"/>
                    <a:pt x="16693" y="2849"/>
                    <a:pt x="16355" y="2453"/>
                  </a:cubicBezTo>
                  <a:cubicBezTo>
                    <a:pt x="16238" y="2335"/>
                    <a:pt x="16150" y="2203"/>
                    <a:pt x="16076" y="2056"/>
                  </a:cubicBezTo>
                  <a:cubicBezTo>
                    <a:pt x="16003" y="1909"/>
                    <a:pt x="15930" y="1851"/>
                    <a:pt x="15783" y="1865"/>
                  </a:cubicBezTo>
                  <a:cubicBezTo>
                    <a:pt x="15768" y="1865"/>
                    <a:pt x="15724" y="1836"/>
                    <a:pt x="15709" y="1777"/>
                  </a:cubicBezTo>
                  <a:cubicBezTo>
                    <a:pt x="15665" y="1719"/>
                    <a:pt x="15607" y="1660"/>
                    <a:pt x="15548" y="1616"/>
                  </a:cubicBezTo>
                  <a:cubicBezTo>
                    <a:pt x="15445" y="1572"/>
                    <a:pt x="15401" y="1572"/>
                    <a:pt x="15328" y="1660"/>
                  </a:cubicBezTo>
                  <a:cubicBezTo>
                    <a:pt x="15269" y="1763"/>
                    <a:pt x="15240" y="1763"/>
                    <a:pt x="15181" y="1572"/>
                  </a:cubicBezTo>
                  <a:cubicBezTo>
                    <a:pt x="15122" y="1440"/>
                    <a:pt x="15049" y="1366"/>
                    <a:pt x="14990" y="1366"/>
                  </a:cubicBezTo>
                  <a:cubicBezTo>
                    <a:pt x="14917" y="1366"/>
                    <a:pt x="14858" y="1337"/>
                    <a:pt x="14814" y="1278"/>
                  </a:cubicBezTo>
                  <a:cubicBezTo>
                    <a:pt x="14755" y="1161"/>
                    <a:pt x="14006" y="735"/>
                    <a:pt x="13507" y="515"/>
                  </a:cubicBezTo>
                  <a:cubicBezTo>
                    <a:pt x="12700" y="177"/>
                    <a:pt x="11246" y="1"/>
                    <a:pt x="10277" y="118"/>
                  </a:cubicBezTo>
                  <a:close/>
                  <a:moveTo>
                    <a:pt x="9441" y="441"/>
                  </a:moveTo>
                  <a:cubicBezTo>
                    <a:pt x="9470" y="471"/>
                    <a:pt x="9441" y="500"/>
                    <a:pt x="9426" y="500"/>
                  </a:cubicBezTo>
                  <a:cubicBezTo>
                    <a:pt x="9382" y="500"/>
                    <a:pt x="9353" y="471"/>
                    <a:pt x="9353" y="441"/>
                  </a:cubicBezTo>
                  <a:cubicBezTo>
                    <a:pt x="9353" y="397"/>
                    <a:pt x="9367" y="368"/>
                    <a:pt x="9382" y="368"/>
                  </a:cubicBezTo>
                  <a:cubicBezTo>
                    <a:pt x="9382" y="368"/>
                    <a:pt x="9441" y="397"/>
                    <a:pt x="9441" y="441"/>
                  </a:cubicBezTo>
                  <a:close/>
                  <a:moveTo>
                    <a:pt x="10131" y="750"/>
                  </a:moveTo>
                  <a:cubicBezTo>
                    <a:pt x="10101" y="852"/>
                    <a:pt x="10072" y="867"/>
                    <a:pt x="10013" y="808"/>
                  </a:cubicBezTo>
                  <a:cubicBezTo>
                    <a:pt x="9969" y="764"/>
                    <a:pt x="9910" y="764"/>
                    <a:pt x="9852" y="779"/>
                  </a:cubicBezTo>
                  <a:cubicBezTo>
                    <a:pt x="9822" y="808"/>
                    <a:pt x="9793" y="808"/>
                    <a:pt x="9793" y="779"/>
                  </a:cubicBezTo>
                  <a:cubicBezTo>
                    <a:pt x="9881" y="706"/>
                    <a:pt x="9999" y="647"/>
                    <a:pt x="10116" y="632"/>
                  </a:cubicBezTo>
                  <a:cubicBezTo>
                    <a:pt x="10145" y="632"/>
                    <a:pt x="10145" y="676"/>
                    <a:pt x="10131" y="750"/>
                  </a:cubicBezTo>
                  <a:close/>
                  <a:moveTo>
                    <a:pt x="14476" y="1484"/>
                  </a:moveTo>
                  <a:cubicBezTo>
                    <a:pt x="14476" y="1542"/>
                    <a:pt x="14447" y="1572"/>
                    <a:pt x="14417" y="1572"/>
                  </a:cubicBezTo>
                  <a:cubicBezTo>
                    <a:pt x="14373" y="1572"/>
                    <a:pt x="14344" y="1513"/>
                    <a:pt x="14344" y="1440"/>
                  </a:cubicBezTo>
                  <a:cubicBezTo>
                    <a:pt x="14344" y="1366"/>
                    <a:pt x="14373" y="1337"/>
                    <a:pt x="14417" y="1351"/>
                  </a:cubicBezTo>
                  <a:cubicBezTo>
                    <a:pt x="14447" y="1381"/>
                    <a:pt x="14476" y="1440"/>
                    <a:pt x="14476" y="1484"/>
                  </a:cubicBezTo>
                  <a:close/>
                  <a:moveTo>
                    <a:pt x="11687" y="1513"/>
                  </a:moveTo>
                  <a:cubicBezTo>
                    <a:pt x="11672" y="1572"/>
                    <a:pt x="11643" y="1630"/>
                    <a:pt x="11584" y="1674"/>
                  </a:cubicBezTo>
                  <a:cubicBezTo>
                    <a:pt x="11496" y="1748"/>
                    <a:pt x="11481" y="1763"/>
                    <a:pt x="11423" y="1689"/>
                  </a:cubicBezTo>
                  <a:cubicBezTo>
                    <a:pt x="11379" y="1616"/>
                    <a:pt x="11408" y="1601"/>
                    <a:pt x="11423" y="1586"/>
                  </a:cubicBezTo>
                  <a:cubicBezTo>
                    <a:pt x="11467" y="1557"/>
                    <a:pt x="11496" y="1513"/>
                    <a:pt x="11496" y="1469"/>
                  </a:cubicBezTo>
                  <a:cubicBezTo>
                    <a:pt x="11496" y="1425"/>
                    <a:pt x="11525" y="1396"/>
                    <a:pt x="11584" y="1425"/>
                  </a:cubicBezTo>
                  <a:cubicBezTo>
                    <a:pt x="11643" y="1440"/>
                    <a:pt x="11687" y="1484"/>
                    <a:pt x="11687" y="1513"/>
                  </a:cubicBezTo>
                  <a:close/>
                  <a:moveTo>
                    <a:pt x="6475" y="1763"/>
                  </a:moveTo>
                  <a:cubicBezTo>
                    <a:pt x="6534" y="1865"/>
                    <a:pt x="6402" y="1895"/>
                    <a:pt x="6314" y="1792"/>
                  </a:cubicBezTo>
                  <a:cubicBezTo>
                    <a:pt x="6226" y="1704"/>
                    <a:pt x="6240" y="1704"/>
                    <a:pt x="6328" y="1704"/>
                  </a:cubicBezTo>
                  <a:cubicBezTo>
                    <a:pt x="6387" y="1704"/>
                    <a:pt x="6431" y="1719"/>
                    <a:pt x="6475" y="1763"/>
                  </a:cubicBezTo>
                  <a:close/>
                  <a:moveTo>
                    <a:pt x="4963" y="2056"/>
                  </a:moveTo>
                  <a:cubicBezTo>
                    <a:pt x="4948" y="2130"/>
                    <a:pt x="4934" y="2086"/>
                    <a:pt x="4934" y="1983"/>
                  </a:cubicBezTo>
                  <a:cubicBezTo>
                    <a:pt x="4934" y="1880"/>
                    <a:pt x="4948" y="1836"/>
                    <a:pt x="4963" y="1865"/>
                  </a:cubicBezTo>
                  <a:cubicBezTo>
                    <a:pt x="4978" y="1939"/>
                    <a:pt x="4978" y="1997"/>
                    <a:pt x="4963" y="2056"/>
                  </a:cubicBezTo>
                  <a:close/>
                  <a:moveTo>
                    <a:pt x="5932" y="2247"/>
                  </a:moveTo>
                  <a:cubicBezTo>
                    <a:pt x="5932" y="2291"/>
                    <a:pt x="5903" y="2320"/>
                    <a:pt x="5873" y="2306"/>
                  </a:cubicBezTo>
                  <a:cubicBezTo>
                    <a:pt x="5829" y="2276"/>
                    <a:pt x="5814" y="2247"/>
                    <a:pt x="5800" y="2203"/>
                  </a:cubicBezTo>
                  <a:cubicBezTo>
                    <a:pt x="5814" y="2174"/>
                    <a:pt x="5829" y="2144"/>
                    <a:pt x="5873" y="2144"/>
                  </a:cubicBezTo>
                  <a:cubicBezTo>
                    <a:pt x="5903" y="2144"/>
                    <a:pt x="5932" y="2188"/>
                    <a:pt x="5932" y="2247"/>
                  </a:cubicBezTo>
                  <a:close/>
                  <a:moveTo>
                    <a:pt x="9499" y="2364"/>
                  </a:moveTo>
                  <a:cubicBezTo>
                    <a:pt x="9514" y="2409"/>
                    <a:pt x="9499" y="2453"/>
                    <a:pt x="9470" y="2453"/>
                  </a:cubicBezTo>
                  <a:cubicBezTo>
                    <a:pt x="9455" y="2453"/>
                    <a:pt x="9411" y="2409"/>
                    <a:pt x="9411" y="2364"/>
                  </a:cubicBezTo>
                  <a:cubicBezTo>
                    <a:pt x="9411" y="2320"/>
                    <a:pt x="9426" y="2276"/>
                    <a:pt x="9441" y="2276"/>
                  </a:cubicBezTo>
                  <a:cubicBezTo>
                    <a:pt x="9455" y="2276"/>
                    <a:pt x="9470" y="2320"/>
                    <a:pt x="9499" y="2364"/>
                  </a:cubicBezTo>
                  <a:close/>
                  <a:moveTo>
                    <a:pt x="13214" y="2555"/>
                  </a:moveTo>
                  <a:cubicBezTo>
                    <a:pt x="13170" y="2599"/>
                    <a:pt x="13126" y="2629"/>
                    <a:pt x="13067" y="2643"/>
                  </a:cubicBezTo>
                  <a:cubicBezTo>
                    <a:pt x="13037" y="2643"/>
                    <a:pt x="13037" y="2599"/>
                    <a:pt x="13082" y="2555"/>
                  </a:cubicBezTo>
                  <a:cubicBezTo>
                    <a:pt x="13111" y="2497"/>
                    <a:pt x="13170" y="2467"/>
                    <a:pt x="13214" y="2453"/>
                  </a:cubicBezTo>
                  <a:cubicBezTo>
                    <a:pt x="13258" y="2467"/>
                    <a:pt x="13258" y="2511"/>
                    <a:pt x="13214" y="2555"/>
                  </a:cubicBezTo>
                  <a:close/>
                  <a:moveTo>
                    <a:pt x="14065" y="2702"/>
                  </a:moveTo>
                  <a:cubicBezTo>
                    <a:pt x="14080" y="2746"/>
                    <a:pt x="14065" y="2776"/>
                    <a:pt x="14036" y="2776"/>
                  </a:cubicBezTo>
                  <a:cubicBezTo>
                    <a:pt x="14006" y="2776"/>
                    <a:pt x="13977" y="2746"/>
                    <a:pt x="13962" y="2702"/>
                  </a:cubicBezTo>
                  <a:cubicBezTo>
                    <a:pt x="13962" y="2673"/>
                    <a:pt x="13977" y="2643"/>
                    <a:pt x="13992" y="2643"/>
                  </a:cubicBezTo>
                  <a:cubicBezTo>
                    <a:pt x="14006" y="2643"/>
                    <a:pt x="14050" y="2673"/>
                    <a:pt x="14065" y="2717"/>
                  </a:cubicBezTo>
                  <a:close/>
                  <a:moveTo>
                    <a:pt x="4537" y="3143"/>
                  </a:moveTo>
                  <a:cubicBezTo>
                    <a:pt x="4625" y="3231"/>
                    <a:pt x="4640" y="3275"/>
                    <a:pt x="4567" y="3392"/>
                  </a:cubicBezTo>
                  <a:cubicBezTo>
                    <a:pt x="4508" y="3524"/>
                    <a:pt x="4478" y="3539"/>
                    <a:pt x="4390" y="3451"/>
                  </a:cubicBezTo>
                  <a:cubicBezTo>
                    <a:pt x="4332" y="3392"/>
                    <a:pt x="4288" y="3363"/>
                    <a:pt x="4258" y="3377"/>
                  </a:cubicBezTo>
                  <a:cubicBezTo>
                    <a:pt x="4244" y="3407"/>
                    <a:pt x="4214" y="3377"/>
                    <a:pt x="4200" y="3319"/>
                  </a:cubicBezTo>
                  <a:cubicBezTo>
                    <a:pt x="4185" y="3245"/>
                    <a:pt x="4200" y="3172"/>
                    <a:pt x="4258" y="3128"/>
                  </a:cubicBezTo>
                  <a:cubicBezTo>
                    <a:pt x="4376" y="3010"/>
                    <a:pt x="4390" y="3010"/>
                    <a:pt x="4537" y="3143"/>
                  </a:cubicBezTo>
                  <a:close/>
                  <a:moveTo>
                    <a:pt x="6695" y="3245"/>
                  </a:moveTo>
                  <a:cubicBezTo>
                    <a:pt x="6695" y="3289"/>
                    <a:pt x="6666" y="3348"/>
                    <a:pt x="6622" y="3377"/>
                  </a:cubicBezTo>
                  <a:cubicBezTo>
                    <a:pt x="6593" y="3392"/>
                    <a:pt x="6563" y="3363"/>
                    <a:pt x="6563" y="3289"/>
                  </a:cubicBezTo>
                  <a:cubicBezTo>
                    <a:pt x="6563" y="3216"/>
                    <a:pt x="6593" y="3157"/>
                    <a:pt x="6622" y="3157"/>
                  </a:cubicBezTo>
                  <a:cubicBezTo>
                    <a:pt x="6651" y="3157"/>
                    <a:pt x="6695" y="3201"/>
                    <a:pt x="6695" y="3245"/>
                  </a:cubicBezTo>
                  <a:close/>
                  <a:moveTo>
                    <a:pt x="5741" y="3950"/>
                  </a:moveTo>
                  <a:cubicBezTo>
                    <a:pt x="5741" y="4009"/>
                    <a:pt x="5712" y="4023"/>
                    <a:pt x="5682" y="4009"/>
                  </a:cubicBezTo>
                  <a:cubicBezTo>
                    <a:pt x="5638" y="3994"/>
                    <a:pt x="5624" y="3950"/>
                    <a:pt x="5653" y="3906"/>
                  </a:cubicBezTo>
                  <a:cubicBezTo>
                    <a:pt x="5697" y="3818"/>
                    <a:pt x="5741" y="3833"/>
                    <a:pt x="5741" y="3950"/>
                  </a:cubicBezTo>
                  <a:close/>
                  <a:moveTo>
                    <a:pt x="5154" y="4317"/>
                  </a:moveTo>
                  <a:cubicBezTo>
                    <a:pt x="5139" y="4346"/>
                    <a:pt x="5036" y="4390"/>
                    <a:pt x="4919" y="4405"/>
                  </a:cubicBezTo>
                  <a:cubicBezTo>
                    <a:pt x="4743" y="4420"/>
                    <a:pt x="4713" y="4405"/>
                    <a:pt x="4772" y="4332"/>
                  </a:cubicBezTo>
                  <a:cubicBezTo>
                    <a:pt x="4831" y="4273"/>
                    <a:pt x="5183" y="4229"/>
                    <a:pt x="5154" y="4332"/>
                  </a:cubicBezTo>
                  <a:close/>
                  <a:moveTo>
                    <a:pt x="14726" y="4567"/>
                  </a:moveTo>
                  <a:cubicBezTo>
                    <a:pt x="14726" y="4625"/>
                    <a:pt x="14682" y="4669"/>
                    <a:pt x="14623" y="4669"/>
                  </a:cubicBezTo>
                  <a:cubicBezTo>
                    <a:pt x="14535" y="4669"/>
                    <a:pt x="14535" y="4640"/>
                    <a:pt x="14608" y="4567"/>
                  </a:cubicBezTo>
                  <a:cubicBezTo>
                    <a:pt x="14623" y="4537"/>
                    <a:pt x="14667" y="4508"/>
                    <a:pt x="14696" y="4479"/>
                  </a:cubicBezTo>
                  <a:cubicBezTo>
                    <a:pt x="14711" y="4479"/>
                    <a:pt x="14726" y="4523"/>
                    <a:pt x="14726" y="4581"/>
                  </a:cubicBezTo>
                  <a:close/>
                  <a:moveTo>
                    <a:pt x="3554" y="5139"/>
                  </a:moveTo>
                  <a:cubicBezTo>
                    <a:pt x="3524" y="5198"/>
                    <a:pt x="3495" y="5227"/>
                    <a:pt x="3480" y="5213"/>
                  </a:cubicBezTo>
                  <a:cubicBezTo>
                    <a:pt x="3480" y="5198"/>
                    <a:pt x="3466" y="5154"/>
                    <a:pt x="3495" y="5110"/>
                  </a:cubicBezTo>
                  <a:cubicBezTo>
                    <a:pt x="3568" y="5022"/>
                    <a:pt x="3598" y="5036"/>
                    <a:pt x="3554" y="5154"/>
                  </a:cubicBezTo>
                  <a:close/>
                  <a:moveTo>
                    <a:pt x="838" y="6402"/>
                  </a:moveTo>
                  <a:cubicBezTo>
                    <a:pt x="852" y="6460"/>
                    <a:pt x="838" y="6504"/>
                    <a:pt x="779" y="6504"/>
                  </a:cubicBezTo>
                  <a:cubicBezTo>
                    <a:pt x="720" y="6504"/>
                    <a:pt x="676" y="6460"/>
                    <a:pt x="676" y="6402"/>
                  </a:cubicBezTo>
                  <a:cubicBezTo>
                    <a:pt x="676" y="6358"/>
                    <a:pt x="705" y="6314"/>
                    <a:pt x="735" y="6314"/>
                  </a:cubicBezTo>
                  <a:cubicBezTo>
                    <a:pt x="764" y="6314"/>
                    <a:pt x="808" y="6358"/>
                    <a:pt x="838" y="6416"/>
                  </a:cubicBezTo>
                  <a:close/>
                  <a:moveTo>
                    <a:pt x="16957" y="6519"/>
                  </a:moveTo>
                  <a:cubicBezTo>
                    <a:pt x="16884" y="6578"/>
                    <a:pt x="16840" y="6651"/>
                    <a:pt x="16810" y="6739"/>
                  </a:cubicBezTo>
                  <a:cubicBezTo>
                    <a:pt x="16825" y="6783"/>
                    <a:pt x="16796" y="6813"/>
                    <a:pt x="16752" y="6813"/>
                  </a:cubicBezTo>
                  <a:cubicBezTo>
                    <a:pt x="16664" y="6813"/>
                    <a:pt x="16664" y="6783"/>
                    <a:pt x="16766" y="6607"/>
                  </a:cubicBezTo>
                  <a:cubicBezTo>
                    <a:pt x="16869" y="6446"/>
                    <a:pt x="16943" y="6372"/>
                    <a:pt x="17031" y="6372"/>
                  </a:cubicBezTo>
                  <a:cubicBezTo>
                    <a:pt x="17060" y="6387"/>
                    <a:pt x="17031" y="6446"/>
                    <a:pt x="16957" y="6534"/>
                  </a:cubicBezTo>
                  <a:close/>
                  <a:moveTo>
                    <a:pt x="16062" y="8648"/>
                  </a:moveTo>
                  <a:cubicBezTo>
                    <a:pt x="16018" y="8677"/>
                    <a:pt x="15959" y="8692"/>
                    <a:pt x="15900" y="8677"/>
                  </a:cubicBezTo>
                  <a:cubicBezTo>
                    <a:pt x="15871" y="8648"/>
                    <a:pt x="15900" y="8604"/>
                    <a:pt x="15974" y="8589"/>
                  </a:cubicBezTo>
                  <a:cubicBezTo>
                    <a:pt x="16120" y="8545"/>
                    <a:pt x="16179" y="8589"/>
                    <a:pt x="16062" y="8663"/>
                  </a:cubicBezTo>
                  <a:close/>
                  <a:moveTo>
                    <a:pt x="2629" y="10747"/>
                  </a:moveTo>
                  <a:cubicBezTo>
                    <a:pt x="2599" y="10806"/>
                    <a:pt x="2585" y="10791"/>
                    <a:pt x="2585" y="10718"/>
                  </a:cubicBezTo>
                  <a:cubicBezTo>
                    <a:pt x="2585" y="10644"/>
                    <a:pt x="2599" y="10615"/>
                    <a:pt x="2614" y="10630"/>
                  </a:cubicBezTo>
                  <a:cubicBezTo>
                    <a:pt x="2643" y="10674"/>
                    <a:pt x="2643" y="10718"/>
                    <a:pt x="2629" y="10762"/>
                  </a:cubicBezTo>
                  <a:close/>
                  <a:moveTo>
                    <a:pt x="13639" y="12333"/>
                  </a:moveTo>
                  <a:cubicBezTo>
                    <a:pt x="13610" y="12406"/>
                    <a:pt x="13493" y="12406"/>
                    <a:pt x="13463" y="12333"/>
                  </a:cubicBezTo>
                  <a:cubicBezTo>
                    <a:pt x="13463" y="12289"/>
                    <a:pt x="13493" y="12259"/>
                    <a:pt x="13551" y="12259"/>
                  </a:cubicBezTo>
                  <a:cubicBezTo>
                    <a:pt x="13610" y="12259"/>
                    <a:pt x="13654" y="12303"/>
                    <a:pt x="13639" y="12333"/>
                  </a:cubicBezTo>
                  <a:close/>
                  <a:moveTo>
                    <a:pt x="3774" y="12509"/>
                  </a:moveTo>
                  <a:cubicBezTo>
                    <a:pt x="3774" y="12538"/>
                    <a:pt x="3744" y="12568"/>
                    <a:pt x="3715" y="12568"/>
                  </a:cubicBezTo>
                  <a:cubicBezTo>
                    <a:pt x="3671" y="12568"/>
                    <a:pt x="3642" y="12553"/>
                    <a:pt x="3612" y="12509"/>
                  </a:cubicBezTo>
                  <a:cubicBezTo>
                    <a:pt x="3598" y="12480"/>
                    <a:pt x="3612" y="12450"/>
                    <a:pt x="3671" y="12450"/>
                  </a:cubicBezTo>
                  <a:cubicBezTo>
                    <a:pt x="3730" y="12450"/>
                    <a:pt x="3788" y="12480"/>
                    <a:pt x="3788" y="12524"/>
                  </a:cubicBezTo>
                  <a:close/>
                  <a:moveTo>
                    <a:pt x="4890" y="12847"/>
                  </a:moveTo>
                  <a:cubicBezTo>
                    <a:pt x="4875" y="12891"/>
                    <a:pt x="4860" y="12876"/>
                    <a:pt x="4860" y="12803"/>
                  </a:cubicBezTo>
                  <a:cubicBezTo>
                    <a:pt x="4860" y="12729"/>
                    <a:pt x="4875" y="12700"/>
                    <a:pt x="4890" y="12729"/>
                  </a:cubicBezTo>
                  <a:cubicBezTo>
                    <a:pt x="4919" y="12758"/>
                    <a:pt x="4919" y="12803"/>
                    <a:pt x="4904" y="12847"/>
                  </a:cubicBezTo>
                  <a:close/>
                  <a:moveTo>
                    <a:pt x="2188" y="13845"/>
                  </a:moveTo>
                  <a:cubicBezTo>
                    <a:pt x="2188" y="13874"/>
                    <a:pt x="2174" y="13904"/>
                    <a:pt x="2144" y="13904"/>
                  </a:cubicBezTo>
                  <a:cubicBezTo>
                    <a:pt x="2100" y="13904"/>
                    <a:pt x="2056" y="13874"/>
                    <a:pt x="2041" y="13845"/>
                  </a:cubicBezTo>
                  <a:cubicBezTo>
                    <a:pt x="2012" y="13801"/>
                    <a:pt x="2041" y="13786"/>
                    <a:pt x="2085" y="13786"/>
                  </a:cubicBezTo>
                  <a:cubicBezTo>
                    <a:pt x="2144" y="13786"/>
                    <a:pt x="2203" y="13816"/>
                    <a:pt x="2203" y="13845"/>
                  </a:cubicBezTo>
                  <a:close/>
                  <a:moveTo>
                    <a:pt x="2364" y="13918"/>
                  </a:moveTo>
                  <a:cubicBezTo>
                    <a:pt x="2350" y="13962"/>
                    <a:pt x="2320" y="13948"/>
                    <a:pt x="2320" y="13874"/>
                  </a:cubicBezTo>
                  <a:cubicBezTo>
                    <a:pt x="2320" y="13816"/>
                    <a:pt x="2335" y="13771"/>
                    <a:pt x="2364" y="13801"/>
                  </a:cubicBezTo>
                  <a:cubicBezTo>
                    <a:pt x="2379" y="13830"/>
                    <a:pt x="2394" y="13889"/>
                    <a:pt x="2364" y="13918"/>
                  </a:cubicBezTo>
                  <a:close/>
                  <a:moveTo>
                    <a:pt x="3715" y="13962"/>
                  </a:moveTo>
                  <a:cubicBezTo>
                    <a:pt x="3715" y="14050"/>
                    <a:pt x="3700" y="14050"/>
                    <a:pt x="3656" y="13962"/>
                  </a:cubicBezTo>
                  <a:cubicBezTo>
                    <a:pt x="3568" y="13845"/>
                    <a:pt x="3568" y="13757"/>
                    <a:pt x="3656" y="13816"/>
                  </a:cubicBezTo>
                  <a:cubicBezTo>
                    <a:pt x="3700" y="13845"/>
                    <a:pt x="3715" y="13904"/>
                    <a:pt x="3715" y="13962"/>
                  </a:cubicBezTo>
                  <a:close/>
                  <a:moveTo>
                    <a:pt x="10468" y="13977"/>
                  </a:moveTo>
                  <a:cubicBezTo>
                    <a:pt x="10439" y="14036"/>
                    <a:pt x="10424" y="14006"/>
                    <a:pt x="10424" y="13948"/>
                  </a:cubicBezTo>
                  <a:cubicBezTo>
                    <a:pt x="10424" y="13874"/>
                    <a:pt x="10439" y="13830"/>
                    <a:pt x="10454" y="13860"/>
                  </a:cubicBezTo>
                  <a:cubicBezTo>
                    <a:pt x="10483" y="13904"/>
                    <a:pt x="10483" y="13948"/>
                    <a:pt x="10468" y="13992"/>
                  </a:cubicBezTo>
                  <a:close/>
                  <a:moveTo>
                    <a:pt x="4009" y="13948"/>
                  </a:moveTo>
                  <a:cubicBezTo>
                    <a:pt x="3965" y="13962"/>
                    <a:pt x="3921" y="13962"/>
                    <a:pt x="3891" y="13948"/>
                  </a:cubicBezTo>
                  <a:cubicBezTo>
                    <a:pt x="3833" y="13918"/>
                    <a:pt x="3862" y="13904"/>
                    <a:pt x="3921" y="13904"/>
                  </a:cubicBezTo>
                  <a:cubicBezTo>
                    <a:pt x="3994" y="13904"/>
                    <a:pt x="4038" y="13933"/>
                    <a:pt x="4009" y="139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"/>
          <p:cNvSpPr txBox="1">
            <a:spLocks noGrp="1"/>
          </p:cNvSpPr>
          <p:nvPr>
            <p:ph type="body" idx="1"/>
          </p:nvPr>
        </p:nvSpPr>
        <p:spPr>
          <a:xfrm>
            <a:off x="713225" y="1277000"/>
            <a:ext cx="7717500" cy="33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65" name="Google Shape;65;p4"/>
          <p:cNvSpPr txBox="1">
            <a:spLocks noGrp="1"/>
          </p:cNvSpPr>
          <p:nvPr>
            <p:ph type="title"/>
          </p:nvPr>
        </p:nvSpPr>
        <p:spPr>
          <a:xfrm>
            <a:off x="713225" y="365425"/>
            <a:ext cx="7717500" cy="6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6" name="Google Shape;66;p4"/>
          <p:cNvGrpSpPr/>
          <p:nvPr/>
        </p:nvGrpSpPr>
        <p:grpSpPr>
          <a:xfrm>
            <a:off x="7241508" y="-302888"/>
            <a:ext cx="2226131" cy="1680778"/>
            <a:chOff x="7241508" y="-302888"/>
            <a:chExt cx="2226131" cy="1680778"/>
          </a:xfrm>
        </p:grpSpPr>
        <p:sp>
          <p:nvSpPr>
            <p:cNvPr id="67" name="Google Shape;67;p4"/>
            <p:cNvSpPr/>
            <p:nvPr/>
          </p:nvSpPr>
          <p:spPr>
            <a:xfrm rot="-10162362">
              <a:off x="7956714" y="-187222"/>
              <a:ext cx="1389186" cy="1449446"/>
            </a:xfrm>
            <a:custGeom>
              <a:avLst/>
              <a:gdLst/>
              <a:ahLst/>
              <a:cxnLst/>
              <a:rect l="l" t="t" r="r" b="b"/>
              <a:pathLst>
                <a:path w="18558" h="19363" extrusionOk="0">
                  <a:moveTo>
                    <a:pt x="4260" y="1"/>
                  </a:moveTo>
                  <a:cubicBezTo>
                    <a:pt x="2881" y="1"/>
                    <a:pt x="1296" y="1056"/>
                    <a:pt x="647" y="2431"/>
                  </a:cubicBezTo>
                  <a:cubicBezTo>
                    <a:pt x="162" y="3414"/>
                    <a:pt x="1" y="4486"/>
                    <a:pt x="1" y="5572"/>
                  </a:cubicBezTo>
                  <a:cubicBezTo>
                    <a:pt x="1" y="6116"/>
                    <a:pt x="30" y="6659"/>
                    <a:pt x="89" y="7187"/>
                  </a:cubicBezTo>
                  <a:cubicBezTo>
                    <a:pt x="397" y="10241"/>
                    <a:pt x="1205" y="13207"/>
                    <a:pt x="2511" y="15981"/>
                  </a:cubicBezTo>
                  <a:cubicBezTo>
                    <a:pt x="3010" y="17053"/>
                    <a:pt x="3627" y="18139"/>
                    <a:pt x="4625" y="18771"/>
                  </a:cubicBezTo>
                  <a:cubicBezTo>
                    <a:pt x="5309" y="19196"/>
                    <a:pt x="6099" y="19362"/>
                    <a:pt x="6910" y="19362"/>
                  </a:cubicBezTo>
                  <a:cubicBezTo>
                    <a:pt x="7666" y="19362"/>
                    <a:pt x="8439" y="19218"/>
                    <a:pt x="9162" y="19005"/>
                  </a:cubicBezTo>
                  <a:cubicBezTo>
                    <a:pt x="12068" y="18154"/>
                    <a:pt x="14638" y="16392"/>
                    <a:pt x="16458" y="13970"/>
                  </a:cubicBezTo>
                  <a:cubicBezTo>
                    <a:pt x="17691" y="12340"/>
                    <a:pt x="18557" y="10094"/>
                    <a:pt x="17633" y="8274"/>
                  </a:cubicBezTo>
                  <a:cubicBezTo>
                    <a:pt x="16789" y="6614"/>
                    <a:pt x="14773" y="5932"/>
                    <a:pt x="12873" y="5932"/>
                  </a:cubicBezTo>
                  <a:cubicBezTo>
                    <a:pt x="12756" y="5932"/>
                    <a:pt x="12639" y="5934"/>
                    <a:pt x="12524" y="5940"/>
                  </a:cubicBezTo>
                  <a:cubicBezTo>
                    <a:pt x="11803" y="5975"/>
                    <a:pt x="11020" y="6061"/>
                    <a:pt x="10266" y="6061"/>
                  </a:cubicBezTo>
                  <a:cubicBezTo>
                    <a:pt x="9131" y="6061"/>
                    <a:pt x="8065" y="5865"/>
                    <a:pt x="7385" y="5000"/>
                  </a:cubicBezTo>
                  <a:cubicBezTo>
                    <a:pt x="6739" y="4192"/>
                    <a:pt x="6739" y="3062"/>
                    <a:pt x="6519" y="2034"/>
                  </a:cubicBezTo>
                  <a:cubicBezTo>
                    <a:pt x="6188" y="579"/>
                    <a:pt x="5280" y="1"/>
                    <a:pt x="4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" name="Google Shape;68;p4"/>
            <p:cNvGrpSpPr/>
            <p:nvPr/>
          </p:nvGrpSpPr>
          <p:grpSpPr>
            <a:xfrm>
              <a:off x="7241508" y="348124"/>
              <a:ext cx="1004270" cy="809522"/>
              <a:chOff x="7241508" y="348124"/>
              <a:chExt cx="1004270" cy="809522"/>
            </a:xfrm>
          </p:grpSpPr>
          <p:sp>
            <p:nvSpPr>
              <p:cNvPr id="69" name="Google Shape;69;p4"/>
              <p:cNvSpPr/>
              <p:nvPr/>
            </p:nvSpPr>
            <p:spPr>
              <a:xfrm rot="-10162362">
                <a:off x="7569823" y="764254"/>
                <a:ext cx="291267" cy="313649"/>
              </a:xfrm>
              <a:custGeom>
                <a:avLst/>
                <a:gdLst/>
                <a:ahLst/>
                <a:cxnLst/>
                <a:rect l="l" t="t" r="r" b="b"/>
                <a:pathLst>
                  <a:path w="3891" h="4190" extrusionOk="0">
                    <a:moveTo>
                      <a:pt x="2187" y="1"/>
                    </a:moveTo>
                    <a:cubicBezTo>
                      <a:pt x="1850" y="1"/>
                      <a:pt x="572" y="852"/>
                      <a:pt x="499" y="1366"/>
                    </a:cubicBezTo>
                    <a:cubicBezTo>
                      <a:pt x="323" y="1894"/>
                      <a:pt x="176" y="2423"/>
                      <a:pt x="73" y="2981"/>
                    </a:cubicBezTo>
                    <a:cubicBezTo>
                      <a:pt x="1" y="3465"/>
                      <a:pt x="447" y="4189"/>
                      <a:pt x="894" y="4189"/>
                    </a:cubicBezTo>
                    <a:cubicBezTo>
                      <a:pt x="989" y="4189"/>
                      <a:pt x="1084" y="4157"/>
                      <a:pt x="1174" y="4082"/>
                    </a:cubicBezTo>
                    <a:cubicBezTo>
                      <a:pt x="1688" y="3656"/>
                      <a:pt x="3377" y="2379"/>
                      <a:pt x="3641" y="1704"/>
                    </a:cubicBezTo>
                    <a:cubicBezTo>
                      <a:pt x="3890" y="1028"/>
                      <a:pt x="2540" y="1"/>
                      <a:pt x="21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4"/>
              <p:cNvSpPr/>
              <p:nvPr/>
            </p:nvSpPr>
            <p:spPr>
              <a:xfrm rot="-10162362">
                <a:off x="7857297" y="901527"/>
                <a:ext cx="226216" cy="237295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3170" extrusionOk="0">
                    <a:moveTo>
                      <a:pt x="1949" y="1"/>
                    </a:moveTo>
                    <a:cubicBezTo>
                      <a:pt x="1639" y="1"/>
                      <a:pt x="1317" y="148"/>
                      <a:pt x="1102" y="516"/>
                    </a:cubicBezTo>
                    <a:cubicBezTo>
                      <a:pt x="925" y="839"/>
                      <a:pt x="1" y="2380"/>
                      <a:pt x="177" y="2968"/>
                    </a:cubicBezTo>
                    <a:cubicBezTo>
                      <a:pt x="216" y="3114"/>
                      <a:pt x="310" y="3169"/>
                      <a:pt x="431" y="3169"/>
                    </a:cubicBezTo>
                    <a:cubicBezTo>
                      <a:pt x="808" y="3169"/>
                      <a:pt x="1439" y="2630"/>
                      <a:pt x="1439" y="2630"/>
                    </a:cubicBezTo>
                    <a:cubicBezTo>
                      <a:pt x="1439" y="2630"/>
                      <a:pt x="2467" y="1867"/>
                      <a:pt x="2805" y="1015"/>
                    </a:cubicBezTo>
                    <a:cubicBezTo>
                      <a:pt x="3021" y="478"/>
                      <a:pt x="2505" y="1"/>
                      <a:pt x="19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4"/>
              <p:cNvSpPr/>
              <p:nvPr/>
            </p:nvSpPr>
            <p:spPr>
              <a:xfrm rot="-10162362">
                <a:off x="7920353" y="371490"/>
                <a:ext cx="290817" cy="402354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5375" extrusionOk="0">
                    <a:moveTo>
                      <a:pt x="1257" y="0"/>
                    </a:moveTo>
                    <a:cubicBezTo>
                      <a:pt x="1257" y="0"/>
                      <a:pt x="156" y="1351"/>
                      <a:pt x="68" y="2804"/>
                    </a:cubicBezTo>
                    <a:cubicBezTo>
                      <a:pt x="0" y="4126"/>
                      <a:pt x="1135" y="5374"/>
                      <a:pt x="1718" y="5374"/>
                    </a:cubicBezTo>
                    <a:cubicBezTo>
                      <a:pt x="1770" y="5374"/>
                      <a:pt x="1817" y="5364"/>
                      <a:pt x="1859" y="5344"/>
                    </a:cubicBezTo>
                    <a:cubicBezTo>
                      <a:pt x="2358" y="5095"/>
                      <a:pt x="3885" y="2804"/>
                      <a:pt x="3885" y="1777"/>
                    </a:cubicBezTo>
                    <a:cubicBezTo>
                      <a:pt x="3885" y="764"/>
                      <a:pt x="1257" y="0"/>
                      <a:pt x="12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4"/>
              <p:cNvSpPr/>
              <p:nvPr/>
            </p:nvSpPr>
            <p:spPr>
              <a:xfrm rot="-10162362">
                <a:off x="7517119" y="382177"/>
                <a:ext cx="349580" cy="405348"/>
              </a:xfrm>
              <a:custGeom>
                <a:avLst/>
                <a:gdLst/>
                <a:ahLst/>
                <a:cxnLst/>
                <a:rect l="l" t="t" r="r" b="b"/>
                <a:pathLst>
                  <a:path w="4670" h="5415" extrusionOk="0">
                    <a:moveTo>
                      <a:pt x="3732" y="0"/>
                    </a:moveTo>
                    <a:cubicBezTo>
                      <a:pt x="3183" y="0"/>
                      <a:pt x="2528" y="173"/>
                      <a:pt x="2291" y="499"/>
                    </a:cubicBezTo>
                    <a:cubicBezTo>
                      <a:pt x="2291" y="499"/>
                      <a:pt x="1102" y="1527"/>
                      <a:pt x="852" y="2114"/>
                    </a:cubicBezTo>
                    <a:cubicBezTo>
                      <a:pt x="588" y="2702"/>
                      <a:pt x="1" y="4918"/>
                      <a:pt x="676" y="5344"/>
                    </a:cubicBezTo>
                    <a:cubicBezTo>
                      <a:pt x="753" y="5392"/>
                      <a:pt x="846" y="5414"/>
                      <a:pt x="951" y="5414"/>
                    </a:cubicBezTo>
                    <a:cubicBezTo>
                      <a:pt x="1776" y="5414"/>
                      <a:pt x="3362" y="4068"/>
                      <a:pt x="3818" y="3392"/>
                    </a:cubicBezTo>
                    <a:cubicBezTo>
                      <a:pt x="4332" y="2628"/>
                      <a:pt x="4669" y="837"/>
                      <a:pt x="4581" y="338"/>
                    </a:cubicBezTo>
                    <a:cubicBezTo>
                      <a:pt x="4542" y="110"/>
                      <a:pt x="4171" y="0"/>
                      <a:pt x="37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4"/>
              <p:cNvSpPr/>
              <p:nvPr/>
            </p:nvSpPr>
            <p:spPr>
              <a:xfrm rot="-10162362">
                <a:off x="7258261" y="802750"/>
                <a:ext cx="269558" cy="206754"/>
              </a:xfrm>
              <a:custGeom>
                <a:avLst/>
                <a:gdLst/>
                <a:ahLst/>
                <a:cxnLst/>
                <a:rect l="l" t="t" r="r" b="b"/>
                <a:pathLst>
                  <a:path w="3601" h="2762" extrusionOk="0">
                    <a:moveTo>
                      <a:pt x="2196" y="0"/>
                    </a:moveTo>
                    <a:cubicBezTo>
                      <a:pt x="1823" y="0"/>
                      <a:pt x="1428" y="85"/>
                      <a:pt x="1090" y="310"/>
                    </a:cubicBezTo>
                    <a:cubicBezTo>
                      <a:pt x="1090" y="310"/>
                      <a:pt x="151" y="1250"/>
                      <a:pt x="63" y="1676"/>
                    </a:cubicBezTo>
                    <a:cubicBezTo>
                      <a:pt x="0" y="2038"/>
                      <a:pt x="968" y="2761"/>
                      <a:pt x="1620" y="2761"/>
                    </a:cubicBezTo>
                    <a:cubicBezTo>
                      <a:pt x="1735" y="2761"/>
                      <a:pt x="1839" y="2739"/>
                      <a:pt x="1927" y="2689"/>
                    </a:cubicBezTo>
                    <a:cubicBezTo>
                      <a:pt x="2529" y="2351"/>
                      <a:pt x="3454" y="912"/>
                      <a:pt x="3542" y="575"/>
                    </a:cubicBezTo>
                    <a:cubicBezTo>
                      <a:pt x="3601" y="340"/>
                      <a:pt x="2942" y="0"/>
                      <a:pt x="21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4" name="Google Shape;74;p4"/>
          <p:cNvGrpSpPr/>
          <p:nvPr/>
        </p:nvGrpSpPr>
        <p:grpSpPr>
          <a:xfrm rot="4877032">
            <a:off x="8006379" y="3530661"/>
            <a:ext cx="1231249" cy="2269163"/>
            <a:chOff x="8566812" y="1422562"/>
            <a:chExt cx="426474" cy="785982"/>
          </a:xfrm>
        </p:grpSpPr>
        <p:sp>
          <p:nvSpPr>
            <p:cNvPr id="75" name="Google Shape;75;p4"/>
            <p:cNvSpPr/>
            <p:nvPr/>
          </p:nvSpPr>
          <p:spPr>
            <a:xfrm>
              <a:off x="8909530" y="1422562"/>
              <a:ext cx="30284" cy="71179"/>
            </a:xfrm>
            <a:custGeom>
              <a:avLst/>
              <a:gdLst/>
              <a:ahLst/>
              <a:cxnLst/>
              <a:rect l="l" t="t" r="r" b="b"/>
              <a:pathLst>
                <a:path w="956" h="2247" extrusionOk="0">
                  <a:moveTo>
                    <a:pt x="412" y="59"/>
                  </a:moveTo>
                  <a:lnTo>
                    <a:pt x="265" y="118"/>
                  </a:lnTo>
                  <a:cubicBezTo>
                    <a:pt x="221" y="177"/>
                    <a:pt x="177" y="235"/>
                    <a:pt x="148" y="309"/>
                  </a:cubicBezTo>
                  <a:cubicBezTo>
                    <a:pt x="45" y="514"/>
                    <a:pt x="16" y="735"/>
                    <a:pt x="16" y="955"/>
                  </a:cubicBezTo>
                  <a:cubicBezTo>
                    <a:pt x="1" y="1234"/>
                    <a:pt x="16" y="1527"/>
                    <a:pt x="60" y="1821"/>
                  </a:cubicBezTo>
                  <a:cubicBezTo>
                    <a:pt x="74" y="1821"/>
                    <a:pt x="74" y="1821"/>
                    <a:pt x="74" y="1836"/>
                  </a:cubicBezTo>
                  <a:cubicBezTo>
                    <a:pt x="74" y="1850"/>
                    <a:pt x="104" y="1850"/>
                    <a:pt x="133" y="1850"/>
                  </a:cubicBezTo>
                  <a:cubicBezTo>
                    <a:pt x="192" y="1836"/>
                    <a:pt x="236" y="1865"/>
                    <a:pt x="236" y="1924"/>
                  </a:cubicBezTo>
                  <a:cubicBezTo>
                    <a:pt x="236" y="1968"/>
                    <a:pt x="118" y="1968"/>
                    <a:pt x="74" y="1924"/>
                  </a:cubicBezTo>
                  <a:cubicBezTo>
                    <a:pt x="16" y="1850"/>
                    <a:pt x="16" y="1909"/>
                    <a:pt x="74" y="2012"/>
                  </a:cubicBezTo>
                  <a:cubicBezTo>
                    <a:pt x="133" y="2115"/>
                    <a:pt x="353" y="2247"/>
                    <a:pt x="368" y="2203"/>
                  </a:cubicBezTo>
                  <a:cubicBezTo>
                    <a:pt x="383" y="2173"/>
                    <a:pt x="397" y="2159"/>
                    <a:pt x="412" y="2173"/>
                  </a:cubicBezTo>
                  <a:cubicBezTo>
                    <a:pt x="441" y="2173"/>
                    <a:pt x="456" y="2159"/>
                    <a:pt x="456" y="2144"/>
                  </a:cubicBezTo>
                  <a:cubicBezTo>
                    <a:pt x="471" y="2100"/>
                    <a:pt x="500" y="2071"/>
                    <a:pt x="529" y="2056"/>
                  </a:cubicBezTo>
                  <a:cubicBezTo>
                    <a:pt x="559" y="2026"/>
                    <a:pt x="588" y="1982"/>
                    <a:pt x="573" y="1953"/>
                  </a:cubicBezTo>
                  <a:cubicBezTo>
                    <a:pt x="573" y="1924"/>
                    <a:pt x="573" y="1894"/>
                    <a:pt x="603" y="1880"/>
                  </a:cubicBezTo>
                  <a:cubicBezTo>
                    <a:pt x="632" y="1836"/>
                    <a:pt x="632" y="1836"/>
                    <a:pt x="662" y="1880"/>
                  </a:cubicBezTo>
                  <a:cubicBezTo>
                    <a:pt x="676" y="1924"/>
                    <a:pt x="691" y="1924"/>
                    <a:pt x="720" y="1836"/>
                  </a:cubicBezTo>
                  <a:cubicBezTo>
                    <a:pt x="750" y="1777"/>
                    <a:pt x="750" y="1718"/>
                    <a:pt x="764" y="1659"/>
                  </a:cubicBezTo>
                  <a:cubicBezTo>
                    <a:pt x="750" y="1630"/>
                    <a:pt x="764" y="1601"/>
                    <a:pt x="794" y="1571"/>
                  </a:cubicBezTo>
                  <a:cubicBezTo>
                    <a:pt x="808" y="1557"/>
                    <a:pt x="808" y="1527"/>
                    <a:pt x="794" y="1513"/>
                  </a:cubicBezTo>
                  <a:cubicBezTo>
                    <a:pt x="794" y="1498"/>
                    <a:pt x="794" y="1469"/>
                    <a:pt x="808" y="1469"/>
                  </a:cubicBezTo>
                  <a:cubicBezTo>
                    <a:pt x="867" y="1469"/>
                    <a:pt x="926" y="1175"/>
                    <a:pt x="926" y="1013"/>
                  </a:cubicBezTo>
                  <a:cubicBezTo>
                    <a:pt x="911" y="955"/>
                    <a:pt x="926" y="896"/>
                    <a:pt x="940" y="837"/>
                  </a:cubicBezTo>
                  <a:cubicBezTo>
                    <a:pt x="955" y="764"/>
                    <a:pt x="955" y="676"/>
                    <a:pt x="955" y="588"/>
                  </a:cubicBezTo>
                  <a:cubicBezTo>
                    <a:pt x="955" y="338"/>
                    <a:pt x="926" y="265"/>
                    <a:pt x="794" y="206"/>
                  </a:cubicBezTo>
                  <a:cubicBezTo>
                    <a:pt x="764" y="177"/>
                    <a:pt x="735" y="147"/>
                    <a:pt x="735" y="133"/>
                  </a:cubicBezTo>
                  <a:cubicBezTo>
                    <a:pt x="735" y="74"/>
                    <a:pt x="617" y="1"/>
                    <a:pt x="544" y="1"/>
                  </a:cubicBezTo>
                  <a:cubicBezTo>
                    <a:pt x="500" y="15"/>
                    <a:pt x="441" y="30"/>
                    <a:pt x="397" y="45"/>
                  </a:cubicBezTo>
                  <a:close/>
                  <a:moveTo>
                    <a:pt x="250" y="323"/>
                  </a:moveTo>
                  <a:cubicBezTo>
                    <a:pt x="221" y="338"/>
                    <a:pt x="221" y="338"/>
                    <a:pt x="221" y="309"/>
                  </a:cubicBezTo>
                  <a:cubicBezTo>
                    <a:pt x="221" y="279"/>
                    <a:pt x="250" y="221"/>
                    <a:pt x="265" y="265"/>
                  </a:cubicBezTo>
                  <a:cubicBezTo>
                    <a:pt x="265" y="279"/>
                    <a:pt x="265" y="309"/>
                    <a:pt x="250" y="323"/>
                  </a:cubicBezTo>
                  <a:close/>
                  <a:moveTo>
                    <a:pt x="735" y="265"/>
                  </a:moveTo>
                  <a:cubicBezTo>
                    <a:pt x="735" y="265"/>
                    <a:pt x="735" y="279"/>
                    <a:pt x="720" y="279"/>
                  </a:cubicBezTo>
                  <a:cubicBezTo>
                    <a:pt x="706" y="279"/>
                    <a:pt x="691" y="279"/>
                    <a:pt x="691" y="265"/>
                  </a:cubicBezTo>
                  <a:cubicBezTo>
                    <a:pt x="691" y="235"/>
                    <a:pt x="691" y="235"/>
                    <a:pt x="706" y="235"/>
                  </a:cubicBezTo>
                  <a:cubicBezTo>
                    <a:pt x="720" y="235"/>
                    <a:pt x="720" y="250"/>
                    <a:pt x="735" y="265"/>
                  </a:cubicBezTo>
                  <a:close/>
                  <a:moveTo>
                    <a:pt x="559" y="1542"/>
                  </a:moveTo>
                  <a:cubicBezTo>
                    <a:pt x="544" y="1557"/>
                    <a:pt x="529" y="1571"/>
                    <a:pt x="515" y="1571"/>
                  </a:cubicBezTo>
                  <a:cubicBezTo>
                    <a:pt x="500" y="1571"/>
                    <a:pt x="500" y="1557"/>
                    <a:pt x="500" y="1542"/>
                  </a:cubicBezTo>
                  <a:cubicBezTo>
                    <a:pt x="515" y="1527"/>
                    <a:pt x="529" y="1513"/>
                    <a:pt x="559" y="1513"/>
                  </a:cubicBezTo>
                  <a:cubicBezTo>
                    <a:pt x="573" y="1513"/>
                    <a:pt x="573" y="1527"/>
                    <a:pt x="559" y="15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8752347" y="1432794"/>
              <a:ext cx="40040" cy="93512"/>
            </a:xfrm>
            <a:custGeom>
              <a:avLst/>
              <a:gdLst/>
              <a:ahLst/>
              <a:cxnLst/>
              <a:rect l="l" t="t" r="r" b="b"/>
              <a:pathLst>
                <a:path w="1264" h="2952" extrusionOk="0">
                  <a:moveTo>
                    <a:pt x="500" y="74"/>
                  </a:moveTo>
                  <a:cubicBezTo>
                    <a:pt x="500" y="89"/>
                    <a:pt x="456" y="103"/>
                    <a:pt x="397" y="103"/>
                  </a:cubicBezTo>
                  <a:cubicBezTo>
                    <a:pt x="353" y="103"/>
                    <a:pt x="309" y="118"/>
                    <a:pt x="294" y="147"/>
                  </a:cubicBezTo>
                  <a:cubicBezTo>
                    <a:pt x="280" y="191"/>
                    <a:pt x="250" y="235"/>
                    <a:pt x="221" y="279"/>
                  </a:cubicBezTo>
                  <a:cubicBezTo>
                    <a:pt x="177" y="309"/>
                    <a:pt x="162" y="353"/>
                    <a:pt x="148" y="397"/>
                  </a:cubicBezTo>
                  <a:cubicBezTo>
                    <a:pt x="148" y="456"/>
                    <a:pt x="118" y="514"/>
                    <a:pt x="89" y="558"/>
                  </a:cubicBezTo>
                  <a:cubicBezTo>
                    <a:pt x="30" y="646"/>
                    <a:pt x="1" y="735"/>
                    <a:pt x="15" y="837"/>
                  </a:cubicBezTo>
                  <a:cubicBezTo>
                    <a:pt x="15" y="881"/>
                    <a:pt x="15" y="940"/>
                    <a:pt x="30" y="999"/>
                  </a:cubicBezTo>
                  <a:cubicBezTo>
                    <a:pt x="59" y="984"/>
                    <a:pt x="89" y="969"/>
                    <a:pt x="118" y="955"/>
                  </a:cubicBezTo>
                  <a:cubicBezTo>
                    <a:pt x="148" y="925"/>
                    <a:pt x="177" y="911"/>
                    <a:pt x="177" y="925"/>
                  </a:cubicBezTo>
                  <a:cubicBezTo>
                    <a:pt x="177" y="940"/>
                    <a:pt x="148" y="969"/>
                    <a:pt x="103" y="999"/>
                  </a:cubicBezTo>
                  <a:cubicBezTo>
                    <a:pt x="74" y="1013"/>
                    <a:pt x="30" y="1102"/>
                    <a:pt x="89" y="1072"/>
                  </a:cubicBezTo>
                  <a:cubicBezTo>
                    <a:pt x="103" y="1072"/>
                    <a:pt x="103" y="1058"/>
                    <a:pt x="103" y="1043"/>
                  </a:cubicBezTo>
                  <a:cubicBezTo>
                    <a:pt x="103" y="1028"/>
                    <a:pt x="118" y="1028"/>
                    <a:pt x="133" y="1058"/>
                  </a:cubicBezTo>
                  <a:cubicBezTo>
                    <a:pt x="162" y="1072"/>
                    <a:pt x="177" y="1087"/>
                    <a:pt x="133" y="1116"/>
                  </a:cubicBezTo>
                  <a:cubicBezTo>
                    <a:pt x="103" y="1146"/>
                    <a:pt x="89" y="1146"/>
                    <a:pt x="74" y="1116"/>
                  </a:cubicBezTo>
                  <a:cubicBezTo>
                    <a:pt x="30" y="1058"/>
                    <a:pt x="15" y="1160"/>
                    <a:pt x="30" y="1336"/>
                  </a:cubicBezTo>
                  <a:cubicBezTo>
                    <a:pt x="45" y="1439"/>
                    <a:pt x="59" y="1542"/>
                    <a:pt x="45" y="1630"/>
                  </a:cubicBezTo>
                  <a:cubicBezTo>
                    <a:pt x="45" y="1733"/>
                    <a:pt x="45" y="1733"/>
                    <a:pt x="103" y="1718"/>
                  </a:cubicBezTo>
                  <a:cubicBezTo>
                    <a:pt x="162" y="1703"/>
                    <a:pt x="162" y="1718"/>
                    <a:pt x="162" y="1718"/>
                  </a:cubicBezTo>
                  <a:cubicBezTo>
                    <a:pt x="162" y="1718"/>
                    <a:pt x="162" y="1777"/>
                    <a:pt x="162" y="1806"/>
                  </a:cubicBezTo>
                  <a:cubicBezTo>
                    <a:pt x="162" y="1880"/>
                    <a:pt x="162" y="1880"/>
                    <a:pt x="103" y="1821"/>
                  </a:cubicBezTo>
                  <a:cubicBezTo>
                    <a:pt x="45" y="1762"/>
                    <a:pt x="59" y="1792"/>
                    <a:pt x="74" y="2100"/>
                  </a:cubicBezTo>
                  <a:cubicBezTo>
                    <a:pt x="74" y="2217"/>
                    <a:pt x="89" y="2349"/>
                    <a:pt x="133" y="2452"/>
                  </a:cubicBezTo>
                  <a:cubicBezTo>
                    <a:pt x="148" y="2467"/>
                    <a:pt x="148" y="2482"/>
                    <a:pt x="133" y="2496"/>
                  </a:cubicBezTo>
                  <a:cubicBezTo>
                    <a:pt x="133" y="2511"/>
                    <a:pt x="133" y="2540"/>
                    <a:pt x="162" y="2570"/>
                  </a:cubicBezTo>
                  <a:cubicBezTo>
                    <a:pt x="192" y="2599"/>
                    <a:pt x="206" y="2628"/>
                    <a:pt x="177" y="2643"/>
                  </a:cubicBezTo>
                  <a:cubicBezTo>
                    <a:pt x="148" y="2658"/>
                    <a:pt x="148" y="2672"/>
                    <a:pt x="177" y="2731"/>
                  </a:cubicBezTo>
                  <a:cubicBezTo>
                    <a:pt x="206" y="2775"/>
                    <a:pt x="236" y="2790"/>
                    <a:pt x="250" y="2790"/>
                  </a:cubicBezTo>
                  <a:cubicBezTo>
                    <a:pt x="280" y="2805"/>
                    <a:pt x="324" y="2819"/>
                    <a:pt x="338" y="2849"/>
                  </a:cubicBezTo>
                  <a:cubicBezTo>
                    <a:pt x="368" y="2893"/>
                    <a:pt x="412" y="2907"/>
                    <a:pt x="441" y="2907"/>
                  </a:cubicBezTo>
                  <a:cubicBezTo>
                    <a:pt x="471" y="2893"/>
                    <a:pt x="485" y="2907"/>
                    <a:pt x="471" y="2922"/>
                  </a:cubicBezTo>
                  <a:cubicBezTo>
                    <a:pt x="456" y="2937"/>
                    <a:pt x="471" y="2951"/>
                    <a:pt x="515" y="2937"/>
                  </a:cubicBezTo>
                  <a:cubicBezTo>
                    <a:pt x="559" y="2937"/>
                    <a:pt x="617" y="2922"/>
                    <a:pt x="661" y="2922"/>
                  </a:cubicBezTo>
                  <a:cubicBezTo>
                    <a:pt x="749" y="2922"/>
                    <a:pt x="808" y="2878"/>
                    <a:pt x="867" y="2819"/>
                  </a:cubicBezTo>
                  <a:cubicBezTo>
                    <a:pt x="999" y="2702"/>
                    <a:pt x="1102" y="2555"/>
                    <a:pt x="1161" y="2379"/>
                  </a:cubicBezTo>
                  <a:cubicBezTo>
                    <a:pt x="1219" y="2232"/>
                    <a:pt x="1234" y="2188"/>
                    <a:pt x="1205" y="2159"/>
                  </a:cubicBezTo>
                  <a:cubicBezTo>
                    <a:pt x="1175" y="2129"/>
                    <a:pt x="1161" y="2085"/>
                    <a:pt x="1146" y="2056"/>
                  </a:cubicBezTo>
                  <a:cubicBezTo>
                    <a:pt x="1146" y="1997"/>
                    <a:pt x="1146" y="1982"/>
                    <a:pt x="1175" y="2012"/>
                  </a:cubicBezTo>
                  <a:cubicBezTo>
                    <a:pt x="1190" y="2026"/>
                    <a:pt x="1205" y="2026"/>
                    <a:pt x="1234" y="2026"/>
                  </a:cubicBezTo>
                  <a:cubicBezTo>
                    <a:pt x="1263" y="1997"/>
                    <a:pt x="1263" y="1836"/>
                    <a:pt x="1234" y="1792"/>
                  </a:cubicBezTo>
                  <a:cubicBezTo>
                    <a:pt x="1190" y="1748"/>
                    <a:pt x="1205" y="1748"/>
                    <a:pt x="1234" y="1733"/>
                  </a:cubicBezTo>
                  <a:cubicBezTo>
                    <a:pt x="1249" y="1718"/>
                    <a:pt x="1249" y="1703"/>
                    <a:pt x="1234" y="1703"/>
                  </a:cubicBezTo>
                  <a:cubicBezTo>
                    <a:pt x="1219" y="1703"/>
                    <a:pt x="1205" y="1674"/>
                    <a:pt x="1190" y="1645"/>
                  </a:cubicBezTo>
                  <a:cubicBezTo>
                    <a:pt x="1175" y="1615"/>
                    <a:pt x="1190" y="1601"/>
                    <a:pt x="1219" y="1630"/>
                  </a:cubicBezTo>
                  <a:cubicBezTo>
                    <a:pt x="1249" y="1645"/>
                    <a:pt x="1263" y="1483"/>
                    <a:pt x="1205" y="1072"/>
                  </a:cubicBezTo>
                  <a:cubicBezTo>
                    <a:pt x="1072" y="382"/>
                    <a:pt x="1043" y="250"/>
                    <a:pt x="926" y="250"/>
                  </a:cubicBezTo>
                  <a:cubicBezTo>
                    <a:pt x="882" y="250"/>
                    <a:pt x="867" y="250"/>
                    <a:pt x="882" y="235"/>
                  </a:cubicBezTo>
                  <a:cubicBezTo>
                    <a:pt x="896" y="221"/>
                    <a:pt x="882" y="191"/>
                    <a:pt x="838" y="162"/>
                  </a:cubicBezTo>
                  <a:cubicBezTo>
                    <a:pt x="808" y="147"/>
                    <a:pt x="793" y="118"/>
                    <a:pt x="779" y="74"/>
                  </a:cubicBezTo>
                  <a:cubicBezTo>
                    <a:pt x="764" y="59"/>
                    <a:pt x="749" y="30"/>
                    <a:pt x="720" y="30"/>
                  </a:cubicBezTo>
                  <a:cubicBezTo>
                    <a:pt x="705" y="30"/>
                    <a:pt x="705" y="45"/>
                    <a:pt x="705" y="74"/>
                  </a:cubicBezTo>
                  <a:cubicBezTo>
                    <a:pt x="720" y="103"/>
                    <a:pt x="705" y="118"/>
                    <a:pt x="705" y="118"/>
                  </a:cubicBezTo>
                  <a:cubicBezTo>
                    <a:pt x="691" y="118"/>
                    <a:pt x="676" y="89"/>
                    <a:pt x="661" y="59"/>
                  </a:cubicBezTo>
                  <a:cubicBezTo>
                    <a:pt x="632" y="0"/>
                    <a:pt x="515" y="0"/>
                    <a:pt x="500" y="59"/>
                  </a:cubicBezTo>
                  <a:close/>
                  <a:moveTo>
                    <a:pt x="441" y="250"/>
                  </a:moveTo>
                  <a:cubicBezTo>
                    <a:pt x="441" y="265"/>
                    <a:pt x="412" y="265"/>
                    <a:pt x="397" y="279"/>
                  </a:cubicBezTo>
                  <a:cubicBezTo>
                    <a:pt x="382" y="279"/>
                    <a:pt x="382" y="265"/>
                    <a:pt x="382" y="250"/>
                  </a:cubicBezTo>
                  <a:cubicBezTo>
                    <a:pt x="397" y="235"/>
                    <a:pt x="412" y="221"/>
                    <a:pt x="441" y="221"/>
                  </a:cubicBezTo>
                  <a:cubicBezTo>
                    <a:pt x="456" y="221"/>
                    <a:pt x="456" y="235"/>
                    <a:pt x="441" y="250"/>
                  </a:cubicBezTo>
                  <a:close/>
                  <a:moveTo>
                    <a:pt x="867" y="368"/>
                  </a:moveTo>
                  <a:cubicBezTo>
                    <a:pt x="852" y="382"/>
                    <a:pt x="838" y="397"/>
                    <a:pt x="808" y="412"/>
                  </a:cubicBezTo>
                  <a:cubicBezTo>
                    <a:pt x="779" y="412"/>
                    <a:pt x="764" y="397"/>
                    <a:pt x="764" y="338"/>
                  </a:cubicBezTo>
                  <a:cubicBezTo>
                    <a:pt x="764" y="294"/>
                    <a:pt x="764" y="279"/>
                    <a:pt x="823" y="294"/>
                  </a:cubicBezTo>
                  <a:cubicBezTo>
                    <a:pt x="882" y="323"/>
                    <a:pt x="882" y="353"/>
                    <a:pt x="867" y="368"/>
                  </a:cubicBezTo>
                  <a:close/>
                  <a:moveTo>
                    <a:pt x="1043" y="412"/>
                  </a:moveTo>
                  <a:cubicBezTo>
                    <a:pt x="1043" y="426"/>
                    <a:pt x="1043" y="441"/>
                    <a:pt x="1028" y="441"/>
                  </a:cubicBezTo>
                  <a:cubicBezTo>
                    <a:pt x="999" y="441"/>
                    <a:pt x="999" y="426"/>
                    <a:pt x="999" y="412"/>
                  </a:cubicBezTo>
                  <a:cubicBezTo>
                    <a:pt x="999" y="397"/>
                    <a:pt x="999" y="382"/>
                    <a:pt x="1028" y="382"/>
                  </a:cubicBezTo>
                  <a:cubicBezTo>
                    <a:pt x="1028" y="382"/>
                    <a:pt x="1043" y="397"/>
                    <a:pt x="1043" y="412"/>
                  </a:cubicBezTo>
                  <a:close/>
                  <a:moveTo>
                    <a:pt x="984" y="646"/>
                  </a:moveTo>
                  <a:cubicBezTo>
                    <a:pt x="970" y="676"/>
                    <a:pt x="955" y="690"/>
                    <a:pt x="955" y="690"/>
                  </a:cubicBezTo>
                  <a:cubicBezTo>
                    <a:pt x="940" y="676"/>
                    <a:pt x="955" y="646"/>
                    <a:pt x="955" y="617"/>
                  </a:cubicBezTo>
                  <a:cubicBezTo>
                    <a:pt x="955" y="602"/>
                    <a:pt x="984" y="588"/>
                    <a:pt x="984" y="588"/>
                  </a:cubicBezTo>
                  <a:cubicBezTo>
                    <a:pt x="984" y="602"/>
                    <a:pt x="984" y="632"/>
                    <a:pt x="970" y="646"/>
                  </a:cubicBezTo>
                  <a:close/>
                  <a:moveTo>
                    <a:pt x="735" y="1102"/>
                  </a:moveTo>
                  <a:cubicBezTo>
                    <a:pt x="735" y="1116"/>
                    <a:pt x="735" y="1131"/>
                    <a:pt x="705" y="1131"/>
                  </a:cubicBezTo>
                  <a:cubicBezTo>
                    <a:pt x="676" y="1131"/>
                    <a:pt x="661" y="1116"/>
                    <a:pt x="661" y="1102"/>
                  </a:cubicBezTo>
                  <a:cubicBezTo>
                    <a:pt x="661" y="1087"/>
                    <a:pt x="676" y="1072"/>
                    <a:pt x="691" y="1072"/>
                  </a:cubicBezTo>
                  <a:cubicBezTo>
                    <a:pt x="705" y="1087"/>
                    <a:pt x="720" y="1087"/>
                    <a:pt x="720" y="1102"/>
                  </a:cubicBezTo>
                  <a:close/>
                  <a:moveTo>
                    <a:pt x="1131" y="1351"/>
                  </a:moveTo>
                  <a:cubicBezTo>
                    <a:pt x="1116" y="1366"/>
                    <a:pt x="1102" y="1395"/>
                    <a:pt x="1116" y="1425"/>
                  </a:cubicBezTo>
                  <a:cubicBezTo>
                    <a:pt x="1116" y="1439"/>
                    <a:pt x="1116" y="1469"/>
                    <a:pt x="1102" y="1483"/>
                  </a:cubicBezTo>
                  <a:cubicBezTo>
                    <a:pt x="1087" y="1483"/>
                    <a:pt x="1072" y="1513"/>
                    <a:pt x="1087" y="1542"/>
                  </a:cubicBezTo>
                  <a:cubicBezTo>
                    <a:pt x="1102" y="1571"/>
                    <a:pt x="1087" y="1571"/>
                    <a:pt x="1072" y="1542"/>
                  </a:cubicBezTo>
                  <a:cubicBezTo>
                    <a:pt x="1043" y="1513"/>
                    <a:pt x="1014" y="1469"/>
                    <a:pt x="970" y="1425"/>
                  </a:cubicBezTo>
                  <a:cubicBezTo>
                    <a:pt x="940" y="1395"/>
                    <a:pt x="926" y="1366"/>
                    <a:pt x="911" y="1322"/>
                  </a:cubicBezTo>
                  <a:cubicBezTo>
                    <a:pt x="911" y="1307"/>
                    <a:pt x="926" y="1322"/>
                    <a:pt x="940" y="1336"/>
                  </a:cubicBezTo>
                  <a:cubicBezTo>
                    <a:pt x="970" y="1366"/>
                    <a:pt x="984" y="1380"/>
                    <a:pt x="1043" y="1336"/>
                  </a:cubicBezTo>
                  <a:cubicBezTo>
                    <a:pt x="1116" y="1307"/>
                    <a:pt x="1131" y="1292"/>
                    <a:pt x="1146" y="1322"/>
                  </a:cubicBezTo>
                  <a:cubicBezTo>
                    <a:pt x="1161" y="1336"/>
                    <a:pt x="1161" y="1351"/>
                    <a:pt x="1131" y="1366"/>
                  </a:cubicBezTo>
                  <a:close/>
                  <a:moveTo>
                    <a:pt x="1102" y="1748"/>
                  </a:moveTo>
                  <a:cubicBezTo>
                    <a:pt x="1102" y="1777"/>
                    <a:pt x="1087" y="1792"/>
                    <a:pt x="1058" y="1777"/>
                  </a:cubicBezTo>
                  <a:cubicBezTo>
                    <a:pt x="1043" y="1777"/>
                    <a:pt x="1028" y="1762"/>
                    <a:pt x="1028" y="1733"/>
                  </a:cubicBezTo>
                  <a:cubicBezTo>
                    <a:pt x="1028" y="1718"/>
                    <a:pt x="1043" y="1689"/>
                    <a:pt x="1058" y="1703"/>
                  </a:cubicBezTo>
                  <a:cubicBezTo>
                    <a:pt x="1087" y="1703"/>
                    <a:pt x="1102" y="1718"/>
                    <a:pt x="1102" y="1748"/>
                  </a:cubicBezTo>
                  <a:close/>
                  <a:moveTo>
                    <a:pt x="294" y="1748"/>
                  </a:moveTo>
                  <a:cubicBezTo>
                    <a:pt x="294" y="1762"/>
                    <a:pt x="280" y="1777"/>
                    <a:pt x="265" y="1777"/>
                  </a:cubicBezTo>
                  <a:cubicBezTo>
                    <a:pt x="250" y="1777"/>
                    <a:pt x="250" y="1762"/>
                    <a:pt x="265" y="1748"/>
                  </a:cubicBezTo>
                  <a:cubicBezTo>
                    <a:pt x="265" y="1733"/>
                    <a:pt x="280" y="1718"/>
                    <a:pt x="294" y="1718"/>
                  </a:cubicBezTo>
                  <a:cubicBezTo>
                    <a:pt x="294" y="1718"/>
                    <a:pt x="294" y="1733"/>
                    <a:pt x="294" y="1748"/>
                  </a:cubicBezTo>
                  <a:close/>
                  <a:moveTo>
                    <a:pt x="471" y="2115"/>
                  </a:moveTo>
                  <a:cubicBezTo>
                    <a:pt x="471" y="2129"/>
                    <a:pt x="471" y="2144"/>
                    <a:pt x="456" y="2144"/>
                  </a:cubicBezTo>
                  <a:cubicBezTo>
                    <a:pt x="441" y="2144"/>
                    <a:pt x="426" y="2129"/>
                    <a:pt x="426" y="2115"/>
                  </a:cubicBezTo>
                  <a:cubicBezTo>
                    <a:pt x="412" y="2100"/>
                    <a:pt x="426" y="2085"/>
                    <a:pt x="441" y="2085"/>
                  </a:cubicBezTo>
                  <a:cubicBezTo>
                    <a:pt x="441" y="2085"/>
                    <a:pt x="456" y="2100"/>
                    <a:pt x="456" y="2100"/>
                  </a:cubicBezTo>
                  <a:close/>
                  <a:moveTo>
                    <a:pt x="500" y="2335"/>
                  </a:moveTo>
                  <a:cubicBezTo>
                    <a:pt x="485" y="2364"/>
                    <a:pt x="471" y="2364"/>
                    <a:pt x="471" y="2335"/>
                  </a:cubicBezTo>
                  <a:cubicBezTo>
                    <a:pt x="471" y="2320"/>
                    <a:pt x="500" y="2261"/>
                    <a:pt x="515" y="2291"/>
                  </a:cubicBezTo>
                  <a:cubicBezTo>
                    <a:pt x="544" y="2305"/>
                    <a:pt x="515" y="2320"/>
                    <a:pt x="485" y="2335"/>
                  </a:cubicBezTo>
                  <a:close/>
                  <a:moveTo>
                    <a:pt x="559" y="2526"/>
                  </a:moveTo>
                  <a:cubicBezTo>
                    <a:pt x="500" y="2570"/>
                    <a:pt x="471" y="2555"/>
                    <a:pt x="515" y="2496"/>
                  </a:cubicBezTo>
                  <a:cubicBezTo>
                    <a:pt x="544" y="2467"/>
                    <a:pt x="573" y="2467"/>
                    <a:pt x="588" y="2467"/>
                  </a:cubicBezTo>
                  <a:cubicBezTo>
                    <a:pt x="603" y="2482"/>
                    <a:pt x="588" y="2496"/>
                    <a:pt x="559" y="2526"/>
                  </a:cubicBezTo>
                  <a:close/>
                  <a:moveTo>
                    <a:pt x="823" y="2731"/>
                  </a:moveTo>
                  <a:cubicBezTo>
                    <a:pt x="823" y="2790"/>
                    <a:pt x="808" y="2805"/>
                    <a:pt x="779" y="2790"/>
                  </a:cubicBezTo>
                  <a:cubicBezTo>
                    <a:pt x="749" y="2790"/>
                    <a:pt x="735" y="2775"/>
                    <a:pt x="779" y="2702"/>
                  </a:cubicBezTo>
                  <a:cubicBezTo>
                    <a:pt x="823" y="2628"/>
                    <a:pt x="823" y="2628"/>
                    <a:pt x="823" y="2731"/>
                  </a:cubicBezTo>
                  <a:close/>
                  <a:moveTo>
                    <a:pt x="485" y="2805"/>
                  </a:moveTo>
                  <a:cubicBezTo>
                    <a:pt x="456" y="2849"/>
                    <a:pt x="426" y="2834"/>
                    <a:pt x="456" y="2775"/>
                  </a:cubicBezTo>
                  <a:cubicBezTo>
                    <a:pt x="456" y="2746"/>
                    <a:pt x="485" y="2731"/>
                    <a:pt x="500" y="2746"/>
                  </a:cubicBezTo>
                  <a:cubicBezTo>
                    <a:pt x="500" y="2760"/>
                    <a:pt x="515" y="2760"/>
                    <a:pt x="485" y="27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8822576" y="1436975"/>
              <a:ext cx="32121" cy="90249"/>
            </a:xfrm>
            <a:custGeom>
              <a:avLst/>
              <a:gdLst/>
              <a:ahLst/>
              <a:cxnLst/>
              <a:rect l="l" t="t" r="r" b="b"/>
              <a:pathLst>
                <a:path w="1014" h="2849" extrusionOk="0">
                  <a:moveTo>
                    <a:pt x="470" y="15"/>
                  </a:moveTo>
                  <a:cubicBezTo>
                    <a:pt x="426" y="30"/>
                    <a:pt x="397" y="59"/>
                    <a:pt x="382" y="89"/>
                  </a:cubicBezTo>
                  <a:cubicBezTo>
                    <a:pt x="368" y="133"/>
                    <a:pt x="353" y="147"/>
                    <a:pt x="294" y="133"/>
                  </a:cubicBezTo>
                  <a:cubicBezTo>
                    <a:pt x="162" y="103"/>
                    <a:pt x="59" y="294"/>
                    <a:pt x="30" y="647"/>
                  </a:cubicBezTo>
                  <a:cubicBezTo>
                    <a:pt x="1" y="970"/>
                    <a:pt x="15" y="1293"/>
                    <a:pt x="45" y="1616"/>
                  </a:cubicBezTo>
                  <a:cubicBezTo>
                    <a:pt x="59" y="1762"/>
                    <a:pt x="59" y="1924"/>
                    <a:pt x="59" y="2085"/>
                  </a:cubicBezTo>
                  <a:cubicBezTo>
                    <a:pt x="30" y="2173"/>
                    <a:pt x="45" y="2276"/>
                    <a:pt x="74" y="2379"/>
                  </a:cubicBezTo>
                  <a:cubicBezTo>
                    <a:pt x="89" y="2408"/>
                    <a:pt x="103" y="2452"/>
                    <a:pt x="89" y="2482"/>
                  </a:cubicBezTo>
                  <a:cubicBezTo>
                    <a:pt x="74" y="2526"/>
                    <a:pt x="162" y="2643"/>
                    <a:pt x="206" y="2643"/>
                  </a:cubicBezTo>
                  <a:cubicBezTo>
                    <a:pt x="221" y="2643"/>
                    <a:pt x="235" y="2658"/>
                    <a:pt x="221" y="2673"/>
                  </a:cubicBezTo>
                  <a:cubicBezTo>
                    <a:pt x="221" y="2702"/>
                    <a:pt x="235" y="2731"/>
                    <a:pt x="250" y="2761"/>
                  </a:cubicBezTo>
                  <a:cubicBezTo>
                    <a:pt x="294" y="2819"/>
                    <a:pt x="294" y="2819"/>
                    <a:pt x="353" y="2761"/>
                  </a:cubicBezTo>
                  <a:cubicBezTo>
                    <a:pt x="412" y="2702"/>
                    <a:pt x="412" y="2717"/>
                    <a:pt x="412" y="2746"/>
                  </a:cubicBezTo>
                  <a:cubicBezTo>
                    <a:pt x="397" y="2761"/>
                    <a:pt x="382" y="2790"/>
                    <a:pt x="368" y="2790"/>
                  </a:cubicBezTo>
                  <a:cubicBezTo>
                    <a:pt x="338" y="2805"/>
                    <a:pt x="324" y="2819"/>
                    <a:pt x="324" y="2834"/>
                  </a:cubicBezTo>
                  <a:cubicBezTo>
                    <a:pt x="324" y="2849"/>
                    <a:pt x="338" y="2849"/>
                    <a:pt x="368" y="2834"/>
                  </a:cubicBezTo>
                  <a:cubicBezTo>
                    <a:pt x="412" y="2819"/>
                    <a:pt x="456" y="2819"/>
                    <a:pt x="485" y="2819"/>
                  </a:cubicBezTo>
                  <a:cubicBezTo>
                    <a:pt x="632" y="2775"/>
                    <a:pt x="749" y="2673"/>
                    <a:pt x="823" y="2555"/>
                  </a:cubicBezTo>
                  <a:cubicBezTo>
                    <a:pt x="823" y="2540"/>
                    <a:pt x="837" y="2511"/>
                    <a:pt x="867" y="2496"/>
                  </a:cubicBezTo>
                  <a:cubicBezTo>
                    <a:pt x="940" y="2452"/>
                    <a:pt x="969" y="2217"/>
                    <a:pt x="999" y="1204"/>
                  </a:cubicBezTo>
                  <a:cubicBezTo>
                    <a:pt x="999" y="984"/>
                    <a:pt x="999" y="911"/>
                    <a:pt x="984" y="926"/>
                  </a:cubicBezTo>
                  <a:cubicBezTo>
                    <a:pt x="955" y="940"/>
                    <a:pt x="955" y="926"/>
                    <a:pt x="969" y="896"/>
                  </a:cubicBezTo>
                  <a:cubicBezTo>
                    <a:pt x="999" y="808"/>
                    <a:pt x="999" y="705"/>
                    <a:pt x="1014" y="617"/>
                  </a:cubicBezTo>
                  <a:cubicBezTo>
                    <a:pt x="1014" y="412"/>
                    <a:pt x="1014" y="382"/>
                    <a:pt x="955" y="324"/>
                  </a:cubicBezTo>
                  <a:cubicBezTo>
                    <a:pt x="896" y="250"/>
                    <a:pt x="881" y="250"/>
                    <a:pt x="867" y="280"/>
                  </a:cubicBezTo>
                  <a:cubicBezTo>
                    <a:pt x="867" y="309"/>
                    <a:pt x="852" y="294"/>
                    <a:pt x="852" y="265"/>
                  </a:cubicBezTo>
                  <a:cubicBezTo>
                    <a:pt x="852" y="206"/>
                    <a:pt x="749" y="103"/>
                    <a:pt x="632" y="45"/>
                  </a:cubicBezTo>
                  <a:cubicBezTo>
                    <a:pt x="602" y="30"/>
                    <a:pt x="573" y="15"/>
                    <a:pt x="544" y="1"/>
                  </a:cubicBezTo>
                  <a:cubicBezTo>
                    <a:pt x="514" y="1"/>
                    <a:pt x="485" y="15"/>
                    <a:pt x="470" y="15"/>
                  </a:cubicBezTo>
                  <a:close/>
                  <a:moveTo>
                    <a:pt x="632" y="382"/>
                  </a:moveTo>
                  <a:cubicBezTo>
                    <a:pt x="632" y="397"/>
                    <a:pt x="602" y="412"/>
                    <a:pt x="588" y="412"/>
                  </a:cubicBezTo>
                  <a:cubicBezTo>
                    <a:pt x="558" y="412"/>
                    <a:pt x="544" y="412"/>
                    <a:pt x="588" y="382"/>
                  </a:cubicBezTo>
                  <a:cubicBezTo>
                    <a:pt x="632" y="368"/>
                    <a:pt x="632" y="353"/>
                    <a:pt x="632" y="397"/>
                  </a:cubicBezTo>
                  <a:close/>
                  <a:moveTo>
                    <a:pt x="382" y="705"/>
                  </a:moveTo>
                  <a:cubicBezTo>
                    <a:pt x="382" y="720"/>
                    <a:pt x="353" y="735"/>
                    <a:pt x="338" y="735"/>
                  </a:cubicBezTo>
                  <a:cubicBezTo>
                    <a:pt x="309" y="735"/>
                    <a:pt x="294" y="735"/>
                    <a:pt x="338" y="705"/>
                  </a:cubicBezTo>
                  <a:cubicBezTo>
                    <a:pt x="382" y="676"/>
                    <a:pt x="382" y="661"/>
                    <a:pt x="382" y="705"/>
                  </a:cubicBezTo>
                  <a:close/>
                  <a:moveTo>
                    <a:pt x="793" y="823"/>
                  </a:moveTo>
                  <a:cubicBezTo>
                    <a:pt x="793" y="837"/>
                    <a:pt x="764" y="837"/>
                    <a:pt x="764" y="793"/>
                  </a:cubicBezTo>
                  <a:cubicBezTo>
                    <a:pt x="764" y="764"/>
                    <a:pt x="764" y="749"/>
                    <a:pt x="779" y="764"/>
                  </a:cubicBezTo>
                  <a:cubicBezTo>
                    <a:pt x="793" y="779"/>
                    <a:pt x="793" y="793"/>
                    <a:pt x="793" y="808"/>
                  </a:cubicBezTo>
                  <a:close/>
                  <a:moveTo>
                    <a:pt x="573" y="1498"/>
                  </a:moveTo>
                  <a:cubicBezTo>
                    <a:pt x="500" y="1513"/>
                    <a:pt x="470" y="1498"/>
                    <a:pt x="500" y="1454"/>
                  </a:cubicBezTo>
                  <a:cubicBezTo>
                    <a:pt x="529" y="1410"/>
                    <a:pt x="544" y="1439"/>
                    <a:pt x="588" y="1454"/>
                  </a:cubicBezTo>
                  <a:lnTo>
                    <a:pt x="647" y="1483"/>
                  </a:lnTo>
                  <a:close/>
                  <a:moveTo>
                    <a:pt x="867" y="1469"/>
                  </a:moveTo>
                  <a:cubicBezTo>
                    <a:pt x="852" y="1483"/>
                    <a:pt x="837" y="1498"/>
                    <a:pt x="823" y="1498"/>
                  </a:cubicBezTo>
                  <a:cubicBezTo>
                    <a:pt x="808" y="1498"/>
                    <a:pt x="808" y="1483"/>
                    <a:pt x="823" y="1469"/>
                  </a:cubicBezTo>
                  <a:cubicBezTo>
                    <a:pt x="823" y="1439"/>
                    <a:pt x="896" y="1439"/>
                    <a:pt x="867" y="14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8590063" y="1462570"/>
              <a:ext cx="2819" cy="950"/>
            </a:xfrm>
            <a:custGeom>
              <a:avLst/>
              <a:gdLst/>
              <a:ahLst/>
              <a:cxnLst/>
              <a:rect l="l" t="t" r="r" b="b"/>
              <a:pathLst>
                <a:path w="89" h="30" extrusionOk="0">
                  <a:moveTo>
                    <a:pt x="29" y="15"/>
                  </a:moveTo>
                  <a:cubicBezTo>
                    <a:pt x="44" y="29"/>
                    <a:pt x="59" y="29"/>
                    <a:pt x="73" y="15"/>
                  </a:cubicBezTo>
                  <a:cubicBezTo>
                    <a:pt x="88" y="15"/>
                    <a:pt x="73" y="0"/>
                    <a:pt x="44" y="0"/>
                  </a:cubicBezTo>
                  <a:cubicBezTo>
                    <a:pt x="0" y="15"/>
                    <a:pt x="0" y="15"/>
                    <a:pt x="29" y="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8566812" y="1462570"/>
              <a:ext cx="40009" cy="69786"/>
            </a:xfrm>
            <a:custGeom>
              <a:avLst/>
              <a:gdLst/>
              <a:ahLst/>
              <a:cxnLst/>
              <a:rect l="l" t="t" r="r" b="b"/>
              <a:pathLst>
                <a:path w="1263" h="2203" extrusionOk="0">
                  <a:moveTo>
                    <a:pt x="822" y="73"/>
                  </a:moveTo>
                  <a:cubicBezTo>
                    <a:pt x="807" y="147"/>
                    <a:pt x="793" y="147"/>
                    <a:pt x="749" y="73"/>
                  </a:cubicBezTo>
                  <a:cubicBezTo>
                    <a:pt x="705" y="15"/>
                    <a:pt x="705" y="29"/>
                    <a:pt x="646" y="59"/>
                  </a:cubicBezTo>
                  <a:cubicBezTo>
                    <a:pt x="631" y="88"/>
                    <a:pt x="602" y="88"/>
                    <a:pt x="573" y="88"/>
                  </a:cubicBezTo>
                  <a:cubicBezTo>
                    <a:pt x="543" y="59"/>
                    <a:pt x="426" y="132"/>
                    <a:pt x="308" y="220"/>
                  </a:cubicBezTo>
                  <a:cubicBezTo>
                    <a:pt x="220" y="294"/>
                    <a:pt x="220" y="294"/>
                    <a:pt x="279" y="323"/>
                  </a:cubicBezTo>
                  <a:cubicBezTo>
                    <a:pt x="323" y="367"/>
                    <a:pt x="308" y="367"/>
                    <a:pt x="294" y="382"/>
                  </a:cubicBezTo>
                  <a:cubicBezTo>
                    <a:pt x="279" y="396"/>
                    <a:pt x="250" y="396"/>
                    <a:pt x="235" y="382"/>
                  </a:cubicBezTo>
                  <a:cubicBezTo>
                    <a:pt x="206" y="367"/>
                    <a:pt x="162" y="455"/>
                    <a:pt x="132" y="587"/>
                  </a:cubicBezTo>
                  <a:cubicBezTo>
                    <a:pt x="132" y="646"/>
                    <a:pt x="117" y="734"/>
                    <a:pt x="103" y="793"/>
                  </a:cubicBezTo>
                  <a:cubicBezTo>
                    <a:pt x="59" y="969"/>
                    <a:pt x="29" y="1145"/>
                    <a:pt x="15" y="1336"/>
                  </a:cubicBezTo>
                  <a:cubicBezTo>
                    <a:pt x="15" y="1409"/>
                    <a:pt x="15" y="1498"/>
                    <a:pt x="0" y="1527"/>
                  </a:cubicBezTo>
                  <a:cubicBezTo>
                    <a:pt x="0" y="1630"/>
                    <a:pt x="29" y="1747"/>
                    <a:pt x="73" y="1850"/>
                  </a:cubicBezTo>
                  <a:cubicBezTo>
                    <a:pt x="88" y="1850"/>
                    <a:pt x="103" y="1835"/>
                    <a:pt x="103" y="1791"/>
                  </a:cubicBezTo>
                  <a:cubicBezTo>
                    <a:pt x="103" y="1762"/>
                    <a:pt x="103" y="1747"/>
                    <a:pt x="132" y="1762"/>
                  </a:cubicBezTo>
                  <a:cubicBezTo>
                    <a:pt x="147" y="1762"/>
                    <a:pt x="147" y="1806"/>
                    <a:pt x="132" y="1865"/>
                  </a:cubicBezTo>
                  <a:cubicBezTo>
                    <a:pt x="132" y="1909"/>
                    <a:pt x="132" y="1938"/>
                    <a:pt x="162" y="1953"/>
                  </a:cubicBezTo>
                  <a:cubicBezTo>
                    <a:pt x="191" y="1967"/>
                    <a:pt x="206" y="1982"/>
                    <a:pt x="206" y="2011"/>
                  </a:cubicBezTo>
                  <a:cubicBezTo>
                    <a:pt x="206" y="2055"/>
                    <a:pt x="294" y="2129"/>
                    <a:pt x="382" y="2143"/>
                  </a:cubicBezTo>
                  <a:cubicBezTo>
                    <a:pt x="631" y="2202"/>
                    <a:pt x="1116" y="1674"/>
                    <a:pt x="1175" y="1292"/>
                  </a:cubicBezTo>
                  <a:cubicBezTo>
                    <a:pt x="1175" y="1233"/>
                    <a:pt x="1189" y="1175"/>
                    <a:pt x="1204" y="1130"/>
                  </a:cubicBezTo>
                  <a:cubicBezTo>
                    <a:pt x="1263" y="881"/>
                    <a:pt x="1263" y="617"/>
                    <a:pt x="1233" y="352"/>
                  </a:cubicBezTo>
                  <a:cubicBezTo>
                    <a:pt x="1160" y="250"/>
                    <a:pt x="1072" y="147"/>
                    <a:pt x="954" y="73"/>
                  </a:cubicBezTo>
                  <a:cubicBezTo>
                    <a:pt x="940" y="73"/>
                    <a:pt x="925" y="73"/>
                    <a:pt x="925" y="59"/>
                  </a:cubicBezTo>
                  <a:cubicBezTo>
                    <a:pt x="925" y="0"/>
                    <a:pt x="837" y="29"/>
                    <a:pt x="822" y="73"/>
                  </a:cubicBezTo>
                  <a:close/>
                  <a:moveTo>
                    <a:pt x="338" y="543"/>
                  </a:moveTo>
                  <a:cubicBezTo>
                    <a:pt x="264" y="587"/>
                    <a:pt x="220" y="587"/>
                    <a:pt x="264" y="543"/>
                  </a:cubicBezTo>
                  <a:cubicBezTo>
                    <a:pt x="294" y="529"/>
                    <a:pt x="323" y="529"/>
                    <a:pt x="352" y="529"/>
                  </a:cubicBezTo>
                  <a:cubicBezTo>
                    <a:pt x="382" y="529"/>
                    <a:pt x="367" y="543"/>
                    <a:pt x="338" y="558"/>
                  </a:cubicBezTo>
                  <a:close/>
                  <a:moveTo>
                    <a:pt x="1145" y="1042"/>
                  </a:moveTo>
                  <a:cubicBezTo>
                    <a:pt x="1101" y="1057"/>
                    <a:pt x="1086" y="1028"/>
                    <a:pt x="1116" y="969"/>
                  </a:cubicBezTo>
                  <a:cubicBezTo>
                    <a:pt x="1130" y="925"/>
                    <a:pt x="1130" y="925"/>
                    <a:pt x="1160" y="969"/>
                  </a:cubicBezTo>
                  <a:cubicBezTo>
                    <a:pt x="1175" y="1013"/>
                    <a:pt x="1160" y="1042"/>
                    <a:pt x="1145" y="1057"/>
                  </a:cubicBezTo>
                  <a:close/>
                  <a:moveTo>
                    <a:pt x="793" y="1380"/>
                  </a:moveTo>
                  <a:cubicBezTo>
                    <a:pt x="778" y="1409"/>
                    <a:pt x="763" y="1439"/>
                    <a:pt x="734" y="1468"/>
                  </a:cubicBezTo>
                  <a:lnTo>
                    <a:pt x="690" y="1542"/>
                  </a:lnTo>
                  <a:lnTo>
                    <a:pt x="719" y="1453"/>
                  </a:lnTo>
                  <a:cubicBezTo>
                    <a:pt x="749" y="1365"/>
                    <a:pt x="793" y="1336"/>
                    <a:pt x="793" y="1395"/>
                  </a:cubicBezTo>
                  <a:close/>
                  <a:moveTo>
                    <a:pt x="103" y="1542"/>
                  </a:moveTo>
                  <a:cubicBezTo>
                    <a:pt x="88" y="1556"/>
                    <a:pt x="88" y="1571"/>
                    <a:pt x="73" y="1571"/>
                  </a:cubicBezTo>
                  <a:cubicBezTo>
                    <a:pt x="59" y="1571"/>
                    <a:pt x="44" y="1556"/>
                    <a:pt x="59" y="1542"/>
                  </a:cubicBezTo>
                  <a:cubicBezTo>
                    <a:pt x="59" y="1527"/>
                    <a:pt x="73" y="1512"/>
                    <a:pt x="88" y="1512"/>
                  </a:cubicBezTo>
                  <a:cubicBezTo>
                    <a:pt x="103" y="1512"/>
                    <a:pt x="103" y="1542"/>
                    <a:pt x="103" y="1556"/>
                  </a:cubicBezTo>
                  <a:close/>
                  <a:moveTo>
                    <a:pt x="279" y="1835"/>
                  </a:moveTo>
                  <a:cubicBezTo>
                    <a:pt x="308" y="1865"/>
                    <a:pt x="338" y="1879"/>
                    <a:pt x="323" y="1894"/>
                  </a:cubicBezTo>
                  <a:cubicBezTo>
                    <a:pt x="308" y="1894"/>
                    <a:pt x="191" y="1850"/>
                    <a:pt x="191" y="1820"/>
                  </a:cubicBezTo>
                  <a:cubicBezTo>
                    <a:pt x="191" y="1791"/>
                    <a:pt x="206" y="1791"/>
                    <a:pt x="279" y="18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8659817" y="1483478"/>
              <a:ext cx="40959" cy="90249"/>
            </a:xfrm>
            <a:custGeom>
              <a:avLst/>
              <a:gdLst/>
              <a:ahLst/>
              <a:cxnLst/>
              <a:rect l="l" t="t" r="r" b="b"/>
              <a:pathLst>
                <a:path w="1293" h="2849" extrusionOk="0">
                  <a:moveTo>
                    <a:pt x="690" y="15"/>
                  </a:moveTo>
                  <a:cubicBezTo>
                    <a:pt x="632" y="45"/>
                    <a:pt x="587" y="45"/>
                    <a:pt x="543" y="59"/>
                  </a:cubicBezTo>
                  <a:cubicBezTo>
                    <a:pt x="441" y="59"/>
                    <a:pt x="367" y="103"/>
                    <a:pt x="323" y="192"/>
                  </a:cubicBezTo>
                  <a:cubicBezTo>
                    <a:pt x="279" y="250"/>
                    <a:pt x="235" y="324"/>
                    <a:pt x="206" y="382"/>
                  </a:cubicBezTo>
                  <a:cubicBezTo>
                    <a:pt x="191" y="441"/>
                    <a:pt x="147" y="470"/>
                    <a:pt x="147" y="470"/>
                  </a:cubicBezTo>
                  <a:cubicBezTo>
                    <a:pt x="132" y="456"/>
                    <a:pt x="88" y="485"/>
                    <a:pt x="59" y="529"/>
                  </a:cubicBezTo>
                  <a:cubicBezTo>
                    <a:pt x="30" y="573"/>
                    <a:pt x="15" y="661"/>
                    <a:pt x="15" y="1028"/>
                  </a:cubicBezTo>
                  <a:cubicBezTo>
                    <a:pt x="0" y="1351"/>
                    <a:pt x="30" y="1674"/>
                    <a:pt x="74" y="1997"/>
                  </a:cubicBezTo>
                  <a:cubicBezTo>
                    <a:pt x="103" y="2173"/>
                    <a:pt x="147" y="2350"/>
                    <a:pt x="220" y="2526"/>
                  </a:cubicBezTo>
                  <a:cubicBezTo>
                    <a:pt x="264" y="2585"/>
                    <a:pt x="309" y="2643"/>
                    <a:pt x="367" y="2687"/>
                  </a:cubicBezTo>
                  <a:cubicBezTo>
                    <a:pt x="529" y="2805"/>
                    <a:pt x="705" y="2849"/>
                    <a:pt x="778" y="2790"/>
                  </a:cubicBezTo>
                  <a:cubicBezTo>
                    <a:pt x="793" y="2775"/>
                    <a:pt x="822" y="2761"/>
                    <a:pt x="837" y="2761"/>
                  </a:cubicBezTo>
                  <a:cubicBezTo>
                    <a:pt x="881" y="2731"/>
                    <a:pt x="910" y="2702"/>
                    <a:pt x="940" y="2658"/>
                  </a:cubicBezTo>
                  <a:cubicBezTo>
                    <a:pt x="1204" y="2350"/>
                    <a:pt x="1248" y="2203"/>
                    <a:pt x="1263" y="1542"/>
                  </a:cubicBezTo>
                  <a:cubicBezTo>
                    <a:pt x="1292" y="1307"/>
                    <a:pt x="1277" y="1058"/>
                    <a:pt x="1219" y="808"/>
                  </a:cubicBezTo>
                  <a:cubicBezTo>
                    <a:pt x="1131" y="368"/>
                    <a:pt x="1057" y="265"/>
                    <a:pt x="866" y="192"/>
                  </a:cubicBezTo>
                  <a:cubicBezTo>
                    <a:pt x="822" y="177"/>
                    <a:pt x="778" y="148"/>
                    <a:pt x="778" y="103"/>
                  </a:cubicBezTo>
                  <a:cubicBezTo>
                    <a:pt x="778" y="59"/>
                    <a:pt x="705" y="1"/>
                    <a:pt x="690" y="15"/>
                  </a:cubicBezTo>
                  <a:close/>
                  <a:moveTo>
                    <a:pt x="162" y="1028"/>
                  </a:moveTo>
                  <a:cubicBezTo>
                    <a:pt x="162" y="1043"/>
                    <a:pt x="162" y="1058"/>
                    <a:pt x="147" y="1058"/>
                  </a:cubicBezTo>
                  <a:cubicBezTo>
                    <a:pt x="147" y="1058"/>
                    <a:pt x="132" y="1043"/>
                    <a:pt x="118" y="1028"/>
                  </a:cubicBezTo>
                  <a:cubicBezTo>
                    <a:pt x="118" y="1014"/>
                    <a:pt x="118" y="999"/>
                    <a:pt x="132" y="999"/>
                  </a:cubicBezTo>
                  <a:cubicBezTo>
                    <a:pt x="147" y="1014"/>
                    <a:pt x="162" y="1014"/>
                    <a:pt x="162" y="1028"/>
                  </a:cubicBezTo>
                  <a:close/>
                  <a:moveTo>
                    <a:pt x="1175" y="1131"/>
                  </a:moveTo>
                  <a:cubicBezTo>
                    <a:pt x="1160" y="1160"/>
                    <a:pt x="1131" y="1116"/>
                    <a:pt x="1160" y="1087"/>
                  </a:cubicBezTo>
                  <a:cubicBezTo>
                    <a:pt x="1175" y="1043"/>
                    <a:pt x="1175" y="1058"/>
                    <a:pt x="1189" y="1087"/>
                  </a:cubicBezTo>
                  <a:cubicBezTo>
                    <a:pt x="1189" y="1102"/>
                    <a:pt x="1189" y="1116"/>
                    <a:pt x="1175" y="11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8873735" y="1515567"/>
              <a:ext cx="38171" cy="82361"/>
            </a:xfrm>
            <a:custGeom>
              <a:avLst/>
              <a:gdLst/>
              <a:ahLst/>
              <a:cxnLst/>
              <a:rect l="l" t="t" r="r" b="b"/>
              <a:pathLst>
                <a:path w="1205" h="2600" extrusionOk="0">
                  <a:moveTo>
                    <a:pt x="705" y="74"/>
                  </a:moveTo>
                  <a:cubicBezTo>
                    <a:pt x="705" y="89"/>
                    <a:pt x="720" y="103"/>
                    <a:pt x="764" y="89"/>
                  </a:cubicBezTo>
                  <a:cubicBezTo>
                    <a:pt x="793" y="89"/>
                    <a:pt x="808" y="89"/>
                    <a:pt x="793" y="118"/>
                  </a:cubicBezTo>
                  <a:cubicBezTo>
                    <a:pt x="793" y="147"/>
                    <a:pt x="749" y="177"/>
                    <a:pt x="690" y="103"/>
                  </a:cubicBezTo>
                  <a:cubicBezTo>
                    <a:pt x="632" y="30"/>
                    <a:pt x="573" y="30"/>
                    <a:pt x="558" y="89"/>
                  </a:cubicBezTo>
                  <a:cubicBezTo>
                    <a:pt x="558" y="103"/>
                    <a:pt x="514" y="118"/>
                    <a:pt x="485" y="118"/>
                  </a:cubicBezTo>
                  <a:cubicBezTo>
                    <a:pt x="441" y="103"/>
                    <a:pt x="397" y="118"/>
                    <a:pt x="367" y="162"/>
                  </a:cubicBezTo>
                  <a:cubicBezTo>
                    <a:pt x="338" y="192"/>
                    <a:pt x="323" y="221"/>
                    <a:pt x="323" y="221"/>
                  </a:cubicBezTo>
                  <a:cubicBezTo>
                    <a:pt x="338" y="221"/>
                    <a:pt x="323" y="236"/>
                    <a:pt x="294" y="280"/>
                  </a:cubicBezTo>
                  <a:cubicBezTo>
                    <a:pt x="235" y="338"/>
                    <a:pt x="221" y="441"/>
                    <a:pt x="265" y="441"/>
                  </a:cubicBezTo>
                  <a:cubicBezTo>
                    <a:pt x="279" y="441"/>
                    <a:pt x="279" y="470"/>
                    <a:pt x="250" y="500"/>
                  </a:cubicBezTo>
                  <a:cubicBezTo>
                    <a:pt x="221" y="588"/>
                    <a:pt x="191" y="691"/>
                    <a:pt x="177" y="779"/>
                  </a:cubicBezTo>
                  <a:cubicBezTo>
                    <a:pt x="162" y="896"/>
                    <a:pt x="133" y="1131"/>
                    <a:pt x="103" y="1263"/>
                  </a:cubicBezTo>
                  <a:cubicBezTo>
                    <a:pt x="0" y="1924"/>
                    <a:pt x="30" y="2129"/>
                    <a:pt x="279" y="2364"/>
                  </a:cubicBezTo>
                  <a:cubicBezTo>
                    <a:pt x="426" y="2511"/>
                    <a:pt x="529" y="2570"/>
                    <a:pt x="588" y="2540"/>
                  </a:cubicBezTo>
                  <a:cubicBezTo>
                    <a:pt x="602" y="2540"/>
                    <a:pt x="617" y="2540"/>
                    <a:pt x="617" y="2540"/>
                  </a:cubicBezTo>
                  <a:cubicBezTo>
                    <a:pt x="617" y="2599"/>
                    <a:pt x="676" y="2570"/>
                    <a:pt x="690" y="2496"/>
                  </a:cubicBezTo>
                  <a:cubicBezTo>
                    <a:pt x="705" y="2438"/>
                    <a:pt x="720" y="2438"/>
                    <a:pt x="749" y="2438"/>
                  </a:cubicBezTo>
                  <a:cubicBezTo>
                    <a:pt x="837" y="2452"/>
                    <a:pt x="867" y="2438"/>
                    <a:pt x="867" y="2394"/>
                  </a:cubicBezTo>
                  <a:cubicBezTo>
                    <a:pt x="881" y="2364"/>
                    <a:pt x="896" y="2350"/>
                    <a:pt x="911" y="2320"/>
                  </a:cubicBezTo>
                  <a:cubicBezTo>
                    <a:pt x="984" y="2247"/>
                    <a:pt x="1028" y="2159"/>
                    <a:pt x="1043" y="2071"/>
                  </a:cubicBezTo>
                  <a:cubicBezTo>
                    <a:pt x="1043" y="2041"/>
                    <a:pt x="1057" y="2027"/>
                    <a:pt x="1072" y="2041"/>
                  </a:cubicBezTo>
                  <a:cubicBezTo>
                    <a:pt x="1116" y="2071"/>
                    <a:pt x="1102" y="1953"/>
                    <a:pt x="1043" y="1895"/>
                  </a:cubicBezTo>
                  <a:cubicBezTo>
                    <a:pt x="984" y="1850"/>
                    <a:pt x="984" y="1836"/>
                    <a:pt x="999" y="1836"/>
                  </a:cubicBezTo>
                  <a:cubicBezTo>
                    <a:pt x="999" y="1821"/>
                    <a:pt x="1028" y="1836"/>
                    <a:pt x="1043" y="1865"/>
                  </a:cubicBezTo>
                  <a:cubicBezTo>
                    <a:pt x="1102" y="1939"/>
                    <a:pt x="1131" y="1909"/>
                    <a:pt x="1146" y="1733"/>
                  </a:cubicBezTo>
                  <a:cubicBezTo>
                    <a:pt x="1175" y="1630"/>
                    <a:pt x="1160" y="1586"/>
                    <a:pt x="1146" y="1572"/>
                  </a:cubicBezTo>
                  <a:cubicBezTo>
                    <a:pt x="1116" y="1557"/>
                    <a:pt x="1116" y="1542"/>
                    <a:pt x="1146" y="1527"/>
                  </a:cubicBezTo>
                  <a:cubicBezTo>
                    <a:pt x="1160" y="1498"/>
                    <a:pt x="1175" y="1395"/>
                    <a:pt x="1190" y="1102"/>
                  </a:cubicBezTo>
                  <a:cubicBezTo>
                    <a:pt x="1190" y="896"/>
                    <a:pt x="1204" y="705"/>
                    <a:pt x="1204" y="691"/>
                  </a:cubicBezTo>
                  <a:cubicBezTo>
                    <a:pt x="1204" y="676"/>
                    <a:pt x="1204" y="661"/>
                    <a:pt x="1204" y="647"/>
                  </a:cubicBezTo>
                  <a:cubicBezTo>
                    <a:pt x="1204" y="603"/>
                    <a:pt x="1204" y="573"/>
                    <a:pt x="1204" y="529"/>
                  </a:cubicBezTo>
                  <a:cubicBezTo>
                    <a:pt x="1204" y="500"/>
                    <a:pt x="1204" y="456"/>
                    <a:pt x="1175" y="426"/>
                  </a:cubicBezTo>
                  <a:cubicBezTo>
                    <a:pt x="1160" y="426"/>
                    <a:pt x="1146" y="382"/>
                    <a:pt x="1146" y="338"/>
                  </a:cubicBezTo>
                  <a:cubicBezTo>
                    <a:pt x="1146" y="294"/>
                    <a:pt x="1131" y="265"/>
                    <a:pt x="1087" y="250"/>
                  </a:cubicBezTo>
                  <a:cubicBezTo>
                    <a:pt x="1028" y="236"/>
                    <a:pt x="984" y="192"/>
                    <a:pt x="940" y="147"/>
                  </a:cubicBezTo>
                  <a:cubicBezTo>
                    <a:pt x="837" y="59"/>
                    <a:pt x="705" y="1"/>
                    <a:pt x="705" y="74"/>
                  </a:cubicBezTo>
                  <a:close/>
                  <a:moveTo>
                    <a:pt x="602" y="382"/>
                  </a:moveTo>
                  <a:cubicBezTo>
                    <a:pt x="602" y="397"/>
                    <a:pt x="588" y="412"/>
                    <a:pt x="573" y="412"/>
                  </a:cubicBezTo>
                  <a:cubicBezTo>
                    <a:pt x="558" y="412"/>
                    <a:pt x="544" y="397"/>
                    <a:pt x="544" y="382"/>
                  </a:cubicBezTo>
                  <a:cubicBezTo>
                    <a:pt x="544" y="368"/>
                    <a:pt x="558" y="353"/>
                    <a:pt x="573" y="353"/>
                  </a:cubicBezTo>
                  <a:cubicBezTo>
                    <a:pt x="588" y="353"/>
                    <a:pt x="602" y="368"/>
                    <a:pt x="602" y="382"/>
                  </a:cubicBezTo>
                  <a:close/>
                  <a:moveTo>
                    <a:pt x="1131" y="456"/>
                  </a:moveTo>
                  <a:cubicBezTo>
                    <a:pt x="1116" y="500"/>
                    <a:pt x="1072" y="515"/>
                    <a:pt x="1072" y="470"/>
                  </a:cubicBezTo>
                  <a:cubicBezTo>
                    <a:pt x="1072" y="441"/>
                    <a:pt x="1087" y="412"/>
                    <a:pt x="1131" y="412"/>
                  </a:cubicBezTo>
                  <a:cubicBezTo>
                    <a:pt x="1146" y="412"/>
                    <a:pt x="1146" y="426"/>
                    <a:pt x="1131" y="456"/>
                  </a:cubicBezTo>
                  <a:close/>
                  <a:moveTo>
                    <a:pt x="602" y="485"/>
                  </a:moveTo>
                  <a:cubicBezTo>
                    <a:pt x="602" y="529"/>
                    <a:pt x="588" y="544"/>
                    <a:pt x="573" y="544"/>
                  </a:cubicBezTo>
                  <a:cubicBezTo>
                    <a:pt x="558" y="544"/>
                    <a:pt x="558" y="529"/>
                    <a:pt x="558" y="485"/>
                  </a:cubicBezTo>
                  <a:cubicBezTo>
                    <a:pt x="558" y="456"/>
                    <a:pt x="573" y="441"/>
                    <a:pt x="588" y="441"/>
                  </a:cubicBezTo>
                  <a:cubicBezTo>
                    <a:pt x="602" y="441"/>
                    <a:pt x="617" y="456"/>
                    <a:pt x="602" y="485"/>
                  </a:cubicBezTo>
                  <a:close/>
                  <a:moveTo>
                    <a:pt x="1160" y="984"/>
                  </a:moveTo>
                  <a:cubicBezTo>
                    <a:pt x="1160" y="999"/>
                    <a:pt x="1146" y="1014"/>
                    <a:pt x="1131" y="999"/>
                  </a:cubicBezTo>
                  <a:cubicBezTo>
                    <a:pt x="1116" y="999"/>
                    <a:pt x="1102" y="984"/>
                    <a:pt x="1102" y="955"/>
                  </a:cubicBezTo>
                  <a:cubicBezTo>
                    <a:pt x="1102" y="940"/>
                    <a:pt x="1116" y="940"/>
                    <a:pt x="1131" y="940"/>
                  </a:cubicBezTo>
                  <a:cubicBezTo>
                    <a:pt x="1146" y="940"/>
                    <a:pt x="1146" y="955"/>
                    <a:pt x="1146" y="970"/>
                  </a:cubicBezTo>
                  <a:close/>
                  <a:moveTo>
                    <a:pt x="500" y="1249"/>
                  </a:moveTo>
                  <a:cubicBezTo>
                    <a:pt x="529" y="1322"/>
                    <a:pt x="470" y="1322"/>
                    <a:pt x="441" y="1263"/>
                  </a:cubicBezTo>
                  <a:cubicBezTo>
                    <a:pt x="397" y="1205"/>
                    <a:pt x="412" y="1219"/>
                    <a:pt x="441" y="1219"/>
                  </a:cubicBezTo>
                  <a:cubicBezTo>
                    <a:pt x="456" y="1219"/>
                    <a:pt x="485" y="1234"/>
                    <a:pt x="500" y="1249"/>
                  </a:cubicBezTo>
                  <a:close/>
                  <a:moveTo>
                    <a:pt x="881" y="1895"/>
                  </a:moveTo>
                  <a:cubicBezTo>
                    <a:pt x="881" y="1895"/>
                    <a:pt x="852" y="1909"/>
                    <a:pt x="837" y="1924"/>
                  </a:cubicBezTo>
                  <a:cubicBezTo>
                    <a:pt x="808" y="1924"/>
                    <a:pt x="793" y="1924"/>
                    <a:pt x="793" y="1909"/>
                  </a:cubicBezTo>
                  <a:cubicBezTo>
                    <a:pt x="793" y="1895"/>
                    <a:pt x="808" y="1880"/>
                    <a:pt x="837" y="1880"/>
                  </a:cubicBezTo>
                  <a:cubicBezTo>
                    <a:pt x="852" y="1880"/>
                    <a:pt x="867" y="1895"/>
                    <a:pt x="867" y="1895"/>
                  </a:cubicBezTo>
                  <a:close/>
                  <a:moveTo>
                    <a:pt x="426" y="2232"/>
                  </a:moveTo>
                  <a:cubicBezTo>
                    <a:pt x="426" y="2262"/>
                    <a:pt x="426" y="2276"/>
                    <a:pt x="397" y="2262"/>
                  </a:cubicBezTo>
                  <a:cubicBezTo>
                    <a:pt x="382" y="2247"/>
                    <a:pt x="367" y="2232"/>
                    <a:pt x="353" y="2217"/>
                  </a:cubicBezTo>
                  <a:cubicBezTo>
                    <a:pt x="353" y="2188"/>
                    <a:pt x="353" y="2188"/>
                    <a:pt x="382" y="2188"/>
                  </a:cubicBezTo>
                  <a:cubicBezTo>
                    <a:pt x="397" y="2203"/>
                    <a:pt x="412" y="2217"/>
                    <a:pt x="426" y="22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8937914" y="1520224"/>
              <a:ext cx="32596" cy="58635"/>
            </a:xfrm>
            <a:custGeom>
              <a:avLst/>
              <a:gdLst/>
              <a:ahLst/>
              <a:cxnLst/>
              <a:rect l="l" t="t" r="r" b="b"/>
              <a:pathLst>
                <a:path w="1029" h="1851" extrusionOk="0">
                  <a:moveTo>
                    <a:pt x="250" y="118"/>
                  </a:moveTo>
                  <a:lnTo>
                    <a:pt x="162" y="191"/>
                  </a:lnTo>
                  <a:lnTo>
                    <a:pt x="265" y="191"/>
                  </a:lnTo>
                  <a:cubicBezTo>
                    <a:pt x="309" y="191"/>
                    <a:pt x="353" y="221"/>
                    <a:pt x="353" y="250"/>
                  </a:cubicBezTo>
                  <a:cubicBezTo>
                    <a:pt x="353" y="265"/>
                    <a:pt x="338" y="279"/>
                    <a:pt x="323" y="279"/>
                  </a:cubicBezTo>
                  <a:cubicBezTo>
                    <a:pt x="294" y="279"/>
                    <a:pt x="177" y="397"/>
                    <a:pt x="177" y="441"/>
                  </a:cubicBezTo>
                  <a:cubicBezTo>
                    <a:pt x="177" y="456"/>
                    <a:pt x="177" y="470"/>
                    <a:pt x="147" y="485"/>
                  </a:cubicBezTo>
                  <a:cubicBezTo>
                    <a:pt x="147" y="485"/>
                    <a:pt x="118" y="558"/>
                    <a:pt x="118" y="661"/>
                  </a:cubicBezTo>
                  <a:cubicBezTo>
                    <a:pt x="103" y="749"/>
                    <a:pt x="89" y="837"/>
                    <a:pt x="74" y="925"/>
                  </a:cubicBezTo>
                  <a:cubicBezTo>
                    <a:pt x="30" y="1058"/>
                    <a:pt x="30" y="1072"/>
                    <a:pt x="89" y="1043"/>
                  </a:cubicBezTo>
                  <a:cubicBezTo>
                    <a:pt x="118" y="1043"/>
                    <a:pt x="147" y="1058"/>
                    <a:pt x="162" y="1072"/>
                  </a:cubicBezTo>
                  <a:cubicBezTo>
                    <a:pt x="206" y="1116"/>
                    <a:pt x="206" y="1116"/>
                    <a:pt x="162" y="1116"/>
                  </a:cubicBezTo>
                  <a:cubicBezTo>
                    <a:pt x="133" y="1116"/>
                    <a:pt x="103" y="1116"/>
                    <a:pt x="74" y="1116"/>
                  </a:cubicBezTo>
                  <a:cubicBezTo>
                    <a:pt x="15" y="1116"/>
                    <a:pt x="15" y="1102"/>
                    <a:pt x="0" y="1366"/>
                  </a:cubicBezTo>
                  <a:cubicBezTo>
                    <a:pt x="0" y="1571"/>
                    <a:pt x="0" y="1586"/>
                    <a:pt x="74" y="1674"/>
                  </a:cubicBezTo>
                  <a:cubicBezTo>
                    <a:pt x="162" y="1777"/>
                    <a:pt x="309" y="1850"/>
                    <a:pt x="338" y="1806"/>
                  </a:cubicBezTo>
                  <a:cubicBezTo>
                    <a:pt x="338" y="1792"/>
                    <a:pt x="382" y="1777"/>
                    <a:pt x="411" y="1792"/>
                  </a:cubicBezTo>
                  <a:cubicBezTo>
                    <a:pt x="485" y="1806"/>
                    <a:pt x="632" y="1689"/>
                    <a:pt x="632" y="1630"/>
                  </a:cubicBezTo>
                  <a:cubicBezTo>
                    <a:pt x="632" y="1615"/>
                    <a:pt x="661" y="1586"/>
                    <a:pt x="690" y="1571"/>
                  </a:cubicBezTo>
                  <a:cubicBezTo>
                    <a:pt x="720" y="1571"/>
                    <a:pt x="749" y="1542"/>
                    <a:pt x="764" y="1513"/>
                  </a:cubicBezTo>
                  <a:cubicBezTo>
                    <a:pt x="764" y="1469"/>
                    <a:pt x="793" y="1454"/>
                    <a:pt x="808" y="1454"/>
                  </a:cubicBezTo>
                  <a:cubicBezTo>
                    <a:pt x="823" y="1454"/>
                    <a:pt x="823" y="1425"/>
                    <a:pt x="823" y="1410"/>
                  </a:cubicBezTo>
                  <a:cubicBezTo>
                    <a:pt x="808" y="1366"/>
                    <a:pt x="823" y="1336"/>
                    <a:pt x="852" y="1307"/>
                  </a:cubicBezTo>
                  <a:cubicBezTo>
                    <a:pt x="896" y="1234"/>
                    <a:pt x="911" y="1160"/>
                    <a:pt x="911" y="1087"/>
                  </a:cubicBezTo>
                  <a:cubicBezTo>
                    <a:pt x="925" y="1013"/>
                    <a:pt x="940" y="940"/>
                    <a:pt x="955" y="881"/>
                  </a:cubicBezTo>
                  <a:cubicBezTo>
                    <a:pt x="969" y="852"/>
                    <a:pt x="955" y="837"/>
                    <a:pt x="925" y="852"/>
                  </a:cubicBezTo>
                  <a:cubicBezTo>
                    <a:pt x="881" y="867"/>
                    <a:pt x="867" y="867"/>
                    <a:pt x="925" y="837"/>
                  </a:cubicBezTo>
                  <a:cubicBezTo>
                    <a:pt x="1028" y="764"/>
                    <a:pt x="940" y="426"/>
                    <a:pt x="808" y="426"/>
                  </a:cubicBezTo>
                  <a:cubicBezTo>
                    <a:pt x="793" y="412"/>
                    <a:pt x="764" y="397"/>
                    <a:pt x="779" y="382"/>
                  </a:cubicBezTo>
                  <a:cubicBezTo>
                    <a:pt x="734" y="309"/>
                    <a:pt x="690" y="235"/>
                    <a:pt x="632" y="177"/>
                  </a:cubicBezTo>
                  <a:cubicBezTo>
                    <a:pt x="456" y="0"/>
                    <a:pt x="382" y="0"/>
                    <a:pt x="265" y="103"/>
                  </a:cubicBezTo>
                  <a:close/>
                  <a:moveTo>
                    <a:pt x="881" y="705"/>
                  </a:moveTo>
                  <a:cubicBezTo>
                    <a:pt x="867" y="779"/>
                    <a:pt x="852" y="823"/>
                    <a:pt x="823" y="823"/>
                  </a:cubicBezTo>
                  <a:cubicBezTo>
                    <a:pt x="764" y="823"/>
                    <a:pt x="764" y="632"/>
                    <a:pt x="823" y="588"/>
                  </a:cubicBezTo>
                  <a:cubicBezTo>
                    <a:pt x="896" y="558"/>
                    <a:pt x="896" y="588"/>
                    <a:pt x="881" y="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8798406" y="1540687"/>
              <a:ext cx="38615" cy="86543"/>
            </a:xfrm>
            <a:custGeom>
              <a:avLst/>
              <a:gdLst/>
              <a:ahLst/>
              <a:cxnLst/>
              <a:rect l="l" t="t" r="r" b="b"/>
              <a:pathLst>
                <a:path w="1219" h="2732" extrusionOk="0">
                  <a:moveTo>
                    <a:pt x="470" y="30"/>
                  </a:moveTo>
                  <a:cubicBezTo>
                    <a:pt x="470" y="30"/>
                    <a:pt x="470" y="44"/>
                    <a:pt x="470" y="59"/>
                  </a:cubicBezTo>
                  <a:cubicBezTo>
                    <a:pt x="470" y="89"/>
                    <a:pt x="441" y="89"/>
                    <a:pt x="338" y="89"/>
                  </a:cubicBezTo>
                  <a:cubicBezTo>
                    <a:pt x="308" y="89"/>
                    <a:pt x="279" y="103"/>
                    <a:pt x="264" y="133"/>
                  </a:cubicBezTo>
                  <a:cubicBezTo>
                    <a:pt x="250" y="177"/>
                    <a:pt x="220" y="221"/>
                    <a:pt x="206" y="250"/>
                  </a:cubicBezTo>
                  <a:cubicBezTo>
                    <a:pt x="132" y="412"/>
                    <a:pt x="88" y="573"/>
                    <a:pt x="88" y="734"/>
                  </a:cubicBezTo>
                  <a:cubicBezTo>
                    <a:pt x="88" y="779"/>
                    <a:pt x="88" y="823"/>
                    <a:pt x="74" y="852"/>
                  </a:cubicBezTo>
                  <a:cubicBezTo>
                    <a:pt x="30" y="1219"/>
                    <a:pt x="0" y="1571"/>
                    <a:pt x="0" y="1938"/>
                  </a:cubicBezTo>
                  <a:cubicBezTo>
                    <a:pt x="0" y="2203"/>
                    <a:pt x="30" y="2320"/>
                    <a:pt x="103" y="2349"/>
                  </a:cubicBezTo>
                  <a:cubicBezTo>
                    <a:pt x="132" y="2364"/>
                    <a:pt x="147" y="2379"/>
                    <a:pt x="118" y="2393"/>
                  </a:cubicBezTo>
                  <a:cubicBezTo>
                    <a:pt x="103" y="2423"/>
                    <a:pt x="206" y="2643"/>
                    <a:pt x="279" y="2628"/>
                  </a:cubicBezTo>
                  <a:cubicBezTo>
                    <a:pt x="308" y="2628"/>
                    <a:pt x="338" y="2628"/>
                    <a:pt x="338" y="2658"/>
                  </a:cubicBezTo>
                  <a:cubicBezTo>
                    <a:pt x="338" y="2702"/>
                    <a:pt x="455" y="2731"/>
                    <a:pt x="499" y="2687"/>
                  </a:cubicBezTo>
                  <a:cubicBezTo>
                    <a:pt x="514" y="2672"/>
                    <a:pt x="543" y="2672"/>
                    <a:pt x="587" y="2672"/>
                  </a:cubicBezTo>
                  <a:cubicBezTo>
                    <a:pt x="617" y="2687"/>
                    <a:pt x="646" y="2672"/>
                    <a:pt x="661" y="2643"/>
                  </a:cubicBezTo>
                  <a:cubicBezTo>
                    <a:pt x="675" y="2628"/>
                    <a:pt x="705" y="2628"/>
                    <a:pt x="734" y="2628"/>
                  </a:cubicBezTo>
                  <a:cubicBezTo>
                    <a:pt x="749" y="2643"/>
                    <a:pt x="764" y="2628"/>
                    <a:pt x="749" y="2584"/>
                  </a:cubicBezTo>
                  <a:cubicBezTo>
                    <a:pt x="720" y="2511"/>
                    <a:pt x="764" y="2482"/>
                    <a:pt x="793" y="2555"/>
                  </a:cubicBezTo>
                  <a:cubicBezTo>
                    <a:pt x="793" y="2584"/>
                    <a:pt x="822" y="2614"/>
                    <a:pt x="837" y="2614"/>
                  </a:cubicBezTo>
                  <a:cubicBezTo>
                    <a:pt x="954" y="2526"/>
                    <a:pt x="1057" y="2423"/>
                    <a:pt x="1131" y="2291"/>
                  </a:cubicBezTo>
                  <a:cubicBezTo>
                    <a:pt x="1204" y="1997"/>
                    <a:pt x="1219" y="1689"/>
                    <a:pt x="1160" y="1395"/>
                  </a:cubicBezTo>
                  <a:cubicBezTo>
                    <a:pt x="1131" y="1219"/>
                    <a:pt x="1101" y="1043"/>
                    <a:pt x="1101" y="867"/>
                  </a:cubicBezTo>
                  <a:cubicBezTo>
                    <a:pt x="1087" y="397"/>
                    <a:pt x="1072" y="309"/>
                    <a:pt x="984" y="250"/>
                  </a:cubicBezTo>
                  <a:cubicBezTo>
                    <a:pt x="954" y="221"/>
                    <a:pt x="910" y="206"/>
                    <a:pt x="866" y="206"/>
                  </a:cubicBezTo>
                  <a:cubicBezTo>
                    <a:pt x="837" y="221"/>
                    <a:pt x="778" y="191"/>
                    <a:pt x="720" y="118"/>
                  </a:cubicBezTo>
                  <a:cubicBezTo>
                    <a:pt x="661" y="30"/>
                    <a:pt x="602" y="0"/>
                    <a:pt x="558" y="0"/>
                  </a:cubicBezTo>
                  <a:cubicBezTo>
                    <a:pt x="499" y="0"/>
                    <a:pt x="470" y="15"/>
                    <a:pt x="470" y="30"/>
                  </a:cubicBezTo>
                  <a:close/>
                  <a:moveTo>
                    <a:pt x="426" y="940"/>
                  </a:moveTo>
                  <a:cubicBezTo>
                    <a:pt x="426" y="984"/>
                    <a:pt x="352" y="984"/>
                    <a:pt x="338" y="925"/>
                  </a:cubicBezTo>
                  <a:cubicBezTo>
                    <a:pt x="338" y="911"/>
                    <a:pt x="338" y="896"/>
                    <a:pt x="382" y="896"/>
                  </a:cubicBezTo>
                  <a:cubicBezTo>
                    <a:pt x="397" y="896"/>
                    <a:pt x="411" y="911"/>
                    <a:pt x="426" y="940"/>
                  </a:cubicBezTo>
                  <a:close/>
                  <a:moveTo>
                    <a:pt x="499" y="2335"/>
                  </a:moveTo>
                  <a:cubicBezTo>
                    <a:pt x="499" y="2364"/>
                    <a:pt x="499" y="2393"/>
                    <a:pt x="470" y="2408"/>
                  </a:cubicBezTo>
                  <a:cubicBezTo>
                    <a:pt x="441" y="2437"/>
                    <a:pt x="397" y="2379"/>
                    <a:pt x="411" y="2320"/>
                  </a:cubicBezTo>
                  <a:cubicBezTo>
                    <a:pt x="426" y="2261"/>
                    <a:pt x="514" y="2276"/>
                    <a:pt x="499" y="2335"/>
                  </a:cubicBezTo>
                  <a:close/>
                  <a:moveTo>
                    <a:pt x="675" y="2393"/>
                  </a:moveTo>
                  <a:cubicBezTo>
                    <a:pt x="675" y="2408"/>
                    <a:pt x="661" y="2423"/>
                    <a:pt x="646" y="2423"/>
                  </a:cubicBezTo>
                  <a:cubicBezTo>
                    <a:pt x="631" y="2423"/>
                    <a:pt x="617" y="2408"/>
                    <a:pt x="617" y="2393"/>
                  </a:cubicBezTo>
                  <a:cubicBezTo>
                    <a:pt x="617" y="2379"/>
                    <a:pt x="631" y="2364"/>
                    <a:pt x="646" y="2364"/>
                  </a:cubicBezTo>
                  <a:cubicBezTo>
                    <a:pt x="661" y="2364"/>
                    <a:pt x="675" y="2379"/>
                    <a:pt x="675" y="23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8724914" y="1555576"/>
              <a:ext cx="37221" cy="94431"/>
            </a:xfrm>
            <a:custGeom>
              <a:avLst/>
              <a:gdLst/>
              <a:ahLst/>
              <a:cxnLst/>
              <a:rect l="l" t="t" r="r" b="b"/>
              <a:pathLst>
                <a:path w="1175" h="2981" extrusionOk="0">
                  <a:moveTo>
                    <a:pt x="426" y="88"/>
                  </a:moveTo>
                  <a:cubicBezTo>
                    <a:pt x="426" y="132"/>
                    <a:pt x="426" y="176"/>
                    <a:pt x="397" y="176"/>
                  </a:cubicBezTo>
                  <a:cubicBezTo>
                    <a:pt x="368" y="191"/>
                    <a:pt x="353" y="176"/>
                    <a:pt x="368" y="176"/>
                  </a:cubicBezTo>
                  <a:cubicBezTo>
                    <a:pt x="368" y="176"/>
                    <a:pt x="368" y="147"/>
                    <a:pt x="338" y="147"/>
                  </a:cubicBezTo>
                  <a:cubicBezTo>
                    <a:pt x="265" y="118"/>
                    <a:pt x="147" y="118"/>
                    <a:pt x="147" y="147"/>
                  </a:cubicBezTo>
                  <a:cubicBezTo>
                    <a:pt x="133" y="191"/>
                    <a:pt x="103" y="220"/>
                    <a:pt x="74" y="250"/>
                  </a:cubicBezTo>
                  <a:cubicBezTo>
                    <a:pt x="15" y="309"/>
                    <a:pt x="1" y="338"/>
                    <a:pt x="1" y="455"/>
                  </a:cubicBezTo>
                  <a:cubicBezTo>
                    <a:pt x="1" y="529"/>
                    <a:pt x="15" y="954"/>
                    <a:pt x="15" y="1395"/>
                  </a:cubicBezTo>
                  <a:cubicBezTo>
                    <a:pt x="15" y="1674"/>
                    <a:pt x="30" y="1953"/>
                    <a:pt x="59" y="2232"/>
                  </a:cubicBezTo>
                  <a:cubicBezTo>
                    <a:pt x="89" y="2232"/>
                    <a:pt x="89" y="2261"/>
                    <a:pt x="59" y="2305"/>
                  </a:cubicBezTo>
                  <a:cubicBezTo>
                    <a:pt x="45" y="2349"/>
                    <a:pt x="74" y="2599"/>
                    <a:pt x="133" y="2599"/>
                  </a:cubicBezTo>
                  <a:cubicBezTo>
                    <a:pt x="147" y="2599"/>
                    <a:pt x="147" y="2599"/>
                    <a:pt x="147" y="2613"/>
                  </a:cubicBezTo>
                  <a:cubicBezTo>
                    <a:pt x="133" y="2628"/>
                    <a:pt x="397" y="2936"/>
                    <a:pt x="441" y="2922"/>
                  </a:cubicBezTo>
                  <a:cubicBezTo>
                    <a:pt x="485" y="2922"/>
                    <a:pt x="529" y="2922"/>
                    <a:pt x="558" y="2951"/>
                  </a:cubicBezTo>
                  <a:cubicBezTo>
                    <a:pt x="632" y="2980"/>
                    <a:pt x="647" y="2980"/>
                    <a:pt x="661" y="2951"/>
                  </a:cubicBezTo>
                  <a:cubicBezTo>
                    <a:pt x="676" y="2907"/>
                    <a:pt x="676" y="2922"/>
                    <a:pt x="676" y="2951"/>
                  </a:cubicBezTo>
                  <a:cubicBezTo>
                    <a:pt x="676" y="2966"/>
                    <a:pt x="705" y="2951"/>
                    <a:pt x="749" y="2907"/>
                  </a:cubicBezTo>
                  <a:cubicBezTo>
                    <a:pt x="793" y="2878"/>
                    <a:pt x="808" y="2834"/>
                    <a:pt x="823" y="2790"/>
                  </a:cubicBezTo>
                  <a:cubicBezTo>
                    <a:pt x="823" y="2775"/>
                    <a:pt x="837" y="2760"/>
                    <a:pt x="867" y="2746"/>
                  </a:cubicBezTo>
                  <a:cubicBezTo>
                    <a:pt x="925" y="2716"/>
                    <a:pt x="969" y="2672"/>
                    <a:pt x="1014" y="2628"/>
                  </a:cubicBezTo>
                  <a:cubicBezTo>
                    <a:pt x="1087" y="2584"/>
                    <a:pt x="1116" y="2511"/>
                    <a:pt x="1116" y="2437"/>
                  </a:cubicBezTo>
                  <a:cubicBezTo>
                    <a:pt x="1116" y="2379"/>
                    <a:pt x="1116" y="2349"/>
                    <a:pt x="1087" y="2349"/>
                  </a:cubicBezTo>
                  <a:cubicBezTo>
                    <a:pt x="1072" y="2349"/>
                    <a:pt x="1087" y="2320"/>
                    <a:pt x="1116" y="2290"/>
                  </a:cubicBezTo>
                  <a:cubicBezTo>
                    <a:pt x="1146" y="2261"/>
                    <a:pt x="1175" y="2202"/>
                    <a:pt x="1160" y="2056"/>
                  </a:cubicBezTo>
                  <a:cubicBezTo>
                    <a:pt x="1160" y="1894"/>
                    <a:pt x="1160" y="1865"/>
                    <a:pt x="1102" y="1835"/>
                  </a:cubicBezTo>
                  <a:cubicBezTo>
                    <a:pt x="1028" y="1821"/>
                    <a:pt x="1028" y="1806"/>
                    <a:pt x="1116" y="1806"/>
                  </a:cubicBezTo>
                  <a:cubicBezTo>
                    <a:pt x="1146" y="1806"/>
                    <a:pt x="1160" y="1777"/>
                    <a:pt x="1160" y="1718"/>
                  </a:cubicBezTo>
                  <a:cubicBezTo>
                    <a:pt x="1160" y="1659"/>
                    <a:pt x="1146" y="1483"/>
                    <a:pt x="1146" y="1292"/>
                  </a:cubicBezTo>
                  <a:cubicBezTo>
                    <a:pt x="1131" y="1145"/>
                    <a:pt x="1116" y="999"/>
                    <a:pt x="1102" y="852"/>
                  </a:cubicBezTo>
                  <a:cubicBezTo>
                    <a:pt x="1087" y="778"/>
                    <a:pt x="1072" y="720"/>
                    <a:pt x="1072" y="646"/>
                  </a:cubicBezTo>
                  <a:cubicBezTo>
                    <a:pt x="1072" y="573"/>
                    <a:pt x="1043" y="499"/>
                    <a:pt x="999" y="441"/>
                  </a:cubicBezTo>
                  <a:cubicBezTo>
                    <a:pt x="969" y="411"/>
                    <a:pt x="940" y="367"/>
                    <a:pt x="896" y="338"/>
                  </a:cubicBezTo>
                  <a:cubicBezTo>
                    <a:pt x="852" y="323"/>
                    <a:pt x="808" y="294"/>
                    <a:pt x="779" y="250"/>
                  </a:cubicBezTo>
                  <a:cubicBezTo>
                    <a:pt x="735" y="206"/>
                    <a:pt x="691" y="162"/>
                    <a:pt x="676" y="176"/>
                  </a:cubicBezTo>
                  <a:cubicBezTo>
                    <a:pt x="661" y="176"/>
                    <a:pt x="647" y="162"/>
                    <a:pt x="632" y="132"/>
                  </a:cubicBezTo>
                  <a:cubicBezTo>
                    <a:pt x="588" y="74"/>
                    <a:pt x="514" y="30"/>
                    <a:pt x="441" y="15"/>
                  </a:cubicBezTo>
                  <a:cubicBezTo>
                    <a:pt x="426" y="0"/>
                    <a:pt x="412" y="44"/>
                    <a:pt x="426" y="88"/>
                  </a:cubicBezTo>
                  <a:close/>
                  <a:moveTo>
                    <a:pt x="470" y="514"/>
                  </a:moveTo>
                  <a:cubicBezTo>
                    <a:pt x="470" y="514"/>
                    <a:pt x="441" y="543"/>
                    <a:pt x="426" y="543"/>
                  </a:cubicBezTo>
                  <a:cubicBezTo>
                    <a:pt x="397" y="558"/>
                    <a:pt x="382" y="543"/>
                    <a:pt x="397" y="529"/>
                  </a:cubicBezTo>
                  <a:cubicBezTo>
                    <a:pt x="397" y="529"/>
                    <a:pt x="470" y="499"/>
                    <a:pt x="470" y="514"/>
                  </a:cubicBezTo>
                  <a:close/>
                  <a:moveTo>
                    <a:pt x="940" y="2026"/>
                  </a:moveTo>
                  <a:cubicBezTo>
                    <a:pt x="940" y="2041"/>
                    <a:pt x="925" y="2056"/>
                    <a:pt x="911" y="2041"/>
                  </a:cubicBezTo>
                  <a:cubicBezTo>
                    <a:pt x="896" y="2026"/>
                    <a:pt x="881" y="2012"/>
                    <a:pt x="881" y="1982"/>
                  </a:cubicBezTo>
                  <a:cubicBezTo>
                    <a:pt x="881" y="1967"/>
                    <a:pt x="896" y="1953"/>
                    <a:pt x="911" y="1967"/>
                  </a:cubicBezTo>
                  <a:cubicBezTo>
                    <a:pt x="925" y="1982"/>
                    <a:pt x="940" y="1997"/>
                    <a:pt x="940" y="20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8624940" y="1563938"/>
              <a:ext cx="34909" cy="75836"/>
            </a:xfrm>
            <a:custGeom>
              <a:avLst/>
              <a:gdLst/>
              <a:ahLst/>
              <a:cxnLst/>
              <a:rect l="l" t="t" r="r" b="b"/>
              <a:pathLst>
                <a:path w="1102" h="2394" extrusionOk="0">
                  <a:moveTo>
                    <a:pt x="264" y="45"/>
                  </a:moveTo>
                  <a:cubicBezTo>
                    <a:pt x="235" y="89"/>
                    <a:pt x="191" y="118"/>
                    <a:pt x="147" y="133"/>
                  </a:cubicBezTo>
                  <a:cubicBezTo>
                    <a:pt x="88" y="162"/>
                    <a:pt x="74" y="191"/>
                    <a:pt x="44" y="309"/>
                  </a:cubicBezTo>
                  <a:cubicBezTo>
                    <a:pt x="0" y="544"/>
                    <a:pt x="44" y="793"/>
                    <a:pt x="147" y="999"/>
                  </a:cubicBezTo>
                  <a:cubicBezTo>
                    <a:pt x="206" y="1175"/>
                    <a:pt x="206" y="1190"/>
                    <a:pt x="176" y="1586"/>
                  </a:cubicBezTo>
                  <a:cubicBezTo>
                    <a:pt x="162" y="1733"/>
                    <a:pt x="162" y="1865"/>
                    <a:pt x="176" y="2012"/>
                  </a:cubicBezTo>
                  <a:cubicBezTo>
                    <a:pt x="206" y="2041"/>
                    <a:pt x="206" y="2070"/>
                    <a:pt x="206" y="2100"/>
                  </a:cubicBezTo>
                  <a:cubicBezTo>
                    <a:pt x="206" y="2188"/>
                    <a:pt x="279" y="2291"/>
                    <a:pt x="338" y="2291"/>
                  </a:cubicBezTo>
                  <a:cubicBezTo>
                    <a:pt x="352" y="2276"/>
                    <a:pt x="367" y="2291"/>
                    <a:pt x="382" y="2320"/>
                  </a:cubicBezTo>
                  <a:cubicBezTo>
                    <a:pt x="382" y="2364"/>
                    <a:pt x="485" y="2393"/>
                    <a:pt x="558" y="2379"/>
                  </a:cubicBezTo>
                  <a:cubicBezTo>
                    <a:pt x="631" y="2364"/>
                    <a:pt x="690" y="2320"/>
                    <a:pt x="749" y="2276"/>
                  </a:cubicBezTo>
                  <a:cubicBezTo>
                    <a:pt x="866" y="2173"/>
                    <a:pt x="1028" y="1909"/>
                    <a:pt x="998" y="1850"/>
                  </a:cubicBezTo>
                  <a:cubicBezTo>
                    <a:pt x="998" y="1792"/>
                    <a:pt x="1013" y="1748"/>
                    <a:pt x="1028" y="1689"/>
                  </a:cubicBezTo>
                  <a:cubicBezTo>
                    <a:pt x="1087" y="1380"/>
                    <a:pt x="1101" y="1072"/>
                    <a:pt x="1072" y="764"/>
                  </a:cubicBezTo>
                  <a:cubicBezTo>
                    <a:pt x="1013" y="558"/>
                    <a:pt x="925" y="368"/>
                    <a:pt x="793" y="191"/>
                  </a:cubicBezTo>
                  <a:lnTo>
                    <a:pt x="690" y="133"/>
                  </a:lnTo>
                  <a:cubicBezTo>
                    <a:pt x="617" y="103"/>
                    <a:pt x="617" y="103"/>
                    <a:pt x="617" y="162"/>
                  </a:cubicBezTo>
                  <a:cubicBezTo>
                    <a:pt x="602" y="206"/>
                    <a:pt x="587" y="250"/>
                    <a:pt x="573" y="279"/>
                  </a:cubicBezTo>
                  <a:cubicBezTo>
                    <a:pt x="543" y="309"/>
                    <a:pt x="529" y="309"/>
                    <a:pt x="514" y="279"/>
                  </a:cubicBezTo>
                  <a:cubicBezTo>
                    <a:pt x="499" y="250"/>
                    <a:pt x="499" y="206"/>
                    <a:pt x="514" y="177"/>
                  </a:cubicBezTo>
                  <a:cubicBezTo>
                    <a:pt x="529" y="147"/>
                    <a:pt x="543" y="103"/>
                    <a:pt x="543" y="59"/>
                  </a:cubicBezTo>
                  <a:cubicBezTo>
                    <a:pt x="543" y="15"/>
                    <a:pt x="529" y="0"/>
                    <a:pt x="485" y="15"/>
                  </a:cubicBezTo>
                  <a:cubicBezTo>
                    <a:pt x="441" y="30"/>
                    <a:pt x="397" y="30"/>
                    <a:pt x="352" y="15"/>
                  </a:cubicBezTo>
                  <a:cubicBezTo>
                    <a:pt x="308" y="0"/>
                    <a:pt x="279" y="0"/>
                    <a:pt x="264" y="45"/>
                  </a:cubicBezTo>
                  <a:close/>
                  <a:moveTo>
                    <a:pt x="587" y="984"/>
                  </a:moveTo>
                  <a:cubicBezTo>
                    <a:pt x="587" y="1013"/>
                    <a:pt x="573" y="999"/>
                    <a:pt x="573" y="955"/>
                  </a:cubicBezTo>
                  <a:cubicBezTo>
                    <a:pt x="573" y="911"/>
                    <a:pt x="573" y="881"/>
                    <a:pt x="587" y="896"/>
                  </a:cubicBezTo>
                  <a:cubicBezTo>
                    <a:pt x="587" y="925"/>
                    <a:pt x="587" y="955"/>
                    <a:pt x="587" y="984"/>
                  </a:cubicBezTo>
                  <a:close/>
                  <a:moveTo>
                    <a:pt x="1042" y="1028"/>
                  </a:moveTo>
                  <a:cubicBezTo>
                    <a:pt x="1028" y="1058"/>
                    <a:pt x="1028" y="1087"/>
                    <a:pt x="1028" y="1102"/>
                  </a:cubicBezTo>
                  <a:cubicBezTo>
                    <a:pt x="1028" y="1102"/>
                    <a:pt x="1013" y="1131"/>
                    <a:pt x="984" y="1146"/>
                  </a:cubicBezTo>
                  <a:cubicBezTo>
                    <a:pt x="910" y="1190"/>
                    <a:pt x="910" y="1146"/>
                    <a:pt x="969" y="1087"/>
                  </a:cubicBezTo>
                  <a:cubicBezTo>
                    <a:pt x="998" y="1058"/>
                    <a:pt x="1013" y="1043"/>
                    <a:pt x="984" y="1013"/>
                  </a:cubicBezTo>
                  <a:cubicBezTo>
                    <a:pt x="969" y="984"/>
                    <a:pt x="954" y="969"/>
                    <a:pt x="984" y="955"/>
                  </a:cubicBezTo>
                  <a:cubicBezTo>
                    <a:pt x="1057" y="940"/>
                    <a:pt x="1072" y="955"/>
                    <a:pt x="1042" y="1028"/>
                  </a:cubicBezTo>
                  <a:close/>
                  <a:moveTo>
                    <a:pt x="558" y="1513"/>
                  </a:moveTo>
                  <a:cubicBezTo>
                    <a:pt x="543" y="1542"/>
                    <a:pt x="529" y="1557"/>
                    <a:pt x="485" y="1557"/>
                  </a:cubicBezTo>
                  <a:cubicBezTo>
                    <a:pt x="441" y="1557"/>
                    <a:pt x="441" y="1557"/>
                    <a:pt x="455" y="1513"/>
                  </a:cubicBezTo>
                  <a:cubicBezTo>
                    <a:pt x="485" y="1469"/>
                    <a:pt x="573" y="1439"/>
                    <a:pt x="558" y="1513"/>
                  </a:cubicBezTo>
                  <a:close/>
                  <a:moveTo>
                    <a:pt x="338" y="1909"/>
                  </a:moveTo>
                  <a:cubicBezTo>
                    <a:pt x="338" y="1924"/>
                    <a:pt x="338" y="1938"/>
                    <a:pt x="323" y="1938"/>
                  </a:cubicBezTo>
                  <a:cubicBezTo>
                    <a:pt x="294" y="1938"/>
                    <a:pt x="279" y="1924"/>
                    <a:pt x="279" y="1909"/>
                  </a:cubicBezTo>
                  <a:cubicBezTo>
                    <a:pt x="279" y="1894"/>
                    <a:pt x="279" y="1880"/>
                    <a:pt x="294" y="1880"/>
                  </a:cubicBezTo>
                  <a:cubicBezTo>
                    <a:pt x="323" y="1880"/>
                    <a:pt x="338" y="1894"/>
                    <a:pt x="338" y="1909"/>
                  </a:cubicBezTo>
                  <a:close/>
                  <a:moveTo>
                    <a:pt x="485" y="2070"/>
                  </a:moveTo>
                  <a:cubicBezTo>
                    <a:pt x="514" y="2070"/>
                    <a:pt x="514" y="2070"/>
                    <a:pt x="485" y="2115"/>
                  </a:cubicBezTo>
                  <a:cubicBezTo>
                    <a:pt x="441" y="2159"/>
                    <a:pt x="367" y="2129"/>
                    <a:pt x="397" y="2056"/>
                  </a:cubicBezTo>
                  <a:cubicBezTo>
                    <a:pt x="411" y="2026"/>
                    <a:pt x="411" y="2012"/>
                    <a:pt x="426" y="2041"/>
                  </a:cubicBezTo>
                  <a:cubicBezTo>
                    <a:pt x="441" y="2056"/>
                    <a:pt x="455" y="2070"/>
                    <a:pt x="485" y="20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8641190" y="1570464"/>
              <a:ext cx="1901" cy="1869"/>
            </a:xfrm>
            <a:custGeom>
              <a:avLst/>
              <a:gdLst/>
              <a:ahLst/>
              <a:cxnLst/>
              <a:rect l="l" t="t" r="r" b="b"/>
              <a:pathLst>
                <a:path w="60" h="59" extrusionOk="0">
                  <a:moveTo>
                    <a:pt x="16" y="29"/>
                  </a:moveTo>
                  <a:cubicBezTo>
                    <a:pt x="16" y="44"/>
                    <a:pt x="30" y="59"/>
                    <a:pt x="45" y="59"/>
                  </a:cubicBezTo>
                  <a:cubicBezTo>
                    <a:pt x="45" y="59"/>
                    <a:pt x="60" y="44"/>
                    <a:pt x="60" y="29"/>
                  </a:cubicBezTo>
                  <a:cubicBezTo>
                    <a:pt x="60" y="15"/>
                    <a:pt x="45" y="0"/>
                    <a:pt x="30" y="15"/>
                  </a:cubicBezTo>
                  <a:cubicBezTo>
                    <a:pt x="16" y="0"/>
                    <a:pt x="1" y="15"/>
                    <a:pt x="16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8872341" y="1611835"/>
              <a:ext cx="36778" cy="104662"/>
            </a:xfrm>
            <a:custGeom>
              <a:avLst/>
              <a:gdLst/>
              <a:ahLst/>
              <a:cxnLst/>
              <a:rect l="l" t="t" r="r" b="b"/>
              <a:pathLst>
                <a:path w="1161" h="3304" extrusionOk="0">
                  <a:moveTo>
                    <a:pt x="558" y="59"/>
                  </a:moveTo>
                  <a:cubicBezTo>
                    <a:pt x="529" y="103"/>
                    <a:pt x="485" y="118"/>
                    <a:pt x="441" y="103"/>
                  </a:cubicBezTo>
                  <a:cubicBezTo>
                    <a:pt x="411" y="89"/>
                    <a:pt x="382" y="103"/>
                    <a:pt x="353" y="162"/>
                  </a:cubicBezTo>
                  <a:cubicBezTo>
                    <a:pt x="338" y="206"/>
                    <a:pt x="323" y="236"/>
                    <a:pt x="309" y="236"/>
                  </a:cubicBezTo>
                  <a:cubicBezTo>
                    <a:pt x="250" y="324"/>
                    <a:pt x="221" y="426"/>
                    <a:pt x="206" y="529"/>
                  </a:cubicBezTo>
                  <a:cubicBezTo>
                    <a:pt x="206" y="529"/>
                    <a:pt x="206" y="573"/>
                    <a:pt x="191" y="603"/>
                  </a:cubicBezTo>
                  <a:cubicBezTo>
                    <a:pt x="177" y="647"/>
                    <a:pt x="177" y="705"/>
                    <a:pt x="191" y="764"/>
                  </a:cubicBezTo>
                  <a:cubicBezTo>
                    <a:pt x="221" y="823"/>
                    <a:pt x="206" y="852"/>
                    <a:pt x="177" y="881"/>
                  </a:cubicBezTo>
                  <a:cubicBezTo>
                    <a:pt x="118" y="1087"/>
                    <a:pt x="74" y="1307"/>
                    <a:pt x="88" y="1527"/>
                  </a:cubicBezTo>
                  <a:cubicBezTo>
                    <a:pt x="88" y="1586"/>
                    <a:pt x="88" y="1616"/>
                    <a:pt x="74" y="1616"/>
                  </a:cubicBezTo>
                  <a:cubicBezTo>
                    <a:pt x="74" y="1616"/>
                    <a:pt x="74" y="1660"/>
                    <a:pt x="103" y="1704"/>
                  </a:cubicBezTo>
                  <a:cubicBezTo>
                    <a:pt x="118" y="1762"/>
                    <a:pt x="133" y="1806"/>
                    <a:pt x="103" y="1836"/>
                  </a:cubicBezTo>
                  <a:cubicBezTo>
                    <a:pt x="74" y="1865"/>
                    <a:pt x="59" y="1880"/>
                    <a:pt x="30" y="2100"/>
                  </a:cubicBezTo>
                  <a:cubicBezTo>
                    <a:pt x="15" y="2217"/>
                    <a:pt x="15" y="2232"/>
                    <a:pt x="59" y="2203"/>
                  </a:cubicBezTo>
                  <a:cubicBezTo>
                    <a:pt x="103" y="2188"/>
                    <a:pt x="118" y="2203"/>
                    <a:pt x="103" y="2232"/>
                  </a:cubicBezTo>
                  <a:cubicBezTo>
                    <a:pt x="88" y="2261"/>
                    <a:pt x="103" y="2276"/>
                    <a:pt x="133" y="2261"/>
                  </a:cubicBezTo>
                  <a:cubicBezTo>
                    <a:pt x="177" y="2261"/>
                    <a:pt x="191" y="2261"/>
                    <a:pt x="177" y="2276"/>
                  </a:cubicBezTo>
                  <a:cubicBezTo>
                    <a:pt x="162" y="2291"/>
                    <a:pt x="147" y="2306"/>
                    <a:pt x="118" y="2306"/>
                  </a:cubicBezTo>
                  <a:cubicBezTo>
                    <a:pt x="88" y="2320"/>
                    <a:pt x="59" y="2320"/>
                    <a:pt x="44" y="2350"/>
                  </a:cubicBezTo>
                  <a:cubicBezTo>
                    <a:pt x="0" y="2379"/>
                    <a:pt x="0" y="2394"/>
                    <a:pt x="44" y="2540"/>
                  </a:cubicBezTo>
                  <a:cubicBezTo>
                    <a:pt x="74" y="2614"/>
                    <a:pt x="88" y="2702"/>
                    <a:pt x="103" y="2775"/>
                  </a:cubicBezTo>
                  <a:cubicBezTo>
                    <a:pt x="103" y="2805"/>
                    <a:pt x="118" y="2849"/>
                    <a:pt x="147" y="2849"/>
                  </a:cubicBezTo>
                  <a:cubicBezTo>
                    <a:pt x="162" y="2893"/>
                    <a:pt x="177" y="2937"/>
                    <a:pt x="177" y="2981"/>
                  </a:cubicBezTo>
                  <a:cubicBezTo>
                    <a:pt x="177" y="3098"/>
                    <a:pt x="250" y="3186"/>
                    <a:pt x="309" y="3157"/>
                  </a:cubicBezTo>
                  <a:cubicBezTo>
                    <a:pt x="323" y="3157"/>
                    <a:pt x="323" y="3157"/>
                    <a:pt x="323" y="3186"/>
                  </a:cubicBezTo>
                  <a:cubicBezTo>
                    <a:pt x="323" y="3245"/>
                    <a:pt x="382" y="3274"/>
                    <a:pt x="514" y="3289"/>
                  </a:cubicBezTo>
                  <a:cubicBezTo>
                    <a:pt x="588" y="3304"/>
                    <a:pt x="632" y="3289"/>
                    <a:pt x="632" y="3274"/>
                  </a:cubicBezTo>
                  <a:cubicBezTo>
                    <a:pt x="632" y="3260"/>
                    <a:pt x="676" y="3216"/>
                    <a:pt x="720" y="3186"/>
                  </a:cubicBezTo>
                  <a:cubicBezTo>
                    <a:pt x="867" y="3040"/>
                    <a:pt x="969" y="2849"/>
                    <a:pt x="999" y="2643"/>
                  </a:cubicBezTo>
                  <a:cubicBezTo>
                    <a:pt x="999" y="2599"/>
                    <a:pt x="999" y="2570"/>
                    <a:pt x="1013" y="2526"/>
                  </a:cubicBezTo>
                  <a:cubicBezTo>
                    <a:pt x="1057" y="2526"/>
                    <a:pt x="1072" y="2408"/>
                    <a:pt x="1043" y="2379"/>
                  </a:cubicBezTo>
                  <a:cubicBezTo>
                    <a:pt x="999" y="2364"/>
                    <a:pt x="1013" y="2364"/>
                    <a:pt x="1043" y="2350"/>
                  </a:cubicBezTo>
                  <a:cubicBezTo>
                    <a:pt x="1057" y="2335"/>
                    <a:pt x="1087" y="2188"/>
                    <a:pt x="1043" y="2159"/>
                  </a:cubicBezTo>
                  <a:cubicBezTo>
                    <a:pt x="999" y="2144"/>
                    <a:pt x="1013" y="2129"/>
                    <a:pt x="1057" y="2115"/>
                  </a:cubicBezTo>
                  <a:cubicBezTo>
                    <a:pt x="1072" y="2085"/>
                    <a:pt x="1087" y="2056"/>
                    <a:pt x="1101" y="2027"/>
                  </a:cubicBezTo>
                  <a:cubicBezTo>
                    <a:pt x="1101" y="1997"/>
                    <a:pt x="1101" y="1733"/>
                    <a:pt x="1116" y="1454"/>
                  </a:cubicBezTo>
                  <a:cubicBezTo>
                    <a:pt x="1131" y="999"/>
                    <a:pt x="1116" y="926"/>
                    <a:pt x="1087" y="926"/>
                  </a:cubicBezTo>
                  <a:cubicBezTo>
                    <a:pt x="1057" y="926"/>
                    <a:pt x="1043" y="940"/>
                    <a:pt x="1043" y="955"/>
                  </a:cubicBezTo>
                  <a:cubicBezTo>
                    <a:pt x="1043" y="970"/>
                    <a:pt x="1028" y="984"/>
                    <a:pt x="1013" y="984"/>
                  </a:cubicBezTo>
                  <a:cubicBezTo>
                    <a:pt x="955" y="984"/>
                    <a:pt x="1043" y="896"/>
                    <a:pt x="1101" y="896"/>
                  </a:cubicBezTo>
                  <a:cubicBezTo>
                    <a:pt x="1146" y="896"/>
                    <a:pt x="1131" y="896"/>
                    <a:pt x="1087" y="852"/>
                  </a:cubicBezTo>
                  <a:cubicBezTo>
                    <a:pt x="1043" y="823"/>
                    <a:pt x="1028" y="808"/>
                    <a:pt x="1087" y="837"/>
                  </a:cubicBezTo>
                  <a:cubicBezTo>
                    <a:pt x="1146" y="852"/>
                    <a:pt x="1146" y="837"/>
                    <a:pt x="1146" y="676"/>
                  </a:cubicBezTo>
                  <a:cubicBezTo>
                    <a:pt x="1160" y="588"/>
                    <a:pt x="1146" y="514"/>
                    <a:pt x="1101" y="426"/>
                  </a:cubicBezTo>
                  <a:cubicBezTo>
                    <a:pt x="1072" y="397"/>
                    <a:pt x="1043" y="338"/>
                    <a:pt x="1028" y="309"/>
                  </a:cubicBezTo>
                  <a:cubicBezTo>
                    <a:pt x="1013" y="280"/>
                    <a:pt x="984" y="265"/>
                    <a:pt x="940" y="250"/>
                  </a:cubicBezTo>
                  <a:cubicBezTo>
                    <a:pt x="925" y="250"/>
                    <a:pt x="896" y="250"/>
                    <a:pt x="896" y="236"/>
                  </a:cubicBezTo>
                  <a:cubicBezTo>
                    <a:pt x="896" y="221"/>
                    <a:pt x="881" y="206"/>
                    <a:pt x="867" y="206"/>
                  </a:cubicBezTo>
                  <a:cubicBezTo>
                    <a:pt x="852" y="206"/>
                    <a:pt x="823" y="177"/>
                    <a:pt x="823" y="147"/>
                  </a:cubicBezTo>
                  <a:cubicBezTo>
                    <a:pt x="823" y="118"/>
                    <a:pt x="823" y="89"/>
                    <a:pt x="793" y="89"/>
                  </a:cubicBezTo>
                  <a:cubicBezTo>
                    <a:pt x="764" y="89"/>
                    <a:pt x="734" y="74"/>
                    <a:pt x="720" y="59"/>
                  </a:cubicBezTo>
                  <a:cubicBezTo>
                    <a:pt x="661" y="1"/>
                    <a:pt x="602" y="1"/>
                    <a:pt x="529" y="74"/>
                  </a:cubicBezTo>
                  <a:close/>
                  <a:moveTo>
                    <a:pt x="823" y="544"/>
                  </a:moveTo>
                  <a:cubicBezTo>
                    <a:pt x="823" y="558"/>
                    <a:pt x="808" y="558"/>
                    <a:pt x="808" y="529"/>
                  </a:cubicBezTo>
                  <a:cubicBezTo>
                    <a:pt x="808" y="485"/>
                    <a:pt x="808" y="470"/>
                    <a:pt x="823" y="485"/>
                  </a:cubicBezTo>
                  <a:cubicBezTo>
                    <a:pt x="837" y="500"/>
                    <a:pt x="837" y="514"/>
                    <a:pt x="823" y="544"/>
                  </a:cubicBezTo>
                  <a:close/>
                  <a:moveTo>
                    <a:pt x="911" y="1102"/>
                  </a:moveTo>
                  <a:cubicBezTo>
                    <a:pt x="896" y="1116"/>
                    <a:pt x="867" y="1116"/>
                    <a:pt x="852" y="1102"/>
                  </a:cubicBezTo>
                  <a:cubicBezTo>
                    <a:pt x="837" y="1102"/>
                    <a:pt x="837" y="1087"/>
                    <a:pt x="867" y="1087"/>
                  </a:cubicBezTo>
                  <a:cubicBezTo>
                    <a:pt x="896" y="1087"/>
                    <a:pt x="925" y="1102"/>
                    <a:pt x="911" y="1102"/>
                  </a:cubicBezTo>
                  <a:close/>
                  <a:moveTo>
                    <a:pt x="411" y="1263"/>
                  </a:moveTo>
                  <a:cubicBezTo>
                    <a:pt x="411" y="1278"/>
                    <a:pt x="397" y="1278"/>
                    <a:pt x="397" y="1248"/>
                  </a:cubicBezTo>
                  <a:cubicBezTo>
                    <a:pt x="397" y="1219"/>
                    <a:pt x="397" y="1204"/>
                    <a:pt x="411" y="1204"/>
                  </a:cubicBezTo>
                  <a:cubicBezTo>
                    <a:pt x="411" y="1219"/>
                    <a:pt x="411" y="1248"/>
                    <a:pt x="411" y="1263"/>
                  </a:cubicBezTo>
                  <a:close/>
                  <a:moveTo>
                    <a:pt x="1057" y="1351"/>
                  </a:moveTo>
                  <a:cubicBezTo>
                    <a:pt x="1057" y="1351"/>
                    <a:pt x="1043" y="1366"/>
                    <a:pt x="1013" y="1366"/>
                  </a:cubicBezTo>
                  <a:cubicBezTo>
                    <a:pt x="984" y="1366"/>
                    <a:pt x="969" y="1351"/>
                    <a:pt x="969" y="1351"/>
                  </a:cubicBezTo>
                  <a:cubicBezTo>
                    <a:pt x="969" y="1337"/>
                    <a:pt x="984" y="1322"/>
                    <a:pt x="1013" y="1322"/>
                  </a:cubicBezTo>
                  <a:cubicBezTo>
                    <a:pt x="1043" y="1322"/>
                    <a:pt x="1057" y="1337"/>
                    <a:pt x="1057" y="1351"/>
                  </a:cubicBezTo>
                  <a:close/>
                  <a:moveTo>
                    <a:pt x="544" y="1454"/>
                  </a:moveTo>
                  <a:cubicBezTo>
                    <a:pt x="529" y="1469"/>
                    <a:pt x="514" y="1469"/>
                    <a:pt x="500" y="1483"/>
                  </a:cubicBezTo>
                  <a:cubicBezTo>
                    <a:pt x="470" y="1483"/>
                    <a:pt x="470" y="1469"/>
                    <a:pt x="500" y="1454"/>
                  </a:cubicBezTo>
                  <a:cubicBezTo>
                    <a:pt x="514" y="1439"/>
                    <a:pt x="558" y="1425"/>
                    <a:pt x="544" y="1454"/>
                  </a:cubicBezTo>
                  <a:close/>
                  <a:moveTo>
                    <a:pt x="896" y="1762"/>
                  </a:moveTo>
                  <a:cubicBezTo>
                    <a:pt x="881" y="1777"/>
                    <a:pt x="881" y="1792"/>
                    <a:pt x="867" y="1792"/>
                  </a:cubicBezTo>
                  <a:cubicBezTo>
                    <a:pt x="852" y="1792"/>
                    <a:pt x="837" y="1792"/>
                    <a:pt x="837" y="1792"/>
                  </a:cubicBezTo>
                  <a:cubicBezTo>
                    <a:pt x="837" y="1762"/>
                    <a:pt x="852" y="1762"/>
                    <a:pt x="867" y="1762"/>
                  </a:cubicBezTo>
                  <a:cubicBezTo>
                    <a:pt x="881" y="1762"/>
                    <a:pt x="896" y="1762"/>
                    <a:pt x="896" y="1762"/>
                  </a:cubicBezTo>
                  <a:close/>
                  <a:moveTo>
                    <a:pt x="764" y="2115"/>
                  </a:moveTo>
                  <a:cubicBezTo>
                    <a:pt x="793" y="2144"/>
                    <a:pt x="779" y="2144"/>
                    <a:pt x="734" y="2115"/>
                  </a:cubicBezTo>
                  <a:cubicBezTo>
                    <a:pt x="690" y="2100"/>
                    <a:pt x="661" y="2056"/>
                    <a:pt x="676" y="1997"/>
                  </a:cubicBezTo>
                  <a:lnTo>
                    <a:pt x="676" y="1924"/>
                  </a:lnTo>
                  <a:lnTo>
                    <a:pt x="705" y="1997"/>
                  </a:lnTo>
                  <a:cubicBezTo>
                    <a:pt x="720" y="2041"/>
                    <a:pt x="734" y="2071"/>
                    <a:pt x="764" y="2115"/>
                  </a:cubicBezTo>
                  <a:close/>
                  <a:moveTo>
                    <a:pt x="500" y="2056"/>
                  </a:moveTo>
                  <a:cubicBezTo>
                    <a:pt x="500" y="2085"/>
                    <a:pt x="500" y="2085"/>
                    <a:pt x="470" y="2085"/>
                  </a:cubicBezTo>
                  <a:cubicBezTo>
                    <a:pt x="441" y="2071"/>
                    <a:pt x="426" y="2056"/>
                    <a:pt x="426" y="2041"/>
                  </a:cubicBezTo>
                  <a:cubicBezTo>
                    <a:pt x="426" y="2012"/>
                    <a:pt x="426" y="1997"/>
                    <a:pt x="456" y="2012"/>
                  </a:cubicBezTo>
                  <a:cubicBezTo>
                    <a:pt x="470" y="2012"/>
                    <a:pt x="485" y="2041"/>
                    <a:pt x="500" y="2056"/>
                  </a:cubicBezTo>
                  <a:close/>
                  <a:moveTo>
                    <a:pt x="632" y="2364"/>
                  </a:moveTo>
                  <a:cubicBezTo>
                    <a:pt x="617" y="2379"/>
                    <a:pt x="602" y="2394"/>
                    <a:pt x="588" y="2394"/>
                  </a:cubicBezTo>
                  <a:cubicBezTo>
                    <a:pt x="573" y="2394"/>
                    <a:pt x="558" y="2379"/>
                    <a:pt x="558" y="2364"/>
                  </a:cubicBezTo>
                  <a:cubicBezTo>
                    <a:pt x="558" y="2350"/>
                    <a:pt x="573" y="2335"/>
                    <a:pt x="602" y="2335"/>
                  </a:cubicBezTo>
                  <a:cubicBezTo>
                    <a:pt x="632" y="2335"/>
                    <a:pt x="632" y="2350"/>
                    <a:pt x="632" y="2364"/>
                  </a:cubicBezTo>
                  <a:close/>
                  <a:moveTo>
                    <a:pt x="353" y="2394"/>
                  </a:moveTo>
                  <a:cubicBezTo>
                    <a:pt x="338" y="2408"/>
                    <a:pt x="309" y="2423"/>
                    <a:pt x="279" y="2423"/>
                  </a:cubicBezTo>
                  <a:cubicBezTo>
                    <a:pt x="250" y="2423"/>
                    <a:pt x="250" y="2423"/>
                    <a:pt x="279" y="2394"/>
                  </a:cubicBezTo>
                  <a:cubicBezTo>
                    <a:pt x="323" y="2364"/>
                    <a:pt x="367" y="2364"/>
                    <a:pt x="353" y="2394"/>
                  </a:cubicBezTo>
                  <a:close/>
                  <a:moveTo>
                    <a:pt x="676" y="2761"/>
                  </a:moveTo>
                  <a:cubicBezTo>
                    <a:pt x="676" y="2775"/>
                    <a:pt x="646" y="2790"/>
                    <a:pt x="632" y="2790"/>
                  </a:cubicBezTo>
                  <a:cubicBezTo>
                    <a:pt x="617" y="2790"/>
                    <a:pt x="617" y="2775"/>
                    <a:pt x="632" y="2761"/>
                  </a:cubicBezTo>
                  <a:cubicBezTo>
                    <a:pt x="690" y="2717"/>
                    <a:pt x="705" y="2717"/>
                    <a:pt x="676" y="27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8680724" y="1624854"/>
              <a:ext cx="35384" cy="90249"/>
            </a:xfrm>
            <a:custGeom>
              <a:avLst/>
              <a:gdLst/>
              <a:ahLst/>
              <a:cxnLst/>
              <a:rect l="l" t="t" r="r" b="b"/>
              <a:pathLst>
                <a:path w="1117" h="2849" extrusionOk="0">
                  <a:moveTo>
                    <a:pt x="397" y="30"/>
                  </a:moveTo>
                  <a:cubicBezTo>
                    <a:pt x="368" y="74"/>
                    <a:pt x="368" y="103"/>
                    <a:pt x="353" y="147"/>
                  </a:cubicBezTo>
                  <a:cubicBezTo>
                    <a:pt x="353" y="177"/>
                    <a:pt x="353" y="177"/>
                    <a:pt x="339" y="162"/>
                  </a:cubicBezTo>
                  <a:cubicBezTo>
                    <a:pt x="324" y="133"/>
                    <a:pt x="309" y="118"/>
                    <a:pt x="280" y="118"/>
                  </a:cubicBezTo>
                  <a:cubicBezTo>
                    <a:pt x="192" y="118"/>
                    <a:pt x="162" y="206"/>
                    <a:pt x="74" y="603"/>
                  </a:cubicBezTo>
                  <a:cubicBezTo>
                    <a:pt x="16" y="940"/>
                    <a:pt x="1" y="1263"/>
                    <a:pt x="30" y="1586"/>
                  </a:cubicBezTo>
                  <a:cubicBezTo>
                    <a:pt x="89" y="2144"/>
                    <a:pt x="104" y="2173"/>
                    <a:pt x="148" y="2173"/>
                  </a:cubicBezTo>
                  <a:cubicBezTo>
                    <a:pt x="177" y="2173"/>
                    <a:pt x="192" y="2188"/>
                    <a:pt x="192" y="2203"/>
                  </a:cubicBezTo>
                  <a:cubicBezTo>
                    <a:pt x="192" y="2217"/>
                    <a:pt x="162" y="2232"/>
                    <a:pt x="133" y="2217"/>
                  </a:cubicBezTo>
                  <a:cubicBezTo>
                    <a:pt x="104" y="2217"/>
                    <a:pt x="74" y="2217"/>
                    <a:pt x="74" y="2247"/>
                  </a:cubicBezTo>
                  <a:cubicBezTo>
                    <a:pt x="74" y="2276"/>
                    <a:pt x="74" y="2335"/>
                    <a:pt x="74" y="2394"/>
                  </a:cubicBezTo>
                  <a:cubicBezTo>
                    <a:pt x="74" y="2452"/>
                    <a:pt x="89" y="2511"/>
                    <a:pt x="133" y="2570"/>
                  </a:cubicBezTo>
                  <a:cubicBezTo>
                    <a:pt x="162" y="2599"/>
                    <a:pt x="177" y="2629"/>
                    <a:pt x="177" y="2643"/>
                  </a:cubicBezTo>
                  <a:cubicBezTo>
                    <a:pt x="162" y="2658"/>
                    <a:pt x="206" y="2702"/>
                    <a:pt x="250" y="2746"/>
                  </a:cubicBezTo>
                  <a:cubicBezTo>
                    <a:pt x="353" y="2819"/>
                    <a:pt x="471" y="2849"/>
                    <a:pt x="441" y="2775"/>
                  </a:cubicBezTo>
                  <a:cubicBezTo>
                    <a:pt x="427" y="2746"/>
                    <a:pt x="441" y="2731"/>
                    <a:pt x="544" y="2746"/>
                  </a:cubicBezTo>
                  <a:cubicBezTo>
                    <a:pt x="632" y="2761"/>
                    <a:pt x="662" y="2746"/>
                    <a:pt x="676" y="2702"/>
                  </a:cubicBezTo>
                  <a:cubicBezTo>
                    <a:pt x="691" y="2658"/>
                    <a:pt x="706" y="2643"/>
                    <a:pt x="720" y="2643"/>
                  </a:cubicBezTo>
                  <a:cubicBezTo>
                    <a:pt x="794" y="2614"/>
                    <a:pt x="867" y="2540"/>
                    <a:pt x="911" y="2467"/>
                  </a:cubicBezTo>
                  <a:cubicBezTo>
                    <a:pt x="911" y="2452"/>
                    <a:pt x="940" y="2423"/>
                    <a:pt x="984" y="2394"/>
                  </a:cubicBezTo>
                  <a:cubicBezTo>
                    <a:pt x="1087" y="2335"/>
                    <a:pt x="1102" y="2276"/>
                    <a:pt x="1029" y="2217"/>
                  </a:cubicBezTo>
                  <a:cubicBezTo>
                    <a:pt x="999" y="2173"/>
                    <a:pt x="999" y="2159"/>
                    <a:pt x="1014" y="2159"/>
                  </a:cubicBezTo>
                  <a:cubicBezTo>
                    <a:pt x="1029" y="2159"/>
                    <a:pt x="1043" y="2129"/>
                    <a:pt x="1043" y="2085"/>
                  </a:cubicBezTo>
                  <a:cubicBezTo>
                    <a:pt x="1043" y="2041"/>
                    <a:pt x="1058" y="1880"/>
                    <a:pt x="1073" y="1733"/>
                  </a:cubicBezTo>
                  <a:cubicBezTo>
                    <a:pt x="1117" y="1366"/>
                    <a:pt x="1117" y="999"/>
                    <a:pt x="1073" y="632"/>
                  </a:cubicBezTo>
                  <a:cubicBezTo>
                    <a:pt x="1058" y="559"/>
                    <a:pt x="1043" y="470"/>
                    <a:pt x="1029" y="412"/>
                  </a:cubicBezTo>
                  <a:cubicBezTo>
                    <a:pt x="999" y="294"/>
                    <a:pt x="926" y="206"/>
                    <a:pt x="838" y="133"/>
                  </a:cubicBezTo>
                  <a:cubicBezTo>
                    <a:pt x="808" y="118"/>
                    <a:pt x="794" y="118"/>
                    <a:pt x="794" y="133"/>
                  </a:cubicBezTo>
                  <a:cubicBezTo>
                    <a:pt x="794" y="133"/>
                    <a:pt x="779" y="133"/>
                    <a:pt x="764" y="103"/>
                  </a:cubicBezTo>
                  <a:cubicBezTo>
                    <a:pt x="735" y="74"/>
                    <a:pt x="706" y="59"/>
                    <a:pt x="676" y="45"/>
                  </a:cubicBezTo>
                  <a:cubicBezTo>
                    <a:pt x="647" y="45"/>
                    <a:pt x="617" y="45"/>
                    <a:pt x="617" y="30"/>
                  </a:cubicBezTo>
                  <a:cubicBezTo>
                    <a:pt x="617" y="15"/>
                    <a:pt x="573" y="1"/>
                    <a:pt x="515" y="1"/>
                  </a:cubicBezTo>
                  <a:cubicBezTo>
                    <a:pt x="456" y="1"/>
                    <a:pt x="397" y="15"/>
                    <a:pt x="368" y="45"/>
                  </a:cubicBezTo>
                  <a:close/>
                  <a:moveTo>
                    <a:pt x="662" y="456"/>
                  </a:moveTo>
                  <a:cubicBezTo>
                    <a:pt x="662" y="485"/>
                    <a:pt x="647" y="456"/>
                    <a:pt x="647" y="426"/>
                  </a:cubicBezTo>
                  <a:cubicBezTo>
                    <a:pt x="647" y="397"/>
                    <a:pt x="647" y="382"/>
                    <a:pt x="662" y="397"/>
                  </a:cubicBezTo>
                  <a:cubicBezTo>
                    <a:pt x="662" y="412"/>
                    <a:pt x="662" y="441"/>
                    <a:pt x="662" y="456"/>
                  </a:cubicBezTo>
                  <a:close/>
                  <a:moveTo>
                    <a:pt x="162" y="705"/>
                  </a:moveTo>
                  <a:cubicBezTo>
                    <a:pt x="162" y="720"/>
                    <a:pt x="148" y="735"/>
                    <a:pt x="133" y="735"/>
                  </a:cubicBezTo>
                  <a:cubicBezTo>
                    <a:pt x="118" y="735"/>
                    <a:pt x="118" y="720"/>
                    <a:pt x="104" y="705"/>
                  </a:cubicBezTo>
                  <a:cubicBezTo>
                    <a:pt x="104" y="691"/>
                    <a:pt x="118" y="676"/>
                    <a:pt x="133" y="676"/>
                  </a:cubicBezTo>
                  <a:cubicBezTo>
                    <a:pt x="148" y="676"/>
                    <a:pt x="162" y="691"/>
                    <a:pt x="162" y="705"/>
                  </a:cubicBezTo>
                  <a:close/>
                  <a:moveTo>
                    <a:pt x="471" y="1175"/>
                  </a:moveTo>
                  <a:cubicBezTo>
                    <a:pt x="471" y="1190"/>
                    <a:pt x="456" y="1205"/>
                    <a:pt x="441" y="1205"/>
                  </a:cubicBezTo>
                  <a:cubicBezTo>
                    <a:pt x="427" y="1205"/>
                    <a:pt x="412" y="1190"/>
                    <a:pt x="412" y="1175"/>
                  </a:cubicBezTo>
                  <a:cubicBezTo>
                    <a:pt x="412" y="1160"/>
                    <a:pt x="427" y="1146"/>
                    <a:pt x="441" y="1146"/>
                  </a:cubicBezTo>
                  <a:cubicBezTo>
                    <a:pt x="456" y="1146"/>
                    <a:pt x="471" y="1160"/>
                    <a:pt x="471" y="1175"/>
                  </a:cubicBezTo>
                  <a:close/>
                  <a:moveTo>
                    <a:pt x="1043" y="1337"/>
                  </a:moveTo>
                  <a:cubicBezTo>
                    <a:pt x="1043" y="1351"/>
                    <a:pt x="1043" y="1366"/>
                    <a:pt x="1014" y="1381"/>
                  </a:cubicBezTo>
                  <a:cubicBezTo>
                    <a:pt x="984" y="1395"/>
                    <a:pt x="970" y="1381"/>
                    <a:pt x="970" y="1351"/>
                  </a:cubicBezTo>
                  <a:cubicBezTo>
                    <a:pt x="970" y="1337"/>
                    <a:pt x="1014" y="1307"/>
                    <a:pt x="1043" y="1337"/>
                  </a:cubicBezTo>
                  <a:close/>
                  <a:moveTo>
                    <a:pt x="691" y="1718"/>
                  </a:moveTo>
                  <a:cubicBezTo>
                    <a:pt x="676" y="1733"/>
                    <a:pt x="647" y="1733"/>
                    <a:pt x="632" y="1718"/>
                  </a:cubicBezTo>
                  <a:cubicBezTo>
                    <a:pt x="617" y="1718"/>
                    <a:pt x="617" y="1704"/>
                    <a:pt x="647" y="1704"/>
                  </a:cubicBezTo>
                  <a:cubicBezTo>
                    <a:pt x="676" y="1704"/>
                    <a:pt x="691" y="1718"/>
                    <a:pt x="691" y="1718"/>
                  </a:cubicBezTo>
                  <a:close/>
                  <a:moveTo>
                    <a:pt x="999" y="2276"/>
                  </a:moveTo>
                  <a:cubicBezTo>
                    <a:pt x="999" y="2291"/>
                    <a:pt x="984" y="2291"/>
                    <a:pt x="955" y="2291"/>
                  </a:cubicBezTo>
                  <a:cubicBezTo>
                    <a:pt x="940" y="2291"/>
                    <a:pt x="896" y="2262"/>
                    <a:pt x="926" y="2232"/>
                  </a:cubicBezTo>
                  <a:cubicBezTo>
                    <a:pt x="970" y="2203"/>
                    <a:pt x="999" y="2232"/>
                    <a:pt x="999" y="22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8941176" y="1636955"/>
              <a:ext cx="34909" cy="83280"/>
            </a:xfrm>
            <a:custGeom>
              <a:avLst/>
              <a:gdLst/>
              <a:ahLst/>
              <a:cxnLst/>
              <a:rect l="l" t="t" r="r" b="b"/>
              <a:pathLst>
                <a:path w="1102" h="2629" extrusionOk="0">
                  <a:moveTo>
                    <a:pt x="353" y="15"/>
                  </a:moveTo>
                  <a:cubicBezTo>
                    <a:pt x="323" y="15"/>
                    <a:pt x="308" y="30"/>
                    <a:pt x="294" y="59"/>
                  </a:cubicBezTo>
                  <a:cubicBezTo>
                    <a:pt x="294" y="88"/>
                    <a:pt x="279" y="118"/>
                    <a:pt x="250" y="118"/>
                  </a:cubicBezTo>
                  <a:cubicBezTo>
                    <a:pt x="220" y="133"/>
                    <a:pt x="191" y="147"/>
                    <a:pt x="176" y="177"/>
                  </a:cubicBezTo>
                  <a:cubicBezTo>
                    <a:pt x="147" y="191"/>
                    <a:pt x="118" y="206"/>
                    <a:pt x="88" y="221"/>
                  </a:cubicBezTo>
                  <a:cubicBezTo>
                    <a:pt x="15" y="235"/>
                    <a:pt x="0" y="353"/>
                    <a:pt x="0" y="778"/>
                  </a:cubicBezTo>
                  <a:cubicBezTo>
                    <a:pt x="0" y="1101"/>
                    <a:pt x="0" y="1116"/>
                    <a:pt x="74" y="1175"/>
                  </a:cubicBezTo>
                  <a:cubicBezTo>
                    <a:pt x="147" y="1234"/>
                    <a:pt x="147" y="1336"/>
                    <a:pt x="44" y="1307"/>
                  </a:cubicBezTo>
                  <a:cubicBezTo>
                    <a:pt x="15" y="1307"/>
                    <a:pt x="0" y="1307"/>
                    <a:pt x="0" y="1351"/>
                  </a:cubicBezTo>
                  <a:cubicBezTo>
                    <a:pt x="0" y="1424"/>
                    <a:pt x="30" y="1439"/>
                    <a:pt x="74" y="1410"/>
                  </a:cubicBezTo>
                  <a:cubicBezTo>
                    <a:pt x="118" y="1366"/>
                    <a:pt x="103" y="1380"/>
                    <a:pt x="103" y="1410"/>
                  </a:cubicBezTo>
                  <a:cubicBezTo>
                    <a:pt x="103" y="1424"/>
                    <a:pt x="88" y="1439"/>
                    <a:pt x="74" y="1439"/>
                  </a:cubicBezTo>
                  <a:cubicBezTo>
                    <a:pt x="30" y="1439"/>
                    <a:pt x="44" y="1513"/>
                    <a:pt x="88" y="1557"/>
                  </a:cubicBezTo>
                  <a:cubicBezTo>
                    <a:pt x="147" y="1615"/>
                    <a:pt x="147" y="1645"/>
                    <a:pt x="132" y="1791"/>
                  </a:cubicBezTo>
                  <a:cubicBezTo>
                    <a:pt x="118" y="2085"/>
                    <a:pt x="132" y="2158"/>
                    <a:pt x="191" y="2173"/>
                  </a:cubicBezTo>
                  <a:cubicBezTo>
                    <a:pt x="250" y="2188"/>
                    <a:pt x="264" y="2261"/>
                    <a:pt x="220" y="2305"/>
                  </a:cubicBezTo>
                  <a:cubicBezTo>
                    <a:pt x="162" y="2335"/>
                    <a:pt x="191" y="2393"/>
                    <a:pt x="294" y="2511"/>
                  </a:cubicBezTo>
                  <a:cubicBezTo>
                    <a:pt x="411" y="2628"/>
                    <a:pt x="411" y="2628"/>
                    <a:pt x="558" y="2628"/>
                  </a:cubicBezTo>
                  <a:cubicBezTo>
                    <a:pt x="690" y="2614"/>
                    <a:pt x="822" y="2555"/>
                    <a:pt x="1013" y="2364"/>
                  </a:cubicBezTo>
                  <a:lnTo>
                    <a:pt x="1087" y="2291"/>
                  </a:lnTo>
                  <a:lnTo>
                    <a:pt x="1087" y="1924"/>
                  </a:lnTo>
                  <a:cubicBezTo>
                    <a:pt x="1101" y="1791"/>
                    <a:pt x="1101" y="1674"/>
                    <a:pt x="1072" y="1557"/>
                  </a:cubicBezTo>
                  <a:cubicBezTo>
                    <a:pt x="1057" y="1557"/>
                    <a:pt x="1057" y="1513"/>
                    <a:pt x="1072" y="1468"/>
                  </a:cubicBezTo>
                  <a:cubicBezTo>
                    <a:pt x="1087" y="1424"/>
                    <a:pt x="1072" y="1380"/>
                    <a:pt x="1057" y="1380"/>
                  </a:cubicBezTo>
                  <a:cubicBezTo>
                    <a:pt x="1028" y="1380"/>
                    <a:pt x="1028" y="1366"/>
                    <a:pt x="1057" y="1336"/>
                  </a:cubicBezTo>
                  <a:cubicBezTo>
                    <a:pt x="1072" y="1145"/>
                    <a:pt x="1043" y="955"/>
                    <a:pt x="984" y="778"/>
                  </a:cubicBezTo>
                  <a:cubicBezTo>
                    <a:pt x="954" y="705"/>
                    <a:pt x="940" y="632"/>
                    <a:pt x="940" y="544"/>
                  </a:cubicBezTo>
                  <a:cubicBezTo>
                    <a:pt x="940" y="426"/>
                    <a:pt x="896" y="279"/>
                    <a:pt x="837" y="279"/>
                  </a:cubicBezTo>
                  <a:cubicBezTo>
                    <a:pt x="778" y="279"/>
                    <a:pt x="793" y="265"/>
                    <a:pt x="793" y="250"/>
                  </a:cubicBezTo>
                  <a:cubicBezTo>
                    <a:pt x="808" y="221"/>
                    <a:pt x="793" y="206"/>
                    <a:pt x="749" y="191"/>
                  </a:cubicBezTo>
                  <a:cubicBezTo>
                    <a:pt x="705" y="191"/>
                    <a:pt x="661" y="162"/>
                    <a:pt x="646" y="118"/>
                  </a:cubicBezTo>
                  <a:cubicBezTo>
                    <a:pt x="631" y="74"/>
                    <a:pt x="587" y="44"/>
                    <a:pt x="558" y="44"/>
                  </a:cubicBezTo>
                  <a:cubicBezTo>
                    <a:pt x="514" y="44"/>
                    <a:pt x="485" y="30"/>
                    <a:pt x="441" y="30"/>
                  </a:cubicBezTo>
                  <a:cubicBezTo>
                    <a:pt x="411" y="15"/>
                    <a:pt x="382" y="0"/>
                    <a:pt x="353" y="15"/>
                  </a:cubicBezTo>
                  <a:close/>
                  <a:moveTo>
                    <a:pt x="690" y="1219"/>
                  </a:moveTo>
                  <a:cubicBezTo>
                    <a:pt x="676" y="1248"/>
                    <a:pt x="646" y="1263"/>
                    <a:pt x="646" y="1263"/>
                  </a:cubicBezTo>
                  <a:cubicBezTo>
                    <a:pt x="631" y="1248"/>
                    <a:pt x="661" y="1190"/>
                    <a:pt x="690" y="1190"/>
                  </a:cubicBezTo>
                  <a:cubicBezTo>
                    <a:pt x="720" y="1190"/>
                    <a:pt x="705" y="1204"/>
                    <a:pt x="690" y="1219"/>
                  </a:cubicBezTo>
                  <a:close/>
                  <a:moveTo>
                    <a:pt x="279" y="2026"/>
                  </a:moveTo>
                  <a:cubicBezTo>
                    <a:pt x="264" y="2070"/>
                    <a:pt x="220" y="2085"/>
                    <a:pt x="220" y="2056"/>
                  </a:cubicBezTo>
                  <a:cubicBezTo>
                    <a:pt x="220" y="2012"/>
                    <a:pt x="235" y="1997"/>
                    <a:pt x="279" y="1982"/>
                  </a:cubicBezTo>
                  <a:cubicBezTo>
                    <a:pt x="294" y="1982"/>
                    <a:pt x="294" y="2012"/>
                    <a:pt x="279" y="20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770941" y="1643924"/>
              <a:ext cx="33990" cy="91200"/>
            </a:xfrm>
            <a:custGeom>
              <a:avLst/>
              <a:gdLst/>
              <a:ahLst/>
              <a:cxnLst/>
              <a:rect l="l" t="t" r="r" b="b"/>
              <a:pathLst>
                <a:path w="1073" h="2879" extrusionOk="0">
                  <a:moveTo>
                    <a:pt x="456" y="45"/>
                  </a:moveTo>
                  <a:cubicBezTo>
                    <a:pt x="456" y="45"/>
                    <a:pt x="427" y="59"/>
                    <a:pt x="383" y="45"/>
                  </a:cubicBezTo>
                  <a:cubicBezTo>
                    <a:pt x="339" y="30"/>
                    <a:pt x="309" y="45"/>
                    <a:pt x="309" y="59"/>
                  </a:cubicBezTo>
                  <a:cubicBezTo>
                    <a:pt x="309" y="74"/>
                    <a:pt x="280" y="89"/>
                    <a:pt x="236" y="89"/>
                  </a:cubicBezTo>
                  <a:cubicBezTo>
                    <a:pt x="177" y="74"/>
                    <a:pt x="133" y="118"/>
                    <a:pt x="118" y="162"/>
                  </a:cubicBezTo>
                  <a:cubicBezTo>
                    <a:pt x="104" y="191"/>
                    <a:pt x="89" y="235"/>
                    <a:pt x="60" y="250"/>
                  </a:cubicBezTo>
                  <a:cubicBezTo>
                    <a:pt x="16" y="280"/>
                    <a:pt x="1" y="691"/>
                    <a:pt x="1" y="1439"/>
                  </a:cubicBezTo>
                  <a:cubicBezTo>
                    <a:pt x="1" y="2085"/>
                    <a:pt x="1" y="2247"/>
                    <a:pt x="45" y="2261"/>
                  </a:cubicBezTo>
                  <a:cubicBezTo>
                    <a:pt x="74" y="2305"/>
                    <a:pt x="89" y="2364"/>
                    <a:pt x="89" y="2423"/>
                  </a:cubicBezTo>
                  <a:cubicBezTo>
                    <a:pt x="104" y="2570"/>
                    <a:pt x="104" y="2570"/>
                    <a:pt x="251" y="2746"/>
                  </a:cubicBezTo>
                  <a:cubicBezTo>
                    <a:pt x="353" y="2863"/>
                    <a:pt x="383" y="2878"/>
                    <a:pt x="471" y="2863"/>
                  </a:cubicBezTo>
                  <a:cubicBezTo>
                    <a:pt x="515" y="2863"/>
                    <a:pt x="559" y="2863"/>
                    <a:pt x="603" y="2834"/>
                  </a:cubicBezTo>
                  <a:cubicBezTo>
                    <a:pt x="603" y="2819"/>
                    <a:pt x="618" y="2805"/>
                    <a:pt x="632" y="2819"/>
                  </a:cubicBezTo>
                  <a:cubicBezTo>
                    <a:pt x="706" y="2834"/>
                    <a:pt x="764" y="2790"/>
                    <a:pt x="779" y="2731"/>
                  </a:cubicBezTo>
                  <a:cubicBezTo>
                    <a:pt x="808" y="2687"/>
                    <a:pt x="852" y="2643"/>
                    <a:pt x="897" y="2628"/>
                  </a:cubicBezTo>
                  <a:cubicBezTo>
                    <a:pt x="985" y="2599"/>
                    <a:pt x="985" y="2584"/>
                    <a:pt x="970" y="2511"/>
                  </a:cubicBezTo>
                  <a:cubicBezTo>
                    <a:pt x="955" y="2438"/>
                    <a:pt x="970" y="2379"/>
                    <a:pt x="1014" y="2320"/>
                  </a:cubicBezTo>
                  <a:cubicBezTo>
                    <a:pt x="1058" y="2232"/>
                    <a:pt x="1073" y="2188"/>
                    <a:pt x="1058" y="1894"/>
                  </a:cubicBezTo>
                  <a:cubicBezTo>
                    <a:pt x="1043" y="1498"/>
                    <a:pt x="1014" y="1307"/>
                    <a:pt x="985" y="1278"/>
                  </a:cubicBezTo>
                  <a:cubicBezTo>
                    <a:pt x="970" y="1248"/>
                    <a:pt x="955" y="1204"/>
                    <a:pt x="955" y="1160"/>
                  </a:cubicBezTo>
                  <a:cubicBezTo>
                    <a:pt x="955" y="1116"/>
                    <a:pt x="941" y="955"/>
                    <a:pt x="926" y="837"/>
                  </a:cubicBezTo>
                  <a:cubicBezTo>
                    <a:pt x="911" y="705"/>
                    <a:pt x="882" y="544"/>
                    <a:pt x="882" y="470"/>
                  </a:cubicBezTo>
                  <a:cubicBezTo>
                    <a:pt x="867" y="309"/>
                    <a:pt x="823" y="235"/>
                    <a:pt x="764" y="250"/>
                  </a:cubicBezTo>
                  <a:cubicBezTo>
                    <a:pt x="750" y="250"/>
                    <a:pt x="735" y="250"/>
                    <a:pt x="735" y="250"/>
                  </a:cubicBezTo>
                  <a:cubicBezTo>
                    <a:pt x="735" y="235"/>
                    <a:pt x="706" y="206"/>
                    <a:pt x="662" y="191"/>
                  </a:cubicBezTo>
                  <a:cubicBezTo>
                    <a:pt x="618" y="191"/>
                    <a:pt x="603" y="162"/>
                    <a:pt x="603" y="133"/>
                  </a:cubicBezTo>
                  <a:cubicBezTo>
                    <a:pt x="618" y="103"/>
                    <a:pt x="603" y="59"/>
                    <a:pt x="574" y="45"/>
                  </a:cubicBezTo>
                  <a:cubicBezTo>
                    <a:pt x="529" y="15"/>
                    <a:pt x="456" y="1"/>
                    <a:pt x="456" y="45"/>
                  </a:cubicBezTo>
                  <a:close/>
                  <a:moveTo>
                    <a:pt x="383" y="147"/>
                  </a:moveTo>
                  <a:cubicBezTo>
                    <a:pt x="383" y="162"/>
                    <a:pt x="397" y="177"/>
                    <a:pt x="383" y="177"/>
                  </a:cubicBezTo>
                  <a:lnTo>
                    <a:pt x="324" y="191"/>
                  </a:lnTo>
                  <a:cubicBezTo>
                    <a:pt x="295" y="206"/>
                    <a:pt x="295" y="191"/>
                    <a:pt x="295" y="177"/>
                  </a:cubicBezTo>
                  <a:cubicBezTo>
                    <a:pt x="309" y="147"/>
                    <a:pt x="353" y="118"/>
                    <a:pt x="383" y="162"/>
                  </a:cubicBezTo>
                  <a:close/>
                  <a:moveTo>
                    <a:pt x="794" y="353"/>
                  </a:moveTo>
                  <a:cubicBezTo>
                    <a:pt x="794" y="353"/>
                    <a:pt x="794" y="382"/>
                    <a:pt x="779" y="382"/>
                  </a:cubicBezTo>
                  <a:cubicBezTo>
                    <a:pt x="764" y="382"/>
                    <a:pt x="750" y="353"/>
                    <a:pt x="750" y="353"/>
                  </a:cubicBezTo>
                  <a:cubicBezTo>
                    <a:pt x="735" y="338"/>
                    <a:pt x="750" y="324"/>
                    <a:pt x="750" y="324"/>
                  </a:cubicBezTo>
                  <a:cubicBezTo>
                    <a:pt x="779" y="324"/>
                    <a:pt x="794" y="338"/>
                    <a:pt x="794" y="353"/>
                  </a:cubicBezTo>
                  <a:close/>
                  <a:moveTo>
                    <a:pt x="162" y="896"/>
                  </a:moveTo>
                  <a:cubicBezTo>
                    <a:pt x="148" y="911"/>
                    <a:pt x="133" y="925"/>
                    <a:pt x="104" y="925"/>
                  </a:cubicBezTo>
                  <a:cubicBezTo>
                    <a:pt x="89" y="925"/>
                    <a:pt x="74" y="911"/>
                    <a:pt x="60" y="896"/>
                  </a:cubicBezTo>
                  <a:cubicBezTo>
                    <a:pt x="60" y="881"/>
                    <a:pt x="89" y="867"/>
                    <a:pt x="118" y="867"/>
                  </a:cubicBezTo>
                  <a:cubicBezTo>
                    <a:pt x="162" y="867"/>
                    <a:pt x="177" y="896"/>
                    <a:pt x="162" y="911"/>
                  </a:cubicBezTo>
                  <a:close/>
                  <a:moveTo>
                    <a:pt x="808" y="940"/>
                  </a:moveTo>
                  <a:cubicBezTo>
                    <a:pt x="794" y="955"/>
                    <a:pt x="779" y="970"/>
                    <a:pt x="764" y="984"/>
                  </a:cubicBezTo>
                  <a:cubicBezTo>
                    <a:pt x="750" y="984"/>
                    <a:pt x="735" y="984"/>
                    <a:pt x="750" y="940"/>
                  </a:cubicBezTo>
                  <a:cubicBezTo>
                    <a:pt x="764" y="911"/>
                    <a:pt x="823" y="896"/>
                    <a:pt x="808" y="940"/>
                  </a:cubicBezTo>
                  <a:close/>
                  <a:moveTo>
                    <a:pt x="867" y="1160"/>
                  </a:moveTo>
                  <a:cubicBezTo>
                    <a:pt x="867" y="1175"/>
                    <a:pt x="838" y="1175"/>
                    <a:pt x="838" y="1146"/>
                  </a:cubicBezTo>
                  <a:cubicBezTo>
                    <a:pt x="838" y="1116"/>
                    <a:pt x="838" y="1087"/>
                    <a:pt x="852" y="1102"/>
                  </a:cubicBezTo>
                  <a:cubicBezTo>
                    <a:pt x="867" y="1116"/>
                    <a:pt x="867" y="1146"/>
                    <a:pt x="867" y="1160"/>
                  </a:cubicBezTo>
                  <a:close/>
                  <a:moveTo>
                    <a:pt x="324" y="2217"/>
                  </a:moveTo>
                  <a:cubicBezTo>
                    <a:pt x="265" y="2261"/>
                    <a:pt x="236" y="2247"/>
                    <a:pt x="265" y="2217"/>
                  </a:cubicBezTo>
                  <a:cubicBezTo>
                    <a:pt x="295" y="2188"/>
                    <a:pt x="309" y="2188"/>
                    <a:pt x="339" y="2188"/>
                  </a:cubicBezTo>
                  <a:cubicBezTo>
                    <a:pt x="368" y="2188"/>
                    <a:pt x="368" y="2188"/>
                    <a:pt x="324" y="22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8825839" y="1734617"/>
              <a:ext cx="38615" cy="89331"/>
            </a:xfrm>
            <a:custGeom>
              <a:avLst/>
              <a:gdLst/>
              <a:ahLst/>
              <a:cxnLst/>
              <a:rect l="l" t="t" r="r" b="b"/>
              <a:pathLst>
                <a:path w="1219" h="2820" extrusionOk="0">
                  <a:moveTo>
                    <a:pt x="544" y="15"/>
                  </a:moveTo>
                  <a:cubicBezTo>
                    <a:pt x="499" y="30"/>
                    <a:pt x="470" y="44"/>
                    <a:pt x="441" y="74"/>
                  </a:cubicBezTo>
                  <a:cubicBezTo>
                    <a:pt x="426" y="88"/>
                    <a:pt x="397" y="103"/>
                    <a:pt x="367" y="118"/>
                  </a:cubicBezTo>
                  <a:cubicBezTo>
                    <a:pt x="250" y="118"/>
                    <a:pt x="0" y="852"/>
                    <a:pt x="88" y="896"/>
                  </a:cubicBezTo>
                  <a:cubicBezTo>
                    <a:pt x="103" y="911"/>
                    <a:pt x="103" y="925"/>
                    <a:pt x="103" y="955"/>
                  </a:cubicBezTo>
                  <a:cubicBezTo>
                    <a:pt x="103" y="969"/>
                    <a:pt x="103" y="984"/>
                    <a:pt x="88" y="969"/>
                  </a:cubicBezTo>
                  <a:cubicBezTo>
                    <a:pt x="74" y="969"/>
                    <a:pt x="30" y="1116"/>
                    <a:pt x="44" y="1278"/>
                  </a:cubicBezTo>
                  <a:cubicBezTo>
                    <a:pt x="44" y="1351"/>
                    <a:pt x="44" y="1468"/>
                    <a:pt x="59" y="1512"/>
                  </a:cubicBezTo>
                  <a:cubicBezTo>
                    <a:pt x="59" y="1557"/>
                    <a:pt x="74" y="1601"/>
                    <a:pt x="103" y="1615"/>
                  </a:cubicBezTo>
                  <a:cubicBezTo>
                    <a:pt x="147" y="1630"/>
                    <a:pt x="176" y="1659"/>
                    <a:pt x="147" y="1689"/>
                  </a:cubicBezTo>
                  <a:cubicBezTo>
                    <a:pt x="103" y="1880"/>
                    <a:pt x="88" y="2056"/>
                    <a:pt x="103" y="2247"/>
                  </a:cubicBezTo>
                  <a:cubicBezTo>
                    <a:pt x="103" y="2349"/>
                    <a:pt x="118" y="2408"/>
                    <a:pt x="147" y="2423"/>
                  </a:cubicBezTo>
                  <a:cubicBezTo>
                    <a:pt x="176" y="2452"/>
                    <a:pt x="206" y="2496"/>
                    <a:pt x="206" y="2540"/>
                  </a:cubicBezTo>
                  <a:cubicBezTo>
                    <a:pt x="221" y="2584"/>
                    <a:pt x="235" y="2628"/>
                    <a:pt x="250" y="2658"/>
                  </a:cubicBezTo>
                  <a:cubicBezTo>
                    <a:pt x="323" y="2731"/>
                    <a:pt x="426" y="2790"/>
                    <a:pt x="529" y="2790"/>
                  </a:cubicBezTo>
                  <a:cubicBezTo>
                    <a:pt x="558" y="2775"/>
                    <a:pt x="573" y="2790"/>
                    <a:pt x="573" y="2790"/>
                  </a:cubicBezTo>
                  <a:cubicBezTo>
                    <a:pt x="573" y="2790"/>
                    <a:pt x="632" y="2819"/>
                    <a:pt x="690" y="2819"/>
                  </a:cubicBezTo>
                  <a:cubicBezTo>
                    <a:pt x="778" y="2819"/>
                    <a:pt x="808" y="2804"/>
                    <a:pt x="822" y="2746"/>
                  </a:cubicBezTo>
                  <a:cubicBezTo>
                    <a:pt x="837" y="2687"/>
                    <a:pt x="852" y="2687"/>
                    <a:pt x="896" y="2687"/>
                  </a:cubicBezTo>
                  <a:cubicBezTo>
                    <a:pt x="940" y="2687"/>
                    <a:pt x="1013" y="2628"/>
                    <a:pt x="1072" y="2467"/>
                  </a:cubicBezTo>
                  <a:cubicBezTo>
                    <a:pt x="1087" y="2437"/>
                    <a:pt x="1116" y="2408"/>
                    <a:pt x="1131" y="2408"/>
                  </a:cubicBezTo>
                  <a:cubicBezTo>
                    <a:pt x="1189" y="2379"/>
                    <a:pt x="1219" y="2056"/>
                    <a:pt x="1219" y="1483"/>
                  </a:cubicBezTo>
                  <a:cubicBezTo>
                    <a:pt x="1219" y="999"/>
                    <a:pt x="1219" y="896"/>
                    <a:pt x="1175" y="867"/>
                  </a:cubicBezTo>
                  <a:cubicBezTo>
                    <a:pt x="1131" y="837"/>
                    <a:pt x="1116" y="764"/>
                    <a:pt x="1160" y="764"/>
                  </a:cubicBezTo>
                  <a:cubicBezTo>
                    <a:pt x="1204" y="764"/>
                    <a:pt x="1204" y="588"/>
                    <a:pt x="1160" y="455"/>
                  </a:cubicBezTo>
                  <a:cubicBezTo>
                    <a:pt x="1145" y="397"/>
                    <a:pt x="1116" y="353"/>
                    <a:pt x="1101" y="353"/>
                  </a:cubicBezTo>
                  <a:cubicBezTo>
                    <a:pt x="1087" y="353"/>
                    <a:pt x="1087" y="338"/>
                    <a:pt x="1087" y="338"/>
                  </a:cubicBezTo>
                  <a:cubicBezTo>
                    <a:pt x="1101" y="323"/>
                    <a:pt x="969" y="191"/>
                    <a:pt x="911" y="191"/>
                  </a:cubicBezTo>
                  <a:cubicBezTo>
                    <a:pt x="852" y="191"/>
                    <a:pt x="822" y="132"/>
                    <a:pt x="866" y="88"/>
                  </a:cubicBezTo>
                  <a:cubicBezTo>
                    <a:pt x="896" y="59"/>
                    <a:pt x="896" y="44"/>
                    <a:pt x="866" y="30"/>
                  </a:cubicBezTo>
                  <a:cubicBezTo>
                    <a:pt x="764" y="0"/>
                    <a:pt x="661" y="0"/>
                    <a:pt x="558" y="30"/>
                  </a:cubicBezTo>
                  <a:close/>
                  <a:moveTo>
                    <a:pt x="382" y="500"/>
                  </a:moveTo>
                  <a:cubicBezTo>
                    <a:pt x="426" y="558"/>
                    <a:pt x="367" y="588"/>
                    <a:pt x="323" y="529"/>
                  </a:cubicBezTo>
                  <a:cubicBezTo>
                    <a:pt x="294" y="514"/>
                    <a:pt x="279" y="500"/>
                    <a:pt x="279" y="470"/>
                  </a:cubicBezTo>
                  <a:cubicBezTo>
                    <a:pt x="279" y="441"/>
                    <a:pt x="353" y="470"/>
                    <a:pt x="382" y="500"/>
                  </a:cubicBezTo>
                  <a:close/>
                  <a:moveTo>
                    <a:pt x="881" y="1292"/>
                  </a:moveTo>
                  <a:cubicBezTo>
                    <a:pt x="881" y="1307"/>
                    <a:pt x="881" y="1322"/>
                    <a:pt x="881" y="1322"/>
                  </a:cubicBezTo>
                  <a:cubicBezTo>
                    <a:pt x="866" y="1322"/>
                    <a:pt x="852" y="1307"/>
                    <a:pt x="852" y="1292"/>
                  </a:cubicBezTo>
                  <a:cubicBezTo>
                    <a:pt x="837" y="1278"/>
                    <a:pt x="852" y="1263"/>
                    <a:pt x="852" y="1263"/>
                  </a:cubicBezTo>
                  <a:cubicBezTo>
                    <a:pt x="866" y="1263"/>
                    <a:pt x="881" y="1278"/>
                    <a:pt x="881" y="1292"/>
                  </a:cubicBezTo>
                  <a:close/>
                  <a:moveTo>
                    <a:pt x="705" y="1997"/>
                  </a:moveTo>
                  <a:cubicBezTo>
                    <a:pt x="676" y="2026"/>
                    <a:pt x="661" y="2041"/>
                    <a:pt x="661" y="2070"/>
                  </a:cubicBezTo>
                  <a:cubicBezTo>
                    <a:pt x="661" y="2085"/>
                    <a:pt x="646" y="2100"/>
                    <a:pt x="617" y="2100"/>
                  </a:cubicBezTo>
                  <a:cubicBezTo>
                    <a:pt x="588" y="2100"/>
                    <a:pt x="573" y="2114"/>
                    <a:pt x="588" y="2144"/>
                  </a:cubicBezTo>
                  <a:cubicBezTo>
                    <a:pt x="602" y="2173"/>
                    <a:pt x="588" y="2188"/>
                    <a:pt x="573" y="2188"/>
                  </a:cubicBezTo>
                  <a:cubicBezTo>
                    <a:pt x="558" y="2188"/>
                    <a:pt x="544" y="2158"/>
                    <a:pt x="544" y="2129"/>
                  </a:cubicBezTo>
                  <a:cubicBezTo>
                    <a:pt x="544" y="2100"/>
                    <a:pt x="558" y="2070"/>
                    <a:pt x="588" y="2070"/>
                  </a:cubicBezTo>
                  <a:cubicBezTo>
                    <a:pt x="646" y="2070"/>
                    <a:pt x="646" y="2041"/>
                    <a:pt x="588" y="1997"/>
                  </a:cubicBezTo>
                  <a:cubicBezTo>
                    <a:pt x="544" y="1953"/>
                    <a:pt x="573" y="1953"/>
                    <a:pt x="646" y="1953"/>
                  </a:cubicBezTo>
                  <a:cubicBezTo>
                    <a:pt x="720" y="1953"/>
                    <a:pt x="749" y="1968"/>
                    <a:pt x="705" y="1997"/>
                  </a:cubicBezTo>
                  <a:close/>
                  <a:moveTo>
                    <a:pt x="499" y="2423"/>
                  </a:moveTo>
                  <a:cubicBezTo>
                    <a:pt x="514" y="2452"/>
                    <a:pt x="499" y="2467"/>
                    <a:pt x="485" y="2481"/>
                  </a:cubicBezTo>
                  <a:cubicBezTo>
                    <a:pt x="470" y="2511"/>
                    <a:pt x="470" y="2525"/>
                    <a:pt x="455" y="2511"/>
                  </a:cubicBezTo>
                  <a:cubicBezTo>
                    <a:pt x="455" y="2496"/>
                    <a:pt x="455" y="2467"/>
                    <a:pt x="455" y="2452"/>
                  </a:cubicBezTo>
                  <a:cubicBezTo>
                    <a:pt x="455" y="2408"/>
                    <a:pt x="485" y="2379"/>
                    <a:pt x="514" y="2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896986" y="1736929"/>
              <a:ext cx="33990" cy="93987"/>
            </a:xfrm>
            <a:custGeom>
              <a:avLst/>
              <a:gdLst/>
              <a:ahLst/>
              <a:cxnLst/>
              <a:rect l="l" t="t" r="r" b="b"/>
              <a:pathLst>
                <a:path w="1073" h="2967" extrusionOk="0">
                  <a:moveTo>
                    <a:pt x="500" y="45"/>
                  </a:moveTo>
                  <a:cubicBezTo>
                    <a:pt x="500" y="45"/>
                    <a:pt x="485" y="59"/>
                    <a:pt x="456" y="59"/>
                  </a:cubicBezTo>
                  <a:cubicBezTo>
                    <a:pt x="441" y="59"/>
                    <a:pt x="412" y="59"/>
                    <a:pt x="412" y="89"/>
                  </a:cubicBezTo>
                  <a:cubicBezTo>
                    <a:pt x="412" y="104"/>
                    <a:pt x="397" y="118"/>
                    <a:pt x="353" y="133"/>
                  </a:cubicBezTo>
                  <a:cubicBezTo>
                    <a:pt x="309" y="162"/>
                    <a:pt x="279" y="206"/>
                    <a:pt x="250" y="250"/>
                  </a:cubicBezTo>
                  <a:cubicBezTo>
                    <a:pt x="206" y="338"/>
                    <a:pt x="191" y="427"/>
                    <a:pt x="191" y="794"/>
                  </a:cubicBezTo>
                  <a:cubicBezTo>
                    <a:pt x="206" y="1058"/>
                    <a:pt x="177" y="1322"/>
                    <a:pt x="133" y="1572"/>
                  </a:cubicBezTo>
                  <a:cubicBezTo>
                    <a:pt x="89" y="1762"/>
                    <a:pt x="45" y="1968"/>
                    <a:pt x="45" y="2027"/>
                  </a:cubicBezTo>
                  <a:cubicBezTo>
                    <a:pt x="30" y="2100"/>
                    <a:pt x="30" y="2203"/>
                    <a:pt x="15" y="2262"/>
                  </a:cubicBezTo>
                  <a:cubicBezTo>
                    <a:pt x="1" y="2335"/>
                    <a:pt x="1" y="2423"/>
                    <a:pt x="15" y="2496"/>
                  </a:cubicBezTo>
                  <a:cubicBezTo>
                    <a:pt x="45" y="2775"/>
                    <a:pt x="323" y="2966"/>
                    <a:pt x="514" y="2834"/>
                  </a:cubicBezTo>
                  <a:cubicBezTo>
                    <a:pt x="705" y="2702"/>
                    <a:pt x="867" y="2496"/>
                    <a:pt x="837" y="2364"/>
                  </a:cubicBezTo>
                  <a:cubicBezTo>
                    <a:pt x="837" y="2350"/>
                    <a:pt x="837" y="2335"/>
                    <a:pt x="852" y="2335"/>
                  </a:cubicBezTo>
                  <a:cubicBezTo>
                    <a:pt x="867" y="2335"/>
                    <a:pt x="896" y="2262"/>
                    <a:pt x="911" y="2159"/>
                  </a:cubicBezTo>
                  <a:cubicBezTo>
                    <a:pt x="925" y="2041"/>
                    <a:pt x="969" y="1909"/>
                    <a:pt x="984" y="1821"/>
                  </a:cubicBezTo>
                  <a:cubicBezTo>
                    <a:pt x="1028" y="1704"/>
                    <a:pt x="1028" y="1645"/>
                    <a:pt x="984" y="1616"/>
                  </a:cubicBezTo>
                  <a:cubicBezTo>
                    <a:pt x="955" y="1601"/>
                    <a:pt x="969" y="1586"/>
                    <a:pt x="984" y="1572"/>
                  </a:cubicBezTo>
                  <a:cubicBezTo>
                    <a:pt x="1013" y="1572"/>
                    <a:pt x="1028" y="1528"/>
                    <a:pt x="1043" y="1293"/>
                  </a:cubicBezTo>
                  <a:lnTo>
                    <a:pt x="1043" y="1102"/>
                  </a:lnTo>
                  <a:cubicBezTo>
                    <a:pt x="1043" y="1072"/>
                    <a:pt x="1043" y="970"/>
                    <a:pt x="1058" y="838"/>
                  </a:cubicBezTo>
                  <a:cubicBezTo>
                    <a:pt x="1072" y="515"/>
                    <a:pt x="1028" y="265"/>
                    <a:pt x="955" y="206"/>
                  </a:cubicBezTo>
                  <a:cubicBezTo>
                    <a:pt x="911" y="177"/>
                    <a:pt x="881" y="162"/>
                    <a:pt x="837" y="162"/>
                  </a:cubicBezTo>
                  <a:cubicBezTo>
                    <a:pt x="808" y="162"/>
                    <a:pt x="793" y="148"/>
                    <a:pt x="793" y="133"/>
                  </a:cubicBezTo>
                  <a:cubicBezTo>
                    <a:pt x="793" y="118"/>
                    <a:pt x="764" y="118"/>
                    <a:pt x="749" y="118"/>
                  </a:cubicBezTo>
                  <a:cubicBezTo>
                    <a:pt x="720" y="133"/>
                    <a:pt x="705" y="118"/>
                    <a:pt x="676" y="59"/>
                  </a:cubicBezTo>
                  <a:cubicBezTo>
                    <a:pt x="661" y="15"/>
                    <a:pt x="632" y="1"/>
                    <a:pt x="573" y="1"/>
                  </a:cubicBezTo>
                  <a:cubicBezTo>
                    <a:pt x="500" y="1"/>
                    <a:pt x="500" y="15"/>
                    <a:pt x="500" y="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8685381" y="1749949"/>
              <a:ext cx="32596" cy="56323"/>
            </a:xfrm>
            <a:custGeom>
              <a:avLst/>
              <a:gdLst/>
              <a:ahLst/>
              <a:cxnLst/>
              <a:rect l="l" t="t" r="r" b="b"/>
              <a:pathLst>
                <a:path w="1029" h="1778" extrusionOk="0">
                  <a:moveTo>
                    <a:pt x="397" y="60"/>
                  </a:moveTo>
                  <a:cubicBezTo>
                    <a:pt x="353" y="74"/>
                    <a:pt x="324" y="89"/>
                    <a:pt x="280" y="89"/>
                  </a:cubicBezTo>
                  <a:cubicBezTo>
                    <a:pt x="192" y="89"/>
                    <a:pt x="177" y="104"/>
                    <a:pt x="147" y="177"/>
                  </a:cubicBezTo>
                  <a:cubicBezTo>
                    <a:pt x="118" y="236"/>
                    <a:pt x="103" y="250"/>
                    <a:pt x="74" y="236"/>
                  </a:cubicBezTo>
                  <a:cubicBezTo>
                    <a:pt x="59" y="236"/>
                    <a:pt x="45" y="236"/>
                    <a:pt x="30" y="265"/>
                  </a:cubicBezTo>
                  <a:cubicBezTo>
                    <a:pt x="1" y="427"/>
                    <a:pt x="1" y="588"/>
                    <a:pt x="30" y="750"/>
                  </a:cubicBezTo>
                  <a:cubicBezTo>
                    <a:pt x="59" y="838"/>
                    <a:pt x="59" y="926"/>
                    <a:pt x="59" y="1014"/>
                  </a:cubicBezTo>
                  <a:cubicBezTo>
                    <a:pt x="45" y="1117"/>
                    <a:pt x="59" y="1175"/>
                    <a:pt x="59" y="1175"/>
                  </a:cubicBezTo>
                  <a:cubicBezTo>
                    <a:pt x="59" y="1175"/>
                    <a:pt x="89" y="1205"/>
                    <a:pt x="89" y="1249"/>
                  </a:cubicBezTo>
                  <a:cubicBezTo>
                    <a:pt x="89" y="1396"/>
                    <a:pt x="147" y="1542"/>
                    <a:pt x="250" y="1660"/>
                  </a:cubicBezTo>
                  <a:cubicBezTo>
                    <a:pt x="309" y="1733"/>
                    <a:pt x="412" y="1777"/>
                    <a:pt x="515" y="1763"/>
                  </a:cubicBezTo>
                  <a:cubicBezTo>
                    <a:pt x="617" y="1763"/>
                    <a:pt x="676" y="1763"/>
                    <a:pt x="676" y="1733"/>
                  </a:cubicBezTo>
                  <a:cubicBezTo>
                    <a:pt x="676" y="1704"/>
                    <a:pt x="705" y="1689"/>
                    <a:pt x="735" y="1689"/>
                  </a:cubicBezTo>
                  <a:cubicBezTo>
                    <a:pt x="837" y="1616"/>
                    <a:pt x="911" y="1513"/>
                    <a:pt x="970" y="1410"/>
                  </a:cubicBezTo>
                  <a:cubicBezTo>
                    <a:pt x="970" y="1381"/>
                    <a:pt x="970" y="1366"/>
                    <a:pt x="984" y="1351"/>
                  </a:cubicBezTo>
                  <a:cubicBezTo>
                    <a:pt x="1028" y="1131"/>
                    <a:pt x="1028" y="911"/>
                    <a:pt x="999" y="676"/>
                  </a:cubicBezTo>
                  <a:cubicBezTo>
                    <a:pt x="970" y="544"/>
                    <a:pt x="852" y="353"/>
                    <a:pt x="793" y="353"/>
                  </a:cubicBezTo>
                  <a:cubicBezTo>
                    <a:pt x="779" y="353"/>
                    <a:pt x="749" y="353"/>
                    <a:pt x="749" y="338"/>
                  </a:cubicBezTo>
                  <a:cubicBezTo>
                    <a:pt x="749" y="324"/>
                    <a:pt x="764" y="309"/>
                    <a:pt x="779" y="309"/>
                  </a:cubicBezTo>
                  <a:cubicBezTo>
                    <a:pt x="808" y="309"/>
                    <a:pt x="764" y="250"/>
                    <a:pt x="632" y="118"/>
                  </a:cubicBezTo>
                  <a:cubicBezTo>
                    <a:pt x="573" y="30"/>
                    <a:pt x="426" y="1"/>
                    <a:pt x="397" y="60"/>
                  </a:cubicBezTo>
                  <a:close/>
                  <a:moveTo>
                    <a:pt x="500" y="118"/>
                  </a:moveTo>
                  <a:cubicBezTo>
                    <a:pt x="470" y="148"/>
                    <a:pt x="470" y="148"/>
                    <a:pt x="485" y="104"/>
                  </a:cubicBezTo>
                  <a:cubicBezTo>
                    <a:pt x="500" y="74"/>
                    <a:pt x="500" y="60"/>
                    <a:pt x="515" y="74"/>
                  </a:cubicBezTo>
                  <a:cubicBezTo>
                    <a:pt x="529" y="74"/>
                    <a:pt x="515" y="104"/>
                    <a:pt x="500" y="118"/>
                  </a:cubicBezTo>
                  <a:close/>
                  <a:moveTo>
                    <a:pt x="353" y="559"/>
                  </a:moveTo>
                  <a:cubicBezTo>
                    <a:pt x="353" y="603"/>
                    <a:pt x="338" y="617"/>
                    <a:pt x="294" y="617"/>
                  </a:cubicBezTo>
                  <a:cubicBezTo>
                    <a:pt x="221" y="617"/>
                    <a:pt x="206" y="573"/>
                    <a:pt x="250" y="515"/>
                  </a:cubicBezTo>
                  <a:cubicBezTo>
                    <a:pt x="280" y="500"/>
                    <a:pt x="294" y="471"/>
                    <a:pt x="294" y="441"/>
                  </a:cubicBezTo>
                  <a:cubicBezTo>
                    <a:pt x="309" y="397"/>
                    <a:pt x="353" y="500"/>
                    <a:pt x="353" y="559"/>
                  </a:cubicBezTo>
                  <a:close/>
                  <a:moveTo>
                    <a:pt x="147" y="1087"/>
                  </a:moveTo>
                  <a:cubicBezTo>
                    <a:pt x="147" y="1102"/>
                    <a:pt x="147" y="1117"/>
                    <a:pt x="133" y="1117"/>
                  </a:cubicBezTo>
                  <a:cubicBezTo>
                    <a:pt x="118" y="1117"/>
                    <a:pt x="103" y="1102"/>
                    <a:pt x="103" y="1087"/>
                  </a:cubicBezTo>
                  <a:cubicBezTo>
                    <a:pt x="103" y="1073"/>
                    <a:pt x="103" y="1058"/>
                    <a:pt x="118" y="1058"/>
                  </a:cubicBezTo>
                  <a:cubicBezTo>
                    <a:pt x="133" y="1058"/>
                    <a:pt x="133" y="1073"/>
                    <a:pt x="147" y="1087"/>
                  </a:cubicBezTo>
                  <a:close/>
                  <a:moveTo>
                    <a:pt x="470" y="1572"/>
                  </a:moveTo>
                  <a:cubicBezTo>
                    <a:pt x="470" y="1601"/>
                    <a:pt x="456" y="1616"/>
                    <a:pt x="441" y="1601"/>
                  </a:cubicBezTo>
                  <a:cubicBezTo>
                    <a:pt x="441" y="1601"/>
                    <a:pt x="441" y="1572"/>
                    <a:pt x="441" y="1557"/>
                  </a:cubicBezTo>
                  <a:cubicBezTo>
                    <a:pt x="441" y="1542"/>
                    <a:pt x="485" y="1528"/>
                    <a:pt x="470" y="15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8753297" y="1762525"/>
              <a:ext cx="44190" cy="82330"/>
            </a:xfrm>
            <a:custGeom>
              <a:avLst/>
              <a:gdLst/>
              <a:ahLst/>
              <a:cxnLst/>
              <a:rect l="l" t="t" r="r" b="b"/>
              <a:pathLst>
                <a:path w="1395" h="2599" extrusionOk="0">
                  <a:moveTo>
                    <a:pt x="587" y="30"/>
                  </a:moveTo>
                  <a:cubicBezTo>
                    <a:pt x="587" y="44"/>
                    <a:pt x="587" y="59"/>
                    <a:pt x="587" y="59"/>
                  </a:cubicBezTo>
                  <a:cubicBezTo>
                    <a:pt x="617" y="59"/>
                    <a:pt x="631" y="74"/>
                    <a:pt x="617" y="88"/>
                  </a:cubicBezTo>
                  <a:cubicBezTo>
                    <a:pt x="617" y="118"/>
                    <a:pt x="602" y="132"/>
                    <a:pt x="587" y="132"/>
                  </a:cubicBezTo>
                  <a:cubicBezTo>
                    <a:pt x="558" y="132"/>
                    <a:pt x="543" y="118"/>
                    <a:pt x="543" y="103"/>
                  </a:cubicBezTo>
                  <a:cubicBezTo>
                    <a:pt x="543" y="44"/>
                    <a:pt x="470" y="15"/>
                    <a:pt x="441" y="59"/>
                  </a:cubicBezTo>
                  <a:cubicBezTo>
                    <a:pt x="411" y="88"/>
                    <a:pt x="396" y="74"/>
                    <a:pt x="367" y="74"/>
                  </a:cubicBezTo>
                  <a:cubicBezTo>
                    <a:pt x="294" y="59"/>
                    <a:pt x="147" y="162"/>
                    <a:pt x="147" y="206"/>
                  </a:cubicBezTo>
                  <a:cubicBezTo>
                    <a:pt x="147" y="235"/>
                    <a:pt x="132" y="264"/>
                    <a:pt x="118" y="294"/>
                  </a:cubicBezTo>
                  <a:cubicBezTo>
                    <a:pt x="73" y="353"/>
                    <a:pt x="59" y="441"/>
                    <a:pt x="59" y="514"/>
                  </a:cubicBezTo>
                  <a:cubicBezTo>
                    <a:pt x="44" y="617"/>
                    <a:pt x="29" y="734"/>
                    <a:pt x="15" y="778"/>
                  </a:cubicBezTo>
                  <a:cubicBezTo>
                    <a:pt x="15" y="822"/>
                    <a:pt x="15" y="866"/>
                    <a:pt x="44" y="837"/>
                  </a:cubicBezTo>
                  <a:cubicBezTo>
                    <a:pt x="59" y="822"/>
                    <a:pt x="73" y="822"/>
                    <a:pt x="44" y="866"/>
                  </a:cubicBezTo>
                  <a:cubicBezTo>
                    <a:pt x="0" y="1145"/>
                    <a:pt x="0" y="1424"/>
                    <a:pt x="29" y="1703"/>
                  </a:cubicBezTo>
                  <a:cubicBezTo>
                    <a:pt x="44" y="1733"/>
                    <a:pt x="44" y="1777"/>
                    <a:pt x="29" y="1806"/>
                  </a:cubicBezTo>
                  <a:cubicBezTo>
                    <a:pt x="29" y="1865"/>
                    <a:pt x="59" y="1938"/>
                    <a:pt x="88" y="1997"/>
                  </a:cubicBezTo>
                  <a:cubicBezTo>
                    <a:pt x="118" y="2041"/>
                    <a:pt x="132" y="2114"/>
                    <a:pt x="147" y="2173"/>
                  </a:cubicBezTo>
                  <a:cubicBezTo>
                    <a:pt x="162" y="2246"/>
                    <a:pt x="220" y="2305"/>
                    <a:pt x="294" y="2320"/>
                  </a:cubicBezTo>
                  <a:cubicBezTo>
                    <a:pt x="323" y="2320"/>
                    <a:pt x="338" y="2334"/>
                    <a:pt x="338" y="2364"/>
                  </a:cubicBezTo>
                  <a:cubicBezTo>
                    <a:pt x="338" y="2393"/>
                    <a:pt x="455" y="2511"/>
                    <a:pt x="499" y="2511"/>
                  </a:cubicBezTo>
                  <a:cubicBezTo>
                    <a:pt x="514" y="2511"/>
                    <a:pt x="529" y="2481"/>
                    <a:pt x="529" y="2452"/>
                  </a:cubicBezTo>
                  <a:cubicBezTo>
                    <a:pt x="529" y="2364"/>
                    <a:pt x="573" y="2393"/>
                    <a:pt x="587" y="2496"/>
                  </a:cubicBezTo>
                  <a:cubicBezTo>
                    <a:pt x="602" y="2584"/>
                    <a:pt x="617" y="2584"/>
                    <a:pt x="661" y="2584"/>
                  </a:cubicBezTo>
                  <a:cubicBezTo>
                    <a:pt x="690" y="2599"/>
                    <a:pt x="734" y="2584"/>
                    <a:pt x="749" y="2569"/>
                  </a:cubicBezTo>
                  <a:cubicBezTo>
                    <a:pt x="778" y="2555"/>
                    <a:pt x="808" y="2555"/>
                    <a:pt x="852" y="2569"/>
                  </a:cubicBezTo>
                  <a:cubicBezTo>
                    <a:pt x="896" y="2584"/>
                    <a:pt x="954" y="2584"/>
                    <a:pt x="998" y="2540"/>
                  </a:cubicBezTo>
                  <a:cubicBezTo>
                    <a:pt x="1028" y="2511"/>
                    <a:pt x="1072" y="2496"/>
                    <a:pt x="1116" y="2496"/>
                  </a:cubicBezTo>
                  <a:cubicBezTo>
                    <a:pt x="1160" y="2496"/>
                    <a:pt x="1233" y="2393"/>
                    <a:pt x="1336" y="2202"/>
                  </a:cubicBezTo>
                  <a:cubicBezTo>
                    <a:pt x="1395" y="2085"/>
                    <a:pt x="1395" y="2070"/>
                    <a:pt x="1336" y="1982"/>
                  </a:cubicBezTo>
                  <a:cubicBezTo>
                    <a:pt x="1292" y="1923"/>
                    <a:pt x="1263" y="1909"/>
                    <a:pt x="1248" y="1938"/>
                  </a:cubicBezTo>
                  <a:cubicBezTo>
                    <a:pt x="1233" y="1953"/>
                    <a:pt x="1219" y="1953"/>
                    <a:pt x="1204" y="1967"/>
                  </a:cubicBezTo>
                  <a:cubicBezTo>
                    <a:pt x="1160" y="1967"/>
                    <a:pt x="1145" y="1791"/>
                    <a:pt x="1175" y="1659"/>
                  </a:cubicBezTo>
                  <a:cubicBezTo>
                    <a:pt x="1219" y="1424"/>
                    <a:pt x="1219" y="1204"/>
                    <a:pt x="1175" y="984"/>
                  </a:cubicBezTo>
                  <a:cubicBezTo>
                    <a:pt x="1131" y="881"/>
                    <a:pt x="1101" y="764"/>
                    <a:pt x="1101" y="646"/>
                  </a:cubicBezTo>
                  <a:cubicBezTo>
                    <a:pt x="1101" y="617"/>
                    <a:pt x="1116" y="587"/>
                    <a:pt x="1131" y="602"/>
                  </a:cubicBezTo>
                  <a:cubicBezTo>
                    <a:pt x="1160" y="602"/>
                    <a:pt x="1175" y="573"/>
                    <a:pt x="1175" y="543"/>
                  </a:cubicBezTo>
                  <a:cubicBezTo>
                    <a:pt x="1160" y="411"/>
                    <a:pt x="1131" y="294"/>
                    <a:pt x="1072" y="191"/>
                  </a:cubicBezTo>
                  <a:cubicBezTo>
                    <a:pt x="1057" y="191"/>
                    <a:pt x="1028" y="235"/>
                    <a:pt x="1013" y="309"/>
                  </a:cubicBezTo>
                  <a:cubicBezTo>
                    <a:pt x="998" y="367"/>
                    <a:pt x="984" y="411"/>
                    <a:pt x="969" y="411"/>
                  </a:cubicBezTo>
                  <a:cubicBezTo>
                    <a:pt x="940" y="397"/>
                    <a:pt x="940" y="382"/>
                    <a:pt x="940" y="353"/>
                  </a:cubicBezTo>
                  <a:cubicBezTo>
                    <a:pt x="954" y="309"/>
                    <a:pt x="896" y="235"/>
                    <a:pt x="866" y="250"/>
                  </a:cubicBezTo>
                  <a:cubicBezTo>
                    <a:pt x="837" y="279"/>
                    <a:pt x="837" y="250"/>
                    <a:pt x="822" y="235"/>
                  </a:cubicBezTo>
                  <a:cubicBezTo>
                    <a:pt x="808" y="220"/>
                    <a:pt x="837" y="220"/>
                    <a:pt x="881" y="220"/>
                  </a:cubicBezTo>
                  <a:cubicBezTo>
                    <a:pt x="910" y="220"/>
                    <a:pt x="954" y="206"/>
                    <a:pt x="954" y="103"/>
                  </a:cubicBezTo>
                  <a:cubicBezTo>
                    <a:pt x="954" y="15"/>
                    <a:pt x="954" y="15"/>
                    <a:pt x="910" y="59"/>
                  </a:cubicBezTo>
                  <a:cubicBezTo>
                    <a:pt x="866" y="103"/>
                    <a:pt x="866" y="103"/>
                    <a:pt x="822" y="59"/>
                  </a:cubicBezTo>
                  <a:cubicBezTo>
                    <a:pt x="793" y="15"/>
                    <a:pt x="778" y="0"/>
                    <a:pt x="778" y="59"/>
                  </a:cubicBezTo>
                  <a:cubicBezTo>
                    <a:pt x="763" y="118"/>
                    <a:pt x="763" y="103"/>
                    <a:pt x="763" y="59"/>
                  </a:cubicBezTo>
                  <a:cubicBezTo>
                    <a:pt x="749" y="15"/>
                    <a:pt x="734" y="15"/>
                    <a:pt x="675" y="15"/>
                  </a:cubicBezTo>
                  <a:cubicBezTo>
                    <a:pt x="617" y="15"/>
                    <a:pt x="587" y="0"/>
                    <a:pt x="587" y="30"/>
                  </a:cubicBezTo>
                  <a:close/>
                  <a:moveTo>
                    <a:pt x="411" y="176"/>
                  </a:moveTo>
                  <a:cubicBezTo>
                    <a:pt x="441" y="250"/>
                    <a:pt x="426" y="250"/>
                    <a:pt x="382" y="206"/>
                  </a:cubicBezTo>
                  <a:cubicBezTo>
                    <a:pt x="338" y="162"/>
                    <a:pt x="338" y="132"/>
                    <a:pt x="367" y="132"/>
                  </a:cubicBezTo>
                  <a:cubicBezTo>
                    <a:pt x="411" y="132"/>
                    <a:pt x="411" y="147"/>
                    <a:pt x="411" y="176"/>
                  </a:cubicBezTo>
                  <a:close/>
                  <a:moveTo>
                    <a:pt x="602" y="309"/>
                  </a:moveTo>
                  <a:cubicBezTo>
                    <a:pt x="602" y="323"/>
                    <a:pt x="573" y="323"/>
                    <a:pt x="573" y="294"/>
                  </a:cubicBezTo>
                  <a:cubicBezTo>
                    <a:pt x="573" y="264"/>
                    <a:pt x="573" y="235"/>
                    <a:pt x="587" y="250"/>
                  </a:cubicBezTo>
                  <a:cubicBezTo>
                    <a:pt x="602" y="264"/>
                    <a:pt x="602" y="294"/>
                    <a:pt x="587" y="309"/>
                  </a:cubicBezTo>
                  <a:close/>
                  <a:moveTo>
                    <a:pt x="881" y="323"/>
                  </a:moveTo>
                  <a:cubicBezTo>
                    <a:pt x="881" y="338"/>
                    <a:pt x="866" y="353"/>
                    <a:pt x="852" y="353"/>
                  </a:cubicBezTo>
                  <a:cubicBezTo>
                    <a:pt x="837" y="353"/>
                    <a:pt x="837" y="338"/>
                    <a:pt x="837" y="323"/>
                  </a:cubicBezTo>
                  <a:cubicBezTo>
                    <a:pt x="852" y="309"/>
                    <a:pt x="852" y="309"/>
                    <a:pt x="866" y="309"/>
                  </a:cubicBezTo>
                  <a:cubicBezTo>
                    <a:pt x="866" y="309"/>
                    <a:pt x="866" y="309"/>
                    <a:pt x="866" y="338"/>
                  </a:cubicBezTo>
                  <a:close/>
                  <a:moveTo>
                    <a:pt x="338" y="529"/>
                  </a:moveTo>
                  <a:cubicBezTo>
                    <a:pt x="338" y="558"/>
                    <a:pt x="294" y="558"/>
                    <a:pt x="279" y="514"/>
                  </a:cubicBezTo>
                  <a:cubicBezTo>
                    <a:pt x="264" y="485"/>
                    <a:pt x="279" y="499"/>
                    <a:pt x="308" y="499"/>
                  </a:cubicBezTo>
                  <a:cubicBezTo>
                    <a:pt x="323" y="499"/>
                    <a:pt x="323" y="514"/>
                    <a:pt x="323" y="529"/>
                  </a:cubicBezTo>
                  <a:close/>
                  <a:moveTo>
                    <a:pt x="719" y="646"/>
                  </a:moveTo>
                  <a:cubicBezTo>
                    <a:pt x="719" y="705"/>
                    <a:pt x="675" y="705"/>
                    <a:pt x="661" y="631"/>
                  </a:cubicBezTo>
                  <a:cubicBezTo>
                    <a:pt x="631" y="573"/>
                    <a:pt x="661" y="587"/>
                    <a:pt x="675" y="602"/>
                  </a:cubicBezTo>
                  <a:cubicBezTo>
                    <a:pt x="690" y="602"/>
                    <a:pt x="705" y="631"/>
                    <a:pt x="705" y="646"/>
                  </a:cubicBezTo>
                  <a:close/>
                  <a:moveTo>
                    <a:pt x="778" y="954"/>
                  </a:moveTo>
                  <a:cubicBezTo>
                    <a:pt x="778" y="969"/>
                    <a:pt x="734" y="969"/>
                    <a:pt x="690" y="940"/>
                  </a:cubicBezTo>
                  <a:cubicBezTo>
                    <a:pt x="675" y="925"/>
                    <a:pt x="661" y="910"/>
                    <a:pt x="675" y="881"/>
                  </a:cubicBezTo>
                  <a:cubicBezTo>
                    <a:pt x="690" y="866"/>
                    <a:pt x="705" y="866"/>
                    <a:pt x="734" y="881"/>
                  </a:cubicBezTo>
                  <a:cubicBezTo>
                    <a:pt x="749" y="910"/>
                    <a:pt x="763" y="925"/>
                    <a:pt x="763" y="954"/>
                  </a:cubicBezTo>
                  <a:close/>
                  <a:moveTo>
                    <a:pt x="1013" y="969"/>
                  </a:moveTo>
                  <a:cubicBezTo>
                    <a:pt x="1013" y="999"/>
                    <a:pt x="1013" y="1028"/>
                    <a:pt x="984" y="1028"/>
                  </a:cubicBezTo>
                  <a:cubicBezTo>
                    <a:pt x="969" y="1028"/>
                    <a:pt x="969" y="1028"/>
                    <a:pt x="969" y="1013"/>
                  </a:cubicBezTo>
                  <a:cubicBezTo>
                    <a:pt x="969" y="984"/>
                    <a:pt x="954" y="969"/>
                    <a:pt x="940" y="954"/>
                  </a:cubicBezTo>
                  <a:cubicBezTo>
                    <a:pt x="940" y="925"/>
                    <a:pt x="940" y="910"/>
                    <a:pt x="969" y="910"/>
                  </a:cubicBezTo>
                  <a:cubicBezTo>
                    <a:pt x="984" y="925"/>
                    <a:pt x="998" y="954"/>
                    <a:pt x="1013" y="969"/>
                  </a:cubicBezTo>
                  <a:close/>
                  <a:moveTo>
                    <a:pt x="529" y="1439"/>
                  </a:moveTo>
                  <a:cubicBezTo>
                    <a:pt x="529" y="1454"/>
                    <a:pt x="499" y="1468"/>
                    <a:pt x="470" y="1454"/>
                  </a:cubicBezTo>
                  <a:cubicBezTo>
                    <a:pt x="441" y="1439"/>
                    <a:pt x="426" y="1439"/>
                    <a:pt x="470" y="1395"/>
                  </a:cubicBezTo>
                  <a:cubicBezTo>
                    <a:pt x="514" y="1366"/>
                    <a:pt x="499" y="1366"/>
                    <a:pt x="485" y="1336"/>
                  </a:cubicBezTo>
                  <a:cubicBezTo>
                    <a:pt x="470" y="1321"/>
                    <a:pt x="470" y="1292"/>
                    <a:pt x="485" y="1277"/>
                  </a:cubicBezTo>
                  <a:cubicBezTo>
                    <a:pt x="499" y="1233"/>
                    <a:pt x="543" y="1380"/>
                    <a:pt x="529" y="1439"/>
                  </a:cubicBezTo>
                  <a:close/>
                  <a:moveTo>
                    <a:pt x="719" y="2070"/>
                  </a:moveTo>
                  <a:cubicBezTo>
                    <a:pt x="690" y="2100"/>
                    <a:pt x="675" y="2056"/>
                    <a:pt x="690" y="2011"/>
                  </a:cubicBezTo>
                  <a:cubicBezTo>
                    <a:pt x="719" y="1953"/>
                    <a:pt x="719" y="1953"/>
                    <a:pt x="719" y="2011"/>
                  </a:cubicBezTo>
                  <a:cubicBezTo>
                    <a:pt x="734" y="2026"/>
                    <a:pt x="734" y="2056"/>
                    <a:pt x="719" y="20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8957902" y="1786695"/>
              <a:ext cx="35384" cy="75836"/>
            </a:xfrm>
            <a:custGeom>
              <a:avLst/>
              <a:gdLst/>
              <a:ahLst/>
              <a:cxnLst/>
              <a:rect l="l" t="t" r="r" b="b"/>
              <a:pathLst>
                <a:path w="1117" h="2394" extrusionOk="0">
                  <a:moveTo>
                    <a:pt x="397" y="45"/>
                  </a:moveTo>
                  <a:cubicBezTo>
                    <a:pt x="382" y="74"/>
                    <a:pt x="353" y="89"/>
                    <a:pt x="353" y="103"/>
                  </a:cubicBezTo>
                  <a:cubicBezTo>
                    <a:pt x="353" y="118"/>
                    <a:pt x="280" y="206"/>
                    <a:pt x="236" y="206"/>
                  </a:cubicBezTo>
                  <a:cubicBezTo>
                    <a:pt x="162" y="206"/>
                    <a:pt x="103" y="309"/>
                    <a:pt x="89" y="441"/>
                  </a:cubicBezTo>
                  <a:cubicBezTo>
                    <a:pt x="89" y="500"/>
                    <a:pt x="89" y="558"/>
                    <a:pt x="59" y="617"/>
                  </a:cubicBezTo>
                  <a:cubicBezTo>
                    <a:pt x="59" y="661"/>
                    <a:pt x="59" y="705"/>
                    <a:pt x="59" y="749"/>
                  </a:cubicBezTo>
                  <a:cubicBezTo>
                    <a:pt x="74" y="793"/>
                    <a:pt x="74" y="837"/>
                    <a:pt x="59" y="881"/>
                  </a:cubicBezTo>
                  <a:cubicBezTo>
                    <a:pt x="30" y="911"/>
                    <a:pt x="15" y="1014"/>
                    <a:pt x="15" y="1248"/>
                  </a:cubicBezTo>
                  <a:cubicBezTo>
                    <a:pt x="15" y="1351"/>
                    <a:pt x="30" y="1395"/>
                    <a:pt x="59" y="1395"/>
                  </a:cubicBezTo>
                  <a:cubicBezTo>
                    <a:pt x="118" y="1395"/>
                    <a:pt x="133" y="1469"/>
                    <a:pt x="74" y="1527"/>
                  </a:cubicBezTo>
                  <a:cubicBezTo>
                    <a:pt x="30" y="1601"/>
                    <a:pt x="1" y="1894"/>
                    <a:pt x="45" y="1894"/>
                  </a:cubicBezTo>
                  <a:cubicBezTo>
                    <a:pt x="89" y="1894"/>
                    <a:pt x="74" y="1924"/>
                    <a:pt x="74" y="1953"/>
                  </a:cubicBezTo>
                  <a:cubicBezTo>
                    <a:pt x="118" y="2071"/>
                    <a:pt x="206" y="2159"/>
                    <a:pt x="324" y="2203"/>
                  </a:cubicBezTo>
                  <a:cubicBezTo>
                    <a:pt x="353" y="2203"/>
                    <a:pt x="382" y="2217"/>
                    <a:pt x="382" y="2247"/>
                  </a:cubicBezTo>
                  <a:cubicBezTo>
                    <a:pt x="397" y="2261"/>
                    <a:pt x="426" y="2276"/>
                    <a:pt x="456" y="2276"/>
                  </a:cubicBezTo>
                  <a:cubicBezTo>
                    <a:pt x="500" y="2276"/>
                    <a:pt x="529" y="2291"/>
                    <a:pt x="573" y="2305"/>
                  </a:cubicBezTo>
                  <a:cubicBezTo>
                    <a:pt x="720" y="2394"/>
                    <a:pt x="911" y="2129"/>
                    <a:pt x="955" y="1792"/>
                  </a:cubicBezTo>
                  <a:cubicBezTo>
                    <a:pt x="970" y="1645"/>
                    <a:pt x="970" y="1630"/>
                    <a:pt x="926" y="1615"/>
                  </a:cubicBezTo>
                  <a:cubicBezTo>
                    <a:pt x="882" y="1601"/>
                    <a:pt x="882" y="1601"/>
                    <a:pt x="926" y="1601"/>
                  </a:cubicBezTo>
                  <a:cubicBezTo>
                    <a:pt x="955" y="1601"/>
                    <a:pt x="1043" y="1322"/>
                    <a:pt x="1043" y="1131"/>
                  </a:cubicBezTo>
                  <a:cubicBezTo>
                    <a:pt x="1043" y="1072"/>
                    <a:pt x="1043" y="1014"/>
                    <a:pt x="1058" y="955"/>
                  </a:cubicBezTo>
                  <a:cubicBezTo>
                    <a:pt x="1116" y="881"/>
                    <a:pt x="1028" y="221"/>
                    <a:pt x="984" y="265"/>
                  </a:cubicBezTo>
                  <a:cubicBezTo>
                    <a:pt x="984" y="280"/>
                    <a:pt x="955" y="250"/>
                    <a:pt x="940" y="221"/>
                  </a:cubicBezTo>
                  <a:cubicBezTo>
                    <a:pt x="911" y="177"/>
                    <a:pt x="882" y="162"/>
                    <a:pt x="838" y="162"/>
                  </a:cubicBezTo>
                  <a:cubicBezTo>
                    <a:pt x="793" y="147"/>
                    <a:pt x="764" y="147"/>
                    <a:pt x="735" y="133"/>
                  </a:cubicBezTo>
                  <a:cubicBezTo>
                    <a:pt x="720" y="118"/>
                    <a:pt x="705" y="147"/>
                    <a:pt x="720" y="206"/>
                  </a:cubicBezTo>
                  <a:cubicBezTo>
                    <a:pt x="720" y="250"/>
                    <a:pt x="720" y="280"/>
                    <a:pt x="691" y="280"/>
                  </a:cubicBezTo>
                  <a:cubicBezTo>
                    <a:pt x="676" y="280"/>
                    <a:pt x="661" y="236"/>
                    <a:pt x="661" y="177"/>
                  </a:cubicBezTo>
                  <a:cubicBezTo>
                    <a:pt x="661" y="74"/>
                    <a:pt x="661" y="59"/>
                    <a:pt x="588" y="30"/>
                  </a:cubicBezTo>
                  <a:cubicBezTo>
                    <a:pt x="500" y="1"/>
                    <a:pt x="470" y="1"/>
                    <a:pt x="412" y="45"/>
                  </a:cubicBezTo>
                  <a:close/>
                  <a:moveTo>
                    <a:pt x="691" y="324"/>
                  </a:moveTo>
                  <a:cubicBezTo>
                    <a:pt x="735" y="353"/>
                    <a:pt x="749" y="353"/>
                    <a:pt x="764" y="324"/>
                  </a:cubicBezTo>
                  <a:cubicBezTo>
                    <a:pt x="793" y="250"/>
                    <a:pt x="808" y="294"/>
                    <a:pt x="808" y="368"/>
                  </a:cubicBezTo>
                  <a:cubicBezTo>
                    <a:pt x="793" y="456"/>
                    <a:pt x="793" y="456"/>
                    <a:pt x="749" y="412"/>
                  </a:cubicBezTo>
                  <a:cubicBezTo>
                    <a:pt x="720" y="382"/>
                    <a:pt x="676" y="368"/>
                    <a:pt x="647" y="382"/>
                  </a:cubicBezTo>
                  <a:cubicBezTo>
                    <a:pt x="617" y="382"/>
                    <a:pt x="588" y="368"/>
                    <a:pt x="588" y="338"/>
                  </a:cubicBezTo>
                  <a:cubicBezTo>
                    <a:pt x="573" y="280"/>
                    <a:pt x="603" y="280"/>
                    <a:pt x="691" y="324"/>
                  </a:cubicBezTo>
                  <a:close/>
                  <a:moveTo>
                    <a:pt x="852" y="720"/>
                  </a:moveTo>
                  <a:cubicBezTo>
                    <a:pt x="867" y="705"/>
                    <a:pt x="882" y="720"/>
                    <a:pt x="896" y="735"/>
                  </a:cubicBezTo>
                  <a:cubicBezTo>
                    <a:pt x="911" y="749"/>
                    <a:pt x="896" y="764"/>
                    <a:pt x="882" y="779"/>
                  </a:cubicBezTo>
                  <a:cubicBezTo>
                    <a:pt x="838" y="808"/>
                    <a:pt x="749" y="705"/>
                    <a:pt x="764" y="661"/>
                  </a:cubicBezTo>
                  <a:cubicBezTo>
                    <a:pt x="779" y="603"/>
                    <a:pt x="779" y="617"/>
                    <a:pt x="808" y="676"/>
                  </a:cubicBezTo>
                  <a:cubicBezTo>
                    <a:pt x="823" y="720"/>
                    <a:pt x="838" y="735"/>
                    <a:pt x="852" y="720"/>
                  </a:cubicBezTo>
                  <a:close/>
                  <a:moveTo>
                    <a:pt x="265" y="1513"/>
                  </a:moveTo>
                  <a:cubicBezTo>
                    <a:pt x="265" y="1527"/>
                    <a:pt x="265" y="1542"/>
                    <a:pt x="250" y="1542"/>
                  </a:cubicBezTo>
                  <a:cubicBezTo>
                    <a:pt x="250" y="1542"/>
                    <a:pt x="236" y="1527"/>
                    <a:pt x="221" y="1513"/>
                  </a:cubicBezTo>
                  <a:cubicBezTo>
                    <a:pt x="206" y="1498"/>
                    <a:pt x="221" y="1483"/>
                    <a:pt x="236" y="1483"/>
                  </a:cubicBezTo>
                  <a:cubicBezTo>
                    <a:pt x="250" y="1483"/>
                    <a:pt x="265" y="1498"/>
                    <a:pt x="265" y="1513"/>
                  </a:cubicBezTo>
                  <a:close/>
                  <a:moveTo>
                    <a:pt x="412" y="1630"/>
                  </a:moveTo>
                  <a:cubicBezTo>
                    <a:pt x="426" y="1660"/>
                    <a:pt x="412" y="1674"/>
                    <a:pt x="397" y="1674"/>
                  </a:cubicBezTo>
                  <a:cubicBezTo>
                    <a:pt x="397" y="1674"/>
                    <a:pt x="382" y="1660"/>
                    <a:pt x="382" y="1630"/>
                  </a:cubicBezTo>
                  <a:cubicBezTo>
                    <a:pt x="382" y="1615"/>
                    <a:pt x="382" y="1586"/>
                    <a:pt x="382" y="1586"/>
                  </a:cubicBezTo>
                  <a:cubicBezTo>
                    <a:pt x="397" y="1586"/>
                    <a:pt x="412" y="1615"/>
                    <a:pt x="426" y="1630"/>
                  </a:cubicBezTo>
                  <a:close/>
                  <a:moveTo>
                    <a:pt x="764" y="1953"/>
                  </a:moveTo>
                  <a:cubicBezTo>
                    <a:pt x="779" y="1983"/>
                    <a:pt x="793" y="2027"/>
                    <a:pt x="808" y="2071"/>
                  </a:cubicBezTo>
                  <a:cubicBezTo>
                    <a:pt x="764" y="2056"/>
                    <a:pt x="720" y="2027"/>
                    <a:pt x="705" y="1983"/>
                  </a:cubicBezTo>
                  <a:cubicBezTo>
                    <a:pt x="705" y="1953"/>
                    <a:pt x="691" y="1924"/>
                    <a:pt x="661" y="1924"/>
                  </a:cubicBezTo>
                  <a:cubicBezTo>
                    <a:pt x="647" y="1924"/>
                    <a:pt x="632" y="1909"/>
                    <a:pt x="647" y="1880"/>
                  </a:cubicBezTo>
                  <a:cubicBezTo>
                    <a:pt x="676" y="1821"/>
                    <a:pt x="705" y="1836"/>
                    <a:pt x="764" y="19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8834201" y="1830410"/>
              <a:ext cx="33990" cy="90249"/>
            </a:xfrm>
            <a:custGeom>
              <a:avLst/>
              <a:gdLst/>
              <a:ahLst/>
              <a:cxnLst/>
              <a:rect l="l" t="t" r="r" b="b"/>
              <a:pathLst>
                <a:path w="1073" h="2849" extrusionOk="0">
                  <a:moveTo>
                    <a:pt x="412" y="59"/>
                  </a:moveTo>
                  <a:cubicBezTo>
                    <a:pt x="397" y="89"/>
                    <a:pt x="368" y="103"/>
                    <a:pt x="324" y="118"/>
                  </a:cubicBezTo>
                  <a:cubicBezTo>
                    <a:pt x="294" y="118"/>
                    <a:pt x="265" y="147"/>
                    <a:pt x="265" y="191"/>
                  </a:cubicBezTo>
                  <a:cubicBezTo>
                    <a:pt x="265" y="250"/>
                    <a:pt x="265" y="250"/>
                    <a:pt x="235" y="206"/>
                  </a:cubicBezTo>
                  <a:cubicBezTo>
                    <a:pt x="221" y="162"/>
                    <a:pt x="221" y="162"/>
                    <a:pt x="162" y="221"/>
                  </a:cubicBezTo>
                  <a:cubicBezTo>
                    <a:pt x="74" y="324"/>
                    <a:pt x="30" y="500"/>
                    <a:pt x="15" y="896"/>
                  </a:cubicBezTo>
                  <a:cubicBezTo>
                    <a:pt x="1" y="1219"/>
                    <a:pt x="15" y="1263"/>
                    <a:pt x="59" y="1307"/>
                  </a:cubicBezTo>
                  <a:cubicBezTo>
                    <a:pt x="89" y="1351"/>
                    <a:pt x="103" y="1351"/>
                    <a:pt x="59" y="1395"/>
                  </a:cubicBezTo>
                  <a:cubicBezTo>
                    <a:pt x="15" y="1439"/>
                    <a:pt x="1" y="1513"/>
                    <a:pt x="30" y="1704"/>
                  </a:cubicBezTo>
                  <a:cubicBezTo>
                    <a:pt x="30" y="1792"/>
                    <a:pt x="45" y="1821"/>
                    <a:pt x="74" y="1821"/>
                  </a:cubicBezTo>
                  <a:cubicBezTo>
                    <a:pt x="118" y="1821"/>
                    <a:pt x="118" y="1836"/>
                    <a:pt x="103" y="1850"/>
                  </a:cubicBezTo>
                  <a:cubicBezTo>
                    <a:pt x="74" y="1909"/>
                    <a:pt x="74" y="1983"/>
                    <a:pt x="74" y="2041"/>
                  </a:cubicBezTo>
                  <a:lnTo>
                    <a:pt x="74" y="2247"/>
                  </a:lnTo>
                  <a:cubicBezTo>
                    <a:pt x="74" y="2276"/>
                    <a:pt x="89" y="2305"/>
                    <a:pt x="118" y="2305"/>
                  </a:cubicBezTo>
                  <a:cubicBezTo>
                    <a:pt x="133" y="2305"/>
                    <a:pt x="133" y="2320"/>
                    <a:pt x="118" y="2335"/>
                  </a:cubicBezTo>
                  <a:cubicBezTo>
                    <a:pt x="89" y="2394"/>
                    <a:pt x="177" y="2570"/>
                    <a:pt x="294" y="2702"/>
                  </a:cubicBezTo>
                  <a:cubicBezTo>
                    <a:pt x="412" y="2819"/>
                    <a:pt x="426" y="2834"/>
                    <a:pt x="485" y="2819"/>
                  </a:cubicBezTo>
                  <a:cubicBezTo>
                    <a:pt x="529" y="2819"/>
                    <a:pt x="573" y="2819"/>
                    <a:pt x="602" y="2834"/>
                  </a:cubicBezTo>
                  <a:cubicBezTo>
                    <a:pt x="617" y="2849"/>
                    <a:pt x="632" y="2834"/>
                    <a:pt x="632" y="2819"/>
                  </a:cubicBezTo>
                  <a:cubicBezTo>
                    <a:pt x="632" y="2805"/>
                    <a:pt x="647" y="2775"/>
                    <a:pt x="676" y="2775"/>
                  </a:cubicBezTo>
                  <a:cubicBezTo>
                    <a:pt x="720" y="2775"/>
                    <a:pt x="837" y="2628"/>
                    <a:pt x="823" y="2584"/>
                  </a:cubicBezTo>
                  <a:cubicBezTo>
                    <a:pt x="793" y="2555"/>
                    <a:pt x="823" y="2555"/>
                    <a:pt x="852" y="2570"/>
                  </a:cubicBezTo>
                  <a:cubicBezTo>
                    <a:pt x="867" y="2584"/>
                    <a:pt x="881" y="2570"/>
                    <a:pt x="881" y="2540"/>
                  </a:cubicBezTo>
                  <a:cubicBezTo>
                    <a:pt x="881" y="2511"/>
                    <a:pt x="896" y="2496"/>
                    <a:pt x="925" y="2496"/>
                  </a:cubicBezTo>
                  <a:cubicBezTo>
                    <a:pt x="955" y="2496"/>
                    <a:pt x="984" y="2438"/>
                    <a:pt x="1014" y="2291"/>
                  </a:cubicBezTo>
                  <a:cubicBezTo>
                    <a:pt x="1072" y="2012"/>
                    <a:pt x="1058" y="911"/>
                    <a:pt x="984" y="808"/>
                  </a:cubicBezTo>
                  <a:cubicBezTo>
                    <a:pt x="970" y="720"/>
                    <a:pt x="955" y="647"/>
                    <a:pt x="940" y="573"/>
                  </a:cubicBezTo>
                  <a:cubicBezTo>
                    <a:pt x="911" y="338"/>
                    <a:pt x="867" y="250"/>
                    <a:pt x="764" y="250"/>
                  </a:cubicBezTo>
                  <a:cubicBezTo>
                    <a:pt x="720" y="250"/>
                    <a:pt x="691" y="221"/>
                    <a:pt x="676" y="191"/>
                  </a:cubicBezTo>
                  <a:cubicBezTo>
                    <a:pt x="647" y="103"/>
                    <a:pt x="412" y="1"/>
                    <a:pt x="397" y="74"/>
                  </a:cubicBezTo>
                  <a:close/>
                  <a:moveTo>
                    <a:pt x="602" y="412"/>
                  </a:moveTo>
                  <a:cubicBezTo>
                    <a:pt x="529" y="456"/>
                    <a:pt x="514" y="441"/>
                    <a:pt x="544" y="382"/>
                  </a:cubicBezTo>
                  <a:cubicBezTo>
                    <a:pt x="573" y="309"/>
                    <a:pt x="588" y="324"/>
                    <a:pt x="602" y="353"/>
                  </a:cubicBezTo>
                  <a:cubicBezTo>
                    <a:pt x="632" y="368"/>
                    <a:pt x="632" y="397"/>
                    <a:pt x="602" y="412"/>
                  </a:cubicBezTo>
                  <a:close/>
                  <a:moveTo>
                    <a:pt x="368" y="2056"/>
                  </a:moveTo>
                  <a:cubicBezTo>
                    <a:pt x="382" y="2056"/>
                    <a:pt x="397" y="2056"/>
                    <a:pt x="382" y="2100"/>
                  </a:cubicBezTo>
                  <a:cubicBezTo>
                    <a:pt x="382" y="2129"/>
                    <a:pt x="382" y="2144"/>
                    <a:pt x="368" y="2144"/>
                  </a:cubicBezTo>
                  <a:cubicBezTo>
                    <a:pt x="338" y="2144"/>
                    <a:pt x="324" y="2159"/>
                    <a:pt x="309" y="2188"/>
                  </a:cubicBezTo>
                  <a:cubicBezTo>
                    <a:pt x="250" y="2217"/>
                    <a:pt x="250" y="2217"/>
                    <a:pt x="280" y="2173"/>
                  </a:cubicBezTo>
                  <a:cubicBezTo>
                    <a:pt x="280" y="2129"/>
                    <a:pt x="294" y="2100"/>
                    <a:pt x="309" y="2071"/>
                  </a:cubicBezTo>
                  <a:cubicBezTo>
                    <a:pt x="324" y="1997"/>
                    <a:pt x="324" y="1997"/>
                    <a:pt x="338" y="2041"/>
                  </a:cubicBezTo>
                  <a:cubicBezTo>
                    <a:pt x="353" y="2071"/>
                    <a:pt x="353" y="2071"/>
                    <a:pt x="368" y="2056"/>
                  </a:cubicBezTo>
                  <a:close/>
                  <a:moveTo>
                    <a:pt x="544" y="2570"/>
                  </a:moveTo>
                  <a:cubicBezTo>
                    <a:pt x="544" y="2584"/>
                    <a:pt x="529" y="2599"/>
                    <a:pt x="514" y="2599"/>
                  </a:cubicBezTo>
                  <a:cubicBezTo>
                    <a:pt x="500" y="2599"/>
                    <a:pt x="485" y="2584"/>
                    <a:pt x="500" y="2570"/>
                  </a:cubicBezTo>
                  <a:cubicBezTo>
                    <a:pt x="500" y="2555"/>
                    <a:pt x="514" y="2540"/>
                    <a:pt x="529" y="2540"/>
                  </a:cubicBezTo>
                  <a:cubicBezTo>
                    <a:pt x="529" y="2540"/>
                    <a:pt x="544" y="2555"/>
                    <a:pt x="544" y="2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8705369" y="1851792"/>
              <a:ext cx="33515" cy="80968"/>
            </a:xfrm>
            <a:custGeom>
              <a:avLst/>
              <a:gdLst/>
              <a:ahLst/>
              <a:cxnLst/>
              <a:rect l="l" t="t" r="r" b="b"/>
              <a:pathLst>
                <a:path w="1058" h="2556" extrusionOk="0">
                  <a:moveTo>
                    <a:pt x="441" y="30"/>
                  </a:moveTo>
                  <a:cubicBezTo>
                    <a:pt x="397" y="60"/>
                    <a:pt x="339" y="74"/>
                    <a:pt x="280" y="74"/>
                  </a:cubicBezTo>
                  <a:cubicBezTo>
                    <a:pt x="192" y="89"/>
                    <a:pt x="162" y="104"/>
                    <a:pt x="162" y="148"/>
                  </a:cubicBezTo>
                  <a:cubicBezTo>
                    <a:pt x="162" y="177"/>
                    <a:pt x="133" y="221"/>
                    <a:pt x="104" y="236"/>
                  </a:cubicBezTo>
                  <a:cubicBezTo>
                    <a:pt x="1" y="309"/>
                    <a:pt x="30" y="911"/>
                    <a:pt x="148" y="1131"/>
                  </a:cubicBezTo>
                  <a:cubicBezTo>
                    <a:pt x="177" y="1175"/>
                    <a:pt x="192" y="1205"/>
                    <a:pt x="192" y="1249"/>
                  </a:cubicBezTo>
                  <a:cubicBezTo>
                    <a:pt x="192" y="1278"/>
                    <a:pt x="206" y="1293"/>
                    <a:pt x="236" y="1278"/>
                  </a:cubicBezTo>
                  <a:cubicBezTo>
                    <a:pt x="265" y="1263"/>
                    <a:pt x="280" y="1278"/>
                    <a:pt x="251" y="1293"/>
                  </a:cubicBezTo>
                  <a:cubicBezTo>
                    <a:pt x="221" y="1410"/>
                    <a:pt x="206" y="1513"/>
                    <a:pt x="206" y="1630"/>
                  </a:cubicBezTo>
                  <a:cubicBezTo>
                    <a:pt x="206" y="1748"/>
                    <a:pt x="192" y="1865"/>
                    <a:pt x="177" y="1983"/>
                  </a:cubicBezTo>
                  <a:cubicBezTo>
                    <a:pt x="177" y="2056"/>
                    <a:pt x="177" y="2115"/>
                    <a:pt x="192" y="2188"/>
                  </a:cubicBezTo>
                  <a:cubicBezTo>
                    <a:pt x="206" y="2291"/>
                    <a:pt x="265" y="2379"/>
                    <a:pt x="339" y="2453"/>
                  </a:cubicBezTo>
                  <a:cubicBezTo>
                    <a:pt x="441" y="2555"/>
                    <a:pt x="456" y="2555"/>
                    <a:pt x="485" y="2511"/>
                  </a:cubicBezTo>
                  <a:cubicBezTo>
                    <a:pt x="515" y="2467"/>
                    <a:pt x="529" y="2467"/>
                    <a:pt x="574" y="2511"/>
                  </a:cubicBezTo>
                  <a:cubicBezTo>
                    <a:pt x="632" y="2555"/>
                    <a:pt x="632" y="2555"/>
                    <a:pt x="632" y="2541"/>
                  </a:cubicBezTo>
                  <a:cubicBezTo>
                    <a:pt x="632" y="2526"/>
                    <a:pt x="662" y="2497"/>
                    <a:pt x="720" y="2482"/>
                  </a:cubicBezTo>
                  <a:cubicBezTo>
                    <a:pt x="779" y="2438"/>
                    <a:pt x="852" y="2379"/>
                    <a:pt x="896" y="2306"/>
                  </a:cubicBezTo>
                  <a:cubicBezTo>
                    <a:pt x="1029" y="2130"/>
                    <a:pt x="1058" y="1968"/>
                    <a:pt x="1058" y="1440"/>
                  </a:cubicBezTo>
                  <a:cubicBezTo>
                    <a:pt x="1058" y="1102"/>
                    <a:pt x="1058" y="1043"/>
                    <a:pt x="1014" y="1014"/>
                  </a:cubicBezTo>
                  <a:cubicBezTo>
                    <a:pt x="970" y="985"/>
                    <a:pt x="985" y="970"/>
                    <a:pt x="999" y="970"/>
                  </a:cubicBezTo>
                  <a:cubicBezTo>
                    <a:pt x="1043" y="970"/>
                    <a:pt x="1043" y="838"/>
                    <a:pt x="999" y="691"/>
                  </a:cubicBezTo>
                  <a:cubicBezTo>
                    <a:pt x="970" y="618"/>
                    <a:pt x="941" y="588"/>
                    <a:pt x="911" y="588"/>
                  </a:cubicBezTo>
                  <a:cubicBezTo>
                    <a:pt x="882" y="588"/>
                    <a:pt x="867" y="588"/>
                    <a:pt x="896" y="544"/>
                  </a:cubicBezTo>
                  <a:cubicBezTo>
                    <a:pt x="941" y="456"/>
                    <a:pt x="911" y="353"/>
                    <a:pt x="794" y="250"/>
                  </a:cubicBezTo>
                  <a:cubicBezTo>
                    <a:pt x="750" y="206"/>
                    <a:pt x="720" y="162"/>
                    <a:pt x="691" y="118"/>
                  </a:cubicBezTo>
                  <a:cubicBezTo>
                    <a:pt x="691" y="74"/>
                    <a:pt x="603" y="1"/>
                    <a:pt x="544" y="1"/>
                  </a:cubicBezTo>
                  <a:cubicBezTo>
                    <a:pt x="500" y="1"/>
                    <a:pt x="471" y="16"/>
                    <a:pt x="441" y="30"/>
                  </a:cubicBezTo>
                  <a:close/>
                  <a:moveTo>
                    <a:pt x="368" y="206"/>
                  </a:moveTo>
                  <a:cubicBezTo>
                    <a:pt x="368" y="221"/>
                    <a:pt x="368" y="236"/>
                    <a:pt x="368" y="236"/>
                  </a:cubicBezTo>
                  <a:cubicBezTo>
                    <a:pt x="339" y="236"/>
                    <a:pt x="339" y="221"/>
                    <a:pt x="339" y="206"/>
                  </a:cubicBezTo>
                  <a:cubicBezTo>
                    <a:pt x="339" y="192"/>
                    <a:pt x="339" y="177"/>
                    <a:pt x="339" y="177"/>
                  </a:cubicBezTo>
                  <a:cubicBezTo>
                    <a:pt x="353" y="177"/>
                    <a:pt x="368" y="192"/>
                    <a:pt x="368" y="206"/>
                  </a:cubicBezTo>
                  <a:close/>
                  <a:moveTo>
                    <a:pt x="941" y="985"/>
                  </a:moveTo>
                  <a:cubicBezTo>
                    <a:pt x="941" y="999"/>
                    <a:pt x="926" y="1014"/>
                    <a:pt x="896" y="1014"/>
                  </a:cubicBezTo>
                  <a:cubicBezTo>
                    <a:pt x="882" y="1014"/>
                    <a:pt x="852" y="970"/>
                    <a:pt x="882" y="940"/>
                  </a:cubicBezTo>
                  <a:cubicBezTo>
                    <a:pt x="896" y="911"/>
                    <a:pt x="941" y="940"/>
                    <a:pt x="941" y="985"/>
                  </a:cubicBezTo>
                  <a:close/>
                  <a:moveTo>
                    <a:pt x="999" y="1557"/>
                  </a:moveTo>
                  <a:cubicBezTo>
                    <a:pt x="999" y="1572"/>
                    <a:pt x="985" y="1586"/>
                    <a:pt x="970" y="1586"/>
                  </a:cubicBezTo>
                  <a:cubicBezTo>
                    <a:pt x="955" y="1586"/>
                    <a:pt x="955" y="1572"/>
                    <a:pt x="955" y="1557"/>
                  </a:cubicBezTo>
                  <a:cubicBezTo>
                    <a:pt x="970" y="1542"/>
                    <a:pt x="985" y="1542"/>
                    <a:pt x="985" y="1542"/>
                  </a:cubicBezTo>
                  <a:cubicBezTo>
                    <a:pt x="999" y="1542"/>
                    <a:pt x="999" y="1557"/>
                    <a:pt x="999" y="15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8913268" y="1862499"/>
              <a:ext cx="30252" cy="69786"/>
            </a:xfrm>
            <a:custGeom>
              <a:avLst/>
              <a:gdLst/>
              <a:ahLst/>
              <a:cxnLst/>
              <a:rect l="l" t="t" r="r" b="b"/>
              <a:pathLst>
                <a:path w="955" h="2203" extrusionOk="0">
                  <a:moveTo>
                    <a:pt x="250" y="103"/>
                  </a:moveTo>
                  <a:cubicBezTo>
                    <a:pt x="132" y="206"/>
                    <a:pt x="132" y="162"/>
                    <a:pt x="88" y="1219"/>
                  </a:cubicBezTo>
                  <a:cubicBezTo>
                    <a:pt x="74" y="1292"/>
                    <a:pt x="74" y="1366"/>
                    <a:pt x="59" y="1454"/>
                  </a:cubicBezTo>
                  <a:cubicBezTo>
                    <a:pt x="59" y="1454"/>
                    <a:pt x="59" y="1483"/>
                    <a:pt x="74" y="1483"/>
                  </a:cubicBezTo>
                  <a:cubicBezTo>
                    <a:pt x="88" y="1483"/>
                    <a:pt x="103" y="1513"/>
                    <a:pt x="74" y="1527"/>
                  </a:cubicBezTo>
                  <a:cubicBezTo>
                    <a:pt x="15" y="1630"/>
                    <a:pt x="0" y="1748"/>
                    <a:pt x="44" y="1865"/>
                  </a:cubicBezTo>
                  <a:cubicBezTo>
                    <a:pt x="59" y="1924"/>
                    <a:pt x="88" y="1953"/>
                    <a:pt x="103" y="1953"/>
                  </a:cubicBezTo>
                  <a:cubicBezTo>
                    <a:pt x="118" y="1953"/>
                    <a:pt x="132" y="1953"/>
                    <a:pt x="147" y="1953"/>
                  </a:cubicBezTo>
                  <a:cubicBezTo>
                    <a:pt x="177" y="1968"/>
                    <a:pt x="177" y="1982"/>
                    <a:pt x="147" y="1997"/>
                  </a:cubicBezTo>
                  <a:cubicBezTo>
                    <a:pt x="132" y="2012"/>
                    <a:pt x="118" y="2027"/>
                    <a:pt x="162" y="2071"/>
                  </a:cubicBezTo>
                  <a:cubicBezTo>
                    <a:pt x="250" y="2159"/>
                    <a:pt x="367" y="2203"/>
                    <a:pt x="411" y="2173"/>
                  </a:cubicBezTo>
                  <a:cubicBezTo>
                    <a:pt x="441" y="2144"/>
                    <a:pt x="470" y="2144"/>
                    <a:pt x="514" y="2144"/>
                  </a:cubicBezTo>
                  <a:cubicBezTo>
                    <a:pt x="617" y="2144"/>
                    <a:pt x="837" y="1850"/>
                    <a:pt x="852" y="1674"/>
                  </a:cubicBezTo>
                  <a:cubicBezTo>
                    <a:pt x="867" y="1586"/>
                    <a:pt x="881" y="1513"/>
                    <a:pt x="896" y="1439"/>
                  </a:cubicBezTo>
                  <a:cubicBezTo>
                    <a:pt x="925" y="1307"/>
                    <a:pt x="940" y="1190"/>
                    <a:pt x="940" y="1072"/>
                  </a:cubicBezTo>
                  <a:cubicBezTo>
                    <a:pt x="955" y="823"/>
                    <a:pt x="955" y="808"/>
                    <a:pt x="881" y="705"/>
                  </a:cubicBezTo>
                  <a:cubicBezTo>
                    <a:pt x="837" y="617"/>
                    <a:pt x="793" y="602"/>
                    <a:pt x="778" y="617"/>
                  </a:cubicBezTo>
                  <a:cubicBezTo>
                    <a:pt x="764" y="632"/>
                    <a:pt x="632" y="412"/>
                    <a:pt x="617" y="309"/>
                  </a:cubicBezTo>
                  <a:cubicBezTo>
                    <a:pt x="617" y="206"/>
                    <a:pt x="558" y="118"/>
                    <a:pt x="499" y="147"/>
                  </a:cubicBezTo>
                  <a:cubicBezTo>
                    <a:pt x="441" y="177"/>
                    <a:pt x="470" y="147"/>
                    <a:pt x="470" y="118"/>
                  </a:cubicBezTo>
                  <a:cubicBezTo>
                    <a:pt x="485" y="89"/>
                    <a:pt x="485" y="74"/>
                    <a:pt x="441" y="118"/>
                  </a:cubicBezTo>
                  <a:cubicBezTo>
                    <a:pt x="411" y="162"/>
                    <a:pt x="397" y="147"/>
                    <a:pt x="397" y="118"/>
                  </a:cubicBezTo>
                  <a:cubicBezTo>
                    <a:pt x="397" y="89"/>
                    <a:pt x="397" y="74"/>
                    <a:pt x="397" y="59"/>
                  </a:cubicBezTo>
                  <a:cubicBezTo>
                    <a:pt x="397" y="1"/>
                    <a:pt x="338" y="15"/>
                    <a:pt x="250" y="103"/>
                  </a:cubicBezTo>
                  <a:close/>
                  <a:moveTo>
                    <a:pt x="455" y="485"/>
                  </a:moveTo>
                  <a:cubicBezTo>
                    <a:pt x="455" y="529"/>
                    <a:pt x="455" y="529"/>
                    <a:pt x="411" y="500"/>
                  </a:cubicBezTo>
                  <a:cubicBezTo>
                    <a:pt x="382" y="456"/>
                    <a:pt x="382" y="456"/>
                    <a:pt x="382" y="441"/>
                  </a:cubicBezTo>
                  <a:cubicBezTo>
                    <a:pt x="382" y="426"/>
                    <a:pt x="397" y="426"/>
                    <a:pt x="411" y="426"/>
                  </a:cubicBezTo>
                  <a:cubicBezTo>
                    <a:pt x="441" y="426"/>
                    <a:pt x="455" y="456"/>
                    <a:pt x="455" y="485"/>
                  </a:cubicBezTo>
                  <a:close/>
                  <a:moveTo>
                    <a:pt x="206" y="1087"/>
                  </a:moveTo>
                  <a:cubicBezTo>
                    <a:pt x="235" y="1102"/>
                    <a:pt x="235" y="1116"/>
                    <a:pt x="235" y="1131"/>
                  </a:cubicBezTo>
                  <a:cubicBezTo>
                    <a:pt x="221" y="1131"/>
                    <a:pt x="191" y="1131"/>
                    <a:pt x="162" y="1102"/>
                  </a:cubicBezTo>
                  <a:cubicBezTo>
                    <a:pt x="132" y="1072"/>
                    <a:pt x="147" y="1043"/>
                    <a:pt x="206" y="1087"/>
                  </a:cubicBezTo>
                  <a:close/>
                  <a:moveTo>
                    <a:pt x="485" y="1190"/>
                  </a:moveTo>
                  <a:cubicBezTo>
                    <a:pt x="485" y="1204"/>
                    <a:pt x="470" y="1219"/>
                    <a:pt x="455" y="1219"/>
                  </a:cubicBezTo>
                  <a:cubicBezTo>
                    <a:pt x="441" y="1219"/>
                    <a:pt x="441" y="1204"/>
                    <a:pt x="441" y="1190"/>
                  </a:cubicBezTo>
                  <a:cubicBezTo>
                    <a:pt x="455" y="1160"/>
                    <a:pt x="470" y="1146"/>
                    <a:pt x="470" y="1146"/>
                  </a:cubicBezTo>
                  <a:cubicBezTo>
                    <a:pt x="485" y="1146"/>
                    <a:pt x="485" y="1160"/>
                    <a:pt x="485" y="1190"/>
                  </a:cubicBezTo>
                  <a:close/>
                  <a:moveTo>
                    <a:pt x="764" y="1527"/>
                  </a:moveTo>
                  <a:cubicBezTo>
                    <a:pt x="764" y="1542"/>
                    <a:pt x="749" y="1557"/>
                    <a:pt x="734" y="1557"/>
                  </a:cubicBezTo>
                  <a:cubicBezTo>
                    <a:pt x="720" y="1557"/>
                    <a:pt x="705" y="1542"/>
                    <a:pt x="705" y="1527"/>
                  </a:cubicBezTo>
                  <a:cubicBezTo>
                    <a:pt x="705" y="1513"/>
                    <a:pt x="720" y="1498"/>
                    <a:pt x="734" y="1498"/>
                  </a:cubicBezTo>
                  <a:cubicBezTo>
                    <a:pt x="749" y="1513"/>
                    <a:pt x="764" y="1513"/>
                    <a:pt x="764" y="15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8767710" y="1863418"/>
              <a:ext cx="34433" cy="72130"/>
            </a:xfrm>
            <a:custGeom>
              <a:avLst/>
              <a:gdLst/>
              <a:ahLst/>
              <a:cxnLst/>
              <a:rect l="l" t="t" r="r" b="b"/>
              <a:pathLst>
                <a:path w="1087" h="2277" extrusionOk="0">
                  <a:moveTo>
                    <a:pt x="529" y="118"/>
                  </a:moveTo>
                  <a:cubicBezTo>
                    <a:pt x="529" y="177"/>
                    <a:pt x="514" y="192"/>
                    <a:pt x="485" y="192"/>
                  </a:cubicBezTo>
                  <a:cubicBezTo>
                    <a:pt x="455" y="192"/>
                    <a:pt x="455" y="192"/>
                    <a:pt x="455" y="177"/>
                  </a:cubicBezTo>
                  <a:cubicBezTo>
                    <a:pt x="470" y="148"/>
                    <a:pt x="441" y="133"/>
                    <a:pt x="411" y="118"/>
                  </a:cubicBezTo>
                  <a:cubicBezTo>
                    <a:pt x="264" y="89"/>
                    <a:pt x="118" y="295"/>
                    <a:pt x="103" y="529"/>
                  </a:cubicBezTo>
                  <a:cubicBezTo>
                    <a:pt x="103" y="573"/>
                    <a:pt x="88" y="618"/>
                    <a:pt x="74" y="662"/>
                  </a:cubicBezTo>
                  <a:cubicBezTo>
                    <a:pt x="0" y="750"/>
                    <a:pt x="44" y="1645"/>
                    <a:pt x="118" y="1645"/>
                  </a:cubicBezTo>
                  <a:cubicBezTo>
                    <a:pt x="132" y="1645"/>
                    <a:pt x="147" y="1660"/>
                    <a:pt x="147" y="1675"/>
                  </a:cubicBezTo>
                  <a:cubicBezTo>
                    <a:pt x="147" y="1689"/>
                    <a:pt x="118" y="1689"/>
                    <a:pt x="103" y="1689"/>
                  </a:cubicBezTo>
                  <a:cubicBezTo>
                    <a:pt x="44" y="1660"/>
                    <a:pt x="44" y="1719"/>
                    <a:pt x="103" y="1909"/>
                  </a:cubicBezTo>
                  <a:cubicBezTo>
                    <a:pt x="118" y="1983"/>
                    <a:pt x="147" y="2042"/>
                    <a:pt x="162" y="2042"/>
                  </a:cubicBezTo>
                  <a:cubicBezTo>
                    <a:pt x="191" y="2027"/>
                    <a:pt x="191" y="2056"/>
                    <a:pt x="191" y="2071"/>
                  </a:cubicBezTo>
                  <a:cubicBezTo>
                    <a:pt x="191" y="2144"/>
                    <a:pt x="338" y="2276"/>
                    <a:pt x="353" y="2232"/>
                  </a:cubicBezTo>
                  <a:cubicBezTo>
                    <a:pt x="353" y="2218"/>
                    <a:pt x="382" y="2188"/>
                    <a:pt x="397" y="2188"/>
                  </a:cubicBezTo>
                  <a:cubicBezTo>
                    <a:pt x="411" y="2188"/>
                    <a:pt x="411" y="2218"/>
                    <a:pt x="397" y="2232"/>
                  </a:cubicBezTo>
                  <a:cubicBezTo>
                    <a:pt x="382" y="2262"/>
                    <a:pt x="470" y="2276"/>
                    <a:pt x="631" y="2218"/>
                  </a:cubicBezTo>
                  <a:cubicBezTo>
                    <a:pt x="676" y="2203"/>
                    <a:pt x="734" y="2203"/>
                    <a:pt x="778" y="2203"/>
                  </a:cubicBezTo>
                  <a:cubicBezTo>
                    <a:pt x="837" y="2232"/>
                    <a:pt x="910" y="2174"/>
                    <a:pt x="896" y="2100"/>
                  </a:cubicBezTo>
                  <a:cubicBezTo>
                    <a:pt x="881" y="2071"/>
                    <a:pt x="896" y="2056"/>
                    <a:pt x="910" y="2056"/>
                  </a:cubicBezTo>
                  <a:cubicBezTo>
                    <a:pt x="984" y="2056"/>
                    <a:pt x="1087" y="1924"/>
                    <a:pt x="1072" y="1865"/>
                  </a:cubicBezTo>
                  <a:cubicBezTo>
                    <a:pt x="1057" y="1851"/>
                    <a:pt x="1057" y="1836"/>
                    <a:pt x="1087" y="1821"/>
                  </a:cubicBezTo>
                  <a:cubicBezTo>
                    <a:pt x="1087" y="1807"/>
                    <a:pt x="1087" y="1777"/>
                    <a:pt x="1087" y="1763"/>
                  </a:cubicBezTo>
                  <a:cubicBezTo>
                    <a:pt x="1072" y="1763"/>
                    <a:pt x="1057" y="1748"/>
                    <a:pt x="1043" y="1763"/>
                  </a:cubicBezTo>
                  <a:cubicBezTo>
                    <a:pt x="1028" y="1763"/>
                    <a:pt x="999" y="1763"/>
                    <a:pt x="984" y="1733"/>
                  </a:cubicBezTo>
                  <a:cubicBezTo>
                    <a:pt x="969" y="1704"/>
                    <a:pt x="954" y="1616"/>
                    <a:pt x="984" y="1366"/>
                  </a:cubicBezTo>
                  <a:cubicBezTo>
                    <a:pt x="999" y="1175"/>
                    <a:pt x="1013" y="896"/>
                    <a:pt x="999" y="720"/>
                  </a:cubicBezTo>
                  <a:cubicBezTo>
                    <a:pt x="999" y="456"/>
                    <a:pt x="984" y="397"/>
                    <a:pt x="940" y="324"/>
                  </a:cubicBezTo>
                  <a:cubicBezTo>
                    <a:pt x="896" y="280"/>
                    <a:pt x="866" y="251"/>
                    <a:pt x="837" y="251"/>
                  </a:cubicBezTo>
                  <a:cubicBezTo>
                    <a:pt x="822" y="236"/>
                    <a:pt x="793" y="221"/>
                    <a:pt x="793" y="206"/>
                  </a:cubicBezTo>
                  <a:cubicBezTo>
                    <a:pt x="764" y="177"/>
                    <a:pt x="734" y="162"/>
                    <a:pt x="705" y="162"/>
                  </a:cubicBezTo>
                  <a:cubicBezTo>
                    <a:pt x="646" y="162"/>
                    <a:pt x="631" y="148"/>
                    <a:pt x="646" y="118"/>
                  </a:cubicBezTo>
                  <a:cubicBezTo>
                    <a:pt x="646" y="89"/>
                    <a:pt x="646" y="60"/>
                    <a:pt x="631" y="45"/>
                  </a:cubicBezTo>
                  <a:cubicBezTo>
                    <a:pt x="558" y="1"/>
                    <a:pt x="529" y="30"/>
                    <a:pt x="529" y="118"/>
                  </a:cubicBezTo>
                  <a:close/>
                  <a:moveTo>
                    <a:pt x="910" y="500"/>
                  </a:moveTo>
                  <a:cubicBezTo>
                    <a:pt x="910" y="515"/>
                    <a:pt x="910" y="529"/>
                    <a:pt x="910" y="529"/>
                  </a:cubicBezTo>
                  <a:lnTo>
                    <a:pt x="852" y="544"/>
                  </a:lnTo>
                  <a:cubicBezTo>
                    <a:pt x="822" y="559"/>
                    <a:pt x="808" y="559"/>
                    <a:pt x="822" y="515"/>
                  </a:cubicBezTo>
                  <a:cubicBezTo>
                    <a:pt x="837" y="471"/>
                    <a:pt x="910" y="456"/>
                    <a:pt x="910" y="500"/>
                  </a:cubicBezTo>
                  <a:close/>
                  <a:moveTo>
                    <a:pt x="308" y="999"/>
                  </a:moveTo>
                  <a:cubicBezTo>
                    <a:pt x="308" y="1014"/>
                    <a:pt x="294" y="1029"/>
                    <a:pt x="279" y="1029"/>
                  </a:cubicBezTo>
                  <a:cubicBezTo>
                    <a:pt x="264" y="1029"/>
                    <a:pt x="250" y="1014"/>
                    <a:pt x="235" y="999"/>
                  </a:cubicBezTo>
                  <a:cubicBezTo>
                    <a:pt x="235" y="985"/>
                    <a:pt x="235" y="970"/>
                    <a:pt x="264" y="970"/>
                  </a:cubicBezTo>
                  <a:cubicBezTo>
                    <a:pt x="279" y="970"/>
                    <a:pt x="308" y="985"/>
                    <a:pt x="308" y="999"/>
                  </a:cubicBezTo>
                  <a:close/>
                  <a:moveTo>
                    <a:pt x="808" y="1058"/>
                  </a:moveTo>
                  <a:cubicBezTo>
                    <a:pt x="808" y="1073"/>
                    <a:pt x="778" y="1087"/>
                    <a:pt x="749" y="1087"/>
                  </a:cubicBezTo>
                  <a:cubicBezTo>
                    <a:pt x="720" y="1087"/>
                    <a:pt x="690" y="1073"/>
                    <a:pt x="690" y="1058"/>
                  </a:cubicBezTo>
                  <a:cubicBezTo>
                    <a:pt x="690" y="1058"/>
                    <a:pt x="720" y="1043"/>
                    <a:pt x="749" y="1043"/>
                  </a:cubicBezTo>
                  <a:cubicBezTo>
                    <a:pt x="778" y="1043"/>
                    <a:pt x="808" y="1058"/>
                    <a:pt x="808" y="1058"/>
                  </a:cubicBezTo>
                  <a:close/>
                  <a:moveTo>
                    <a:pt x="441" y="1278"/>
                  </a:moveTo>
                  <a:cubicBezTo>
                    <a:pt x="411" y="1337"/>
                    <a:pt x="382" y="1308"/>
                    <a:pt x="397" y="1234"/>
                  </a:cubicBezTo>
                  <a:cubicBezTo>
                    <a:pt x="411" y="1161"/>
                    <a:pt x="411" y="1175"/>
                    <a:pt x="426" y="1205"/>
                  </a:cubicBezTo>
                  <a:cubicBezTo>
                    <a:pt x="441" y="1234"/>
                    <a:pt x="441" y="1263"/>
                    <a:pt x="426" y="1278"/>
                  </a:cubicBezTo>
                  <a:close/>
                  <a:moveTo>
                    <a:pt x="1043" y="1880"/>
                  </a:moveTo>
                  <a:cubicBezTo>
                    <a:pt x="1043" y="1895"/>
                    <a:pt x="1013" y="1924"/>
                    <a:pt x="999" y="1924"/>
                  </a:cubicBezTo>
                  <a:cubicBezTo>
                    <a:pt x="969" y="1924"/>
                    <a:pt x="969" y="1895"/>
                    <a:pt x="969" y="1865"/>
                  </a:cubicBezTo>
                  <a:cubicBezTo>
                    <a:pt x="984" y="1821"/>
                    <a:pt x="1028" y="1807"/>
                    <a:pt x="1028" y="1880"/>
                  </a:cubicBezTo>
                  <a:close/>
                  <a:moveTo>
                    <a:pt x="646" y="2012"/>
                  </a:moveTo>
                  <a:cubicBezTo>
                    <a:pt x="646" y="2012"/>
                    <a:pt x="617" y="2027"/>
                    <a:pt x="587" y="2042"/>
                  </a:cubicBezTo>
                  <a:cubicBezTo>
                    <a:pt x="558" y="2042"/>
                    <a:pt x="543" y="2042"/>
                    <a:pt x="558" y="2027"/>
                  </a:cubicBezTo>
                  <a:cubicBezTo>
                    <a:pt x="558" y="2012"/>
                    <a:pt x="646" y="1998"/>
                    <a:pt x="646" y="2012"/>
                  </a:cubicBezTo>
                  <a:close/>
                  <a:moveTo>
                    <a:pt x="778" y="2042"/>
                  </a:moveTo>
                  <a:cubicBezTo>
                    <a:pt x="822" y="2071"/>
                    <a:pt x="822" y="2144"/>
                    <a:pt x="778" y="2144"/>
                  </a:cubicBezTo>
                  <a:cubicBezTo>
                    <a:pt x="734" y="2144"/>
                    <a:pt x="749" y="2115"/>
                    <a:pt x="749" y="2086"/>
                  </a:cubicBezTo>
                  <a:cubicBezTo>
                    <a:pt x="749" y="2056"/>
                    <a:pt x="734" y="2042"/>
                    <a:pt x="720" y="2027"/>
                  </a:cubicBezTo>
                  <a:cubicBezTo>
                    <a:pt x="705" y="2027"/>
                    <a:pt x="690" y="1998"/>
                    <a:pt x="720" y="1998"/>
                  </a:cubicBezTo>
                  <a:cubicBezTo>
                    <a:pt x="734" y="2012"/>
                    <a:pt x="764" y="2012"/>
                    <a:pt x="778" y="20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8843039" y="1962948"/>
              <a:ext cx="47928" cy="58160"/>
            </a:xfrm>
            <a:custGeom>
              <a:avLst/>
              <a:gdLst/>
              <a:ahLst/>
              <a:cxnLst/>
              <a:rect l="l" t="t" r="r" b="b"/>
              <a:pathLst>
                <a:path w="1513" h="1836" extrusionOk="0">
                  <a:moveTo>
                    <a:pt x="353" y="59"/>
                  </a:moveTo>
                  <a:cubicBezTo>
                    <a:pt x="309" y="89"/>
                    <a:pt x="279" y="133"/>
                    <a:pt x="279" y="133"/>
                  </a:cubicBezTo>
                  <a:cubicBezTo>
                    <a:pt x="279" y="147"/>
                    <a:pt x="265" y="162"/>
                    <a:pt x="235" y="162"/>
                  </a:cubicBezTo>
                  <a:cubicBezTo>
                    <a:pt x="177" y="162"/>
                    <a:pt x="59" y="368"/>
                    <a:pt x="45" y="573"/>
                  </a:cubicBezTo>
                  <a:cubicBezTo>
                    <a:pt x="1" y="881"/>
                    <a:pt x="45" y="1087"/>
                    <a:pt x="133" y="1087"/>
                  </a:cubicBezTo>
                  <a:cubicBezTo>
                    <a:pt x="177" y="1087"/>
                    <a:pt x="177" y="1087"/>
                    <a:pt x="133" y="1131"/>
                  </a:cubicBezTo>
                  <a:cubicBezTo>
                    <a:pt x="59" y="1204"/>
                    <a:pt x="103" y="1527"/>
                    <a:pt x="177" y="1527"/>
                  </a:cubicBezTo>
                  <a:cubicBezTo>
                    <a:pt x="191" y="1527"/>
                    <a:pt x="206" y="1557"/>
                    <a:pt x="221" y="1601"/>
                  </a:cubicBezTo>
                  <a:cubicBezTo>
                    <a:pt x="221" y="1645"/>
                    <a:pt x="250" y="1660"/>
                    <a:pt x="265" y="1660"/>
                  </a:cubicBezTo>
                  <a:cubicBezTo>
                    <a:pt x="279" y="1645"/>
                    <a:pt x="294" y="1660"/>
                    <a:pt x="309" y="1689"/>
                  </a:cubicBezTo>
                  <a:cubicBezTo>
                    <a:pt x="338" y="1748"/>
                    <a:pt x="397" y="1806"/>
                    <a:pt x="456" y="1836"/>
                  </a:cubicBezTo>
                  <a:cubicBezTo>
                    <a:pt x="485" y="1836"/>
                    <a:pt x="544" y="1704"/>
                    <a:pt x="544" y="1616"/>
                  </a:cubicBezTo>
                  <a:lnTo>
                    <a:pt x="544" y="1542"/>
                  </a:lnTo>
                  <a:lnTo>
                    <a:pt x="588" y="1630"/>
                  </a:lnTo>
                  <a:cubicBezTo>
                    <a:pt x="617" y="1704"/>
                    <a:pt x="617" y="1718"/>
                    <a:pt x="588" y="1748"/>
                  </a:cubicBezTo>
                  <a:cubicBezTo>
                    <a:pt x="514" y="1792"/>
                    <a:pt x="529" y="1836"/>
                    <a:pt x="632" y="1836"/>
                  </a:cubicBezTo>
                  <a:cubicBezTo>
                    <a:pt x="720" y="1836"/>
                    <a:pt x="808" y="1748"/>
                    <a:pt x="779" y="1689"/>
                  </a:cubicBezTo>
                  <a:cubicBezTo>
                    <a:pt x="735" y="1630"/>
                    <a:pt x="779" y="1586"/>
                    <a:pt x="823" y="1601"/>
                  </a:cubicBezTo>
                  <a:cubicBezTo>
                    <a:pt x="852" y="1616"/>
                    <a:pt x="837" y="1630"/>
                    <a:pt x="823" y="1660"/>
                  </a:cubicBezTo>
                  <a:cubicBezTo>
                    <a:pt x="793" y="1689"/>
                    <a:pt x="793" y="1704"/>
                    <a:pt x="823" y="1704"/>
                  </a:cubicBezTo>
                  <a:cubicBezTo>
                    <a:pt x="837" y="1704"/>
                    <a:pt x="867" y="1660"/>
                    <a:pt x="911" y="1601"/>
                  </a:cubicBezTo>
                  <a:cubicBezTo>
                    <a:pt x="940" y="1542"/>
                    <a:pt x="999" y="1513"/>
                    <a:pt x="1043" y="1527"/>
                  </a:cubicBezTo>
                  <a:cubicBezTo>
                    <a:pt x="1072" y="1527"/>
                    <a:pt x="1116" y="1513"/>
                    <a:pt x="1146" y="1498"/>
                  </a:cubicBezTo>
                  <a:cubicBezTo>
                    <a:pt x="1160" y="1469"/>
                    <a:pt x="1190" y="1454"/>
                    <a:pt x="1204" y="1439"/>
                  </a:cubicBezTo>
                  <a:cubicBezTo>
                    <a:pt x="1307" y="1337"/>
                    <a:pt x="1381" y="1219"/>
                    <a:pt x="1439" y="1087"/>
                  </a:cubicBezTo>
                  <a:cubicBezTo>
                    <a:pt x="1439" y="1058"/>
                    <a:pt x="1454" y="1028"/>
                    <a:pt x="1469" y="1014"/>
                  </a:cubicBezTo>
                  <a:cubicBezTo>
                    <a:pt x="1513" y="970"/>
                    <a:pt x="1469" y="823"/>
                    <a:pt x="1425" y="837"/>
                  </a:cubicBezTo>
                  <a:cubicBezTo>
                    <a:pt x="1395" y="852"/>
                    <a:pt x="1366" y="837"/>
                    <a:pt x="1351" y="823"/>
                  </a:cubicBezTo>
                  <a:cubicBezTo>
                    <a:pt x="1336" y="793"/>
                    <a:pt x="1307" y="779"/>
                    <a:pt x="1278" y="779"/>
                  </a:cubicBezTo>
                  <a:cubicBezTo>
                    <a:pt x="1234" y="779"/>
                    <a:pt x="1204" y="705"/>
                    <a:pt x="1190" y="559"/>
                  </a:cubicBezTo>
                  <a:cubicBezTo>
                    <a:pt x="1190" y="426"/>
                    <a:pt x="1131" y="294"/>
                    <a:pt x="1013" y="206"/>
                  </a:cubicBezTo>
                  <a:cubicBezTo>
                    <a:pt x="955" y="177"/>
                    <a:pt x="881" y="133"/>
                    <a:pt x="823" y="74"/>
                  </a:cubicBezTo>
                  <a:cubicBezTo>
                    <a:pt x="764" y="15"/>
                    <a:pt x="676" y="1"/>
                    <a:pt x="588" y="1"/>
                  </a:cubicBezTo>
                  <a:cubicBezTo>
                    <a:pt x="514" y="1"/>
                    <a:pt x="426" y="15"/>
                    <a:pt x="353" y="59"/>
                  </a:cubicBezTo>
                  <a:close/>
                  <a:moveTo>
                    <a:pt x="485" y="544"/>
                  </a:moveTo>
                  <a:cubicBezTo>
                    <a:pt x="500" y="559"/>
                    <a:pt x="500" y="588"/>
                    <a:pt x="485" y="603"/>
                  </a:cubicBezTo>
                  <a:cubicBezTo>
                    <a:pt x="470" y="617"/>
                    <a:pt x="470" y="617"/>
                    <a:pt x="470" y="603"/>
                  </a:cubicBezTo>
                  <a:cubicBezTo>
                    <a:pt x="456" y="573"/>
                    <a:pt x="456" y="559"/>
                    <a:pt x="441" y="544"/>
                  </a:cubicBezTo>
                  <a:cubicBezTo>
                    <a:pt x="441" y="514"/>
                    <a:pt x="441" y="500"/>
                    <a:pt x="456" y="500"/>
                  </a:cubicBezTo>
                  <a:cubicBezTo>
                    <a:pt x="470" y="500"/>
                    <a:pt x="485" y="514"/>
                    <a:pt x="485" y="544"/>
                  </a:cubicBezTo>
                  <a:close/>
                  <a:moveTo>
                    <a:pt x="984" y="603"/>
                  </a:moveTo>
                  <a:cubicBezTo>
                    <a:pt x="984" y="617"/>
                    <a:pt x="969" y="647"/>
                    <a:pt x="940" y="647"/>
                  </a:cubicBezTo>
                  <a:cubicBezTo>
                    <a:pt x="896" y="676"/>
                    <a:pt x="896" y="661"/>
                    <a:pt x="911" y="603"/>
                  </a:cubicBezTo>
                  <a:cubicBezTo>
                    <a:pt x="940" y="544"/>
                    <a:pt x="984" y="544"/>
                    <a:pt x="984" y="588"/>
                  </a:cubicBezTo>
                  <a:close/>
                  <a:moveTo>
                    <a:pt x="456" y="1454"/>
                  </a:moveTo>
                  <a:cubicBezTo>
                    <a:pt x="426" y="1498"/>
                    <a:pt x="382" y="1513"/>
                    <a:pt x="368" y="1454"/>
                  </a:cubicBezTo>
                  <a:cubicBezTo>
                    <a:pt x="353" y="1395"/>
                    <a:pt x="368" y="1410"/>
                    <a:pt x="397" y="1410"/>
                  </a:cubicBezTo>
                  <a:cubicBezTo>
                    <a:pt x="441" y="1410"/>
                    <a:pt x="456" y="1425"/>
                    <a:pt x="456" y="1454"/>
                  </a:cubicBezTo>
                  <a:close/>
                  <a:moveTo>
                    <a:pt x="705" y="1733"/>
                  </a:moveTo>
                  <a:cubicBezTo>
                    <a:pt x="705" y="1762"/>
                    <a:pt x="691" y="1777"/>
                    <a:pt x="676" y="1777"/>
                  </a:cubicBezTo>
                  <a:cubicBezTo>
                    <a:pt x="661" y="1777"/>
                    <a:pt x="646" y="1762"/>
                    <a:pt x="646" y="1733"/>
                  </a:cubicBezTo>
                  <a:cubicBezTo>
                    <a:pt x="646" y="1718"/>
                    <a:pt x="661" y="1704"/>
                    <a:pt x="676" y="1704"/>
                  </a:cubicBezTo>
                  <a:cubicBezTo>
                    <a:pt x="691" y="1704"/>
                    <a:pt x="705" y="1718"/>
                    <a:pt x="705" y="17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8941176" y="1968999"/>
              <a:ext cx="34433" cy="64210"/>
            </a:xfrm>
            <a:custGeom>
              <a:avLst/>
              <a:gdLst/>
              <a:ahLst/>
              <a:cxnLst/>
              <a:rect l="l" t="t" r="r" b="b"/>
              <a:pathLst>
                <a:path w="1087" h="2027" extrusionOk="0">
                  <a:moveTo>
                    <a:pt x="367" y="89"/>
                  </a:moveTo>
                  <a:cubicBezTo>
                    <a:pt x="338" y="118"/>
                    <a:pt x="308" y="147"/>
                    <a:pt x="264" y="162"/>
                  </a:cubicBezTo>
                  <a:cubicBezTo>
                    <a:pt x="191" y="250"/>
                    <a:pt x="132" y="368"/>
                    <a:pt x="118" y="485"/>
                  </a:cubicBezTo>
                  <a:cubicBezTo>
                    <a:pt x="118" y="529"/>
                    <a:pt x="103" y="558"/>
                    <a:pt x="74" y="602"/>
                  </a:cubicBezTo>
                  <a:cubicBezTo>
                    <a:pt x="59" y="632"/>
                    <a:pt x="44" y="646"/>
                    <a:pt x="44" y="661"/>
                  </a:cubicBezTo>
                  <a:cubicBezTo>
                    <a:pt x="44" y="690"/>
                    <a:pt x="30" y="735"/>
                    <a:pt x="15" y="779"/>
                  </a:cubicBezTo>
                  <a:cubicBezTo>
                    <a:pt x="0" y="852"/>
                    <a:pt x="0" y="940"/>
                    <a:pt x="0" y="1028"/>
                  </a:cubicBezTo>
                  <a:cubicBezTo>
                    <a:pt x="0" y="1278"/>
                    <a:pt x="118" y="1645"/>
                    <a:pt x="206" y="1645"/>
                  </a:cubicBezTo>
                  <a:cubicBezTo>
                    <a:pt x="235" y="1645"/>
                    <a:pt x="235" y="1659"/>
                    <a:pt x="235" y="1689"/>
                  </a:cubicBezTo>
                  <a:cubicBezTo>
                    <a:pt x="220" y="1733"/>
                    <a:pt x="250" y="1777"/>
                    <a:pt x="353" y="1894"/>
                  </a:cubicBezTo>
                  <a:cubicBezTo>
                    <a:pt x="470" y="1997"/>
                    <a:pt x="514" y="2026"/>
                    <a:pt x="602" y="2026"/>
                  </a:cubicBezTo>
                  <a:cubicBezTo>
                    <a:pt x="676" y="2026"/>
                    <a:pt x="720" y="1997"/>
                    <a:pt x="720" y="1982"/>
                  </a:cubicBezTo>
                  <a:cubicBezTo>
                    <a:pt x="720" y="1953"/>
                    <a:pt x="720" y="1953"/>
                    <a:pt x="734" y="1953"/>
                  </a:cubicBezTo>
                  <a:cubicBezTo>
                    <a:pt x="749" y="1968"/>
                    <a:pt x="866" y="1836"/>
                    <a:pt x="837" y="1792"/>
                  </a:cubicBezTo>
                  <a:cubicBezTo>
                    <a:pt x="822" y="1733"/>
                    <a:pt x="837" y="1748"/>
                    <a:pt x="866" y="1748"/>
                  </a:cubicBezTo>
                  <a:cubicBezTo>
                    <a:pt x="881" y="1762"/>
                    <a:pt x="969" y="1645"/>
                    <a:pt x="954" y="1615"/>
                  </a:cubicBezTo>
                  <a:cubicBezTo>
                    <a:pt x="940" y="1571"/>
                    <a:pt x="954" y="1527"/>
                    <a:pt x="984" y="1498"/>
                  </a:cubicBezTo>
                  <a:cubicBezTo>
                    <a:pt x="1028" y="1351"/>
                    <a:pt x="1072" y="1204"/>
                    <a:pt x="1072" y="1058"/>
                  </a:cubicBezTo>
                  <a:lnTo>
                    <a:pt x="1072" y="720"/>
                  </a:lnTo>
                  <a:cubicBezTo>
                    <a:pt x="1087" y="617"/>
                    <a:pt x="1072" y="514"/>
                    <a:pt x="1057" y="426"/>
                  </a:cubicBezTo>
                  <a:cubicBezTo>
                    <a:pt x="1043" y="426"/>
                    <a:pt x="1043" y="382"/>
                    <a:pt x="1057" y="353"/>
                  </a:cubicBezTo>
                  <a:cubicBezTo>
                    <a:pt x="1072" y="279"/>
                    <a:pt x="940" y="133"/>
                    <a:pt x="881" y="147"/>
                  </a:cubicBezTo>
                  <a:cubicBezTo>
                    <a:pt x="852" y="147"/>
                    <a:pt x="822" y="133"/>
                    <a:pt x="793" y="89"/>
                  </a:cubicBezTo>
                  <a:cubicBezTo>
                    <a:pt x="778" y="45"/>
                    <a:pt x="734" y="30"/>
                    <a:pt x="690" y="30"/>
                  </a:cubicBezTo>
                  <a:cubicBezTo>
                    <a:pt x="631" y="30"/>
                    <a:pt x="587" y="15"/>
                    <a:pt x="529" y="15"/>
                  </a:cubicBezTo>
                  <a:cubicBezTo>
                    <a:pt x="470" y="0"/>
                    <a:pt x="411" y="30"/>
                    <a:pt x="367" y="89"/>
                  </a:cubicBezTo>
                  <a:close/>
                  <a:moveTo>
                    <a:pt x="323" y="617"/>
                  </a:moveTo>
                  <a:cubicBezTo>
                    <a:pt x="323" y="646"/>
                    <a:pt x="308" y="632"/>
                    <a:pt x="308" y="602"/>
                  </a:cubicBezTo>
                  <a:cubicBezTo>
                    <a:pt x="308" y="573"/>
                    <a:pt x="308" y="558"/>
                    <a:pt x="323" y="558"/>
                  </a:cubicBezTo>
                  <a:cubicBezTo>
                    <a:pt x="323" y="573"/>
                    <a:pt x="323" y="602"/>
                    <a:pt x="323" y="617"/>
                  </a:cubicBezTo>
                  <a:close/>
                  <a:moveTo>
                    <a:pt x="910" y="705"/>
                  </a:moveTo>
                  <a:cubicBezTo>
                    <a:pt x="881" y="735"/>
                    <a:pt x="837" y="705"/>
                    <a:pt x="866" y="676"/>
                  </a:cubicBezTo>
                  <a:cubicBezTo>
                    <a:pt x="881" y="646"/>
                    <a:pt x="896" y="646"/>
                    <a:pt x="910" y="661"/>
                  </a:cubicBezTo>
                  <a:cubicBezTo>
                    <a:pt x="925" y="661"/>
                    <a:pt x="925" y="690"/>
                    <a:pt x="910" y="705"/>
                  </a:cubicBezTo>
                  <a:close/>
                  <a:moveTo>
                    <a:pt x="631" y="1102"/>
                  </a:moveTo>
                  <a:cubicBezTo>
                    <a:pt x="631" y="1102"/>
                    <a:pt x="617" y="1116"/>
                    <a:pt x="602" y="1131"/>
                  </a:cubicBezTo>
                  <a:cubicBezTo>
                    <a:pt x="587" y="1131"/>
                    <a:pt x="573" y="1131"/>
                    <a:pt x="573" y="1116"/>
                  </a:cubicBezTo>
                  <a:cubicBezTo>
                    <a:pt x="573" y="1102"/>
                    <a:pt x="587" y="1087"/>
                    <a:pt x="602" y="1087"/>
                  </a:cubicBezTo>
                  <a:cubicBezTo>
                    <a:pt x="617" y="1087"/>
                    <a:pt x="631" y="1087"/>
                    <a:pt x="631" y="11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8775155" y="1988544"/>
              <a:ext cx="39090" cy="80461"/>
            </a:xfrm>
            <a:custGeom>
              <a:avLst/>
              <a:gdLst/>
              <a:ahLst/>
              <a:cxnLst/>
              <a:rect l="l" t="t" r="r" b="b"/>
              <a:pathLst>
                <a:path w="1234" h="2540" extrusionOk="0">
                  <a:moveTo>
                    <a:pt x="250" y="59"/>
                  </a:moveTo>
                  <a:cubicBezTo>
                    <a:pt x="118" y="132"/>
                    <a:pt x="44" y="206"/>
                    <a:pt x="44" y="294"/>
                  </a:cubicBezTo>
                  <a:cubicBezTo>
                    <a:pt x="44" y="323"/>
                    <a:pt x="29" y="352"/>
                    <a:pt x="15" y="367"/>
                  </a:cubicBezTo>
                  <a:cubicBezTo>
                    <a:pt x="0" y="587"/>
                    <a:pt x="0" y="808"/>
                    <a:pt x="15" y="1042"/>
                  </a:cubicBezTo>
                  <a:cubicBezTo>
                    <a:pt x="59" y="1219"/>
                    <a:pt x="73" y="1307"/>
                    <a:pt x="103" y="1321"/>
                  </a:cubicBezTo>
                  <a:cubicBezTo>
                    <a:pt x="118" y="1336"/>
                    <a:pt x="132" y="1351"/>
                    <a:pt x="132" y="1380"/>
                  </a:cubicBezTo>
                  <a:cubicBezTo>
                    <a:pt x="147" y="1453"/>
                    <a:pt x="176" y="1527"/>
                    <a:pt x="206" y="1600"/>
                  </a:cubicBezTo>
                  <a:cubicBezTo>
                    <a:pt x="264" y="1703"/>
                    <a:pt x="294" y="1821"/>
                    <a:pt x="323" y="1938"/>
                  </a:cubicBezTo>
                  <a:cubicBezTo>
                    <a:pt x="352" y="2143"/>
                    <a:pt x="426" y="2349"/>
                    <a:pt x="455" y="2349"/>
                  </a:cubicBezTo>
                  <a:cubicBezTo>
                    <a:pt x="485" y="2364"/>
                    <a:pt x="514" y="2378"/>
                    <a:pt x="543" y="2408"/>
                  </a:cubicBezTo>
                  <a:cubicBezTo>
                    <a:pt x="617" y="2496"/>
                    <a:pt x="719" y="2540"/>
                    <a:pt x="719" y="2496"/>
                  </a:cubicBezTo>
                  <a:cubicBezTo>
                    <a:pt x="719" y="2452"/>
                    <a:pt x="778" y="2466"/>
                    <a:pt x="837" y="2466"/>
                  </a:cubicBezTo>
                  <a:cubicBezTo>
                    <a:pt x="910" y="2466"/>
                    <a:pt x="940" y="2452"/>
                    <a:pt x="940" y="2437"/>
                  </a:cubicBezTo>
                  <a:cubicBezTo>
                    <a:pt x="925" y="2393"/>
                    <a:pt x="984" y="2305"/>
                    <a:pt x="1013" y="2320"/>
                  </a:cubicBezTo>
                  <a:cubicBezTo>
                    <a:pt x="1042" y="2334"/>
                    <a:pt x="1057" y="2320"/>
                    <a:pt x="1072" y="2276"/>
                  </a:cubicBezTo>
                  <a:cubicBezTo>
                    <a:pt x="1086" y="2217"/>
                    <a:pt x="1116" y="2173"/>
                    <a:pt x="1145" y="2114"/>
                  </a:cubicBezTo>
                  <a:cubicBezTo>
                    <a:pt x="1204" y="2011"/>
                    <a:pt x="1219" y="1967"/>
                    <a:pt x="1219" y="1659"/>
                  </a:cubicBezTo>
                  <a:cubicBezTo>
                    <a:pt x="1233" y="1542"/>
                    <a:pt x="1219" y="1424"/>
                    <a:pt x="1204" y="1307"/>
                  </a:cubicBezTo>
                  <a:cubicBezTo>
                    <a:pt x="1189" y="1307"/>
                    <a:pt x="1175" y="1292"/>
                    <a:pt x="1160" y="1248"/>
                  </a:cubicBezTo>
                  <a:cubicBezTo>
                    <a:pt x="1160" y="1204"/>
                    <a:pt x="1160" y="1160"/>
                    <a:pt x="1175" y="1160"/>
                  </a:cubicBezTo>
                  <a:cubicBezTo>
                    <a:pt x="1189" y="1131"/>
                    <a:pt x="1189" y="1116"/>
                    <a:pt x="1175" y="1086"/>
                  </a:cubicBezTo>
                  <a:cubicBezTo>
                    <a:pt x="1160" y="1028"/>
                    <a:pt x="1145" y="969"/>
                    <a:pt x="1145" y="910"/>
                  </a:cubicBezTo>
                  <a:cubicBezTo>
                    <a:pt x="1145" y="661"/>
                    <a:pt x="1057" y="411"/>
                    <a:pt x="881" y="235"/>
                  </a:cubicBezTo>
                  <a:cubicBezTo>
                    <a:pt x="822" y="191"/>
                    <a:pt x="764" y="147"/>
                    <a:pt x="719" y="88"/>
                  </a:cubicBezTo>
                  <a:cubicBezTo>
                    <a:pt x="675" y="59"/>
                    <a:pt x="646" y="29"/>
                    <a:pt x="602" y="15"/>
                  </a:cubicBezTo>
                  <a:cubicBezTo>
                    <a:pt x="485" y="0"/>
                    <a:pt x="411" y="0"/>
                    <a:pt x="411" y="29"/>
                  </a:cubicBezTo>
                  <a:cubicBezTo>
                    <a:pt x="411" y="44"/>
                    <a:pt x="411" y="44"/>
                    <a:pt x="382" y="29"/>
                  </a:cubicBezTo>
                  <a:cubicBezTo>
                    <a:pt x="367" y="15"/>
                    <a:pt x="308" y="29"/>
                    <a:pt x="235" y="59"/>
                  </a:cubicBezTo>
                  <a:close/>
                  <a:moveTo>
                    <a:pt x="822" y="323"/>
                  </a:moveTo>
                  <a:cubicBezTo>
                    <a:pt x="822" y="382"/>
                    <a:pt x="778" y="382"/>
                    <a:pt x="734" y="338"/>
                  </a:cubicBezTo>
                  <a:cubicBezTo>
                    <a:pt x="705" y="294"/>
                    <a:pt x="719" y="294"/>
                    <a:pt x="764" y="294"/>
                  </a:cubicBezTo>
                  <a:cubicBezTo>
                    <a:pt x="808" y="294"/>
                    <a:pt x="822" y="308"/>
                    <a:pt x="822" y="323"/>
                  </a:cubicBezTo>
                  <a:close/>
                  <a:moveTo>
                    <a:pt x="969" y="529"/>
                  </a:moveTo>
                  <a:cubicBezTo>
                    <a:pt x="984" y="543"/>
                    <a:pt x="984" y="558"/>
                    <a:pt x="954" y="602"/>
                  </a:cubicBezTo>
                  <a:cubicBezTo>
                    <a:pt x="896" y="661"/>
                    <a:pt x="881" y="646"/>
                    <a:pt x="896" y="529"/>
                  </a:cubicBezTo>
                  <a:cubicBezTo>
                    <a:pt x="896" y="470"/>
                    <a:pt x="925" y="441"/>
                    <a:pt x="925" y="470"/>
                  </a:cubicBezTo>
                  <a:cubicBezTo>
                    <a:pt x="940" y="485"/>
                    <a:pt x="954" y="514"/>
                    <a:pt x="969" y="529"/>
                  </a:cubicBezTo>
                  <a:close/>
                  <a:moveTo>
                    <a:pt x="1072" y="602"/>
                  </a:moveTo>
                  <a:cubicBezTo>
                    <a:pt x="1072" y="617"/>
                    <a:pt x="1057" y="631"/>
                    <a:pt x="1042" y="631"/>
                  </a:cubicBezTo>
                  <a:cubicBezTo>
                    <a:pt x="1028" y="631"/>
                    <a:pt x="1013" y="617"/>
                    <a:pt x="1013" y="602"/>
                  </a:cubicBezTo>
                  <a:cubicBezTo>
                    <a:pt x="1013" y="587"/>
                    <a:pt x="1028" y="573"/>
                    <a:pt x="1042" y="573"/>
                  </a:cubicBezTo>
                  <a:cubicBezTo>
                    <a:pt x="1057" y="573"/>
                    <a:pt x="1086" y="587"/>
                    <a:pt x="1086" y="602"/>
                  </a:cubicBezTo>
                  <a:close/>
                  <a:moveTo>
                    <a:pt x="602" y="1028"/>
                  </a:moveTo>
                  <a:cubicBezTo>
                    <a:pt x="602" y="1042"/>
                    <a:pt x="587" y="1042"/>
                    <a:pt x="573" y="1057"/>
                  </a:cubicBezTo>
                  <a:cubicBezTo>
                    <a:pt x="558" y="1042"/>
                    <a:pt x="543" y="1042"/>
                    <a:pt x="543" y="1028"/>
                  </a:cubicBezTo>
                  <a:cubicBezTo>
                    <a:pt x="543" y="998"/>
                    <a:pt x="558" y="998"/>
                    <a:pt x="573" y="998"/>
                  </a:cubicBezTo>
                  <a:cubicBezTo>
                    <a:pt x="587" y="998"/>
                    <a:pt x="602" y="998"/>
                    <a:pt x="602" y="1028"/>
                  </a:cubicBezTo>
                  <a:close/>
                  <a:moveTo>
                    <a:pt x="455" y="1321"/>
                  </a:moveTo>
                  <a:cubicBezTo>
                    <a:pt x="426" y="1351"/>
                    <a:pt x="396" y="1307"/>
                    <a:pt x="426" y="1248"/>
                  </a:cubicBezTo>
                  <a:cubicBezTo>
                    <a:pt x="441" y="1204"/>
                    <a:pt x="441" y="1204"/>
                    <a:pt x="455" y="1248"/>
                  </a:cubicBezTo>
                  <a:cubicBezTo>
                    <a:pt x="455" y="1307"/>
                    <a:pt x="455" y="1307"/>
                    <a:pt x="455" y="1321"/>
                  </a:cubicBezTo>
                  <a:close/>
                  <a:moveTo>
                    <a:pt x="587" y="1307"/>
                  </a:moveTo>
                  <a:cubicBezTo>
                    <a:pt x="617" y="1351"/>
                    <a:pt x="573" y="1395"/>
                    <a:pt x="529" y="1351"/>
                  </a:cubicBezTo>
                  <a:cubicBezTo>
                    <a:pt x="514" y="1336"/>
                    <a:pt x="499" y="1321"/>
                    <a:pt x="485" y="1292"/>
                  </a:cubicBezTo>
                  <a:cubicBezTo>
                    <a:pt x="485" y="1277"/>
                    <a:pt x="558" y="1277"/>
                    <a:pt x="587" y="13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8854190" y="2044803"/>
              <a:ext cx="37253" cy="77230"/>
            </a:xfrm>
            <a:custGeom>
              <a:avLst/>
              <a:gdLst/>
              <a:ahLst/>
              <a:cxnLst/>
              <a:rect l="l" t="t" r="r" b="b"/>
              <a:pathLst>
                <a:path w="1176" h="2438" extrusionOk="0">
                  <a:moveTo>
                    <a:pt x="544" y="15"/>
                  </a:moveTo>
                  <a:cubicBezTo>
                    <a:pt x="515" y="15"/>
                    <a:pt x="485" y="45"/>
                    <a:pt x="485" y="45"/>
                  </a:cubicBezTo>
                  <a:cubicBezTo>
                    <a:pt x="485" y="59"/>
                    <a:pt x="456" y="89"/>
                    <a:pt x="397" y="103"/>
                  </a:cubicBezTo>
                  <a:cubicBezTo>
                    <a:pt x="324" y="133"/>
                    <a:pt x="265" y="191"/>
                    <a:pt x="236" y="250"/>
                  </a:cubicBezTo>
                  <a:cubicBezTo>
                    <a:pt x="133" y="426"/>
                    <a:pt x="74" y="617"/>
                    <a:pt x="45" y="823"/>
                  </a:cubicBezTo>
                  <a:cubicBezTo>
                    <a:pt x="60" y="867"/>
                    <a:pt x="45" y="925"/>
                    <a:pt x="30" y="969"/>
                  </a:cubicBezTo>
                  <a:cubicBezTo>
                    <a:pt x="1" y="1087"/>
                    <a:pt x="16" y="1204"/>
                    <a:pt x="45" y="1322"/>
                  </a:cubicBezTo>
                  <a:cubicBezTo>
                    <a:pt x="60" y="1336"/>
                    <a:pt x="74" y="1366"/>
                    <a:pt x="60" y="1395"/>
                  </a:cubicBezTo>
                  <a:cubicBezTo>
                    <a:pt x="60" y="1425"/>
                    <a:pt x="60" y="1439"/>
                    <a:pt x="74" y="1439"/>
                  </a:cubicBezTo>
                  <a:cubicBezTo>
                    <a:pt x="74" y="1439"/>
                    <a:pt x="104" y="1469"/>
                    <a:pt x="118" y="1498"/>
                  </a:cubicBezTo>
                  <a:cubicBezTo>
                    <a:pt x="133" y="1571"/>
                    <a:pt x="118" y="1601"/>
                    <a:pt x="104" y="1586"/>
                  </a:cubicBezTo>
                  <a:cubicBezTo>
                    <a:pt x="60" y="1703"/>
                    <a:pt x="60" y="1836"/>
                    <a:pt x="74" y="1953"/>
                  </a:cubicBezTo>
                  <a:cubicBezTo>
                    <a:pt x="89" y="1968"/>
                    <a:pt x="89" y="1997"/>
                    <a:pt x="89" y="2012"/>
                  </a:cubicBezTo>
                  <a:cubicBezTo>
                    <a:pt x="74" y="2041"/>
                    <a:pt x="89" y="2056"/>
                    <a:pt x="104" y="2056"/>
                  </a:cubicBezTo>
                  <a:cubicBezTo>
                    <a:pt x="118" y="2056"/>
                    <a:pt x="133" y="2070"/>
                    <a:pt x="133" y="2100"/>
                  </a:cubicBezTo>
                  <a:cubicBezTo>
                    <a:pt x="133" y="2173"/>
                    <a:pt x="294" y="2364"/>
                    <a:pt x="368" y="2364"/>
                  </a:cubicBezTo>
                  <a:cubicBezTo>
                    <a:pt x="383" y="2364"/>
                    <a:pt x="397" y="2379"/>
                    <a:pt x="412" y="2393"/>
                  </a:cubicBezTo>
                  <a:cubicBezTo>
                    <a:pt x="412" y="2423"/>
                    <a:pt x="427" y="2437"/>
                    <a:pt x="515" y="2408"/>
                  </a:cubicBezTo>
                  <a:cubicBezTo>
                    <a:pt x="573" y="2393"/>
                    <a:pt x="632" y="2364"/>
                    <a:pt x="632" y="2349"/>
                  </a:cubicBezTo>
                  <a:cubicBezTo>
                    <a:pt x="632" y="2320"/>
                    <a:pt x="647" y="2320"/>
                    <a:pt x="676" y="2320"/>
                  </a:cubicBezTo>
                  <a:cubicBezTo>
                    <a:pt x="706" y="2335"/>
                    <a:pt x="750" y="2305"/>
                    <a:pt x="794" y="2261"/>
                  </a:cubicBezTo>
                  <a:cubicBezTo>
                    <a:pt x="823" y="2217"/>
                    <a:pt x="867" y="2188"/>
                    <a:pt x="882" y="2203"/>
                  </a:cubicBezTo>
                  <a:cubicBezTo>
                    <a:pt x="882" y="2217"/>
                    <a:pt x="1029" y="2056"/>
                    <a:pt x="999" y="2026"/>
                  </a:cubicBezTo>
                  <a:cubicBezTo>
                    <a:pt x="970" y="1982"/>
                    <a:pt x="999" y="1968"/>
                    <a:pt x="1014" y="1924"/>
                  </a:cubicBezTo>
                  <a:cubicBezTo>
                    <a:pt x="1043" y="1894"/>
                    <a:pt x="1043" y="1850"/>
                    <a:pt x="1029" y="1836"/>
                  </a:cubicBezTo>
                  <a:cubicBezTo>
                    <a:pt x="984" y="1792"/>
                    <a:pt x="984" y="1733"/>
                    <a:pt x="1014" y="1689"/>
                  </a:cubicBezTo>
                  <a:cubicBezTo>
                    <a:pt x="1043" y="1645"/>
                    <a:pt x="1058" y="1586"/>
                    <a:pt x="1073" y="1542"/>
                  </a:cubicBezTo>
                  <a:cubicBezTo>
                    <a:pt x="1073" y="1483"/>
                    <a:pt x="1102" y="1425"/>
                    <a:pt x="1117" y="1380"/>
                  </a:cubicBezTo>
                  <a:cubicBezTo>
                    <a:pt x="1131" y="1336"/>
                    <a:pt x="1131" y="1336"/>
                    <a:pt x="1102" y="1351"/>
                  </a:cubicBezTo>
                  <a:cubicBezTo>
                    <a:pt x="1073" y="1366"/>
                    <a:pt x="1058" y="1366"/>
                    <a:pt x="1102" y="1336"/>
                  </a:cubicBezTo>
                  <a:cubicBezTo>
                    <a:pt x="1146" y="1204"/>
                    <a:pt x="1175" y="1072"/>
                    <a:pt x="1161" y="940"/>
                  </a:cubicBezTo>
                  <a:cubicBezTo>
                    <a:pt x="1161" y="896"/>
                    <a:pt x="1161" y="779"/>
                    <a:pt x="1146" y="676"/>
                  </a:cubicBezTo>
                  <a:cubicBezTo>
                    <a:pt x="1146" y="412"/>
                    <a:pt x="1117" y="338"/>
                    <a:pt x="1043" y="323"/>
                  </a:cubicBezTo>
                  <a:cubicBezTo>
                    <a:pt x="984" y="294"/>
                    <a:pt x="999" y="294"/>
                    <a:pt x="1029" y="265"/>
                  </a:cubicBezTo>
                  <a:cubicBezTo>
                    <a:pt x="1058" y="235"/>
                    <a:pt x="1073" y="221"/>
                    <a:pt x="926" y="147"/>
                  </a:cubicBezTo>
                  <a:cubicBezTo>
                    <a:pt x="838" y="118"/>
                    <a:pt x="808" y="103"/>
                    <a:pt x="794" y="118"/>
                  </a:cubicBezTo>
                  <a:cubicBezTo>
                    <a:pt x="794" y="147"/>
                    <a:pt x="794" y="118"/>
                    <a:pt x="779" y="103"/>
                  </a:cubicBezTo>
                  <a:cubicBezTo>
                    <a:pt x="764" y="74"/>
                    <a:pt x="632" y="0"/>
                    <a:pt x="544" y="15"/>
                  </a:cubicBezTo>
                  <a:close/>
                  <a:moveTo>
                    <a:pt x="1087" y="485"/>
                  </a:moveTo>
                  <a:cubicBezTo>
                    <a:pt x="1087" y="500"/>
                    <a:pt x="1087" y="514"/>
                    <a:pt x="1043" y="500"/>
                  </a:cubicBezTo>
                  <a:cubicBezTo>
                    <a:pt x="999" y="500"/>
                    <a:pt x="984" y="470"/>
                    <a:pt x="984" y="456"/>
                  </a:cubicBezTo>
                  <a:cubicBezTo>
                    <a:pt x="984" y="441"/>
                    <a:pt x="1087" y="441"/>
                    <a:pt x="1087" y="485"/>
                  </a:cubicBezTo>
                  <a:close/>
                  <a:moveTo>
                    <a:pt x="940" y="852"/>
                  </a:moveTo>
                  <a:cubicBezTo>
                    <a:pt x="926" y="867"/>
                    <a:pt x="911" y="881"/>
                    <a:pt x="896" y="881"/>
                  </a:cubicBezTo>
                  <a:cubicBezTo>
                    <a:pt x="896" y="881"/>
                    <a:pt x="882" y="867"/>
                    <a:pt x="896" y="852"/>
                  </a:cubicBezTo>
                  <a:cubicBezTo>
                    <a:pt x="896" y="837"/>
                    <a:pt x="911" y="823"/>
                    <a:pt x="926" y="823"/>
                  </a:cubicBezTo>
                  <a:cubicBezTo>
                    <a:pt x="926" y="823"/>
                    <a:pt x="940" y="837"/>
                    <a:pt x="940" y="852"/>
                  </a:cubicBezTo>
                  <a:close/>
                  <a:moveTo>
                    <a:pt x="339" y="1278"/>
                  </a:moveTo>
                  <a:cubicBezTo>
                    <a:pt x="324" y="1322"/>
                    <a:pt x="250" y="1336"/>
                    <a:pt x="265" y="1292"/>
                  </a:cubicBezTo>
                  <a:cubicBezTo>
                    <a:pt x="294" y="1190"/>
                    <a:pt x="309" y="1160"/>
                    <a:pt x="324" y="1190"/>
                  </a:cubicBezTo>
                  <a:cubicBezTo>
                    <a:pt x="339" y="1219"/>
                    <a:pt x="339" y="1248"/>
                    <a:pt x="339" y="1278"/>
                  </a:cubicBezTo>
                  <a:close/>
                  <a:moveTo>
                    <a:pt x="471" y="1410"/>
                  </a:moveTo>
                  <a:cubicBezTo>
                    <a:pt x="471" y="1425"/>
                    <a:pt x="441" y="1439"/>
                    <a:pt x="427" y="1439"/>
                  </a:cubicBezTo>
                  <a:cubicBezTo>
                    <a:pt x="412" y="1439"/>
                    <a:pt x="412" y="1425"/>
                    <a:pt x="427" y="1410"/>
                  </a:cubicBezTo>
                  <a:cubicBezTo>
                    <a:pt x="427" y="1395"/>
                    <a:pt x="441" y="1380"/>
                    <a:pt x="471" y="1380"/>
                  </a:cubicBezTo>
                  <a:cubicBezTo>
                    <a:pt x="485" y="1380"/>
                    <a:pt x="485" y="1395"/>
                    <a:pt x="471" y="1410"/>
                  </a:cubicBezTo>
                  <a:close/>
                  <a:moveTo>
                    <a:pt x="221" y="1483"/>
                  </a:moveTo>
                  <a:cubicBezTo>
                    <a:pt x="192" y="1527"/>
                    <a:pt x="192" y="1527"/>
                    <a:pt x="192" y="1483"/>
                  </a:cubicBezTo>
                  <a:cubicBezTo>
                    <a:pt x="177" y="1439"/>
                    <a:pt x="206" y="1395"/>
                    <a:pt x="236" y="1410"/>
                  </a:cubicBezTo>
                  <a:cubicBezTo>
                    <a:pt x="250" y="1439"/>
                    <a:pt x="236" y="1454"/>
                    <a:pt x="221" y="1483"/>
                  </a:cubicBezTo>
                  <a:close/>
                  <a:moveTo>
                    <a:pt x="559" y="1836"/>
                  </a:moveTo>
                  <a:cubicBezTo>
                    <a:pt x="559" y="1865"/>
                    <a:pt x="529" y="1865"/>
                    <a:pt x="515" y="1865"/>
                  </a:cubicBezTo>
                  <a:cubicBezTo>
                    <a:pt x="500" y="1850"/>
                    <a:pt x="500" y="1836"/>
                    <a:pt x="515" y="1806"/>
                  </a:cubicBezTo>
                  <a:cubicBezTo>
                    <a:pt x="559" y="1762"/>
                    <a:pt x="573" y="1777"/>
                    <a:pt x="544" y="18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8909530" y="2079680"/>
              <a:ext cx="37253" cy="73523"/>
            </a:xfrm>
            <a:custGeom>
              <a:avLst/>
              <a:gdLst/>
              <a:ahLst/>
              <a:cxnLst/>
              <a:rect l="l" t="t" r="r" b="b"/>
              <a:pathLst>
                <a:path w="1176" h="2321" extrusionOk="0">
                  <a:moveTo>
                    <a:pt x="515" y="74"/>
                  </a:moveTo>
                  <a:cubicBezTo>
                    <a:pt x="485" y="133"/>
                    <a:pt x="485" y="147"/>
                    <a:pt x="471" y="103"/>
                  </a:cubicBezTo>
                  <a:cubicBezTo>
                    <a:pt x="471" y="74"/>
                    <a:pt x="456" y="45"/>
                    <a:pt x="309" y="147"/>
                  </a:cubicBezTo>
                  <a:cubicBezTo>
                    <a:pt x="133" y="265"/>
                    <a:pt x="1" y="544"/>
                    <a:pt x="104" y="632"/>
                  </a:cubicBezTo>
                  <a:cubicBezTo>
                    <a:pt x="148" y="676"/>
                    <a:pt x="148" y="676"/>
                    <a:pt x="104" y="661"/>
                  </a:cubicBezTo>
                  <a:cubicBezTo>
                    <a:pt x="30" y="632"/>
                    <a:pt x="16" y="691"/>
                    <a:pt x="45" y="940"/>
                  </a:cubicBezTo>
                  <a:cubicBezTo>
                    <a:pt x="104" y="1410"/>
                    <a:pt x="118" y="1469"/>
                    <a:pt x="177" y="1513"/>
                  </a:cubicBezTo>
                  <a:cubicBezTo>
                    <a:pt x="206" y="1557"/>
                    <a:pt x="236" y="1615"/>
                    <a:pt x="221" y="1659"/>
                  </a:cubicBezTo>
                  <a:cubicBezTo>
                    <a:pt x="221" y="1718"/>
                    <a:pt x="221" y="1762"/>
                    <a:pt x="250" y="1762"/>
                  </a:cubicBezTo>
                  <a:cubicBezTo>
                    <a:pt x="265" y="1777"/>
                    <a:pt x="250" y="1806"/>
                    <a:pt x="250" y="1836"/>
                  </a:cubicBezTo>
                  <a:cubicBezTo>
                    <a:pt x="250" y="1865"/>
                    <a:pt x="236" y="1909"/>
                    <a:pt x="280" y="2012"/>
                  </a:cubicBezTo>
                  <a:cubicBezTo>
                    <a:pt x="383" y="2232"/>
                    <a:pt x="500" y="2320"/>
                    <a:pt x="662" y="2305"/>
                  </a:cubicBezTo>
                  <a:cubicBezTo>
                    <a:pt x="940" y="2291"/>
                    <a:pt x="1087" y="1982"/>
                    <a:pt x="1146" y="1278"/>
                  </a:cubicBezTo>
                  <a:cubicBezTo>
                    <a:pt x="1161" y="1190"/>
                    <a:pt x="1161" y="1102"/>
                    <a:pt x="1146" y="1014"/>
                  </a:cubicBezTo>
                  <a:cubicBezTo>
                    <a:pt x="1131" y="955"/>
                    <a:pt x="1131" y="911"/>
                    <a:pt x="1146" y="896"/>
                  </a:cubicBezTo>
                  <a:cubicBezTo>
                    <a:pt x="1175" y="720"/>
                    <a:pt x="1161" y="514"/>
                    <a:pt x="1102" y="338"/>
                  </a:cubicBezTo>
                  <a:cubicBezTo>
                    <a:pt x="1073" y="279"/>
                    <a:pt x="1014" y="221"/>
                    <a:pt x="955" y="206"/>
                  </a:cubicBezTo>
                  <a:cubicBezTo>
                    <a:pt x="896" y="177"/>
                    <a:pt x="838" y="147"/>
                    <a:pt x="838" y="147"/>
                  </a:cubicBezTo>
                  <a:cubicBezTo>
                    <a:pt x="838" y="89"/>
                    <a:pt x="764" y="30"/>
                    <a:pt x="676" y="15"/>
                  </a:cubicBezTo>
                  <a:cubicBezTo>
                    <a:pt x="588" y="1"/>
                    <a:pt x="559" y="1"/>
                    <a:pt x="529" y="74"/>
                  </a:cubicBezTo>
                  <a:close/>
                  <a:moveTo>
                    <a:pt x="1058" y="338"/>
                  </a:moveTo>
                  <a:cubicBezTo>
                    <a:pt x="1073" y="382"/>
                    <a:pt x="999" y="441"/>
                    <a:pt x="985" y="412"/>
                  </a:cubicBezTo>
                  <a:cubicBezTo>
                    <a:pt x="940" y="368"/>
                    <a:pt x="926" y="309"/>
                    <a:pt x="911" y="250"/>
                  </a:cubicBezTo>
                  <a:cubicBezTo>
                    <a:pt x="911" y="206"/>
                    <a:pt x="1043" y="279"/>
                    <a:pt x="1058" y="338"/>
                  </a:cubicBezTo>
                  <a:close/>
                  <a:moveTo>
                    <a:pt x="192" y="397"/>
                  </a:moveTo>
                  <a:cubicBezTo>
                    <a:pt x="192" y="412"/>
                    <a:pt x="177" y="426"/>
                    <a:pt x="162" y="441"/>
                  </a:cubicBezTo>
                  <a:cubicBezTo>
                    <a:pt x="148" y="441"/>
                    <a:pt x="133" y="441"/>
                    <a:pt x="133" y="412"/>
                  </a:cubicBezTo>
                  <a:cubicBezTo>
                    <a:pt x="133" y="382"/>
                    <a:pt x="148" y="368"/>
                    <a:pt x="162" y="368"/>
                  </a:cubicBezTo>
                  <a:cubicBezTo>
                    <a:pt x="177" y="368"/>
                    <a:pt x="192" y="382"/>
                    <a:pt x="192" y="397"/>
                  </a:cubicBezTo>
                  <a:close/>
                  <a:moveTo>
                    <a:pt x="368" y="412"/>
                  </a:moveTo>
                  <a:cubicBezTo>
                    <a:pt x="368" y="426"/>
                    <a:pt x="353" y="441"/>
                    <a:pt x="339" y="441"/>
                  </a:cubicBezTo>
                  <a:cubicBezTo>
                    <a:pt x="339" y="426"/>
                    <a:pt x="339" y="412"/>
                    <a:pt x="339" y="397"/>
                  </a:cubicBezTo>
                  <a:cubicBezTo>
                    <a:pt x="368" y="353"/>
                    <a:pt x="383" y="353"/>
                    <a:pt x="368" y="412"/>
                  </a:cubicBezTo>
                  <a:close/>
                  <a:moveTo>
                    <a:pt x="1014" y="646"/>
                  </a:moveTo>
                  <a:cubicBezTo>
                    <a:pt x="1014" y="661"/>
                    <a:pt x="985" y="661"/>
                    <a:pt x="955" y="646"/>
                  </a:cubicBezTo>
                  <a:cubicBezTo>
                    <a:pt x="940" y="632"/>
                    <a:pt x="926" y="602"/>
                    <a:pt x="940" y="588"/>
                  </a:cubicBezTo>
                  <a:cubicBezTo>
                    <a:pt x="940" y="573"/>
                    <a:pt x="970" y="573"/>
                    <a:pt x="985" y="588"/>
                  </a:cubicBezTo>
                  <a:cubicBezTo>
                    <a:pt x="1014" y="617"/>
                    <a:pt x="1014" y="632"/>
                    <a:pt x="999" y="646"/>
                  </a:cubicBezTo>
                  <a:close/>
                  <a:moveTo>
                    <a:pt x="706" y="808"/>
                  </a:moveTo>
                  <a:cubicBezTo>
                    <a:pt x="691" y="823"/>
                    <a:pt x="676" y="837"/>
                    <a:pt x="662" y="837"/>
                  </a:cubicBezTo>
                  <a:cubicBezTo>
                    <a:pt x="632" y="837"/>
                    <a:pt x="647" y="823"/>
                    <a:pt x="662" y="808"/>
                  </a:cubicBezTo>
                  <a:cubicBezTo>
                    <a:pt x="676" y="793"/>
                    <a:pt x="720" y="779"/>
                    <a:pt x="706" y="808"/>
                  </a:cubicBezTo>
                  <a:close/>
                  <a:moveTo>
                    <a:pt x="691" y="999"/>
                  </a:moveTo>
                  <a:cubicBezTo>
                    <a:pt x="691" y="1028"/>
                    <a:pt x="691" y="1028"/>
                    <a:pt x="676" y="1014"/>
                  </a:cubicBezTo>
                  <a:cubicBezTo>
                    <a:pt x="662" y="999"/>
                    <a:pt x="632" y="984"/>
                    <a:pt x="617" y="969"/>
                  </a:cubicBezTo>
                  <a:cubicBezTo>
                    <a:pt x="588" y="955"/>
                    <a:pt x="588" y="955"/>
                    <a:pt x="617" y="955"/>
                  </a:cubicBezTo>
                  <a:cubicBezTo>
                    <a:pt x="647" y="955"/>
                    <a:pt x="676" y="984"/>
                    <a:pt x="676" y="999"/>
                  </a:cubicBezTo>
                  <a:close/>
                  <a:moveTo>
                    <a:pt x="456" y="1806"/>
                  </a:moveTo>
                  <a:cubicBezTo>
                    <a:pt x="456" y="1821"/>
                    <a:pt x="456" y="1836"/>
                    <a:pt x="441" y="1836"/>
                  </a:cubicBezTo>
                  <a:cubicBezTo>
                    <a:pt x="427" y="1836"/>
                    <a:pt x="412" y="1821"/>
                    <a:pt x="412" y="1806"/>
                  </a:cubicBezTo>
                  <a:cubicBezTo>
                    <a:pt x="412" y="1792"/>
                    <a:pt x="412" y="1777"/>
                    <a:pt x="427" y="1777"/>
                  </a:cubicBezTo>
                  <a:cubicBezTo>
                    <a:pt x="441" y="1792"/>
                    <a:pt x="441" y="1792"/>
                    <a:pt x="456" y="1806"/>
                  </a:cubicBezTo>
                  <a:close/>
                  <a:moveTo>
                    <a:pt x="808" y="1880"/>
                  </a:moveTo>
                  <a:cubicBezTo>
                    <a:pt x="808" y="1894"/>
                    <a:pt x="794" y="1924"/>
                    <a:pt x="764" y="1924"/>
                  </a:cubicBezTo>
                  <a:cubicBezTo>
                    <a:pt x="720" y="1924"/>
                    <a:pt x="720" y="1836"/>
                    <a:pt x="764" y="1836"/>
                  </a:cubicBezTo>
                  <a:cubicBezTo>
                    <a:pt x="794" y="1836"/>
                    <a:pt x="808" y="1865"/>
                    <a:pt x="794" y="1880"/>
                  </a:cubicBezTo>
                  <a:close/>
                  <a:moveTo>
                    <a:pt x="500" y="1924"/>
                  </a:moveTo>
                  <a:cubicBezTo>
                    <a:pt x="500" y="1938"/>
                    <a:pt x="485" y="1953"/>
                    <a:pt x="471" y="1953"/>
                  </a:cubicBezTo>
                  <a:cubicBezTo>
                    <a:pt x="456" y="1953"/>
                    <a:pt x="456" y="1938"/>
                    <a:pt x="456" y="1924"/>
                  </a:cubicBezTo>
                  <a:cubicBezTo>
                    <a:pt x="471" y="1909"/>
                    <a:pt x="485" y="1894"/>
                    <a:pt x="485" y="1894"/>
                  </a:cubicBezTo>
                  <a:cubicBezTo>
                    <a:pt x="500" y="1894"/>
                    <a:pt x="500" y="1909"/>
                    <a:pt x="500" y="1924"/>
                  </a:cubicBezTo>
                  <a:close/>
                  <a:moveTo>
                    <a:pt x="970" y="1968"/>
                  </a:moveTo>
                  <a:cubicBezTo>
                    <a:pt x="940" y="1968"/>
                    <a:pt x="926" y="1968"/>
                    <a:pt x="911" y="1968"/>
                  </a:cubicBezTo>
                  <a:cubicBezTo>
                    <a:pt x="896" y="1968"/>
                    <a:pt x="896" y="1953"/>
                    <a:pt x="926" y="1953"/>
                  </a:cubicBezTo>
                  <a:cubicBezTo>
                    <a:pt x="955" y="1953"/>
                    <a:pt x="970" y="1953"/>
                    <a:pt x="955" y="19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8742590" y="2084336"/>
              <a:ext cx="42828" cy="74442"/>
            </a:xfrm>
            <a:custGeom>
              <a:avLst/>
              <a:gdLst/>
              <a:ahLst/>
              <a:cxnLst/>
              <a:rect l="l" t="t" r="r" b="b"/>
              <a:pathLst>
                <a:path w="1352" h="2350" extrusionOk="0">
                  <a:moveTo>
                    <a:pt x="500" y="15"/>
                  </a:moveTo>
                  <a:lnTo>
                    <a:pt x="397" y="30"/>
                  </a:lnTo>
                  <a:cubicBezTo>
                    <a:pt x="353" y="44"/>
                    <a:pt x="309" y="74"/>
                    <a:pt x="294" y="118"/>
                  </a:cubicBezTo>
                  <a:cubicBezTo>
                    <a:pt x="279" y="162"/>
                    <a:pt x="250" y="191"/>
                    <a:pt x="235" y="177"/>
                  </a:cubicBezTo>
                  <a:cubicBezTo>
                    <a:pt x="103" y="88"/>
                    <a:pt x="0" y="588"/>
                    <a:pt x="103" y="881"/>
                  </a:cubicBezTo>
                  <a:cubicBezTo>
                    <a:pt x="118" y="955"/>
                    <a:pt x="133" y="1028"/>
                    <a:pt x="147" y="1101"/>
                  </a:cubicBezTo>
                  <a:cubicBezTo>
                    <a:pt x="191" y="1263"/>
                    <a:pt x="250" y="1410"/>
                    <a:pt x="353" y="1557"/>
                  </a:cubicBezTo>
                  <a:cubicBezTo>
                    <a:pt x="382" y="1601"/>
                    <a:pt x="397" y="1659"/>
                    <a:pt x="411" y="1718"/>
                  </a:cubicBezTo>
                  <a:cubicBezTo>
                    <a:pt x="426" y="1762"/>
                    <a:pt x="441" y="1806"/>
                    <a:pt x="470" y="1850"/>
                  </a:cubicBezTo>
                  <a:cubicBezTo>
                    <a:pt x="485" y="1879"/>
                    <a:pt x="500" y="1909"/>
                    <a:pt x="514" y="1938"/>
                  </a:cubicBezTo>
                  <a:cubicBezTo>
                    <a:pt x="544" y="2158"/>
                    <a:pt x="940" y="2349"/>
                    <a:pt x="1072" y="2217"/>
                  </a:cubicBezTo>
                  <a:cubicBezTo>
                    <a:pt x="1101" y="2188"/>
                    <a:pt x="1116" y="2173"/>
                    <a:pt x="1146" y="2158"/>
                  </a:cubicBezTo>
                  <a:cubicBezTo>
                    <a:pt x="1219" y="2041"/>
                    <a:pt x="1278" y="1924"/>
                    <a:pt x="1322" y="1791"/>
                  </a:cubicBezTo>
                  <a:cubicBezTo>
                    <a:pt x="1322" y="1777"/>
                    <a:pt x="1307" y="1747"/>
                    <a:pt x="1292" y="1747"/>
                  </a:cubicBezTo>
                  <a:cubicBezTo>
                    <a:pt x="1263" y="1747"/>
                    <a:pt x="1278" y="1718"/>
                    <a:pt x="1307" y="1689"/>
                  </a:cubicBezTo>
                  <a:cubicBezTo>
                    <a:pt x="1322" y="1659"/>
                    <a:pt x="1351" y="1601"/>
                    <a:pt x="1336" y="1380"/>
                  </a:cubicBezTo>
                  <a:cubicBezTo>
                    <a:pt x="1322" y="1072"/>
                    <a:pt x="1234" y="778"/>
                    <a:pt x="1087" y="514"/>
                  </a:cubicBezTo>
                  <a:cubicBezTo>
                    <a:pt x="999" y="367"/>
                    <a:pt x="969" y="338"/>
                    <a:pt x="940" y="397"/>
                  </a:cubicBezTo>
                  <a:cubicBezTo>
                    <a:pt x="896" y="441"/>
                    <a:pt x="837" y="397"/>
                    <a:pt x="881" y="338"/>
                  </a:cubicBezTo>
                  <a:cubicBezTo>
                    <a:pt x="896" y="309"/>
                    <a:pt x="896" y="279"/>
                    <a:pt x="881" y="250"/>
                  </a:cubicBezTo>
                  <a:cubicBezTo>
                    <a:pt x="823" y="191"/>
                    <a:pt x="720" y="132"/>
                    <a:pt x="690" y="147"/>
                  </a:cubicBezTo>
                  <a:cubicBezTo>
                    <a:pt x="661" y="177"/>
                    <a:pt x="646" y="132"/>
                    <a:pt x="661" y="88"/>
                  </a:cubicBezTo>
                  <a:cubicBezTo>
                    <a:pt x="646" y="59"/>
                    <a:pt x="544" y="0"/>
                    <a:pt x="500" y="15"/>
                  </a:cubicBezTo>
                  <a:close/>
                  <a:moveTo>
                    <a:pt x="529" y="265"/>
                  </a:moveTo>
                  <a:lnTo>
                    <a:pt x="529" y="309"/>
                  </a:lnTo>
                  <a:cubicBezTo>
                    <a:pt x="500" y="294"/>
                    <a:pt x="485" y="279"/>
                    <a:pt x="470" y="265"/>
                  </a:cubicBezTo>
                  <a:cubicBezTo>
                    <a:pt x="441" y="221"/>
                    <a:pt x="441" y="221"/>
                    <a:pt x="470" y="221"/>
                  </a:cubicBezTo>
                  <a:cubicBezTo>
                    <a:pt x="500" y="221"/>
                    <a:pt x="514" y="235"/>
                    <a:pt x="529" y="265"/>
                  </a:cubicBezTo>
                  <a:close/>
                  <a:moveTo>
                    <a:pt x="705" y="309"/>
                  </a:moveTo>
                  <a:cubicBezTo>
                    <a:pt x="705" y="309"/>
                    <a:pt x="690" y="323"/>
                    <a:pt x="661" y="323"/>
                  </a:cubicBezTo>
                  <a:cubicBezTo>
                    <a:pt x="646" y="323"/>
                    <a:pt x="632" y="309"/>
                    <a:pt x="646" y="309"/>
                  </a:cubicBezTo>
                  <a:cubicBezTo>
                    <a:pt x="646" y="279"/>
                    <a:pt x="661" y="279"/>
                    <a:pt x="690" y="279"/>
                  </a:cubicBezTo>
                  <a:cubicBezTo>
                    <a:pt x="705" y="279"/>
                    <a:pt x="705" y="279"/>
                    <a:pt x="705" y="309"/>
                  </a:cubicBezTo>
                  <a:close/>
                  <a:moveTo>
                    <a:pt x="441" y="499"/>
                  </a:moveTo>
                  <a:cubicBezTo>
                    <a:pt x="441" y="514"/>
                    <a:pt x="426" y="529"/>
                    <a:pt x="411" y="529"/>
                  </a:cubicBezTo>
                  <a:cubicBezTo>
                    <a:pt x="397" y="529"/>
                    <a:pt x="382" y="499"/>
                    <a:pt x="382" y="485"/>
                  </a:cubicBezTo>
                  <a:cubicBezTo>
                    <a:pt x="382" y="455"/>
                    <a:pt x="397" y="441"/>
                    <a:pt x="411" y="455"/>
                  </a:cubicBezTo>
                  <a:cubicBezTo>
                    <a:pt x="426" y="455"/>
                    <a:pt x="426" y="485"/>
                    <a:pt x="441" y="499"/>
                  </a:cubicBezTo>
                  <a:close/>
                  <a:moveTo>
                    <a:pt x="177" y="646"/>
                  </a:moveTo>
                  <a:cubicBezTo>
                    <a:pt x="147" y="690"/>
                    <a:pt x="147" y="690"/>
                    <a:pt x="118" y="661"/>
                  </a:cubicBezTo>
                  <a:cubicBezTo>
                    <a:pt x="103" y="617"/>
                    <a:pt x="118" y="544"/>
                    <a:pt x="177" y="573"/>
                  </a:cubicBezTo>
                  <a:cubicBezTo>
                    <a:pt x="221" y="588"/>
                    <a:pt x="206" y="602"/>
                    <a:pt x="177" y="646"/>
                  </a:cubicBezTo>
                  <a:close/>
                  <a:moveTo>
                    <a:pt x="940" y="822"/>
                  </a:moveTo>
                  <a:cubicBezTo>
                    <a:pt x="925" y="837"/>
                    <a:pt x="925" y="852"/>
                    <a:pt x="911" y="852"/>
                  </a:cubicBezTo>
                  <a:cubicBezTo>
                    <a:pt x="896" y="852"/>
                    <a:pt x="881" y="837"/>
                    <a:pt x="881" y="808"/>
                  </a:cubicBezTo>
                  <a:cubicBezTo>
                    <a:pt x="881" y="778"/>
                    <a:pt x="896" y="778"/>
                    <a:pt x="911" y="778"/>
                  </a:cubicBezTo>
                  <a:cubicBezTo>
                    <a:pt x="925" y="793"/>
                    <a:pt x="940" y="808"/>
                    <a:pt x="940" y="837"/>
                  </a:cubicBezTo>
                  <a:close/>
                  <a:moveTo>
                    <a:pt x="837" y="1219"/>
                  </a:moveTo>
                  <a:cubicBezTo>
                    <a:pt x="823" y="1263"/>
                    <a:pt x="764" y="1278"/>
                    <a:pt x="764" y="1234"/>
                  </a:cubicBezTo>
                  <a:cubicBezTo>
                    <a:pt x="764" y="1204"/>
                    <a:pt x="779" y="1189"/>
                    <a:pt x="808" y="1189"/>
                  </a:cubicBezTo>
                  <a:cubicBezTo>
                    <a:pt x="837" y="1189"/>
                    <a:pt x="852" y="1204"/>
                    <a:pt x="837" y="1219"/>
                  </a:cubicBezTo>
                  <a:close/>
                  <a:moveTo>
                    <a:pt x="1072" y="1674"/>
                  </a:moveTo>
                  <a:cubicBezTo>
                    <a:pt x="1072" y="1689"/>
                    <a:pt x="1057" y="1718"/>
                    <a:pt x="1043" y="1718"/>
                  </a:cubicBezTo>
                  <a:cubicBezTo>
                    <a:pt x="1028" y="1718"/>
                    <a:pt x="1028" y="1689"/>
                    <a:pt x="1028" y="1674"/>
                  </a:cubicBezTo>
                  <a:cubicBezTo>
                    <a:pt x="1043" y="1645"/>
                    <a:pt x="1057" y="1630"/>
                    <a:pt x="1057" y="1630"/>
                  </a:cubicBezTo>
                  <a:cubicBezTo>
                    <a:pt x="1072" y="1630"/>
                    <a:pt x="1072" y="1659"/>
                    <a:pt x="1072" y="1674"/>
                  </a:cubicBezTo>
                  <a:close/>
                  <a:moveTo>
                    <a:pt x="837" y="1689"/>
                  </a:moveTo>
                  <a:cubicBezTo>
                    <a:pt x="837" y="1703"/>
                    <a:pt x="837" y="1703"/>
                    <a:pt x="808" y="1689"/>
                  </a:cubicBezTo>
                  <a:cubicBezTo>
                    <a:pt x="764" y="1674"/>
                    <a:pt x="749" y="1659"/>
                    <a:pt x="793" y="1659"/>
                  </a:cubicBezTo>
                  <a:cubicBezTo>
                    <a:pt x="808" y="1659"/>
                    <a:pt x="823" y="1674"/>
                    <a:pt x="837" y="1689"/>
                  </a:cubicBezTo>
                  <a:close/>
                  <a:moveTo>
                    <a:pt x="940" y="1791"/>
                  </a:moveTo>
                  <a:cubicBezTo>
                    <a:pt x="940" y="1806"/>
                    <a:pt x="925" y="1821"/>
                    <a:pt x="911" y="1821"/>
                  </a:cubicBezTo>
                  <a:cubicBezTo>
                    <a:pt x="896" y="1821"/>
                    <a:pt x="867" y="1806"/>
                    <a:pt x="867" y="1791"/>
                  </a:cubicBezTo>
                  <a:cubicBezTo>
                    <a:pt x="867" y="1777"/>
                    <a:pt x="867" y="1762"/>
                    <a:pt x="896" y="1762"/>
                  </a:cubicBezTo>
                  <a:cubicBezTo>
                    <a:pt x="911" y="1762"/>
                    <a:pt x="940" y="1791"/>
                    <a:pt x="940" y="1806"/>
                  </a:cubicBezTo>
                  <a:close/>
                  <a:moveTo>
                    <a:pt x="984" y="2158"/>
                  </a:moveTo>
                  <a:cubicBezTo>
                    <a:pt x="984" y="2173"/>
                    <a:pt x="969" y="2188"/>
                    <a:pt x="955" y="2188"/>
                  </a:cubicBezTo>
                  <a:cubicBezTo>
                    <a:pt x="940" y="2188"/>
                    <a:pt x="940" y="2173"/>
                    <a:pt x="940" y="2158"/>
                  </a:cubicBezTo>
                  <a:cubicBezTo>
                    <a:pt x="955" y="2144"/>
                    <a:pt x="969" y="2144"/>
                    <a:pt x="984" y="2129"/>
                  </a:cubicBezTo>
                  <a:cubicBezTo>
                    <a:pt x="984" y="2129"/>
                    <a:pt x="984" y="2144"/>
                    <a:pt x="984" y="21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8816525" y="2141546"/>
              <a:ext cx="36302" cy="66998"/>
            </a:xfrm>
            <a:custGeom>
              <a:avLst/>
              <a:gdLst/>
              <a:ahLst/>
              <a:cxnLst/>
              <a:rect l="l" t="t" r="r" b="b"/>
              <a:pathLst>
                <a:path w="1146" h="2115" extrusionOk="0">
                  <a:moveTo>
                    <a:pt x="515" y="15"/>
                  </a:moveTo>
                  <a:cubicBezTo>
                    <a:pt x="470" y="44"/>
                    <a:pt x="426" y="44"/>
                    <a:pt x="397" y="44"/>
                  </a:cubicBezTo>
                  <a:cubicBezTo>
                    <a:pt x="353" y="44"/>
                    <a:pt x="309" y="59"/>
                    <a:pt x="309" y="73"/>
                  </a:cubicBezTo>
                  <a:cubicBezTo>
                    <a:pt x="309" y="103"/>
                    <a:pt x="250" y="118"/>
                    <a:pt x="162" y="132"/>
                  </a:cubicBezTo>
                  <a:cubicBezTo>
                    <a:pt x="148" y="132"/>
                    <a:pt x="148" y="162"/>
                    <a:pt x="148" y="191"/>
                  </a:cubicBezTo>
                  <a:cubicBezTo>
                    <a:pt x="148" y="206"/>
                    <a:pt x="133" y="235"/>
                    <a:pt x="118" y="264"/>
                  </a:cubicBezTo>
                  <a:cubicBezTo>
                    <a:pt x="103" y="264"/>
                    <a:pt x="89" y="294"/>
                    <a:pt x="103" y="308"/>
                  </a:cubicBezTo>
                  <a:cubicBezTo>
                    <a:pt x="103" y="338"/>
                    <a:pt x="103" y="352"/>
                    <a:pt x="103" y="382"/>
                  </a:cubicBezTo>
                  <a:cubicBezTo>
                    <a:pt x="74" y="455"/>
                    <a:pt x="74" y="529"/>
                    <a:pt x="74" y="602"/>
                  </a:cubicBezTo>
                  <a:cubicBezTo>
                    <a:pt x="59" y="675"/>
                    <a:pt x="59" y="749"/>
                    <a:pt x="45" y="808"/>
                  </a:cubicBezTo>
                  <a:cubicBezTo>
                    <a:pt x="15" y="954"/>
                    <a:pt x="1" y="1116"/>
                    <a:pt x="1" y="1263"/>
                  </a:cubicBezTo>
                  <a:cubicBezTo>
                    <a:pt x="1" y="1277"/>
                    <a:pt x="45" y="1292"/>
                    <a:pt x="59" y="1277"/>
                  </a:cubicBezTo>
                  <a:cubicBezTo>
                    <a:pt x="89" y="1277"/>
                    <a:pt x="103" y="1277"/>
                    <a:pt x="59" y="1292"/>
                  </a:cubicBezTo>
                  <a:cubicBezTo>
                    <a:pt x="30" y="1307"/>
                    <a:pt x="30" y="1351"/>
                    <a:pt x="45" y="1395"/>
                  </a:cubicBezTo>
                  <a:cubicBezTo>
                    <a:pt x="89" y="1659"/>
                    <a:pt x="133" y="1762"/>
                    <a:pt x="162" y="1762"/>
                  </a:cubicBezTo>
                  <a:cubicBezTo>
                    <a:pt x="177" y="1762"/>
                    <a:pt x="192" y="1791"/>
                    <a:pt x="192" y="1820"/>
                  </a:cubicBezTo>
                  <a:cubicBezTo>
                    <a:pt x="192" y="1909"/>
                    <a:pt x="265" y="1967"/>
                    <a:pt x="280" y="1923"/>
                  </a:cubicBezTo>
                  <a:cubicBezTo>
                    <a:pt x="309" y="1879"/>
                    <a:pt x="309" y="1909"/>
                    <a:pt x="309" y="1938"/>
                  </a:cubicBezTo>
                  <a:cubicBezTo>
                    <a:pt x="309" y="2011"/>
                    <a:pt x="500" y="2114"/>
                    <a:pt x="603" y="2085"/>
                  </a:cubicBezTo>
                  <a:cubicBezTo>
                    <a:pt x="661" y="2070"/>
                    <a:pt x="705" y="2055"/>
                    <a:pt x="705" y="2041"/>
                  </a:cubicBezTo>
                  <a:cubicBezTo>
                    <a:pt x="705" y="2026"/>
                    <a:pt x="735" y="1997"/>
                    <a:pt x="764" y="1982"/>
                  </a:cubicBezTo>
                  <a:cubicBezTo>
                    <a:pt x="808" y="1967"/>
                    <a:pt x="838" y="1938"/>
                    <a:pt x="823" y="1923"/>
                  </a:cubicBezTo>
                  <a:cubicBezTo>
                    <a:pt x="823" y="1909"/>
                    <a:pt x="823" y="1894"/>
                    <a:pt x="838" y="1894"/>
                  </a:cubicBezTo>
                  <a:cubicBezTo>
                    <a:pt x="940" y="1835"/>
                    <a:pt x="1116" y="1292"/>
                    <a:pt x="1043" y="1292"/>
                  </a:cubicBezTo>
                  <a:cubicBezTo>
                    <a:pt x="999" y="1292"/>
                    <a:pt x="970" y="1160"/>
                    <a:pt x="984" y="1101"/>
                  </a:cubicBezTo>
                  <a:cubicBezTo>
                    <a:pt x="999" y="1057"/>
                    <a:pt x="1028" y="1042"/>
                    <a:pt x="1072" y="1057"/>
                  </a:cubicBezTo>
                  <a:lnTo>
                    <a:pt x="1146" y="1072"/>
                  </a:lnTo>
                  <a:lnTo>
                    <a:pt x="1146" y="822"/>
                  </a:lnTo>
                  <a:cubicBezTo>
                    <a:pt x="1146" y="587"/>
                    <a:pt x="1146" y="573"/>
                    <a:pt x="1072" y="558"/>
                  </a:cubicBezTo>
                  <a:cubicBezTo>
                    <a:pt x="999" y="543"/>
                    <a:pt x="984" y="499"/>
                    <a:pt x="1043" y="470"/>
                  </a:cubicBezTo>
                  <a:cubicBezTo>
                    <a:pt x="1072" y="455"/>
                    <a:pt x="1087" y="426"/>
                    <a:pt x="1072" y="367"/>
                  </a:cubicBezTo>
                  <a:cubicBezTo>
                    <a:pt x="1058" y="279"/>
                    <a:pt x="1043" y="250"/>
                    <a:pt x="970" y="250"/>
                  </a:cubicBezTo>
                  <a:cubicBezTo>
                    <a:pt x="940" y="235"/>
                    <a:pt x="911" y="264"/>
                    <a:pt x="896" y="294"/>
                  </a:cubicBezTo>
                  <a:cubicBezTo>
                    <a:pt x="896" y="323"/>
                    <a:pt x="867" y="338"/>
                    <a:pt x="852" y="338"/>
                  </a:cubicBezTo>
                  <a:cubicBezTo>
                    <a:pt x="823" y="323"/>
                    <a:pt x="793" y="235"/>
                    <a:pt x="838" y="235"/>
                  </a:cubicBezTo>
                  <a:cubicBezTo>
                    <a:pt x="882" y="235"/>
                    <a:pt x="867" y="220"/>
                    <a:pt x="867" y="191"/>
                  </a:cubicBezTo>
                  <a:cubicBezTo>
                    <a:pt x="867" y="176"/>
                    <a:pt x="882" y="147"/>
                    <a:pt x="926" y="176"/>
                  </a:cubicBezTo>
                  <a:cubicBezTo>
                    <a:pt x="970" y="176"/>
                    <a:pt x="984" y="176"/>
                    <a:pt x="970" y="162"/>
                  </a:cubicBezTo>
                  <a:cubicBezTo>
                    <a:pt x="955" y="132"/>
                    <a:pt x="926" y="132"/>
                    <a:pt x="896" y="132"/>
                  </a:cubicBezTo>
                  <a:cubicBezTo>
                    <a:pt x="867" y="118"/>
                    <a:pt x="838" y="103"/>
                    <a:pt x="838" y="73"/>
                  </a:cubicBezTo>
                  <a:cubicBezTo>
                    <a:pt x="808" y="15"/>
                    <a:pt x="705" y="0"/>
                    <a:pt x="691" y="44"/>
                  </a:cubicBezTo>
                  <a:cubicBezTo>
                    <a:pt x="691" y="73"/>
                    <a:pt x="661" y="73"/>
                    <a:pt x="617" y="29"/>
                  </a:cubicBezTo>
                  <a:cubicBezTo>
                    <a:pt x="559" y="0"/>
                    <a:pt x="544" y="0"/>
                    <a:pt x="515" y="15"/>
                  </a:cubicBezTo>
                  <a:close/>
                  <a:moveTo>
                    <a:pt x="779" y="485"/>
                  </a:moveTo>
                  <a:cubicBezTo>
                    <a:pt x="779" y="499"/>
                    <a:pt x="764" y="485"/>
                    <a:pt x="764" y="470"/>
                  </a:cubicBezTo>
                  <a:cubicBezTo>
                    <a:pt x="749" y="441"/>
                    <a:pt x="735" y="426"/>
                    <a:pt x="735" y="396"/>
                  </a:cubicBezTo>
                  <a:cubicBezTo>
                    <a:pt x="735" y="382"/>
                    <a:pt x="735" y="396"/>
                    <a:pt x="764" y="411"/>
                  </a:cubicBezTo>
                  <a:cubicBezTo>
                    <a:pt x="779" y="426"/>
                    <a:pt x="779" y="455"/>
                    <a:pt x="793" y="485"/>
                  </a:cubicBezTo>
                  <a:close/>
                  <a:moveTo>
                    <a:pt x="852" y="617"/>
                  </a:moveTo>
                  <a:cubicBezTo>
                    <a:pt x="823" y="675"/>
                    <a:pt x="764" y="690"/>
                    <a:pt x="749" y="646"/>
                  </a:cubicBezTo>
                  <a:cubicBezTo>
                    <a:pt x="735" y="602"/>
                    <a:pt x="749" y="602"/>
                    <a:pt x="764" y="602"/>
                  </a:cubicBezTo>
                  <a:cubicBezTo>
                    <a:pt x="793" y="602"/>
                    <a:pt x="808" y="587"/>
                    <a:pt x="808" y="573"/>
                  </a:cubicBezTo>
                  <a:cubicBezTo>
                    <a:pt x="808" y="558"/>
                    <a:pt x="823" y="558"/>
                    <a:pt x="838" y="558"/>
                  </a:cubicBezTo>
                  <a:cubicBezTo>
                    <a:pt x="852" y="573"/>
                    <a:pt x="867" y="602"/>
                    <a:pt x="852" y="617"/>
                  </a:cubicBezTo>
                  <a:close/>
                  <a:moveTo>
                    <a:pt x="1116" y="808"/>
                  </a:moveTo>
                  <a:cubicBezTo>
                    <a:pt x="1116" y="808"/>
                    <a:pt x="1102" y="837"/>
                    <a:pt x="1072" y="852"/>
                  </a:cubicBezTo>
                  <a:cubicBezTo>
                    <a:pt x="1043" y="852"/>
                    <a:pt x="1028" y="852"/>
                    <a:pt x="1058" y="822"/>
                  </a:cubicBezTo>
                  <a:cubicBezTo>
                    <a:pt x="1087" y="778"/>
                    <a:pt x="1131" y="763"/>
                    <a:pt x="1131" y="793"/>
                  </a:cubicBezTo>
                  <a:close/>
                  <a:moveTo>
                    <a:pt x="426" y="1145"/>
                  </a:moveTo>
                  <a:cubicBezTo>
                    <a:pt x="412" y="1175"/>
                    <a:pt x="382" y="1175"/>
                    <a:pt x="368" y="1145"/>
                  </a:cubicBezTo>
                  <a:cubicBezTo>
                    <a:pt x="338" y="1116"/>
                    <a:pt x="338" y="1116"/>
                    <a:pt x="397" y="1116"/>
                  </a:cubicBezTo>
                  <a:cubicBezTo>
                    <a:pt x="456" y="1116"/>
                    <a:pt x="456" y="1116"/>
                    <a:pt x="426" y="1145"/>
                  </a:cubicBezTo>
                  <a:close/>
                  <a:moveTo>
                    <a:pt x="632" y="1365"/>
                  </a:moveTo>
                  <a:cubicBezTo>
                    <a:pt x="632" y="1380"/>
                    <a:pt x="632" y="1395"/>
                    <a:pt x="617" y="1395"/>
                  </a:cubicBezTo>
                  <a:cubicBezTo>
                    <a:pt x="603" y="1395"/>
                    <a:pt x="588" y="1380"/>
                    <a:pt x="588" y="1365"/>
                  </a:cubicBezTo>
                  <a:cubicBezTo>
                    <a:pt x="588" y="1351"/>
                    <a:pt x="588" y="1336"/>
                    <a:pt x="603" y="1336"/>
                  </a:cubicBezTo>
                  <a:cubicBezTo>
                    <a:pt x="617" y="1336"/>
                    <a:pt x="632" y="1336"/>
                    <a:pt x="647" y="1351"/>
                  </a:cubicBezTo>
                  <a:close/>
                  <a:moveTo>
                    <a:pt x="500" y="1395"/>
                  </a:moveTo>
                  <a:cubicBezTo>
                    <a:pt x="500" y="1409"/>
                    <a:pt x="500" y="1424"/>
                    <a:pt x="470" y="1424"/>
                  </a:cubicBezTo>
                  <a:cubicBezTo>
                    <a:pt x="456" y="1439"/>
                    <a:pt x="456" y="1424"/>
                    <a:pt x="456" y="1424"/>
                  </a:cubicBezTo>
                  <a:cubicBezTo>
                    <a:pt x="456" y="1409"/>
                    <a:pt x="456" y="1395"/>
                    <a:pt x="470" y="1395"/>
                  </a:cubicBezTo>
                  <a:cubicBezTo>
                    <a:pt x="515" y="1380"/>
                    <a:pt x="515" y="1395"/>
                    <a:pt x="515" y="1395"/>
                  </a:cubicBezTo>
                  <a:close/>
                  <a:moveTo>
                    <a:pt x="441" y="1542"/>
                  </a:moveTo>
                  <a:cubicBezTo>
                    <a:pt x="441" y="1615"/>
                    <a:pt x="426" y="1630"/>
                    <a:pt x="382" y="1600"/>
                  </a:cubicBezTo>
                  <a:cubicBezTo>
                    <a:pt x="397" y="1542"/>
                    <a:pt x="412" y="1498"/>
                    <a:pt x="441" y="1468"/>
                  </a:cubicBezTo>
                  <a:cubicBezTo>
                    <a:pt x="441" y="1498"/>
                    <a:pt x="441" y="1512"/>
                    <a:pt x="441" y="15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8850484" y="2175948"/>
              <a:ext cx="1425" cy="3738"/>
            </a:xfrm>
            <a:custGeom>
              <a:avLst/>
              <a:gdLst/>
              <a:ahLst/>
              <a:cxnLst/>
              <a:rect l="l" t="t" r="r" b="b"/>
              <a:pathLst>
                <a:path w="45" h="118" extrusionOk="0">
                  <a:moveTo>
                    <a:pt x="0" y="59"/>
                  </a:moveTo>
                  <a:cubicBezTo>
                    <a:pt x="0" y="74"/>
                    <a:pt x="0" y="103"/>
                    <a:pt x="30" y="118"/>
                  </a:cubicBezTo>
                  <a:cubicBezTo>
                    <a:pt x="44" y="118"/>
                    <a:pt x="44" y="103"/>
                    <a:pt x="44" y="74"/>
                  </a:cubicBezTo>
                  <a:cubicBezTo>
                    <a:pt x="44" y="15"/>
                    <a:pt x="0" y="0"/>
                    <a:pt x="0" y="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4"/>
          <p:cNvSpPr/>
          <p:nvPr/>
        </p:nvSpPr>
        <p:spPr>
          <a:xfrm rot="2909646">
            <a:off x="-354450" y="3059322"/>
            <a:ext cx="1155571" cy="1474825"/>
          </a:xfrm>
          <a:custGeom>
            <a:avLst/>
            <a:gdLst/>
            <a:ahLst/>
            <a:cxnLst/>
            <a:rect l="l" t="t" r="r" b="b"/>
            <a:pathLst>
              <a:path w="17269" h="24242" extrusionOk="0">
                <a:moveTo>
                  <a:pt x="14337" y="1"/>
                </a:moveTo>
                <a:cubicBezTo>
                  <a:pt x="14061" y="1"/>
                  <a:pt x="13760" y="88"/>
                  <a:pt x="13434" y="279"/>
                </a:cubicBezTo>
                <a:cubicBezTo>
                  <a:pt x="13434" y="279"/>
                  <a:pt x="2071" y="5432"/>
                  <a:pt x="1043" y="9043"/>
                </a:cubicBezTo>
                <a:cubicBezTo>
                  <a:pt x="1" y="12655"/>
                  <a:pt x="265" y="13183"/>
                  <a:pt x="265" y="17822"/>
                </a:cubicBezTo>
                <a:cubicBezTo>
                  <a:pt x="265" y="21780"/>
                  <a:pt x="2145" y="24242"/>
                  <a:pt x="3819" y="24242"/>
                </a:cubicBezTo>
                <a:cubicBezTo>
                  <a:pt x="4107" y="24242"/>
                  <a:pt x="4389" y="24169"/>
                  <a:pt x="4655" y="24018"/>
                </a:cubicBezTo>
                <a:cubicBezTo>
                  <a:pt x="6460" y="22990"/>
                  <a:pt x="8780" y="21184"/>
                  <a:pt x="11878" y="17044"/>
                </a:cubicBezTo>
                <a:cubicBezTo>
                  <a:pt x="14975" y="12904"/>
                  <a:pt x="16781" y="11113"/>
                  <a:pt x="17045" y="8530"/>
                </a:cubicBezTo>
                <a:cubicBezTo>
                  <a:pt x="17269" y="6219"/>
                  <a:pt x="16670" y="1"/>
                  <a:pt x="1433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>
            <a:spLocks noGrp="1"/>
          </p:cNvSpPr>
          <p:nvPr>
            <p:ph type="title"/>
          </p:nvPr>
        </p:nvSpPr>
        <p:spPr>
          <a:xfrm>
            <a:off x="713225" y="365425"/>
            <a:ext cx="7717500" cy="6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1"/>
          </p:nvPr>
        </p:nvSpPr>
        <p:spPr>
          <a:xfrm>
            <a:off x="1568850" y="3317074"/>
            <a:ext cx="2714100" cy="9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5"/>
          <p:cNvSpPr txBox="1">
            <a:spLocks noGrp="1"/>
          </p:cNvSpPr>
          <p:nvPr>
            <p:ph type="title" idx="2"/>
          </p:nvPr>
        </p:nvSpPr>
        <p:spPr>
          <a:xfrm>
            <a:off x="1568862" y="2805025"/>
            <a:ext cx="27141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endParaRPr/>
          </a:p>
        </p:txBody>
      </p:sp>
      <p:sp>
        <p:nvSpPr>
          <p:cNvPr id="113" name="Google Shape;113;p5"/>
          <p:cNvSpPr txBox="1">
            <a:spLocks noGrp="1"/>
          </p:cNvSpPr>
          <p:nvPr>
            <p:ph type="subTitle" idx="3"/>
          </p:nvPr>
        </p:nvSpPr>
        <p:spPr>
          <a:xfrm>
            <a:off x="4861039" y="3317074"/>
            <a:ext cx="2714100" cy="9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title" idx="4"/>
          </p:nvPr>
        </p:nvSpPr>
        <p:spPr>
          <a:xfrm>
            <a:off x="4861038" y="2805025"/>
            <a:ext cx="27141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endParaRPr/>
          </a:p>
        </p:txBody>
      </p:sp>
      <p:grpSp>
        <p:nvGrpSpPr>
          <p:cNvPr id="115" name="Google Shape;115;p5"/>
          <p:cNvGrpSpPr/>
          <p:nvPr/>
        </p:nvGrpSpPr>
        <p:grpSpPr>
          <a:xfrm>
            <a:off x="7270768" y="-459121"/>
            <a:ext cx="2702469" cy="2666765"/>
            <a:chOff x="7270768" y="-459121"/>
            <a:chExt cx="2702469" cy="2666765"/>
          </a:xfrm>
        </p:grpSpPr>
        <p:sp>
          <p:nvSpPr>
            <p:cNvPr id="116" name="Google Shape;116;p5"/>
            <p:cNvSpPr/>
            <p:nvPr/>
          </p:nvSpPr>
          <p:spPr>
            <a:xfrm>
              <a:off x="7270768" y="-459121"/>
              <a:ext cx="2702469" cy="1723620"/>
            </a:xfrm>
            <a:custGeom>
              <a:avLst/>
              <a:gdLst/>
              <a:ahLst/>
              <a:cxnLst/>
              <a:rect l="l" t="t" r="r" b="b"/>
              <a:pathLst>
                <a:path w="56537" h="36059" extrusionOk="0">
                  <a:moveTo>
                    <a:pt x="28390" y="0"/>
                  </a:moveTo>
                  <a:cubicBezTo>
                    <a:pt x="25962" y="0"/>
                    <a:pt x="24112" y="332"/>
                    <a:pt x="19629" y="659"/>
                  </a:cubicBezTo>
                  <a:cubicBezTo>
                    <a:pt x="12567" y="1187"/>
                    <a:pt x="5755" y="6413"/>
                    <a:pt x="2878" y="8513"/>
                  </a:cubicBezTo>
                  <a:cubicBezTo>
                    <a:pt x="0" y="10612"/>
                    <a:pt x="4184" y="12433"/>
                    <a:pt x="5242" y="16631"/>
                  </a:cubicBezTo>
                  <a:cubicBezTo>
                    <a:pt x="6284" y="20815"/>
                    <a:pt x="7590" y="25777"/>
                    <a:pt x="13081" y="32061"/>
                  </a:cubicBezTo>
                  <a:cubicBezTo>
                    <a:pt x="15968" y="35355"/>
                    <a:pt x="17700" y="36059"/>
                    <a:pt x="19260" y="36059"/>
                  </a:cubicBezTo>
                  <a:cubicBezTo>
                    <a:pt x="20423" y="36059"/>
                    <a:pt x="21490" y="35668"/>
                    <a:pt x="22867" y="35668"/>
                  </a:cubicBezTo>
                  <a:cubicBezTo>
                    <a:pt x="23167" y="35668"/>
                    <a:pt x="23480" y="35686"/>
                    <a:pt x="23813" y="35731"/>
                  </a:cubicBezTo>
                  <a:cubicBezTo>
                    <a:pt x="24264" y="35792"/>
                    <a:pt x="24730" y="35821"/>
                    <a:pt x="25210" y="35821"/>
                  </a:cubicBezTo>
                  <a:cubicBezTo>
                    <a:pt x="28914" y="35821"/>
                    <a:pt x="33504" y="34064"/>
                    <a:pt x="39522" y="31283"/>
                  </a:cubicBezTo>
                  <a:cubicBezTo>
                    <a:pt x="46319" y="28141"/>
                    <a:pt x="56008" y="19509"/>
                    <a:pt x="56008" y="19509"/>
                  </a:cubicBezTo>
                  <a:cubicBezTo>
                    <a:pt x="56537" y="17674"/>
                    <a:pt x="54702" y="6413"/>
                    <a:pt x="54702" y="6413"/>
                  </a:cubicBezTo>
                  <a:lnTo>
                    <a:pt x="46319" y="1716"/>
                  </a:lnTo>
                  <a:cubicBezTo>
                    <a:pt x="46319" y="1716"/>
                    <a:pt x="40300" y="1187"/>
                    <a:pt x="33767" y="394"/>
                  </a:cubicBezTo>
                  <a:cubicBezTo>
                    <a:pt x="31376" y="110"/>
                    <a:pt x="29787" y="0"/>
                    <a:pt x="28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" name="Google Shape;117;p5"/>
            <p:cNvGrpSpPr/>
            <p:nvPr/>
          </p:nvGrpSpPr>
          <p:grpSpPr>
            <a:xfrm>
              <a:off x="7626204" y="-371970"/>
              <a:ext cx="1439305" cy="2579613"/>
              <a:chOff x="7626204" y="-371970"/>
              <a:chExt cx="1439305" cy="2579613"/>
            </a:xfrm>
          </p:grpSpPr>
          <p:sp>
            <p:nvSpPr>
              <p:cNvPr id="118" name="Google Shape;118;p5"/>
              <p:cNvSpPr/>
              <p:nvPr/>
            </p:nvSpPr>
            <p:spPr>
              <a:xfrm>
                <a:off x="7647235" y="128343"/>
                <a:ext cx="1418274" cy="2079300"/>
              </a:xfrm>
              <a:custGeom>
                <a:avLst/>
                <a:gdLst/>
                <a:ahLst/>
                <a:cxnLst/>
                <a:rect l="l" t="t" r="r" b="b"/>
                <a:pathLst>
                  <a:path w="29671" h="43500" extrusionOk="0">
                    <a:moveTo>
                      <a:pt x="26412" y="0"/>
                    </a:moveTo>
                    <a:cubicBezTo>
                      <a:pt x="26412" y="0"/>
                      <a:pt x="26059" y="1292"/>
                      <a:pt x="26059" y="1630"/>
                    </a:cubicBezTo>
                    <a:cubicBezTo>
                      <a:pt x="26059" y="1982"/>
                      <a:pt x="25120" y="6166"/>
                      <a:pt x="25120" y="6166"/>
                    </a:cubicBezTo>
                    <a:cubicBezTo>
                      <a:pt x="25120" y="6166"/>
                      <a:pt x="24430" y="6974"/>
                      <a:pt x="23725" y="7913"/>
                    </a:cubicBezTo>
                    <a:cubicBezTo>
                      <a:pt x="23343" y="8427"/>
                      <a:pt x="22991" y="8970"/>
                      <a:pt x="22683" y="9543"/>
                    </a:cubicBezTo>
                    <a:cubicBezTo>
                      <a:pt x="22683" y="9543"/>
                      <a:pt x="22634" y="9304"/>
                      <a:pt x="22539" y="9304"/>
                    </a:cubicBezTo>
                    <a:cubicBezTo>
                      <a:pt x="22424" y="9304"/>
                      <a:pt x="22241" y="9650"/>
                      <a:pt x="21993" y="11173"/>
                    </a:cubicBezTo>
                    <a:cubicBezTo>
                      <a:pt x="21523" y="13962"/>
                      <a:pt x="21171" y="15709"/>
                      <a:pt x="20936" y="16281"/>
                    </a:cubicBezTo>
                    <a:cubicBezTo>
                      <a:pt x="20437" y="17368"/>
                      <a:pt x="19820" y="18381"/>
                      <a:pt x="19071" y="19306"/>
                    </a:cubicBezTo>
                    <a:cubicBezTo>
                      <a:pt x="18381" y="20128"/>
                      <a:pt x="18499" y="19071"/>
                      <a:pt x="17456" y="20935"/>
                    </a:cubicBezTo>
                    <a:cubicBezTo>
                      <a:pt x="16399" y="22800"/>
                      <a:pt x="12803" y="23725"/>
                      <a:pt x="12098" y="25237"/>
                    </a:cubicBezTo>
                    <a:cubicBezTo>
                      <a:pt x="11584" y="26279"/>
                      <a:pt x="10967" y="27248"/>
                      <a:pt x="10233" y="28158"/>
                    </a:cubicBezTo>
                    <a:cubicBezTo>
                      <a:pt x="10233" y="28158"/>
                      <a:pt x="6989" y="30125"/>
                      <a:pt x="6637" y="30478"/>
                    </a:cubicBezTo>
                    <a:cubicBezTo>
                      <a:pt x="6284" y="30830"/>
                      <a:pt x="4772" y="32225"/>
                      <a:pt x="4772" y="32225"/>
                    </a:cubicBezTo>
                    <a:lnTo>
                      <a:pt x="3965" y="33737"/>
                    </a:lnTo>
                    <a:lnTo>
                      <a:pt x="2673" y="35822"/>
                    </a:lnTo>
                    <a:lnTo>
                      <a:pt x="353" y="41063"/>
                    </a:lnTo>
                    <a:lnTo>
                      <a:pt x="1" y="43500"/>
                    </a:lnTo>
                    <a:lnTo>
                      <a:pt x="1630" y="42810"/>
                    </a:lnTo>
                    <a:cubicBezTo>
                      <a:pt x="1630" y="42810"/>
                      <a:pt x="2908" y="40710"/>
                      <a:pt x="3377" y="40020"/>
                    </a:cubicBezTo>
                    <a:cubicBezTo>
                      <a:pt x="3832" y="39316"/>
                      <a:pt x="6637" y="35704"/>
                      <a:pt x="6637" y="35704"/>
                    </a:cubicBezTo>
                    <a:cubicBezTo>
                      <a:pt x="6637" y="35704"/>
                      <a:pt x="8956" y="32930"/>
                      <a:pt x="10013" y="32342"/>
                    </a:cubicBezTo>
                    <a:cubicBezTo>
                      <a:pt x="11055" y="31740"/>
                      <a:pt x="11863" y="31403"/>
                      <a:pt x="11863" y="31403"/>
                    </a:cubicBezTo>
                    <a:cubicBezTo>
                      <a:pt x="11863" y="31403"/>
                      <a:pt x="12074" y="31543"/>
                      <a:pt x="12379" y="31543"/>
                    </a:cubicBezTo>
                    <a:cubicBezTo>
                      <a:pt x="12757" y="31543"/>
                      <a:pt x="13280" y="31327"/>
                      <a:pt x="13727" y="30360"/>
                    </a:cubicBezTo>
                    <a:cubicBezTo>
                      <a:pt x="14197" y="29347"/>
                      <a:pt x="14740" y="28378"/>
                      <a:pt x="15357" y="27454"/>
                    </a:cubicBezTo>
                    <a:cubicBezTo>
                      <a:pt x="15357" y="27454"/>
                      <a:pt x="17104" y="25707"/>
                      <a:pt x="19306" y="23035"/>
                    </a:cubicBezTo>
                    <a:cubicBezTo>
                      <a:pt x="21523" y="20363"/>
                      <a:pt x="21758" y="20010"/>
                      <a:pt x="22096" y="19541"/>
                    </a:cubicBezTo>
                    <a:cubicBezTo>
                      <a:pt x="22448" y="19086"/>
                      <a:pt x="22918" y="18263"/>
                      <a:pt x="22918" y="18263"/>
                    </a:cubicBezTo>
                    <a:lnTo>
                      <a:pt x="23740" y="16281"/>
                    </a:lnTo>
                    <a:lnTo>
                      <a:pt x="24430" y="14079"/>
                    </a:lnTo>
                    <a:cubicBezTo>
                      <a:pt x="24430" y="14079"/>
                      <a:pt x="24547" y="11055"/>
                      <a:pt x="26412" y="9308"/>
                    </a:cubicBezTo>
                    <a:cubicBezTo>
                      <a:pt x="28276" y="7561"/>
                      <a:pt x="29201" y="6519"/>
                      <a:pt x="29201" y="6049"/>
                    </a:cubicBezTo>
                    <a:cubicBezTo>
                      <a:pt x="29201" y="5594"/>
                      <a:pt x="29319" y="3612"/>
                      <a:pt x="29319" y="3612"/>
                    </a:cubicBezTo>
                    <a:lnTo>
                      <a:pt x="29671" y="1513"/>
                    </a:lnTo>
                    <a:lnTo>
                      <a:pt x="28966" y="118"/>
                    </a:lnTo>
                    <a:lnTo>
                      <a:pt x="264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5"/>
              <p:cNvSpPr/>
              <p:nvPr/>
            </p:nvSpPr>
            <p:spPr>
              <a:xfrm>
                <a:off x="7626204" y="-371970"/>
                <a:ext cx="1105279" cy="2262422"/>
              </a:xfrm>
              <a:custGeom>
                <a:avLst/>
                <a:gdLst/>
                <a:ahLst/>
                <a:cxnLst/>
                <a:rect l="l" t="t" r="r" b="b"/>
                <a:pathLst>
                  <a:path w="23123" h="47331" extrusionOk="0">
                    <a:moveTo>
                      <a:pt x="20245" y="0"/>
                    </a:moveTo>
                    <a:lnTo>
                      <a:pt x="19423" y="2466"/>
                    </a:lnTo>
                    <a:cubicBezTo>
                      <a:pt x="19423" y="2466"/>
                      <a:pt x="19834" y="3156"/>
                      <a:pt x="18601" y="9308"/>
                    </a:cubicBezTo>
                    <a:cubicBezTo>
                      <a:pt x="17368" y="15474"/>
                      <a:pt x="15180" y="19291"/>
                      <a:pt x="13683" y="22432"/>
                    </a:cubicBezTo>
                    <a:cubicBezTo>
                      <a:pt x="12185" y="25589"/>
                      <a:pt x="10262" y="32841"/>
                      <a:pt x="7121" y="36937"/>
                    </a:cubicBezTo>
                    <a:cubicBezTo>
                      <a:pt x="3964" y="41033"/>
                      <a:pt x="0" y="47331"/>
                      <a:pt x="0" y="47331"/>
                    </a:cubicBezTo>
                    <a:lnTo>
                      <a:pt x="2467" y="45144"/>
                    </a:lnTo>
                    <a:cubicBezTo>
                      <a:pt x="2467" y="45144"/>
                      <a:pt x="4243" y="43235"/>
                      <a:pt x="6431" y="40504"/>
                    </a:cubicBezTo>
                    <a:lnTo>
                      <a:pt x="10262" y="35704"/>
                    </a:lnTo>
                    <a:cubicBezTo>
                      <a:pt x="10262" y="35704"/>
                      <a:pt x="11628" y="34060"/>
                      <a:pt x="13962" y="29009"/>
                    </a:cubicBezTo>
                    <a:cubicBezTo>
                      <a:pt x="16281" y="23959"/>
                      <a:pt x="19291" y="21346"/>
                      <a:pt x="21200" y="17793"/>
                    </a:cubicBezTo>
                    <a:cubicBezTo>
                      <a:pt x="23123" y="14226"/>
                      <a:pt x="21757" y="9572"/>
                      <a:pt x="21611" y="7531"/>
                    </a:cubicBezTo>
                    <a:cubicBezTo>
                      <a:pt x="21479" y="5476"/>
                      <a:pt x="20245" y="0"/>
                      <a:pt x="20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5"/>
              <p:cNvSpPr/>
              <p:nvPr/>
            </p:nvSpPr>
            <p:spPr>
              <a:xfrm>
                <a:off x="7702682" y="123420"/>
                <a:ext cx="450563" cy="1066705"/>
              </a:xfrm>
              <a:custGeom>
                <a:avLst/>
                <a:gdLst/>
                <a:ahLst/>
                <a:cxnLst/>
                <a:rect l="l" t="t" r="r" b="b"/>
                <a:pathLst>
                  <a:path w="9426" h="22316" extrusionOk="0">
                    <a:moveTo>
                      <a:pt x="6754" y="1"/>
                    </a:moveTo>
                    <a:cubicBezTo>
                      <a:pt x="6754" y="1"/>
                      <a:pt x="6636" y="5344"/>
                      <a:pt x="6519" y="6622"/>
                    </a:cubicBezTo>
                    <a:cubicBezTo>
                      <a:pt x="6401" y="7899"/>
                      <a:pt x="6049" y="10116"/>
                      <a:pt x="5242" y="12098"/>
                    </a:cubicBezTo>
                    <a:cubicBezTo>
                      <a:pt x="4419" y="14080"/>
                      <a:pt x="470" y="19879"/>
                      <a:pt x="235" y="20348"/>
                    </a:cubicBezTo>
                    <a:cubicBezTo>
                      <a:pt x="1" y="20818"/>
                      <a:pt x="470" y="22316"/>
                      <a:pt x="470" y="22316"/>
                    </a:cubicBezTo>
                    <a:cubicBezTo>
                      <a:pt x="470" y="22316"/>
                      <a:pt x="4199" y="18954"/>
                      <a:pt x="5124" y="17544"/>
                    </a:cubicBezTo>
                    <a:cubicBezTo>
                      <a:pt x="6064" y="16150"/>
                      <a:pt x="7224" y="15577"/>
                      <a:pt x="7914" y="14065"/>
                    </a:cubicBezTo>
                    <a:cubicBezTo>
                      <a:pt x="8618" y="12553"/>
                      <a:pt x="9205" y="10101"/>
                      <a:pt x="9308" y="7782"/>
                    </a:cubicBezTo>
                    <a:cubicBezTo>
                      <a:pt x="9426" y="5462"/>
                      <a:pt x="9426" y="3950"/>
                      <a:pt x="9426" y="2540"/>
                    </a:cubicBezTo>
                    <a:cubicBezTo>
                      <a:pt x="9426" y="1146"/>
                      <a:pt x="9308" y="1"/>
                      <a:pt x="93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1" name="Google Shape;121;p5"/>
          <p:cNvGrpSpPr/>
          <p:nvPr/>
        </p:nvGrpSpPr>
        <p:grpSpPr>
          <a:xfrm>
            <a:off x="-148783" y="4108424"/>
            <a:ext cx="1876398" cy="1449466"/>
            <a:chOff x="-148783" y="4108424"/>
            <a:chExt cx="1876398" cy="1449466"/>
          </a:xfrm>
        </p:grpSpPr>
        <p:sp>
          <p:nvSpPr>
            <p:cNvPr id="122" name="Google Shape;122;p5"/>
            <p:cNvSpPr/>
            <p:nvPr/>
          </p:nvSpPr>
          <p:spPr>
            <a:xfrm>
              <a:off x="-148783" y="4108424"/>
              <a:ext cx="1389205" cy="1449466"/>
            </a:xfrm>
            <a:custGeom>
              <a:avLst/>
              <a:gdLst/>
              <a:ahLst/>
              <a:cxnLst/>
              <a:rect l="l" t="t" r="r" b="b"/>
              <a:pathLst>
                <a:path w="18558" h="19363" extrusionOk="0">
                  <a:moveTo>
                    <a:pt x="4260" y="1"/>
                  </a:moveTo>
                  <a:cubicBezTo>
                    <a:pt x="2881" y="1"/>
                    <a:pt x="1296" y="1056"/>
                    <a:pt x="647" y="2431"/>
                  </a:cubicBezTo>
                  <a:cubicBezTo>
                    <a:pt x="162" y="3414"/>
                    <a:pt x="1" y="4486"/>
                    <a:pt x="1" y="5572"/>
                  </a:cubicBezTo>
                  <a:cubicBezTo>
                    <a:pt x="1" y="6116"/>
                    <a:pt x="30" y="6659"/>
                    <a:pt x="89" y="7187"/>
                  </a:cubicBezTo>
                  <a:cubicBezTo>
                    <a:pt x="397" y="10241"/>
                    <a:pt x="1205" y="13207"/>
                    <a:pt x="2511" y="15981"/>
                  </a:cubicBezTo>
                  <a:cubicBezTo>
                    <a:pt x="3010" y="17053"/>
                    <a:pt x="3627" y="18139"/>
                    <a:pt x="4625" y="18771"/>
                  </a:cubicBezTo>
                  <a:cubicBezTo>
                    <a:pt x="5309" y="19196"/>
                    <a:pt x="6099" y="19362"/>
                    <a:pt x="6910" y="19362"/>
                  </a:cubicBezTo>
                  <a:cubicBezTo>
                    <a:pt x="7666" y="19362"/>
                    <a:pt x="8439" y="19218"/>
                    <a:pt x="9162" y="19005"/>
                  </a:cubicBezTo>
                  <a:cubicBezTo>
                    <a:pt x="12068" y="18154"/>
                    <a:pt x="14638" y="16392"/>
                    <a:pt x="16458" y="13970"/>
                  </a:cubicBezTo>
                  <a:cubicBezTo>
                    <a:pt x="17691" y="12340"/>
                    <a:pt x="18557" y="10094"/>
                    <a:pt x="17633" y="8274"/>
                  </a:cubicBezTo>
                  <a:cubicBezTo>
                    <a:pt x="16789" y="6614"/>
                    <a:pt x="14773" y="5932"/>
                    <a:pt x="12873" y="5932"/>
                  </a:cubicBezTo>
                  <a:cubicBezTo>
                    <a:pt x="12756" y="5932"/>
                    <a:pt x="12639" y="5934"/>
                    <a:pt x="12524" y="5940"/>
                  </a:cubicBezTo>
                  <a:cubicBezTo>
                    <a:pt x="11803" y="5975"/>
                    <a:pt x="11020" y="6061"/>
                    <a:pt x="10266" y="6061"/>
                  </a:cubicBezTo>
                  <a:cubicBezTo>
                    <a:pt x="9131" y="6061"/>
                    <a:pt x="8065" y="5865"/>
                    <a:pt x="7385" y="5000"/>
                  </a:cubicBezTo>
                  <a:cubicBezTo>
                    <a:pt x="6739" y="4192"/>
                    <a:pt x="6739" y="3062"/>
                    <a:pt x="6519" y="2034"/>
                  </a:cubicBezTo>
                  <a:cubicBezTo>
                    <a:pt x="6188" y="579"/>
                    <a:pt x="5280" y="1"/>
                    <a:pt x="4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3" name="Google Shape;123;p5"/>
            <p:cNvGrpSpPr/>
            <p:nvPr/>
          </p:nvGrpSpPr>
          <p:grpSpPr>
            <a:xfrm>
              <a:off x="847736" y="4257088"/>
              <a:ext cx="879879" cy="777248"/>
              <a:chOff x="847736" y="4257088"/>
              <a:chExt cx="879879" cy="777248"/>
            </a:xfrm>
          </p:grpSpPr>
          <p:sp>
            <p:nvSpPr>
              <p:cNvPr id="124" name="Google Shape;124;p5"/>
              <p:cNvSpPr/>
              <p:nvPr/>
            </p:nvSpPr>
            <p:spPr>
              <a:xfrm>
                <a:off x="1127555" y="4269290"/>
                <a:ext cx="291271" cy="313653"/>
              </a:xfrm>
              <a:custGeom>
                <a:avLst/>
                <a:gdLst/>
                <a:ahLst/>
                <a:cxnLst/>
                <a:rect l="l" t="t" r="r" b="b"/>
                <a:pathLst>
                  <a:path w="3891" h="4190" extrusionOk="0">
                    <a:moveTo>
                      <a:pt x="2187" y="1"/>
                    </a:moveTo>
                    <a:cubicBezTo>
                      <a:pt x="1850" y="1"/>
                      <a:pt x="572" y="852"/>
                      <a:pt x="499" y="1366"/>
                    </a:cubicBezTo>
                    <a:cubicBezTo>
                      <a:pt x="323" y="1894"/>
                      <a:pt x="176" y="2423"/>
                      <a:pt x="73" y="2981"/>
                    </a:cubicBezTo>
                    <a:cubicBezTo>
                      <a:pt x="1" y="3465"/>
                      <a:pt x="447" y="4189"/>
                      <a:pt x="894" y="4189"/>
                    </a:cubicBezTo>
                    <a:cubicBezTo>
                      <a:pt x="989" y="4189"/>
                      <a:pt x="1084" y="4157"/>
                      <a:pt x="1174" y="4082"/>
                    </a:cubicBezTo>
                    <a:cubicBezTo>
                      <a:pt x="1688" y="3656"/>
                      <a:pt x="3377" y="2379"/>
                      <a:pt x="3641" y="1704"/>
                    </a:cubicBezTo>
                    <a:cubicBezTo>
                      <a:pt x="3890" y="1028"/>
                      <a:pt x="2540" y="1"/>
                      <a:pt x="21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5"/>
              <p:cNvSpPr/>
              <p:nvPr/>
            </p:nvSpPr>
            <p:spPr>
              <a:xfrm>
                <a:off x="891229" y="4257088"/>
                <a:ext cx="226219" cy="237298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3170" extrusionOk="0">
                    <a:moveTo>
                      <a:pt x="1949" y="1"/>
                    </a:moveTo>
                    <a:cubicBezTo>
                      <a:pt x="1639" y="1"/>
                      <a:pt x="1317" y="148"/>
                      <a:pt x="1102" y="516"/>
                    </a:cubicBezTo>
                    <a:cubicBezTo>
                      <a:pt x="925" y="839"/>
                      <a:pt x="1" y="2380"/>
                      <a:pt x="177" y="2968"/>
                    </a:cubicBezTo>
                    <a:cubicBezTo>
                      <a:pt x="216" y="3114"/>
                      <a:pt x="310" y="3169"/>
                      <a:pt x="431" y="3169"/>
                    </a:cubicBezTo>
                    <a:cubicBezTo>
                      <a:pt x="808" y="3169"/>
                      <a:pt x="1439" y="2630"/>
                      <a:pt x="1439" y="2630"/>
                    </a:cubicBezTo>
                    <a:cubicBezTo>
                      <a:pt x="1439" y="2630"/>
                      <a:pt x="2467" y="1867"/>
                      <a:pt x="2805" y="1015"/>
                    </a:cubicBezTo>
                    <a:cubicBezTo>
                      <a:pt x="3021" y="478"/>
                      <a:pt x="2505" y="1"/>
                      <a:pt x="19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5"/>
              <p:cNvSpPr/>
              <p:nvPr/>
            </p:nvSpPr>
            <p:spPr>
              <a:xfrm>
                <a:off x="847736" y="4631976"/>
                <a:ext cx="290821" cy="402359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5375" extrusionOk="0">
                    <a:moveTo>
                      <a:pt x="1257" y="0"/>
                    </a:moveTo>
                    <a:cubicBezTo>
                      <a:pt x="1257" y="0"/>
                      <a:pt x="156" y="1351"/>
                      <a:pt x="68" y="2804"/>
                    </a:cubicBezTo>
                    <a:cubicBezTo>
                      <a:pt x="0" y="4126"/>
                      <a:pt x="1135" y="5374"/>
                      <a:pt x="1718" y="5374"/>
                    </a:cubicBezTo>
                    <a:cubicBezTo>
                      <a:pt x="1770" y="5374"/>
                      <a:pt x="1817" y="5364"/>
                      <a:pt x="1859" y="5344"/>
                    </a:cubicBezTo>
                    <a:cubicBezTo>
                      <a:pt x="2358" y="5095"/>
                      <a:pt x="3885" y="2804"/>
                      <a:pt x="3885" y="1777"/>
                    </a:cubicBezTo>
                    <a:cubicBezTo>
                      <a:pt x="3885" y="764"/>
                      <a:pt x="1257" y="0"/>
                      <a:pt x="12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>
                <a:off x="1183549" y="4549558"/>
                <a:ext cx="349585" cy="405353"/>
              </a:xfrm>
              <a:custGeom>
                <a:avLst/>
                <a:gdLst/>
                <a:ahLst/>
                <a:cxnLst/>
                <a:rect l="l" t="t" r="r" b="b"/>
                <a:pathLst>
                  <a:path w="4670" h="5415" extrusionOk="0">
                    <a:moveTo>
                      <a:pt x="3732" y="0"/>
                    </a:moveTo>
                    <a:cubicBezTo>
                      <a:pt x="3183" y="0"/>
                      <a:pt x="2528" y="173"/>
                      <a:pt x="2291" y="499"/>
                    </a:cubicBezTo>
                    <a:cubicBezTo>
                      <a:pt x="2291" y="499"/>
                      <a:pt x="1102" y="1527"/>
                      <a:pt x="852" y="2114"/>
                    </a:cubicBezTo>
                    <a:cubicBezTo>
                      <a:pt x="588" y="2702"/>
                      <a:pt x="1" y="4918"/>
                      <a:pt x="676" y="5344"/>
                    </a:cubicBezTo>
                    <a:cubicBezTo>
                      <a:pt x="753" y="5392"/>
                      <a:pt x="846" y="5414"/>
                      <a:pt x="951" y="5414"/>
                    </a:cubicBezTo>
                    <a:cubicBezTo>
                      <a:pt x="1776" y="5414"/>
                      <a:pt x="3362" y="4068"/>
                      <a:pt x="3818" y="3392"/>
                    </a:cubicBezTo>
                    <a:cubicBezTo>
                      <a:pt x="4332" y="2628"/>
                      <a:pt x="4669" y="837"/>
                      <a:pt x="4581" y="338"/>
                    </a:cubicBezTo>
                    <a:cubicBezTo>
                      <a:pt x="4542" y="110"/>
                      <a:pt x="4171" y="0"/>
                      <a:pt x="37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5"/>
              <p:cNvSpPr/>
              <p:nvPr/>
            </p:nvSpPr>
            <p:spPr>
              <a:xfrm>
                <a:off x="1458053" y="4277973"/>
                <a:ext cx="269562" cy="206756"/>
              </a:xfrm>
              <a:custGeom>
                <a:avLst/>
                <a:gdLst/>
                <a:ahLst/>
                <a:cxnLst/>
                <a:rect l="l" t="t" r="r" b="b"/>
                <a:pathLst>
                  <a:path w="3601" h="2762" extrusionOk="0">
                    <a:moveTo>
                      <a:pt x="2196" y="0"/>
                    </a:moveTo>
                    <a:cubicBezTo>
                      <a:pt x="1823" y="0"/>
                      <a:pt x="1428" y="85"/>
                      <a:pt x="1090" y="310"/>
                    </a:cubicBezTo>
                    <a:cubicBezTo>
                      <a:pt x="1090" y="310"/>
                      <a:pt x="151" y="1250"/>
                      <a:pt x="63" y="1676"/>
                    </a:cubicBezTo>
                    <a:cubicBezTo>
                      <a:pt x="0" y="2038"/>
                      <a:pt x="968" y="2761"/>
                      <a:pt x="1620" y="2761"/>
                    </a:cubicBezTo>
                    <a:cubicBezTo>
                      <a:pt x="1735" y="2761"/>
                      <a:pt x="1839" y="2739"/>
                      <a:pt x="1927" y="2689"/>
                    </a:cubicBezTo>
                    <a:cubicBezTo>
                      <a:pt x="2529" y="2351"/>
                      <a:pt x="3454" y="912"/>
                      <a:pt x="3542" y="575"/>
                    </a:cubicBezTo>
                    <a:cubicBezTo>
                      <a:pt x="3601" y="340"/>
                      <a:pt x="2942" y="0"/>
                      <a:pt x="21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9" name="Google Shape;129;p5"/>
          <p:cNvGrpSpPr/>
          <p:nvPr/>
        </p:nvGrpSpPr>
        <p:grpSpPr>
          <a:xfrm rot="4877032">
            <a:off x="8006379" y="3530661"/>
            <a:ext cx="1231249" cy="2269163"/>
            <a:chOff x="8566812" y="1422562"/>
            <a:chExt cx="426474" cy="785982"/>
          </a:xfrm>
        </p:grpSpPr>
        <p:sp>
          <p:nvSpPr>
            <p:cNvPr id="130" name="Google Shape;130;p5"/>
            <p:cNvSpPr/>
            <p:nvPr/>
          </p:nvSpPr>
          <p:spPr>
            <a:xfrm>
              <a:off x="8909530" y="1422562"/>
              <a:ext cx="30284" cy="71179"/>
            </a:xfrm>
            <a:custGeom>
              <a:avLst/>
              <a:gdLst/>
              <a:ahLst/>
              <a:cxnLst/>
              <a:rect l="l" t="t" r="r" b="b"/>
              <a:pathLst>
                <a:path w="956" h="2247" extrusionOk="0">
                  <a:moveTo>
                    <a:pt x="412" y="59"/>
                  </a:moveTo>
                  <a:lnTo>
                    <a:pt x="265" y="118"/>
                  </a:lnTo>
                  <a:cubicBezTo>
                    <a:pt x="221" y="177"/>
                    <a:pt x="177" y="235"/>
                    <a:pt x="148" y="309"/>
                  </a:cubicBezTo>
                  <a:cubicBezTo>
                    <a:pt x="45" y="514"/>
                    <a:pt x="16" y="735"/>
                    <a:pt x="16" y="955"/>
                  </a:cubicBezTo>
                  <a:cubicBezTo>
                    <a:pt x="1" y="1234"/>
                    <a:pt x="16" y="1527"/>
                    <a:pt x="60" y="1821"/>
                  </a:cubicBezTo>
                  <a:cubicBezTo>
                    <a:pt x="74" y="1821"/>
                    <a:pt x="74" y="1821"/>
                    <a:pt x="74" y="1836"/>
                  </a:cubicBezTo>
                  <a:cubicBezTo>
                    <a:pt x="74" y="1850"/>
                    <a:pt x="104" y="1850"/>
                    <a:pt x="133" y="1850"/>
                  </a:cubicBezTo>
                  <a:cubicBezTo>
                    <a:pt x="192" y="1836"/>
                    <a:pt x="236" y="1865"/>
                    <a:pt x="236" y="1924"/>
                  </a:cubicBezTo>
                  <a:cubicBezTo>
                    <a:pt x="236" y="1968"/>
                    <a:pt x="118" y="1968"/>
                    <a:pt x="74" y="1924"/>
                  </a:cubicBezTo>
                  <a:cubicBezTo>
                    <a:pt x="16" y="1850"/>
                    <a:pt x="16" y="1909"/>
                    <a:pt x="74" y="2012"/>
                  </a:cubicBezTo>
                  <a:cubicBezTo>
                    <a:pt x="133" y="2115"/>
                    <a:pt x="353" y="2247"/>
                    <a:pt x="368" y="2203"/>
                  </a:cubicBezTo>
                  <a:cubicBezTo>
                    <a:pt x="383" y="2173"/>
                    <a:pt x="397" y="2159"/>
                    <a:pt x="412" y="2173"/>
                  </a:cubicBezTo>
                  <a:cubicBezTo>
                    <a:pt x="441" y="2173"/>
                    <a:pt x="456" y="2159"/>
                    <a:pt x="456" y="2144"/>
                  </a:cubicBezTo>
                  <a:cubicBezTo>
                    <a:pt x="471" y="2100"/>
                    <a:pt x="500" y="2071"/>
                    <a:pt x="529" y="2056"/>
                  </a:cubicBezTo>
                  <a:cubicBezTo>
                    <a:pt x="559" y="2026"/>
                    <a:pt x="588" y="1982"/>
                    <a:pt x="573" y="1953"/>
                  </a:cubicBezTo>
                  <a:cubicBezTo>
                    <a:pt x="573" y="1924"/>
                    <a:pt x="573" y="1894"/>
                    <a:pt x="603" y="1880"/>
                  </a:cubicBezTo>
                  <a:cubicBezTo>
                    <a:pt x="632" y="1836"/>
                    <a:pt x="632" y="1836"/>
                    <a:pt x="662" y="1880"/>
                  </a:cubicBezTo>
                  <a:cubicBezTo>
                    <a:pt x="676" y="1924"/>
                    <a:pt x="691" y="1924"/>
                    <a:pt x="720" y="1836"/>
                  </a:cubicBezTo>
                  <a:cubicBezTo>
                    <a:pt x="750" y="1777"/>
                    <a:pt x="750" y="1718"/>
                    <a:pt x="764" y="1659"/>
                  </a:cubicBezTo>
                  <a:cubicBezTo>
                    <a:pt x="750" y="1630"/>
                    <a:pt x="764" y="1601"/>
                    <a:pt x="794" y="1571"/>
                  </a:cubicBezTo>
                  <a:cubicBezTo>
                    <a:pt x="808" y="1557"/>
                    <a:pt x="808" y="1527"/>
                    <a:pt x="794" y="1513"/>
                  </a:cubicBezTo>
                  <a:cubicBezTo>
                    <a:pt x="794" y="1498"/>
                    <a:pt x="794" y="1469"/>
                    <a:pt x="808" y="1469"/>
                  </a:cubicBezTo>
                  <a:cubicBezTo>
                    <a:pt x="867" y="1469"/>
                    <a:pt x="926" y="1175"/>
                    <a:pt x="926" y="1013"/>
                  </a:cubicBezTo>
                  <a:cubicBezTo>
                    <a:pt x="911" y="955"/>
                    <a:pt x="926" y="896"/>
                    <a:pt x="940" y="837"/>
                  </a:cubicBezTo>
                  <a:cubicBezTo>
                    <a:pt x="955" y="764"/>
                    <a:pt x="955" y="676"/>
                    <a:pt x="955" y="588"/>
                  </a:cubicBezTo>
                  <a:cubicBezTo>
                    <a:pt x="955" y="338"/>
                    <a:pt x="926" y="265"/>
                    <a:pt x="794" y="206"/>
                  </a:cubicBezTo>
                  <a:cubicBezTo>
                    <a:pt x="764" y="177"/>
                    <a:pt x="735" y="147"/>
                    <a:pt x="735" y="133"/>
                  </a:cubicBezTo>
                  <a:cubicBezTo>
                    <a:pt x="735" y="74"/>
                    <a:pt x="617" y="1"/>
                    <a:pt x="544" y="1"/>
                  </a:cubicBezTo>
                  <a:cubicBezTo>
                    <a:pt x="500" y="15"/>
                    <a:pt x="441" y="30"/>
                    <a:pt x="397" y="45"/>
                  </a:cubicBezTo>
                  <a:close/>
                  <a:moveTo>
                    <a:pt x="250" y="323"/>
                  </a:moveTo>
                  <a:cubicBezTo>
                    <a:pt x="221" y="338"/>
                    <a:pt x="221" y="338"/>
                    <a:pt x="221" y="309"/>
                  </a:cubicBezTo>
                  <a:cubicBezTo>
                    <a:pt x="221" y="279"/>
                    <a:pt x="250" y="221"/>
                    <a:pt x="265" y="265"/>
                  </a:cubicBezTo>
                  <a:cubicBezTo>
                    <a:pt x="265" y="279"/>
                    <a:pt x="265" y="309"/>
                    <a:pt x="250" y="323"/>
                  </a:cubicBezTo>
                  <a:close/>
                  <a:moveTo>
                    <a:pt x="735" y="265"/>
                  </a:moveTo>
                  <a:cubicBezTo>
                    <a:pt x="735" y="265"/>
                    <a:pt x="735" y="279"/>
                    <a:pt x="720" y="279"/>
                  </a:cubicBezTo>
                  <a:cubicBezTo>
                    <a:pt x="706" y="279"/>
                    <a:pt x="691" y="279"/>
                    <a:pt x="691" y="265"/>
                  </a:cubicBezTo>
                  <a:cubicBezTo>
                    <a:pt x="691" y="235"/>
                    <a:pt x="691" y="235"/>
                    <a:pt x="706" y="235"/>
                  </a:cubicBezTo>
                  <a:cubicBezTo>
                    <a:pt x="720" y="235"/>
                    <a:pt x="720" y="250"/>
                    <a:pt x="735" y="265"/>
                  </a:cubicBezTo>
                  <a:close/>
                  <a:moveTo>
                    <a:pt x="559" y="1542"/>
                  </a:moveTo>
                  <a:cubicBezTo>
                    <a:pt x="544" y="1557"/>
                    <a:pt x="529" y="1571"/>
                    <a:pt x="515" y="1571"/>
                  </a:cubicBezTo>
                  <a:cubicBezTo>
                    <a:pt x="500" y="1571"/>
                    <a:pt x="500" y="1557"/>
                    <a:pt x="500" y="1542"/>
                  </a:cubicBezTo>
                  <a:cubicBezTo>
                    <a:pt x="515" y="1527"/>
                    <a:pt x="529" y="1513"/>
                    <a:pt x="559" y="1513"/>
                  </a:cubicBezTo>
                  <a:cubicBezTo>
                    <a:pt x="573" y="1513"/>
                    <a:pt x="573" y="1527"/>
                    <a:pt x="559" y="15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8752347" y="1432794"/>
              <a:ext cx="40040" cy="93512"/>
            </a:xfrm>
            <a:custGeom>
              <a:avLst/>
              <a:gdLst/>
              <a:ahLst/>
              <a:cxnLst/>
              <a:rect l="l" t="t" r="r" b="b"/>
              <a:pathLst>
                <a:path w="1264" h="2952" extrusionOk="0">
                  <a:moveTo>
                    <a:pt x="500" y="74"/>
                  </a:moveTo>
                  <a:cubicBezTo>
                    <a:pt x="500" y="89"/>
                    <a:pt x="456" y="103"/>
                    <a:pt x="397" y="103"/>
                  </a:cubicBezTo>
                  <a:cubicBezTo>
                    <a:pt x="353" y="103"/>
                    <a:pt x="309" y="118"/>
                    <a:pt x="294" y="147"/>
                  </a:cubicBezTo>
                  <a:cubicBezTo>
                    <a:pt x="280" y="191"/>
                    <a:pt x="250" y="235"/>
                    <a:pt x="221" y="279"/>
                  </a:cubicBezTo>
                  <a:cubicBezTo>
                    <a:pt x="177" y="309"/>
                    <a:pt x="162" y="353"/>
                    <a:pt x="148" y="397"/>
                  </a:cubicBezTo>
                  <a:cubicBezTo>
                    <a:pt x="148" y="456"/>
                    <a:pt x="118" y="514"/>
                    <a:pt x="89" y="558"/>
                  </a:cubicBezTo>
                  <a:cubicBezTo>
                    <a:pt x="30" y="646"/>
                    <a:pt x="1" y="735"/>
                    <a:pt x="15" y="837"/>
                  </a:cubicBezTo>
                  <a:cubicBezTo>
                    <a:pt x="15" y="881"/>
                    <a:pt x="15" y="940"/>
                    <a:pt x="30" y="999"/>
                  </a:cubicBezTo>
                  <a:cubicBezTo>
                    <a:pt x="59" y="984"/>
                    <a:pt x="89" y="969"/>
                    <a:pt x="118" y="955"/>
                  </a:cubicBezTo>
                  <a:cubicBezTo>
                    <a:pt x="148" y="925"/>
                    <a:pt x="177" y="911"/>
                    <a:pt x="177" y="925"/>
                  </a:cubicBezTo>
                  <a:cubicBezTo>
                    <a:pt x="177" y="940"/>
                    <a:pt x="148" y="969"/>
                    <a:pt x="103" y="999"/>
                  </a:cubicBezTo>
                  <a:cubicBezTo>
                    <a:pt x="74" y="1013"/>
                    <a:pt x="30" y="1102"/>
                    <a:pt x="89" y="1072"/>
                  </a:cubicBezTo>
                  <a:cubicBezTo>
                    <a:pt x="103" y="1072"/>
                    <a:pt x="103" y="1058"/>
                    <a:pt x="103" y="1043"/>
                  </a:cubicBezTo>
                  <a:cubicBezTo>
                    <a:pt x="103" y="1028"/>
                    <a:pt x="118" y="1028"/>
                    <a:pt x="133" y="1058"/>
                  </a:cubicBezTo>
                  <a:cubicBezTo>
                    <a:pt x="162" y="1072"/>
                    <a:pt x="177" y="1087"/>
                    <a:pt x="133" y="1116"/>
                  </a:cubicBezTo>
                  <a:cubicBezTo>
                    <a:pt x="103" y="1146"/>
                    <a:pt x="89" y="1146"/>
                    <a:pt x="74" y="1116"/>
                  </a:cubicBezTo>
                  <a:cubicBezTo>
                    <a:pt x="30" y="1058"/>
                    <a:pt x="15" y="1160"/>
                    <a:pt x="30" y="1336"/>
                  </a:cubicBezTo>
                  <a:cubicBezTo>
                    <a:pt x="45" y="1439"/>
                    <a:pt x="59" y="1542"/>
                    <a:pt x="45" y="1630"/>
                  </a:cubicBezTo>
                  <a:cubicBezTo>
                    <a:pt x="45" y="1733"/>
                    <a:pt x="45" y="1733"/>
                    <a:pt x="103" y="1718"/>
                  </a:cubicBezTo>
                  <a:cubicBezTo>
                    <a:pt x="162" y="1703"/>
                    <a:pt x="162" y="1718"/>
                    <a:pt x="162" y="1718"/>
                  </a:cubicBezTo>
                  <a:cubicBezTo>
                    <a:pt x="162" y="1718"/>
                    <a:pt x="162" y="1777"/>
                    <a:pt x="162" y="1806"/>
                  </a:cubicBezTo>
                  <a:cubicBezTo>
                    <a:pt x="162" y="1880"/>
                    <a:pt x="162" y="1880"/>
                    <a:pt x="103" y="1821"/>
                  </a:cubicBezTo>
                  <a:cubicBezTo>
                    <a:pt x="45" y="1762"/>
                    <a:pt x="59" y="1792"/>
                    <a:pt x="74" y="2100"/>
                  </a:cubicBezTo>
                  <a:cubicBezTo>
                    <a:pt x="74" y="2217"/>
                    <a:pt x="89" y="2349"/>
                    <a:pt x="133" y="2452"/>
                  </a:cubicBezTo>
                  <a:cubicBezTo>
                    <a:pt x="148" y="2467"/>
                    <a:pt x="148" y="2482"/>
                    <a:pt x="133" y="2496"/>
                  </a:cubicBezTo>
                  <a:cubicBezTo>
                    <a:pt x="133" y="2511"/>
                    <a:pt x="133" y="2540"/>
                    <a:pt x="162" y="2570"/>
                  </a:cubicBezTo>
                  <a:cubicBezTo>
                    <a:pt x="192" y="2599"/>
                    <a:pt x="206" y="2628"/>
                    <a:pt x="177" y="2643"/>
                  </a:cubicBezTo>
                  <a:cubicBezTo>
                    <a:pt x="148" y="2658"/>
                    <a:pt x="148" y="2672"/>
                    <a:pt x="177" y="2731"/>
                  </a:cubicBezTo>
                  <a:cubicBezTo>
                    <a:pt x="206" y="2775"/>
                    <a:pt x="236" y="2790"/>
                    <a:pt x="250" y="2790"/>
                  </a:cubicBezTo>
                  <a:cubicBezTo>
                    <a:pt x="280" y="2805"/>
                    <a:pt x="324" y="2819"/>
                    <a:pt x="338" y="2849"/>
                  </a:cubicBezTo>
                  <a:cubicBezTo>
                    <a:pt x="368" y="2893"/>
                    <a:pt x="412" y="2907"/>
                    <a:pt x="441" y="2907"/>
                  </a:cubicBezTo>
                  <a:cubicBezTo>
                    <a:pt x="471" y="2893"/>
                    <a:pt x="485" y="2907"/>
                    <a:pt x="471" y="2922"/>
                  </a:cubicBezTo>
                  <a:cubicBezTo>
                    <a:pt x="456" y="2937"/>
                    <a:pt x="471" y="2951"/>
                    <a:pt x="515" y="2937"/>
                  </a:cubicBezTo>
                  <a:cubicBezTo>
                    <a:pt x="559" y="2937"/>
                    <a:pt x="617" y="2922"/>
                    <a:pt x="661" y="2922"/>
                  </a:cubicBezTo>
                  <a:cubicBezTo>
                    <a:pt x="749" y="2922"/>
                    <a:pt x="808" y="2878"/>
                    <a:pt x="867" y="2819"/>
                  </a:cubicBezTo>
                  <a:cubicBezTo>
                    <a:pt x="999" y="2702"/>
                    <a:pt x="1102" y="2555"/>
                    <a:pt x="1161" y="2379"/>
                  </a:cubicBezTo>
                  <a:cubicBezTo>
                    <a:pt x="1219" y="2232"/>
                    <a:pt x="1234" y="2188"/>
                    <a:pt x="1205" y="2159"/>
                  </a:cubicBezTo>
                  <a:cubicBezTo>
                    <a:pt x="1175" y="2129"/>
                    <a:pt x="1161" y="2085"/>
                    <a:pt x="1146" y="2056"/>
                  </a:cubicBezTo>
                  <a:cubicBezTo>
                    <a:pt x="1146" y="1997"/>
                    <a:pt x="1146" y="1982"/>
                    <a:pt x="1175" y="2012"/>
                  </a:cubicBezTo>
                  <a:cubicBezTo>
                    <a:pt x="1190" y="2026"/>
                    <a:pt x="1205" y="2026"/>
                    <a:pt x="1234" y="2026"/>
                  </a:cubicBezTo>
                  <a:cubicBezTo>
                    <a:pt x="1263" y="1997"/>
                    <a:pt x="1263" y="1836"/>
                    <a:pt x="1234" y="1792"/>
                  </a:cubicBezTo>
                  <a:cubicBezTo>
                    <a:pt x="1190" y="1748"/>
                    <a:pt x="1205" y="1748"/>
                    <a:pt x="1234" y="1733"/>
                  </a:cubicBezTo>
                  <a:cubicBezTo>
                    <a:pt x="1249" y="1718"/>
                    <a:pt x="1249" y="1703"/>
                    <a:pt x="1234" y="1703"/>
                  </a:cubicBezTo>
                  <a:cubicBezTo>
                    <a:pt x="1219" y="1703"/>
                    <a:pt x="1205" y="1674"/>
                    <a:pt x="1190" y="1645"/>
                  </a:cubicBezTo>
                  <a:cubicBezTo>
                    <a:pt x="1175" y="1615"/>
                    <a:pt x="1190" y="1601"/>
                    <a:pt x="1219" y="1630"/>
                  </a:cubicBezTo>
                  <a:cubicBezTo>
                    <a:pt x="1249" y="1645"/>
                    <a:pt x="1263" y="1483"/>
                    <a:pt x="1205" y="1072"/>
                  </a:cubicBezTo>
                  <a:cubicBezTo>
                    <a:pt x="1072" y="382"/>
                    <a:pt x="1043" y="250"/>
                    <a:pt x="926" y="250"/>
                  </a:cubicBezTo>
                  <a:cubicBezTo>
                    <a:pt x="882" y="250"/>
                    <a:pt x="867" y="250"/>
                    <a:pt x="882" y="235"/>
                  </a:cubicBezTo>
                  <a:cubicBezTo>
                    <a:pt x="896" y="221"/>
                    <a:pt x="882" y="191"/>
                    <a:pt x="838" y="162"/>
                  </a:cubicBezTo>
                  <a:cubicBezTo>
                    <a:pt x="808" y="147"/>
                    <a:pt x="793" y="118"/>
                    <a:pt x="779" y="74"/>
                  </a:cubicBezTo>
                  <a:cubicBezTo>
                    <a:pt x="764" y="59"/>
                    <a:pt x="749" y="30"/>
                    <a:pt x="720" y="30"/>
                  </a:cubicBezTo>
                  <a:cubicBezTo>
                    <a:pt x="705" y="30"/>
                    <a:pt x="705" y="45"/>
                    <a:pt x="705" y="74"/>
                  </a:cubicBezTo>
                  <a:cubicBezTo>
                    <a:pt x="720" y="103"/>
                    <a:pt x="705" y="118"/>
                    <a:pt x="705" y="118"/>
                  </a:cubicBezTo>
                  <a:cubicBezTo>
                    <a:pt x="691" y="118"/>
                    <a:pt x="676" y="89"/>
                    <a:pt x="661" y="59"/>
                  </a:cubicBezTo>
                  <a:cubicBezTo>
                    <a:pt x="632" y="0"/>
                    <a:pt x="515" y="0"/>
                    <a:pt x="500" y="59"/>
                  </a:cubicBezTo>
                  <a:close/>
                  <a:moveTo>
                    <a:pt x="441" y="250"/>
                  </a:moveTo>
                  <a:cubicBezTo>
                    <a:pt x="441" y="265"/>
                    <a:pt x="412" y="265"/>
                    <a:pt x="397" y="279"/>
                  </a:cubicBezTo>
                  <a:cubicBezTo>
                    <a:pt x="382" y="279"/>
                    <a:pt x="382" y="265"/>
                    <a:pt x="382" y="250"/>
                  </a:cubicBezTo>
                  <a:cubicBezTo>
                    <a:pt x="397" y="235"/>
                    <a:pt x="412" y="221"/>
                    <a:pt x="441" y="221"/>
                  </a:cubicBezTo>
                  <a:cubicBezTo>
                    <a:pt x="456" y="221"/>
                    <a:pt x="456" y="235"/>
                    <a:pt x="441" y="250"/>
                  </a:cubicBezTo>
                  <a:close/>
                  <a:moveTo>
                    <a:pt x="867" y="368"/>
                  </a:moveTo>
                  <a:cubicBezTo>
                    <a:pt x="852" y="382"/>
                    <a:pt x="838" y="397"/>
                    <a:pt x="808" y="412"/>
                  </a:cubicBezTo>
                  <a:cubicBezTo>
                    <a:pt x="779" y="412"/>
                    <a:pt x="764" y="397"/>
                    <a:pt x="764" y="338"/>
                  </a:cubicBezTo>
                  <a:cubicBezTo>
                    <a:pt x="764" y="294"/>
                    <a:pt x="764" y="279"/>
                    <a:pt x="823" y="294"/>
                  </a:cubicBezTo>
                  <a:cubicBezTo>
                    <a:pt x="882" y="323"/>
                    <a:pt x="882" y="353"/>
                    <a:pt x="867" y="368"/>
                  </a:cubicBezTo>
                  <a:close/>
                  <a:moveTo>
                    <a:pt x="1043" y="412"/>
                  </a:moveTo>
                  <a:cubicBezTo>
                    <a:pt x="1043" y="426"/>
                    <a:pt x="1043" y="441"/>
                    <a:pt x="1028" y="441"/>
                  </a:cubicBezTo>
                  <a:cubicBezTo>
                    <a:pt x="999" y="441"/>
                    <a:pt x="999" y="426"/>
                    <a:pt x="999" y="412"/>
                  </a:cubicBezTo>
                  <a:cubicBezTo>
                    <a:pt x="999" y="397"/>
                    <a:pt x="999" y="382"/>
                    <a:pt x="1028" y="382"/>
                  </a:cubicBezTo>
                  <a:cubicBezTo>
                    <a:pt x="1028" y="382"/>
                    <a:pt x="1043" y="397"/>
                    <a:pt x="1043" y="412"/>
                  </a:cubicBezTo>
                  <a:close/>
                  <a:moveTo>
                    <a:pt x="984" y="646"/>
                  </a:moveTo>
                  <a:cubicBezTo>
                    <a:pt x="970" y="676"/>
                    <a:pt x="955" y="690"/>
                    <a:pt x="955" y="690"/>
                  </a:cubicBezTo>
                  <a:cubicBezTo>
                    <a:pt x="940" y="676"/>
                    <a:pt x="955" y="646"/>
                    <a:pt x="955" y="617"/>
                  </a:cubicBezTo>
                  <a:cubicBezTo>
                    <a:pt x="955" y="602"/>
                    <a:pt x="984" y="588"/>
                    <a:pt x="984" y="588"/>
                  </a:cubicBezTo>
                  <a:cubicBezTo>
                    <a:pt x="984" y="602"/>
                    <a:pt x="984" y="632"/>
                    <a:pt x="970" y="646"/>
                  </a:cubicBezTo>
                  <a:close/>
                  <a:moveTo>
                    <a:pt x="735" y="1102"/>
                  </a:moveTo>
                  <a:cubicBezTo>
                    <a:pt x="735" y="1116"/>
                    <a:pt x="735" y="1131"/>
                    <a:pt x="705" y="1131"/>
                  </a:cubicBezTo>
                  <a:cubicBezTo>
                    <a:pt x="676" y="1131"/>
                    <a:pt x="661" y="1116"/>
                    <a:pt x="661" y="1102"/>
                  </a:cubicBezTo>
                  <a:cubicBezTo>
                    <a:pt x="661" y="1087"/>
                    <a:pt x="676" y="1072"/>
                    <a:pt x="691" y="1072"/>
                  </a:cubicBezTo>
                  <a:cubicBezTo>
                    <a:pt x="705" y="1087"/>
                    <a:pt x="720" y="1087"/>
                    <a:pt x="720" y="1102"/>
                  </a:cubicBezTo>
                  <a:close/>
                  <a:moveTo>
                    <a:pt x="1131" y="1351"/>
                  </a:moveTo>
                  <a:cubicBezTo>
                    <a:pt x="1116" y="1366"/>
                    <a:pt x="1102" y="1395"/>
                    <a:pt x="1116" y="1425"/>
                  </a:cubicBezTo>
                  <a:cubicBezTo>
                    <a:pt x="1116" y="1439"/>
                    <a:pt x="1116" y="1469"/>
                    <a:pt x="1102" y="1483"/>
                  </a:cubicBezTo>
                  <a:cubicBezTo>
                    <a:pt x="1087" y="1483"/>
                    <a:pt x="1072" y="1513"/>
                    <a:pt x="1087" y="1542"/>
                  </a:cubicBezTo>
                  <a:cubicBezTo>
                    <a:pt x="1102" y="1571"/>
                    <a:pt x="1087" y="1571"/>
                    <a:pt x="1072" y="1542"/>
                  </a:cubicBezTo>
                  <a:cubicBezTo>
                    <a:pt x="1043" y="1513"/>
                    <a:pt x="1014" y="1469"/>
                    <a:pt x="970" y="1425"/>
                  </a:cubicBezTo>
                  <a:cubicBezTo>
                    <a:pt x="940" y="1395"/>
                    <a:pt x="926" y="1366"/>
                    <a:pt x="911" y="1322"/>
                  </a:cubicBezTo>
                  <a:cubicBezTo>
                    <a:pt x="911" y="1307"/>
                    <a:pt x="926" y="1322"/>
                    <a:pt x="940" y="1336"/>
                  </a:cubicBezTo>
                  <a:cubicBezTo>
                    <a:pt x="970" y="1366"/>
                    <a:pt x="984" y="1380"/>
                    <a:pt x="1043" y="1336"/>
                  </a:cubicBezTo>
                  <a:cubicBezTo>
                    <a:pt x="1116" y="1307"/>
                    <a:pt x="1131" y="1292"/>
                    <a:pt x="1146" y="1322"/>
                  </a:cubicBezTo>
                  <a:cubicBezTo>
                    <a:pt x="1161" y="1336"/>
                    <a:pt x="1161" y="1351"/>
                    <a:pt x="1131" y="1366"/>
                  </a:cubicBezTo>
                  <a:close/>
                  <a:moveTo>
                    <a:pt x="1102" y="1748"/>
                  </a:moveTo>
                  <a:cubicBezTo>
                    <a:pt x="1102" y="1777"/>
                    <a:pt x="1087" y="1792"/>
                    <a:pt x="1058" y="1777"/>
                  </a:cubicBezTo>
                  <a:cubicBezTo>
                    <a:pt x="1043" y="1777"/>
                    <a:pt x="1028" y="1762"/>
                    <a:pt x="1028" y="1733"/>
                  </a:cubicBezTo>
                  <a:cubicBezTo>
                    <a:pt x="1028" y="1718"/>
                    <a:pt x="1043" y="1689"/>
                    <a:pt x="1058" y="1703"/>
                  </a:cubicBezTo>
                  <a:cubicBezTo>
                    <a:pt x="1087" y="1703"/>
                    <a:pt x="1102" y="1718"/>
                    <a:pt x="1102" y="1748"/>
                  </a:cubicBezTo>
                  <a:close/>
                  <a:moveTo>
                    <a:pt x="294" y="1748"/>
                  </a:moveTo>
                  <a:cubicBezTo>
                    <a:pt x="294" y="1762"/>
                    <a:pt x="280" y="1777"/>
                    <a:pt x="265" y="1777"/>
                  </a:cubicBezTo>
                  <a:cubicBezTo>
                    <a:pt x="250" y="1777"/>
                    <a:pt x="250" y="1762"/>
                    <a:pt x="265" y="1748"/>
                  </a:cubicBezTo>
                  <a:cubicBezTo>
                    <a:pt x="265" y="1733"/>
                    <a:pt x="280" y="1718"/>
                    <a:pt x="294" y="1718"/>
                  </a:cubicBezTo>
                  <a:cubicBezTo>
                    <a:pt x="294" y="1718"/>
                    <a:pt x="294" y="1733"/>
                    <a:pt x="294" y="1748"/>
                  </a:cubicBezTo>
                  <a:close/>
                  <a:moveTo>
                    <a:pt x="471" y="2115"/>
                  </a:moveTo>
                  <a:cubicBezTo>
                    <a:pt x="471" y="2129"/>
                    <a:pt x="471" y="2144"/>
                    <a:pt x="456" y="2144"/>
                  </a:cubicBezTo>
                  <a:cubicBezTo>
                    <a:pt x="441" y="2144"/>
                    <a:pt x="426" y="2129"/>
                    <a:pt x="426" y="2115"/>
                  </a:cubicBezTo>
                  <a:cubicBezTo>
                    <a:pt x="412" y="2100"/>
                    <a:pt x="426" y="2085"/>
                    <a:pt x="441" y="2085"/>
                  </a:cubicBezTo>
                  <a:cubicBezTo>
                    <a:pt x="441" y="2085"/>
                    <a:pt x="456" y="2100"/>
                    <a:pt x="456" y="2100"/>
                  </a:cubicBezTo>
                  <a:close/>
                  <a:moveTo>
                    <a:pt x="500" y="2335"/>
                  </a:moveTo>
                  <a:cubicBezTo>
                    <a:pt x="485" y="2364"/>
                    <a:pt x="471" y="2364"/>
                    <a:pt x="471" y="2335"/>
                  </a:cubicBezTo>
                  <a:cubicBezTo>
                    <a:pt x="471" y="2320"/>
                    <a:pt x="500" y="2261"/>
                    <a:pt x="515" y="2291"/>
                  </a:cubicBezTo>
                  <a:cubicBezTo>
                    <a:pt x="544" y="2305"/>
                    <a:pt x="515" y="2320"/>
                    <a:pt x="485" y="2335"/>
                  </a:cubicBezTo>
                  <a:close/>
                  <a:moveTo>
                    <a:pt x="559" y="2526"/>
                  </a:moveTo>
                  <a:cubicBezTo>
                    <a:pt x="500" y="2570"/>
                    <a:pt x="471" y="2555"/>
                    <a:pt x="515" y="2496"/>
                  </a:cubicBezTo>
                  <a:cubicBezTo>
                    <a:pt x="544" y="2467"/>
                    <a:pt x="573" y="2467"/>
                    <a:pt x="588" y="2467"/>
                  </a:cubicBezTo>
                  <a:cubicBezTo>
                    <a:pt x="603" y="2482"/>
                    <a:pt x="588" y="2496"/>
                    <a:pt x="559" y="2526"/>
                  </a:cubicBezTo>
                  <a:close/>
                  <a:moveTo>
                    <a:pt x="823" y="2731"/>
                  </a:moveTo>
                  <a:cubicBezTo>
                    <a:pt x="823" y="2790"/>
                    <a:pt x="808" y="2805"/>
                    <a:pt x="779" y="2790"/>
                  </a:cubicBezTo>
                  <a:cubicBezTo>
                    <a:pt x="749" y="2790"/>
                    <a:pt x="735" y="2775"/>
                    <a:pt x="779" y="2702"/>
                  </a:cubicBezTo>
                  <a:cubicBezTo>
                    <a:pt x="823" y="2628"/>
                    <a:pt x="823" y="2628"/>
                    <a:pt x="823" y="2731"/>
                  </a:cubicBezTo>
                  <a:close/>
                  <a:moveTo>
                    <a:pt x="485" y="2805"/>
                  </a:moveTo>
                  <a:cubicBezTo>
                    <a:pt x="456" y="2849"/>
                    <a:pt x="426" y="2834"/>
                    <a:pt x="456" y="2775"/>
                  </a:cubicBezTo>
                  <a:cubicBezTo>
                    <a:pt x="456" y="2746"/>
                    <a:pt x="485" y="2731"/>
                    <a:pt x="500" y="2746"/>
                  </a:cubicBezTo>
                  <a:cubicBezTo>
                    <a:pt x="500" y="2760"/>
                    <a:pt x="515" y="2760"/>
                    <a:pt x="485" y="27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8822576" y="1436975"/>
              <a:ext cx="32121" cy="90249"/>
            </a:xfrm>
            <a:custGeom>
              <a:avLst/>
              <a:gdLst/>
              <a:ahLst/>
              <a:cxnLst/>
              <a:rect l="l" t="t" r="r" b="b"/>
              <a:pathLst>
                <a:path w="1014" h="2849" extrusionOk="0">
                  <a:moveTo>
                    <a:pt x="470" y="15"/>
                  </a:moveTo>
                  <a:cubicBezTo>
                    <a:pt x="426" y="30"/>
                    <a:pt x="397" y="59"/>
                    <a:pt x="382" y="89"/>
                  </a:cubicBezTo>
                  <a:cubicBezTo>
                    <a:pt x="368" y="133"/>
                    <a:pt x="353" y="147"/>
                    <a:pt x="294" y="133"/>
                  </a:cubicBezTo>
                  <a:cubicBezTo>
                    <a:pt x="162" y="103"/>
                    <a:pt x="59" y="294"/>
                    <a:pt x="30" y="647"/>
                  </a:cubicBezTo>
                  <a:cubicBezTo>
                    <a:pt x="1" y="970"/>
                    <a:pt x="15" y="1293"/>
                    <a:pt x="45" y="1616"/>
                  </a:cubicBezTo>
                  <a:cubicBezTo>
                    <a:pt x="59" y="1762"/>
                    <a:pt x="59" y="1924"/>
                    <a:pt x="59" y="2085"/>
                  </a:cubicBezTo>
                  <a:cubicBezTo>
                    <a:pt x="30" y="2173"/>
                    <a:pt x="45" y="2276"/>
                    <a:pt x="74" y="2379"/>
                  </a:cubicBezTo>
                  <a:cubicBezTo>
                    <a:pt x="89" y="2408"/>
                    <a:pt x="103" y="2452"/>
                    <a:pt x="89" y="2482"/>
                  </a:cubicBezTo>
                  <a:cubicBezTo>
                    <a:pt x="74" y="2526"/>
                    <a:pt x="162" y="2643"/>
                    <a:pt x="206" y="2643"/>
                  </a:cubicBezTo>
                  <a:cubicBezTo>
                    <a:pt x="221" y="2643"/>
                    <a:pt x="235" y="2658"/>
                    <a:pt x="221" y="2673"/>
                  </a:cubicBezTo>
                  <a:cubicBezTo>
                    <a:pt x="221" y="2702"/>
                    <a:pt x="235" y="2731"/>
                    <a:pt x="250" y="2761"/>
                  </a:cubicBezTo>
                  <a:cubicBezTo>
                    <a:pt x="294" y="2819"/>
                    <a:pt x="294" y="2819"/>
                    <a:pt x="353" y="2761"/>
                  </a:cubicBezTo>
                  <a:cubicBezTo>
                    <a:pt x="412" y="2702"/>
                    <a:pt x="412" y="2717"/>
                    <a:pt x="412" y="2746"/>
                  </a:cubicBezTo>
                  <a:cubicBezTo>
                    <a:pt x="397" y="2761"/>
                    <a:pt x="382" y="2790"/>
                    <a:pt x="368" y="2790"/>
                  </a:cubicBezTo>
                  <a:cubicBezTo>
                    <a:pt x="338" y="2805"/>
                    <a:pt x="324" y="2819"/>
                    <a:pt x="324" y="2834"/>
                  </a:cubicBezTo>
                  <a:cubicBezTo>
                    <a:pt x="324" y="2849"/>
                    <a:pt x="338" y="2849"/>
                    <a:pt x="368" y="2834"/>
                  </a:cubicBezTo>
                  <a:cubicBezTo>
                    <a:pt x="412" y="2819"/>
                    <a:pt x="456" y="2819"/>
                    <a:pt x="485" y="2819"/>
                  </a:cubicBezTo>
                  <a:cubicBezTo>
                    <a:pt x="632" y="2775"/>
                    <a:pt x="749" y="2673"/>
                    <a:pt x="823" y="2555"/>
                  </a:cubicBezTo>
                  <a:cubicBezTo>
                    <a:pt x="823" y="2540"/>
                    <a:pt x="837" y="2511"/>
                    <a:pt x="867" y="2496"/>
                  </a:cubicBezTo>
                  <a:cubicBezTo>
                    <a:pt x="940" y="2452"/>
                    <a:pt x="969" y="2217"/>
                    <a:pt x="999" y="1204"/>
                  </a:cubicBezTo>
                  <a:cubicBezTo>
                    <a:pt x="999" y="984"/>
                    <a:pt x="999" y="911"/>
                    <a:pt x="984" y="926"/>
                  </a:cubicBezTo>
                  <a:cubicBezTo>
                    <a:pt x="955" y="940"/>
                    <a:pt x="955" y="926"/>
                    <a:pt x="969" y="896"/>
                  </a:cubicBezTo>
                  <a:cubicBezTo>
                    <a:pt x="999" y="808"/>
                    <a:pt x="999" y="705"/>
                    <a:pt x="1014" y="617"/>
                  </a:cubicBezTo>
                  <a:cubicBezTo>
                    <a:pt x="1014" y="412"/>
                    <a:pt x="1014" y="382"/>
                    <a:pt x="955" y="324"/>
                  </a:cubicBezTo>
                  <a:cubicBezTo>
                    <a:pt x="896" y="250"/>
                    <a:pt x="881" y="250"/>
                    <a:pt x="867" y="280"/>
                  </a:cubicBezTo>
                  <a:cubicBezTo>
                    <a:pt x="867" y="309"/>
                    <a:pt x="852" y="294"/>
                    <a:pt x="852" y="265"/>
                  </a:cubicBezTo>
                  <a:cubicBezTo>
                    <a:pt x="852" y="206"/>
                    <a:pt x="749" y="103"/>
                    <a:pt x="632" y="45"/>
                  </a:cubicBezTo>
                  <a:cubicBezTo>
                    <a:pt x="602" y="30"/>
                    <a:pt x="573" y="15"/>
                    <a:pt x="544" y="1"/>
                  </a:cubicBezTo>
                  <a:cubicBezTo>
                    <a:pt x="514" y="1"/>
                    <a:pt x="485" y="15"/>
                    <a:pt x="470" y="15"/>
                  </a:cubicBezTo>
                  <a:close/>
                  <a:moveTo>
                    <a:pt x="632" y="382"/>
                  </a:moveTo>
                  <a:cubicBezTo>
                    <a:pt x="632" y="397"/>
                    <a:pt x="602" y="412"/>
                    <a:pt x="588" y="412"/>
                  </a:cubicBezTo>
                  <a:cubicBezTo>
                    <a:pt x="558" y="412"/>
                    <a:pt x="544" y="412"/>
                    <a:pt x="588" y="382"/>
                  </a:cubicBezTo>
                  <a:cubicBezTo>
                    <a:pt x="632" y="368"/>
                    <a:pt x="632" y="353"/>
                    <a:pt x="632" y="397"/>
                  </a:cubicBezTo>
                  <a:close/>
                  <a:moveTo>
                    <a:pt x="382" y="705"/>
                  </a:moveTo>
                  <a:cubicBezTo>
                    <a:pt x="382" y="720"/>
                    <a:pt x="353" y="735"/>
                    <a:pt x="338" y="735"/>
                  </a:cubicBezTo>
                  <a:cubicBezTo>
                    <a:pt x="309" y="735"/>
                    <a:pt x="294" y="735"/>
                    <a:pt x="338" y="705"/>
                  </a:cubicBezTo>
                  <a:cubicBezTo>
                    <a:pt x="382" y="676"/>
                    <a:pt x="382" y="661"/>
                    <a:pt x="382" y="705"/>
                  </a:cubicBezTo>
                  <a:close/>
                  <a:moveTo>
                    <a:pt x="793" y="823"/>
                  </a:moveTo>
                  <a:cubicBezTo>
                    <a:pt x="793" y="837"/>
                    <a:pt x="764" y="837"/>
                    <a:pt x="764" y="793"/>
                  </a:cubicBezTo>
                  <a:cubicBezTo>
                    <a:pt x="764" y="764"/>
                    <a:pt x="764" y="749"/>
                    <a:pt x="779" y="764"/>
                  </a:cubicBezTo>
                  <a:cubicBezTo>
                    <a:pt x="793" y="779"/>
                    <a:pt x="793" y="793"/>
                    <a:pt x="793" y="808"/>
                  </a:cubicBezTo>
                  <a:close/>
                  <a:moveTo>
                    <a:pt x="573" y="1498"/>
                  </a:moveTo>
                  <a:cubicBezTo>
                    <a:pt x="500" y="1513"/>
                    <a:pt x="470" y="1498"/>
                    <a:pt x="500" y="1454"/>
                  </a:cubicBezTo>
                  <a:cubicBezTo>
                    <a:pt x="529" y="1410"/>
                    <a:pt x="544" y="1439"/>
                    <a:pt x="588" y="1454"/>
                  </a:cubicBezTo>
                  <a:lnTo>
                    <a:pt x="647" y="1483"/>
                  </a:lnTo>
                  <a:close/>
                  <a:moveTo>
                    <a:pt x="867" y="1469"/>
                  </a:moveTo>
                  <a:cubicBezTo>
                    <a:pt x="852" y="1483"/>
                    <a:pt x="837" y="1498"/>
                    <a:pt x="823" y="1498"/>
                  </a:cubicBezTo>
                  <a:cubicBezTo>
                    <a:pt x="808" y="1498"/>
                    <a:pt x="808" y="1483"/>
                    <a:pt x="823" y="1469"/>
                  </a:cubicBezTo>
                  <a:cubicBezTo>
                    <a:pt x="823" y="1439"/>
                    <a:pt x="896" y="1439"/>
                    <a:pt x="867" y="14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8590063" y="1462570"/>
              <a:ext cx="2819" cy="950"/>
            </a:xfrm>
            <a:custGeom>
              <a:avLst/>
              <a:gdLst/>
              <a:ahLst/>
              <a:cxnLst/>
              <a:rect l="l" t="t" r="r" b="b"/>
              <a:pathLst>
                <a:path w="89" h="30" extrusionOk="0">
                  <a:moveTo>
                    <a:pt x="29" y="15"/>
                  </a:moveTo>
                  <a:cubicBezTo>
                    <a:pt x="44" y="29"/>
                    <a:pt x="59" y="29"/>
                    <a:pt x="73" y="15"/>
                  </a:cubicBezTo>
                  <a:cubicBezTo>
                    <a:pt x="88" y="15"/>
                    <a:pt x="73" y="0"/>
                    <a:pt x="44" y="0"/>
                  </a:cubicBezTo>
                  <a:cubicBezTo>
                    <a:pt x="0" y="15"/>
                    <a:pt x="0" y="15"/>
                    <a:pt x="29" y="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8566812" y="1462570"/>
              <a:ext cx="40009" cy="69786"/>
            </a:xfrm>
            <a:custGeom>
              <a:avLst/>
              <a:gdLst/>
              <a:ahLst/>
              <a:cxnLst/>
              <a:rect l="l" t="t" r="r" b="b"/>
              <a:pathLst>
                <a:path w="1263" h="2203" extrusionOk="0">
                  <a:moveTo>
                    <a:pt x="822" y="73"/>
                  </a:moveTo>
                  <a:cubicBezTo>
                    <a:pt x="807" y="147"/>
                    <a:pt x="793" y="147"/>
                    <a:pt x="749" y="73"/>
                  </a:cubicBezTo>
                  <a:cubicBezTo>
                    <a:pt x="705" y="15"/>
                    <a:pt x="705" y="29"/>
                    <a:pt x="646" y="59"/>
                  </a:cubicBezTo>
                  <a:cubicBezTo>
                    <a:pt x="631" y="88"/>
                    <a:pt x="602" y="88"/>
                    <a:pt x="573" y="88"/>
                  </a:cubicBezTo>
                  <a:cubicBezTo>
                    <a:pt x="543" y="59"/>
                    <a:pt x="426" y="132"/>
                    <a:pt x="308" y="220"/>
                  </a:cubicBezTo>
                  <a:cubicBezTo>
                    <a:pt x="220" y="294"/>
                    <a:pt x="220" y="294"/>
                    <a:pt x="279" y="323"/>
                  </a:cubicBezTo>
                  <a:cubicBezTo>
                    <a:pt x="323" y="367"/>
                    <a:pt x="308" y="367"/>
                    <a:pt x="294" y="382"/>
                  </a:cubicBezTo>
                  <a:cubicBezTo>
                    <a:pt x="279" y="396"/>
                    <a:pt x="250" y="396"/>
                    <a:pt x="235" y="382"/>
                  </a:cubicBezTo>
                  <a:cubicBezTo>
                    <a:pt x="206" y="367"/>
                    <a:pt x="162" y="455"/>
                    <a:pt x="132" y="587"/>
                  </a:cubicBezTo>
                  <a:cubicBezTo>
                    <a:pt x="132" y="646"/>
                    <a:pt x="117" y="734"/>
                    <a:pt x="103" y="793"/>
                  </a:cubicBezTo>
                  <a:cubicBezTo>
                    <a:pt x="59" y="969"/>
                    <a:pt x="29" y="1145"/>
                    <a:pt x="15" y="1336"/>
                  </a:cubicBezTo>
                  <a:cubicBezTo>
                    <a:pt x="15" y="1409"/>
                    <a:pt x="15" y="1498"/>
                    <a:pt x="0" y="1527"/>
                  </a:cubicBezTo>
                  <a:cubicBezTo>
                    <a:pt x="0" y="1630"/>
                    <a:pt x="29" y="1747"/>
                    <a:pt x="73" y="1850"/>
                  </a:cubicBezTo>
                  <a:cubicBezTo>
                    <a:pt x="88" y="1850"/>
                    <a:pt x="103" y="1835"/>
                    <a:pt x="103" y="1791"/>
                  </a:cubicBezTo>
                  <a:cubicBezTo>
                    <a:pt x="103" y="1762"/>
                    <a:pt x="103" y="1747"/>
                    <a:pt x="132" y="1762"/>
                  </a:cubicBezTo>
                  <a:cubicBezTo>
                    <a:pt x="147" y="1762"/>
                    <a:pt x="147" y="1806"/>
                    <a:pt x="132" y="1865"/>
                  </a:cubicBezTo>
                  <a:cubicBezTo>
                    <a:pt x="132" y="1909"/>
                    <a:pt x="132" y="1938"/>
                    <a:pt x="162" y="1953"/>
                  </a:cubicBezTo>
                  <a:cubicBezTo>
                    <a:pt x="191" y="1967"/>
                    <a:pt x="206" y="1982"/>
                    <a:pt x="206" y="2011"/>
                  </a:cubicBezTo>
                  <a:cubicBezTo>
                    <a:pt x="206" y="2055"/>
                    <a:pt x="294" y="2129"/>
                    <a:pt x="382" y="2143"/>
                  </a:cubicBezTo>
                  <a:cubicBezTo>
                    <a:pt x="631" y="2202"/>
                    <a:pt x="1116" y="1674"/>
                    <a:pt x="1175" y="1292"/>
                  </a:cubicBezTo>
                  <a:cubicBezTo>
                    <a:pt x="1175" y="1233"/>
                    <a:pt x="1189" y="1175"/>
                    <a:pt x="1204" y="1130"/>
                  </a:cubicBezTo>
                  <a:cubicBezTo>
                    <a:pt x="1263" y="881"/>
                    <a:pt x="1263" y="617"/>
                    <a:pt x="1233" y="352"/>
                  </a:cubicBezTo>
                  <a:cubicBezTo>
                    <a:pt x="1160" y="250"/>
                    <a:pt x="1072" y="147"/>
                    <a:pt x="954" y="73"/>
                  </a:cubicBezTo>
                  <a:cubicBezTo>
                    <a:pt x="940" y="73"/>
                    <a:pt x="925" y="73"/>
                    <a:pt x="925" y="59"/>
                  </a:cubicBezTo>
                  <a:cubicBezTo>
                    <a:pt x="925" y="0"/>
                    <a:pt x="837" y="29"/>
                    <a:pt x="822" y="73"/>
                  </a:cubicBezTo>
                  <a:close/>
                  <a:moveTo>
                    <a:pt x="338" y="543"/>
                  </a:moveTo>
                  <a:cubicBezTo>
                    <a:pt x="264" y="587"/>
                    <a:pt x="220" y="587"/>
                    <a:pt x="264" y="543"/>
                  </a:cubicBezTo>
                  <a:cubicBezTo>
                    <a:pt x="294" y="529"/>
                    <a:pt x="323" y="529"/>
                    <a:pt x="352" y="529"/>
                  </a:cubicBezTo>
                  <a:cubicBezTo>
                    <a:pt x="382" y="529"/>
                    <a:pt x="367" y="543"/>
                    <a:pt x="338" y="558"/>
                  </a:cubicBezTo>
                  <a:close/>
                  <a:moveTo>
                    <a:pt x="1145" y="1042"/>
                  </a:moveTo>
                  <a:cubicBezTo>
                    <a:pt x="1101" y="1057"/>
                    <a:pt x="1086" y="1028"/>
                    <a:pt x="1116" y="969"/>
                  </a:cubicBezTo>
                  <a:cubicBezTo>
                    <a:pt x="1130" y="925"/>
                    <a:pt x="1130" y="925"/>
                    <a:pt x="1160" y="969"/>
                  </a:cubicBezTo>
                  <a:cubicBezTo>
                    <a:pt x="1175" y="1013"/>
                    <a:pt x="1160" y="1042"/>
                    <a:pt x="1145" y="1057"/>
                  </a:cubicBezTo>
                  <a:close/>
                  <a:moveTo>
                    <a:pt x="793" y="1380"/>
                  </a:moveTo>
                  <a:cubicBezTo>
                    <a:pt x="778" y="1409"/>
                    <a:pt x="763" y="1439"/>
                    <a:pt x="734" y="1468"/>
                  </a:cubicBezTo>
                  <a:lnTo>
                    <a:pt x="690" y="1542"/>
                  </a:lnTo>
                  <a:lnTo>
                    <a:pt x="719" y="1453"/>
                  </a:lnTo>
                  <a:cubicBezTo>
                    <a:pt x="749" y="1365"/>
                    <a:pt x="793" y="1336"/>
                    <a:pt x="793" y="1395"/>
                  </a:cubicBezTo>
                  <a:close/>
                  <a:moveTo>
                    <a:pt x="103" y="1542"/>
                  </a:moveTo>
                  <a:cubicBezTo>
                    <a:pt x="88" y="1556"/>
                    <a:pt x="88" y="1571"/>
                    <a:pt x="73" y="1571"/>
                  </a:cubicBezTo>
                  <a:cubicBezTo>
                    <a:pt x="59" y="1571"/>
                    <a:pt x="44" y="1556"/>
                    <a:pt x="59" y="1542"/>
                  </a:cubicBezTo>
                  <a:cubicBezTo>
                    <a:pt x="59" y="1527"/>
                    <a:pt x="73" y="1512"/>
                    <a:pt x="88" y="1512"/>
                  </a:cubicBezTo>
                  <a:cubicBezTo>
                    <a:pt x="103" y="1512"/>
                    <a:pt x="103" y="1542"/>
                    <a:pt x="103" y="1556"/>
                  </a:cubicBezTo>
                  <a:close/>
                  <a:moveTo>
                    <a:pt x="279" y="1835"/>
                  </a:moveTo>
                  <a:cubicBezTo>
                    <a:pt x="308" y="1865"/>
                    <a:pt x="338" y="1879"/>
                    <a:pt x="323" y="1894"/>
                  </a:cubicBezTo>
                  <a:cubicBezTo>
                    <a:pt x="308" y="1894"/>
                    <a:pt x="191" y="1850"/>
                    <a:pt x="191" y="1820"/>
                  </a:cubicBezTo>
                  <a:cubicBezTo>
                    <a:pt x="191" y="1791"/>
                    <a:pt x="206" y="1791"/>
                    <a:pt x="279" y="18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8659817" y="1483478"/>
              <a:ext cx="40959" cy="90249"/>
            </a:xfrm>
            <a:custGeom>
              <a:avLst/>
              <a:gdLst/>
              <a:ahLst/>
              <a:cxnLst/>
              <a:rect l="l" t="t" r="r" b="b"/>
              <a:pathLst>
                <a:path w="1293" h="2849" extrusionOk="0">
                  <a:moveTo>
                    <a:pt x="690" y="15"/>
                  </a:moveTo>
                  <a:cubicBezTo>
                    <a:pt x="632" y="45"/>
                    <a:pt x="587" y="45"/>
                    <a:pt x="543" y="59"/>
                  </a:cubicBezTo>
                  <a:cubicBezTo>
                    <a:pt x="441" y="59"/>
                    <a:pt x="367" y="103"/>
                    <a:pt x="323" y="192"/>
                  </a:cubicBezTo>
                  <a:cubicBezTo>
                    <a:pt x="279" y="250"/>
                    <a:pt x="235" y="324"/>
                    <a:pt x="206" y="382"/>
                  </a:cubicBezTo>
                  <a:cubicBezTo>
                    <a:pt x="191" y="441"/>
                    <a:pt x="147" y="470"/>
                    <a:pt x="147" y="470"/>
                  </a:cubicBezTo>
                  <a:cubicBezTo>
                    <a:pt x="132" y="456"/>
                    <a:pt x="88" y="485"/>
                    <a:pt x="59" y="529"/>
                  </a:cubicBezTo>
                  <a:cubicBezTo>
                    <a:pt x="30" y="573"/>
                    <a:pt x="15" y="661"/>
                    <a:pt x="15" y="1028"/>
                  </a:cubicBezTo>
                  <a:cubicBezTo>
                    <a:pt x="0" y="1351"/>
                    <a:pt x="30" y="1674"/>
                    <a:pt x="74" y="1997"/>
                  </a:cubicBezTo>
                  <a:cubicBezTo>
                    <a:pt x="103" y="2173"/>
                    <a:pt x="147" y="2350"/>
                    <a:pt x="220" y="2526"/>
                  </a:cubicBezTo>
                  <a:cubicBezTo>
                    <a:pt x="264" y="2585"/>
                    <a:pt x="309" y="2643"/>
                    <a:pt x="367" y="2687"/>
                  </a:cubicBezTo>
                  <a:cubicBezTo>
                    <a:pt x="529" y="2805"/>
                    <a:pt x="705" y="2849"/>
                    <a:pt x="778" y="2790"/>
                  </a:cubicBezTo>
                  <a:cubicBezTo>
                    <a:pt x="793" y="2775"/>
                    <a:pt x="822" y="2761"/>
                    <a:pt x="837" y="2761"/>
                  </a:cubicBezTo>
                  <a:cubicBezTo>
                    <a:pt x="881" y="2731"/>
                    <a:pt x="910" y="2702"/>
                    <a:pt x="940" y="2658"/>
                  </a:cubicBezTo>
                  <a:cubicBezTo>
                    <a:pt x="1204" y="2350"/>
                    <a:pt x="1248" y="2203"/>
                    <a:pt x="1263" y="1542"/>
                  </a:cubicBezTo>
                  <a:cubicBezTo>
                    <a:pt x="1292" y="1307"/>
                    <a:pt x="1277" y="1058"/>
                    <a:pt x="1219" y="808"/>
                  </a:cubicBezTo>
                  <a:cubicBezTo>
                    <a:pt x="1131" y="368"/>
                    <a:pt x="1057" y="265"/>
                    <a:pt x="866" y="192"/>
                  </a:cubicBezTo>
                  <a:cubicBezTo>
                    <a:pt x="822" y="177"/>
                    <a:pt x="778" y="148"/>
                    <a:pt x="778" y="103"/>
                  </a:cubicBezTo>
                  <a:cubicBezTo>
                    <a:pt x="778" y="59"/>
                    <a:pt x="705" y="1"/>
                    <a:pt x="690" y="15"/>
                  </a:cubicBezTo>
                  <a:close/>
                  <a:moveTo>
                    <a:pt x="162" y="1028"/>
                  </a:moveTo>
                  <a:cubicBezTo>
                    <a:pt x="162" y="1043"/>
                    <a:pt x="162" y="1058"/>
                    <a:pt x="147" y="1058"/>
                  </a:cubicBezTo>
                  <a:cubicBezTo>
                    <a:pt x="147" y="1058"/>
                    <a:pt x="132" y="1043"/>
                    <a:pt x="118" y="1028"/>
                  </a:cubicBezTo>
                  <a:cubicBezTo>
                    <a:pt x="118" y="1014"/>
                    <a:pt x="118" y="999"/>
                    <a:pt x="132" y="999"/>
                  </a:cubicBezTo>
                  <a:cubicBezTo>
                    <a:pt x="147" y="1014"/>
                    <a:pt x="162" y="1014"/>
                    <a:pt x="162" y="1028"/>
                  </a:cubicBezTo>
                  <a:close/>
                  <a:moveTo>
                    <a:pt x="1175" y="1131"/>
                  </a:moveTo>
                  <a:cubicBezTo>
                    <a:pt x="1160" y="1160"/>
                    <a:pt x="1131" y="1116"/>
                    <a:pt x="1160" y="1087"/>
                  </a:cubicBezTo>
                  <a:cubicBezTo>
                    <a:pt x="1175" y="1043"/>
                    <a:pt x="1175" y="1058"/>
                    <a:pt x="1189" y="1087"/>
                  </a:cubicBezTo>
                  <a:cubicBezTo>
                    <a:pt x="1189" y="1102"/>
                    <a:pt x="1189" y="1116"/>
                    <a:pt x="1175" y="11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8873735" y="1515567"/>
              <a:ext cx="38171" cy="82361"/>
            </a:xfrm>
            <a:custGeom>
              <a:avLst/>
              <a:gdLst/>
              <a:ahLst/>
              <a:cxnLst/>
              <a:rect l="l" t="t" r="r" b="b"/>
              <a:pathLst>
                <a:path w="1205" h="2600" extrusionOk="0">
                  <a:moveTo>
                    <a:pt x="705" y="74"/>
                  </a:moveTo>
                  <a:cubicBezTo>
                    <a:pt x="705" y="89"/>
                    <a:pt x="720" y="103"/>
                    <a:pt x="764" y="89"/>
                  </a:cubicBezTo>
                  <a:cubicBezTo>
                    <a:pt x="793" y="89"/>
                    <a:pt x="808" y="89"/>
                    <a:pt x="793" y="118"/>
                  </a:cubicBezTo>
                  <a:cubicBezTo>
                    <a:pt x="793" y="147"/>
                    <a:pt x="749" y="177"/>
                    <a:pt x="690" y="103"/>
                  </a:cubicBezTo>
                  <a:cubicBezTo>
                    <a:pt x="632" y="30"/>
                    <a:pt x="573" y="30"/>
                    <a:pt x="558" y="89"/>
                  </a:cubicBezTo>
                  <a:cubicBezTo>
                    <a:pt x="558" y="103"/>
                    <a:pt x="514" y="118"/>
                    <a:pt x="485" y="118"/>
                  </a:cubicBezTo>
                  <a:cubicBezTo>
                    <a:pt x="441" y="103"/>
                    <a:pt x="397" y="118"/>
                    <a:pt x="367" y="162"/>
                  </a:cubicBezTo>
                  <a:cubicBezTo>
                    <a:pt x="338" y="192"/>
                    <a:pt x="323" y="221"/>
                    <a:pt x="323" y="221"/>
                  </a:cubicBezTo>
                  <a:cubicBezTo>
                    <a:pt x="338" y="221"/>
                    <a:pt x="323" y="236"/>
                    <a:pt x="294" y="280"/>
                  </a:cubicBezTo>
                  <a:cubicBezTo>
                    <a:pt x="235" y="338"/>
                    <a:pt x="221" y="441"/>
                    <a:pt x="265" y="441"/>
                  </a:cubicBezTo>
                  <a:cubicBezTo>
                    <a:pt x="279" y="441"/>
                    <a:pt x="279" y="470"/>
                    <a:pt x="250" y="500"/>
                  </a:cubicBezTo>
                  <a:cubicBezTo>
                    <a:pt x="221" y="588"/>
                    <a:pt x="191" y="691"/>
                    <a:pt x="177" y="779"/>
                  </a:cubicBezTo>
                  <a:cubicBezTo>
                    <a:pt x="162" y="896"/>
                    <a:pt x="133" y="1131"/>
                    <a:pt x="103" y="1263"/>
                  </a:cubicBezTo>
                  <a:cubicBezTo>
                    <a:pt x="0" y="1924"/>
                    <a:pt x="30" y="2129"/>
                    <a:pt x="279" y="2364"/>
                  </a:cubicBezTo>
                  <a:cubicBezTo>
                    <a:pt x="426" y="2511"/>
                    <a:pt x="529" y="2570"/>
                    <a:pt x="588" y="2540"/>
                  </a:cubicBezTo>
                  <a:cubicBezTo>
                    <a:pt x="602" y="2540"/>
                    <a:pt x="617" y="2540"/>
                    <a:pt x="617" y="2540"/>
                  </a:cubicBezTo>
                  <a:cubicBezTo>
                    <a:pt x="617" y="2599"/>
                    <a:pt x="676" y="2570"/>
                    <a:pt x="690" y="2496"/>
                  </a:cubicBezTo>
                  <a:cubicBezTo>
                    <a:pt x="705" y="2438"/>
                    <a:pt x="720" y="2438"/>
                    <a:pt x="749" y="2438"/>
                  </a:cubicBezTo>
                  <a:cubicBezTo>
                    <a:pt x="837" y="2452"/>
                    <a:pt x="867" y="2438"/>
                    <a:pt x="867" y="2394"/>
                  </a:cubicBezTo>
                  <a:cubicBezTo>
                    <a:pt x="881" y="2364"/>
                    <a:pt x="896" y="2350"/>
                    <a:pt x="911" y="2320"/>
                  </a:cubicBezTo>
                  <a:cubicBezTo>
                    <a:pt x="984" y="2247"/>
                    <a:pt x="1028" y="2159"/>
                    <a:pt x="1043" y="2071"/>
                  </a:cubicBezTo>
                  <a:cubicBezTo>
                    <a:pt x="1043" y="2041"/>
                    <a:pt x="1057" y="2027"/>
                    <a:pt x="1072" y="2041"/>
                  </a:cubicBezTo>
                  <a:cubicBezTo>
                    <a:pt x="1116" y="2071"/>
                    <a:pt x="1102" y="1953"/>
                    <a:pt x="1043" y="1895"/>
                  </a:cubicBezTo>
                  <a:cubicBezTo>
                    <a:pt x="984" y="1850"/>
                    <a:pt x="984" y="1836"/>
                    <a:pt x="999" y="1836"/>
                  </a:cubicBezTo>
                  <a:cubicBezTo>
                    <a:pt x="999" y="1821"/>
                    <a:pt x="1028" y="1836"/>
                    <a:pt x="1043" y="1865"/>
                  </a:cubicBezTo>
                  <a:cubicBezTo>
                    <a:pt x="1102" y="1939"/>
                    <a:pt x="1131" y="1909"/>
                    <a:pt x="1146" y="1733"/>
                  </a:cubicBezTo>
                  <a:cubicBezTo>
                    <a:pt x="1175" y="1630"/>
                    <a:pt x="1160" y="1586"/>
                    <a:pt x="1146" y="1572"/>
                  </a:cubicBezTo>
                  <a:cubicBezTo>
                    <a:pt x="1116" y="1557"/>
                    <a:pt x="1116" y="1542"/>
                    <a:pt x="1146" y="1527"/>
                  </a:cubicBezTo>
                  <a:cubicBezTo>
                    <a:pt x="1160" y="1498"/>
                    <a:pt x="1175" y="1395"/>
                    <a:pt x="1190" y="1102"/>
                  </a:cubicBezTo>
                  <a:cubicBezTo>
                    <a:pt x="1190" y="896"/>
                    <a:pt x="1204" y="705"/>
                    <a:pt x="1204" y="691"/>
                  </a:cubicBezTo>
                  <a:cubicBezTo>
                    <a:pt x="1204" y="676"/>
                    <a:pt x="1204" y="661"/>
                    <a:pt x="1204" y="647"/>
                  </a:cubicBezTo>
                  <a:cubicBezTo>
                    <a:pt x="1204" y="603"/>
                    <a:pt x="1204" y="573"/>
                    <a:pt x="1204" y="529"/>
                  </a:cubicBezTo>
                  <a:cubicBezTo>
                    <a:pt x="1204" y="500"/>
                    <a:pt x="1204" y="456"/>
                    <a:pt x="1175" y="426"/>
                  </a:cubicBezTo>
                  <a:cubicBezTo>
                    <a:pt x="1160" y="426"/>
                    <a:pt x="1146" y="382"/>
                    <a:pt x="1146" y="338"/>
                  </a:cubicBezTo>
                  <a:cubicBezTo>
                    <a:pt x="1146" y="294"/>
                    <a:pt x="1131" y="265"/>
                    <a:pt x="1087" y="250"/>
                  </a:cubicBezTo>
                  <a:cubicBezTo>
                    <a:pt x="1028" y="236"/>
                    <a:pt x="984" y="192"/>
                    <a:pt x="940" y="147"/>
                  </a:cubicBezTo>
                  <a:cubicBezTo>
                    <a:pt x="837" y="59"/>
                    <a:pt x="705" y="1"/>
                    <a:pt x="705" y="74"/>
                  </a:cubicBezTo>
                  <a:close/>
                  <a:moveTo>
                    <a:pt x="602" y="382"/>
                  </a:moveTo>
                  <a:cubicBezTo>
                    <a:pt x="602" y="397"/>
                    <a:pt x="588" y="412"/>
                    <a:pt x="573" y="412"/>
                  </a:cubicBezTo>
                  <a:cubicBezTo>
                    <a:pt x="558" y="412"/>
                    <a:pt x="544" y="397"/>
                    <a:pt x="544" y="382"/>
                  </a:cubicBezTo>
                  <a:cubicBezTo>
                    <a:pt x="544" y="368"/>
                    <a:pt x="558" y="353"/>
                    <a:pt x="573" y="353"/>
                  </a:cubicBezTo>
                  <a:cubicBezTo>
                    <a:pt x="588" y="353"/>
                    <a:pt x="602" y="368"/>
                    <a:pt x="602" y="382"/>
                  </a:cubicBezTo>
                  <a:close/>
                  <a:moveTo>
                    <a:pt x="1131" y="456"/>
                  </a:moveTo>
                  <a:cubicBezTo>
                    <a:pt x="1116" y="500"/>
                    <a:pt x="1072" y="515"/>
                    <a:pt x="1072" y="470"/>
                  </a:cubicBezTo>
                  <a:cubicBezTo>
                    <a:pt x="1072" y="441"/>
                    <a:pt x="1087" y="412"/>
                    <a:pt x="1131" y="412"/>
                  </a:cubicBezTo>
                  <a:cubicBezTo>
                    <a:pt x="1146" y="412"/>
                    <a:pt x="1146" y="426"/>
                    <a:pt x="1131" y="456"/>
                  </a:cubicBezTo>
                  <a:close/>
                  <a:moveTo>
                    <a:pt x="602" y="485"/>
                  </a:moveTo>
                  <a:cubicBezTo>
                    <a:pt x="602" y="529"/>
                    <a:pt x="588" y="544"/>
                    <a:pt x="573" y="544"/>
                  </a:cubicBezTo>
                  <a:cubicBezTo>
                    <a:pt x="558" y="544"/>
                    <a:pt x="558" y="529"/>
                    <a:pt x="558" y="485"/>
                  </a:cubicBezTo>
                  <a:cubicBezTo>
                    <a:pt x="558" y="456"/>
                    <a:pt x="573" y="441"/>
                    <a:pt x="588" y="441"/>
                  </a:cubicBezTo>
                  <a:cubicBezTo>
                    <a:pt x="602" y="441"/>
                    <a:pt x="617" y="456"/>
                    <a:pt x="602" y="485"/>
                  </a:cubicBezTo>
                  <a:close/>
                  <a:moveTo>
                    <a:pt x="1160" y="984"/>
                  </a:moveTo>
                  <a:cubicBezTo>
                    <a:pt x="1160" y="999"/>
                    <a:pt x="1146" y="1014"/>
                    <a:pt x="1131" y="999"/>
                  </a:cubicBezTo>
                  <a:cubicBezTo>
                    <a:pt x="1116" y="999"/>
                    <a:pt x="1102" y="984"/>
                    <a:pt x="1102" y="955"/>
                  </a:cubicBezTo>
                  <a:cubicBezTo>
                    <a:pt x="1102" y="940"/>
                    <a:pt x="1116" y="940"/>
                    <a:pt x="1131" y="940"/>
                  </a:cubicBezTo>
                  <a:cubicBezTo>
                    <a:pt x="1146" y="940"/>
                    <a:pt x="1146" y="955"/>
                    <a:pt x="1146" y="970"/>
                  </a:cubicBezTo>
                  <a:close/>
                  <a:moveTo>
                    <a:pt x="500" y="1249"/>
                  </a:moveTo>
                  <a:cubicBezTo>
                    <a:pt x="529" y="1322"/>
                    <a:pt x="470" y="1322"/>
                    <a:pt x="441" y="1263"/>
                  </a:cubicBezTo>
                  <a:cubicBezTo>
                    <a:pt x="397" y="1205"/>
                    <a:pt x="412" y="1219"/>
                    <a:pt x="441" y="1219"/>
                  </a:cubicBezTo>
                  <a:cubicBezTo>
                    <a:pt x="456" y="1219"/>
                    <a:pt x="485" y="1234"/>
                    <a:pt x="500" y="1249"/>
                  </a:cubicBezTo>
                  <a:close/>
                  <a:moveTo>
                    <a:pt x="881" y="1895"/>
                  </a:moveTo>
                  <a:cubicBezTo>
                    <a:pt x="881" y="1895"/>
                    <a:pt x="852" y="1909"/>
                    <a:pt x="837" y="1924"/>
                  </a:cubicBezTo>
                  <a:cubicBezTo>
                    <a:pt x="808" y="1924"/>
                    <a:pt x="793" y="1924"/>
                    <a:pt x="793" y="1909"/>
                  </a:cubicBezTo>
                  <a:cubicBezTo>
                    <a:pt x="793" y="1895"/>
                    <a:pt x="808" y="1880"/>
                    <a:pt x="837" y="1880"/>
                  </a:cubicBezTo>
                  <a:cubicBezTo>
                    <a:pt x="852" y="1880"/>
                    <a:pt x="867" y="1895"/>
                    <a:pt x="867" y="1895"/>
                  </a:cubicBezTo>
                  <a:close/>
                  <a:moveTo>
                    <a:pt x="426" y="2232"/>
                  </a:moveTo>
                  <a:cubicBezTo>
                    <a:pt x="426" y="2262"/>
                    <a:pt x="426" y="2276"/>
                    <a:pt x="397" y="2262"/>
                  </a:cubicBezTo>
                  <a:cubicBezTo>
                    <a:pt x="382" y="2247"/>
                    <a:pt x="367" y="2232"/>
                    <a:pt x="353" y="2217"/>
                  </a:cubicBezTo>
                  <a:cubicBezTo>
                    <a:pt x="353" y="2188"/>
                    <a:pt x="353" y="2188"/>
                    <a:pt x="382" y="2188"/>
                  </a:cubicBezTo>
                  <a:cubicBezTo>
                    <a:pt x="397" y="2203"/>
                    <a:pt x="412" y="2217"/>
                    <a:pt x="426" y="22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8937914" y="1520224"/>
              <a:ext cx="32596" cy="58635"/>
            </a:xfrm>
            <a:custGeom>
              <a:avLst/>
              <a:gdLst/>
              <a:ahLst/>
              <a:cxnLst/>
              <a:rect l="l" t="t" r="r" b="b"/>
              <a:pathLst>
                <a:path w="1029" h="1851" extrusionOk="0">
                  <a:moveTo>
                    <a:pt x="250" y="118"/>
                  </a:moveTo>
                  <a:lnTo>
                    <a:pt x="162" y="191"/>
                  </a:lnTo>
                  <a:lnTo>
                    <a:pt x="265" y="191"/>
                  </a:lnTo>
                  <a:cubicBezTo>
                    <a:pt x="309" y="191"/>
                    <a:pt x="353" y="221"/>
                    <a:pt x="353" y="250"/>
                  </a:cubicBezTo>
                  <a:cubicBezTo>
                    <a:pt x="353" y="265"/>
                    <a:pt x="338" y="279"/>
                    <a:pt x="323" y="279"/>
                  </a:cubicBezTo>
                  <a:cubicBezTo>
                    <a:pt x="294" y="279"/>
                    <a:pt x="177" y="397"/>
                    <a:pt x="177" y="441"/>
                  </a:cubicBezTo>
                  <a:cubicBezTo>
                    <a:pt x="177" y="456"/>
                    <a:pt x="177" y="470"/>
                    <a:pt x="147" y="485"/>
                  </a:cubicBezTo>
                  <a:cubicBezTo>
                    <a:pt x="147" y="485"/>
                    <a:pt x="118" y="558"/>
                    <a:pt x="118" y="661"/>
                  </a:cubicBezTo>
                  <a:cubicBezTo>
                    <a:pt x="103" y="749"/>
                    <a:pt x="89" y="837"/>
                    <a:pt x="74" y="925"/>
                  </a:cubicBezTo>
                  <a:cubicBezTo>
                    <a:pt x="30" y="1058"/>
                    <a:pt x="30" y="1072"/>
                    <a:pt x="89" y="1043"/>
                  </a:cubicBezTo>
                  <a:cubicBezTo>
                    <a:pt x="118" y="1043"/>
                    <a:pt x="147" y="1058"/>
                    <a:pt x="162" y="1072"/>
                  </a:cubicBezTo>
                  <a:cubicBezTo>
                    <a:pt x="206" y="1116"/>
                    <a:pt x="206" y="1116"/>
                    <a:pt x="162" y="1116"/>
                  </a:cubicBezTo>
                  <a:cubicBezTo>
                    <a:pt x="133" y="1116"/>
                    <a:pt x="103" y="1116"/>
                    <a:pt x="74" y="1116"/>
                  </a:cubicBezTo>
                  <a:cubicBezTo>
                    <a:pt x="15" y="1116"/>
                    <a:pt x="15" y="1102"/>
                    <a:pt x="0" y="1366"/>
                  </a:cubicBezTo>
                  <a:cubicBezTo>
                    <a:pt x="0" y="1571"/>
                    <a:pt x="0" y="1586"/>
                    <a:pt x="74" y="1674"/>
                  </a:cubicBezTo>
                  <a:cubicBezTo>
                    <a:pt x="162" y="1777"/>
                    <a:pt x="309" y="1850"/>
                    <a:pt x="338" y="1806"/>
                  </a:cubicBezTo>
                  <a:cubicBezTo>
                    <a:pt x="338" y="1792"/>
                    <a:pt x="382" y="1777"/>
                    <a:pt x="411" y="1792"/>
                  </a:cubicBezTo>
                  <a:cubicBezTo>
                    <a:pt x="485" y="1806"/>
                    <a:pt x="632" y="1689"/>
                    <a:pt x="632" y="1630"/>
                  </a:cubicBezTo>
                  <a:cubicBezTo>
                    <a:pt x="632" y="1615"/>
                    <a:pt x="661" y="1586"/>
                    <a:pt x="690" y="1571"/>
                  </a:cubicBezTo>
                  <a:cubicBezTo>
                    <a:pt x="720" y="1571"/>
                    <a:pt x="749" y="1542"/>
                    <a:pt x="764" y="1513"/>
                  </a:cubicBezTo>
                  <a:cubicBezTo>
                    <a:pt x="764" y="1469"/>
                    <a:pt x="793" y="1454"/>
                    <a:pt x="808" y="1454"/>
                  </a:cubicBezTo>
                  <a:cubicBezTo>
                    <a:pt x="823" y="1454"/>
                    <a:pt x="823" y="1425"/>
                    <a:pt x="823" y="1410"/>
                  </a:cubicBezTo>
                  <a:cubicBezTo>
                    <a:pt x="808" y="1366"/>
                    <a:pt x="823" y="1336"/>
                    <a:pt x="852" y="1307"/>
                  </a:cubicBezTo>
                  <a:cubicBezTo>
                    <a:pt x="896" y="1234"/>
                    <a:pt x="911" y="1160"/>
                    <a:pt x="911" y="1087"/>
                  </a:cubicBezTo>
                  <a:cubicBezTo>
                    <a:pt x="925" y="1013"/>
                    <a:pt x="940" y="940"/>
                    <a:pt x="955" y="881"/>
                  </a:cubicBezTo>
                  <a:cubicBezTo>
                    <a:pt x="969" y="852"/>
                    <a:pt x="955" y="837"/>
                    <a:pt x="925" y="852"/>
                  </a:cubicBezTo>
                  <a:cubicBezTo>
                    <a:pt x="881" y="867"/>
                    <a:pt x="867" y="867"/>
                    <a:pt x="925" y="837"/>
                  </a:cubicBezTo>
                  <a:cubicBezTo>
                    <a:pt x="1028" y="764"/>
                    <a:pt x="940" y="426"/>
                    <a:pt x="808" y="426"/>
                  </a:cubicBezTo>
                  <a:cubicBezTo>
                    <a:pt x="793" y="412"/>
                    <a:pt x="764" y="397"/>
                    <a:pt x="779" y="382"/>
                  </a:cubicBezTo>
                  <a:cubicBezTo>
                    <a:pt x="734" y="309"/>
                    <a:pt x="690" y="235"/>
                    <a:pt x="632" y="177"/>
                  </a:cubicBezTo>
                  <a:cubicBezTo>
                    <a:pt x="456" y="0"/>
                    <a:pt x="382" y="0"/>
                    <a:pt x="265" y="103"/>
                  </a:cubicBezTo>
                  <a:close/>
                  <a:moveTo>
                    <a:pt x="881" y="705"/>
                  </a:moveTo>
                  <a:cubicBezTo>
                    <a:pt x="867" y="779"/>
                    <a:pt x="852" y="823"/>
                    <a:pt x="823" y="823"/>
                  </a:cubicBezTo>
                  <a:cubicBezTo>
                    <a:pt x="764" y="823"/>
                    <a:pt x="764" y="632"/>
                    <a:pt x="823" y="588"/>
                  </a:cubicBezTo>
                  <a:cubicBezTo>
                    <a:pt x="896" y="558"/>
                    <a:pt x="896" y="588"/>
                    <a:pt x="881" y="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8798406" y="1540687"/>
              <a:ext cx="38615" cy="86543"/>
            </a:xfrm>
            <a:custGeom>
              <a:avLst/>
              <a:gdLst/>
              <a:ahLst/>
              <a:cxnLst/>
              <a:rect l="l" t="t" r="r" b="b"/>
              <a:pathLst>
                <a:path w="1219" h="2732" extrusionOk="0">
                  <a:moveTo>
                    <a:pt x="470" y="30"/>
                  </a:moveTo>
                  <a:cubicBezTo>
                    <a:pt x="470" y="30"/>
                    <a:pt x="470" y="44"/>
                    <a:pt x="470" y="59"/>
                  </a:cubicBezTo>
                  <a:cubicBezTo>
                    <a:pt x="470" y="89"/>
                    <a:pt x="441" y="89"/>
                    <a:pt x="338" y="89"/>
                  </a:cubicBezTo>
                  <a:cubicBezTo>
                    <a:pt x="308" y="89"/>
                    <a:pt x="279" y="103"/>
                    <a:pt x="264" y="133"/>
                  </a:cubicBezTo>
                  <a:cubicBezTo>
                    <a:pt x="250" y="177"/>
                    <a:pt x="220" y="221"/>
                    <a:pt x="206" y="250"/>
                  </a:cubicBezTo>
                  <a:cubicBezTo>
                    <a:pt x="132" y="412"/>
                    <a:pt x="88" y="573"/>
                    <a:pt x="88" y="734"/>
                  </a:cubicBezTo>
                  <a:cubicBezTo>
                    <a:pt x="88" y="779"/>
                    <a:pt x="88" y="823"/>
                    <a:pt x="74" y="852"/>
                  </a:cubicBezTo>
                  <a:cubicBezTo>
                    <a:pt x="30" y="1219"/>
                    <a:pt x="0" y="1571"/>
                    <a:pt x="0" y="1938"/>
                  </a:cubicBezTo>
                  <a:cubicBezTo>
                    <a:pt x="0" y="2203"/>
                    <a:pt x="30" y="2320"/>
                    <a:pt x="103" y="2349"/>
                  </a:cubicBezTo>
                  <a:cubicBezTo>
                    <a:pt x="132" y="2364"/>
                    <a:pt x="147" y="2379"/>
                    <a:pt x="118" y="2393"/>
                  </a:cubicBezTo>
                  <a:cubicBezTo>
                    <a:pt x="103" y="2423"/>
                    <a:pt x="206" y="2643"/>
                    <a:pt x="279" y="2628"/>
                  </a:cubicBezTo>
                  <a:cubicBezTo>
                    <a:pt x="308" y="2628"/>
                    <a:pt x="338" y="2628"/>
                    <a:pt x="338" y="2658"/>
                  </a:cubicBezTo>
                  <a:cubicBezTo>
                    <a:pt x="338" y="2702"/>
                    <a:pt x="455" y="2731"/>
                    <a:pt x="499" y="2687"/>
                  </a:cubicBezTo>
                  <a:cubicBezTo>
                    <a:pt x="514" y="2672"/>
                    <a:pt x="543" y="2672"/>
                    <a:pt x="587" y="2672"/>
                  </a:cubicBezTo>
                  <a:cubicBezTo>
                    <a:pt x="617" y="2687"/>
                    <a:pt x="646" y="2672"/>
                    <a:pt x="661" y="2643"/>
                  </a:cubicBezTo>
                  <a:cubicBezTo>
                    <a:pt x="675" y="2628"/>
                    <a:pt x="705" y="2628"/>
                    <a:pt x="734" y="2628"/>
                  </a:cubicBezTo>
                  <a:cubicBezTo>
                    <a:pt x="749" y="2643"/>
                    <a:pt x="764" y="2628"/>
                    <a:pt x="749" y="2584"/>
                  </a:cubicBezTo>
                  <a:cubicBezTo>
                    <a:pt x="720" y="2511"/>
                    <a:pt x="764" y="2482"/>
                    <a:pt x="793" y="2555"/>
                  </a:cubicBezTo>
                  <a:cubicBezTo>
                    <a:pt x="793" y="2584"/>
                    <a:pt x="822" y="2614"/>
                    <a:pt x="837" y="2614"/>
                  </a:cubicBezTo>
                  <a:cubicBezTo>
                    <a:pt x="954" y="2526"/>
                    <a:pt x="1057" y="2423"/>
                    <a:pt x="1131" y="2291"/>
                  </a:cubicBezTo>
                  <a:cubicBezTo>
                    <a:pt x="1204" y="1997"/>
                    <a:pt x="1219" y="1689"/>
                    <a:pt x="1160" y="1395"/>
                  </a:cubicBezTo>
                  <a:cubicBezTo>
                    <a:pt x="1131" y="1219"/>
                    <a:pt x="1101" y="1043"/>
                    <a:pt x="1101" y="867"/>
                  </a:cubicBezTo>
                  <a:cubicBezTo>
                    <a:pt x="1087" y="397"/>
                    <a:pt x="1072" y="309"/>
                    <a:pt x="984" y="250"/>
                  </a:cubicBezTo>
                  <a:cubicBezTo>
                    <a:pt x="954" y="221"/>
                    <a:pt x="910" y="206"/>
                    <a:pt x="866" y="206"/>
                  </a:cubicBezTo>
                  <a:cubicBezTo>
                    <a:pt x="837" y="221"/>
                    <a:pt x="778" y="191"/>
                    <a:pt x="720" y="118"/>
                  </a:cubicBezTo>
                  <a:cubicBezTo>
                    <a:pt x="661" y="30"/>
                    <a:pt x="602" y="0"/>
                    <a:pt x="558" y="0"/>
                  </a:cubicBezTo>
                  <a:cubicBezTo>
                    <a:pt x="499" y="0"/>
                    <a:pt x="470" y="15"/>
                    <a:pt x="470" y="30"/>
                  </a:cubicBezTo>
                  <a:close/>
                  <a:moveTo>
                    <a:pt x="426" y="940"/>
                  </a:moveTo>
                  <a:cubicBezTo>
                    <a:pt x="426" y="984"/>
                    <a:pt x="352" y="984"/>
                    <a:pt x="338" y="925"/>
                  </a:cubicBezTo>
                  <a:cubicBezTo>
                    <a:pt x="338" y="911"/>
                    <a:pt x="338" y="896"/>
                    <a:pt x="382" y="896"/>
                  </a:cubicBezTo>
                  <a:cubicBezTo>
                    <a:pt x="397" y="896"/>
                    <a:pt x="411" y="911"/>
                    <a:pt x="426" y="940"/>
                  </a:cubicBezTo>
                  <a:close/>
                  <a:moveTo>
                    <a:pt x="499" y="2335"/>
                  </a:moveTo>
                  <a:cubicBezTo>
                    <a:pt x="499" y="2364"/>
                    <a:pt x="499" y="2393"/>
                    <a:pt x="470" y="2408"/>
                  </a:cubicBezTo>
                  <a:cubicBezTo>
                    <a:pt x="441" y="2437"/>
                    <a:pt x="397" y="2379"/>
                    <a:pt x="411" y="2320"/>
                  </a:cubicBezTo>
                  <a:cubicBezTo>
                    <a:pt x="426" y="2261"/>
                    <a:pt x="514" y="2276"/>
                    <a:pt x="499" y="2335"/>
                  </a:cubicBezTo>
                  <a:close/>
                  <a:moveTo>
                    <a:pt x="675" y="2393"/>
                  </a:moveTo>
                  <a:cubicBezTo>
                    <a:pt x="675" y="2408"/>
                    <a:pt x="661" y="2423"/>
                    <a:pt x="646" y="2423"/>
                  </a:cubicBezTo>
                  <a:cubicBezTo>
                    <a:pt x="631" y="2423"/>
                    <a:pt x="617" y="2408"/>
                    <a:pt x="617" y="2393"/>
                  </a:cubicBezTo>
                  <a:cubicBezTo>
                    <a:pt x="617" y="2379"/>
                    <a:pt x="631" y="2364"/>
                    <a:pt x="646" y="2364"/>
                  </a:cubicBezTo>
                  <a:cubicBezTo>
                    <a:pt x="661" y="2364"/>
                    <a:pt x="675" y="2379"/>
                    <a:pt x="675" y="23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8724914" y="1555576"/>
              <a:ext cx="37221" cy="94431"/>
            </a:xfrm>
            <a:custGeom>
              <a:avLst/>
              <a:gdLst/>
              <a:ahLst/>
              <a:cxnLst/>
              <a:rect l="l" t="t" r="r" b="b"/>
              <a:pathLst>
                <a:path w="1175" h="2981" extrusionOk="0">
                  <a:moveTo>
                    <a:pt x="426" y="88"/>
                  </a:moveTo>
                  <a:cubicBezTo>
                    <a:pt x="426" y="132"/>
                    <a:pt x="426" y="176"/>
                    <a:pt x="397" y="176"/>
                  </a:cubicBezTo>
                  <a:cubicBezTo>
                    <a:pt x="368" y="191"/>
                    <a:pt x="353" y="176"/>
                    <a:pt x="368" y="176"/>
                  </a:cubicBezTo>
                  <a:cubicBezTo>
                    <a:pt x="368" y="176"/>
                    <a:pt x="368" y="147"/>
                    <a:pt x="338" y="147"/>
                  </a:cubicBezTo>
                  <a:cubicBezTo>
                    <a:pt x="265" y="118"/>
                    <a:pt x="147" y="118"/>
                    <a:pt x="147" y="147"/>
                  </a:cubicBezTo>
                  <a:cubicBezTo>
                    <a:pt x="133" y="191"/>
                    <a:pt x="103" y="220"/>
                    <a:pt x="74" y="250"/>
                  </a:cubicBezTo>
                  <a:cubicBezTo>
                    <a:pt x="15" y="309"/>
                    <a:pt x="1" y="338"/>
                    <a:pt x="1" y="455"/>
                  </a:cubicBezTo>
                  <a:cubicBezTo>
                    <a:pt x="1" y="529"/>
                    <a:pt x="15" y="954"/>
                    <a:pt x="15" y="1395"/>
                  </a:cubicBezTo>
                  <a:cubicBezTo>
                    <a:pt x="15" y="1674"/>
                    <a:pt x="30" y="1953"/>
                    <a:pt x="59" y="2232"/>
                  </a:cubicBezTo>
                  <a:cubicBezTo>
                    <a:pt x="89" y="2232"/>
                    <a:pt x="89" y="2261"/>
                    <a:pt x="59" y="2305"/>
                  </a:cubicBezTo>
                  <a:cubicBezTo>
                    <a:pt x="45" y="2349"/>
                    <a:pt x="74" y="2599"/>
                    <a:pt x="133" y="2599"/>
                  </a:cubicBezTo>
                  <a:cubicBezTo>
                    <a:pt x="147" y="2599"/>
                    <a:pt x="147" y="2599"/>
                    <a:pt x="147" y="2613"/>
                  </a:cubicBezTo>
                  <a:cubicBezTo>
                    <a:pt x="133" y="2628"/>
                    <a:pt x="397" y="2936"/>
                    <a:pt x="441" y="2922"/>
                  </a:cubicBezTo>
                  <a:cubicBezTo>
                    <a:pt x="485" y="2922"/>
                    <a:pt x="529" y="2922"/>
                    <a:pt x="558" y="2951"/>
                  </a:cubicBezTo>
                  <a:cubicBezTo>
                    <a:pt x="632" y="2980"/>
                    <a:pt x="647" y="2980"/>
                    <a:pt x="661" y="2951"/>
                  </a:cubicBezTo>
                  <a:cubicBezTo>
                    <a:pt x="676" y="2907"/>
                    <a:pt x="676" y="2922"/>
                    <a:pt x="676" y="2951"/>
                  </a:cubicBezTo>
                  <a:cubicBezTo>
                    <a:pt x="676" y="2966"/>
                    <a:pt x="705" y="2951"/>
                    <a:pt x="749" y="2907"/>
                  </a:cubicBezTo>
                  <a:cubicBezTo>
                    <a:pt x="793" y="2878"/>
                    <a:pt x="808" y="2834"/>
                    <a:pt x="823" y="2790"/>
                  </a:cubicBezTo>
                  <a:cubicBezTo>
                    <a:pt x="823" y="2775"/>
                    <a:pt x="837" y="2760"/>
                    <a:pt x="867" y="2746"/>
                  </a:cubicBezTo>
                  <a:cubicBezTo>
                    <a:pt x="925" y="2716"/>
                    <a:pt x="969" y="2672"/>
                    <a:pt x="1014" y="2628"/>
                  </a:cubicBezTo>
                  <a:cubicBezTo>
                    <a:pt x="1087" y="2584"/>
                    <a:pt x="1116" y="2511"/>
                    <a:pt x="1116" y="2437"/>
                  </a:cubicBezTo>
                  <a:cubicBezTo>
                    <a:pt x="1116" y="2379"/>
                    <a:pt x="1116" y="2349"/>
                    <a:pt x="1087" y="2349"/>
                  </a:cubicBezTo>
                  <a:cubicBezTo>
                    <a:pt x="1072" y="2349"/>
                    <a:pt x="1087" y="2320"/>
                    <a:pt x="1116" y="2290"/>
                  </a:cubicBezTo>
                  <a:cubicBezTo>
                    <a:pt x="1146" y="2261"/>
                    <a:pt x="1175" y="2202"/>
                    <a:pt x="1160" y="2056"/>
                  </a:cubicBezTo>
                  <a:cubicBezTo>
                    <a:pt x="1160" y="1894"/>
                    <a:pt x="1160" y="1865"/>
                    <a:pt x="1102" y="1835"/>
                  </a:cubicBezTo>
                  <a:cubicBezTo>
                    <a:pt x="1028" y="1821"/>
                    <a:pt x="1028" y="1806"/>
                    <a:pt x="1116" y="1806"/>
                  </a:cubicBezTo>
                  <a:cubicBezTo>
                    <a:pt x="1146" y="1806"/>
                    <a:pt x="1160" y="1777"/>
                    <a:pt x="1160" y="1718"/>
                  </a:cubicBezTo>
                  <a:cubicBezTo>
                    <a:pt x="1160" y="1659"/>
                    <a:pt x="1146" y="1483"/>
                    <a:pt x="1146" y="1292"/>
                  </a:cubicBezTo>
                  <a:cubicBezTo>
                    <a:pt x="1131" y="1145"/>
                    <a:pt x="1116" y="999"/>
                    <a:pt x="1102" y="852"/>
                  </a:cubicBezTo>
                  <a:cubicBezTo>
                    <a:pt x="1087" y="778"/>
                    <a:pt x="1072" y="720"/>
                    <a:pt x="1072" y="646"/>
                  </a:cubicBezTo>
                  <a:cubicBezTo>
                    <a:pt x="1072" y="573"/>
                    <a:pt x="1043" y="499"/>
                    <a:pt x="999" y="441"/>
                  </a:cubicBezTo>
                  <a:cubicBezTo>
                    <a:pt x="969" y="411"/>
                    <a:pt x="940" y="367"/>
                    <a:pt x="896" y="338"/>
                  </a:cubicBezTo>
                  <a:cubicBezTo>
                    <a:pt x="852" y="323"/>
                    <a:pt x="808" y="294"/>
                    <a:pt x="779" y="250"/>
                  </a:cubicBezTo>
                  <a:cubicBezTo>
                    <a:pt x="735" y="206"/>
                    <a:pt x="691" y="162"/>
                    <a:pt x="676" y="176"/>
                  </a:cubicBezTo>
                  <a:cubicBezTo>
                    <a:pt x="661" y="176"/>
                    <a:pt x="647" y="162"/>
                    <a:pt x="632" y="132"/>
                  </a:cubicBezTo>
                  <a:cubicBezTo>
                    <a:pt x="588" y="74"/>
                    <a:pt x="514" y="30"/>
                    <a:pt x="441" y="15"/>
                  </a:cubicBezTo>
                  <a:cubicBezTo>
                    <a:pt x="426" y="0"/>
                    <a:pt x="412" y="44"/>
                    <a:pt x="426" y="88"/>
                  </a:cubicBezTo>
                  <a:close/>
                  <a:moveTo>
                    <a:pt x="470" y="514"/>
                  </a:moveTo>
                  <a:cubicBezTo>
                    <a:pt x="470" y="514"/>
                    <a:pt x="441" y="543"/>
                    <a:pt x="426" y="543"/>
                  </a:cubicBezTo>
                  <a:cubicBezTo>
                    <a:pt x="397" y="558"/>
                    <a:pt x="382" y="543"/>
                    <a:pt x="397" y="529"/>
                  </a:cubicBezTo>
                  <a:cubicBezTo>
                    <a:pt x="397" y="529"/>
                    <a:pt x="470" y="499"/>
                    <a:pt x="470" y="514"/>
                  </a:cubicBezTo>
                  <a:close/>
                  <a:moveTo>
                    <a:pt x="940" y="2026"/>
                  </a:moveTo>
                  <a:cubicBezTo>
                    <a:pt x="940" y="2041"/>
                    <a:pt x="925" y="2056"/>
                    <a:pt x="911" y="2041"/>
                  </a:cubicBezTo>
                  <a:cubicBezTo>
                    <a:pt x="896" y="2026"/>
                    <a:pt x="881" y="2012"/>
                    <a:pt x="881" y="1982"/>
                  </a:cubicBezTo>
                  <a:cubicBezTo>
                    <a:pt x="881" y="1967"/>
                    <a:pt x="896" y="1953"/>
                    <a:pt x="911" y="1967"/>
                  </a:cubicBezTo>
                  <a:cubicBezTo>
                    <a:pt x="925" y="1982"/>
                    <a:pt x="940" y="1997"/>
                    <a:pt x="940" y="20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8624940" y="1563938"/>
              <a:ext cx="34909" cy="75836"/>
            </a:xfrm>
            <a:custGeom>
              <a:avLst/>
              <a:gdLst/>
              <a:ahLst/>
              <a:cxnLst/>
              <a:rect l="l" t="t" r="r" b="b"/>
              <a:pathLst>
                <a:path w="1102" h="2394" extrusionOk="0">
                  <a:moveTo>
                    <a:pt x="264" y="45"/>
                  </a:moveTo>
                  <a:cubicBezTo>
                    <a:pt x="235" y="89"/>
                    <a:pt x="191" y="118"/>
                    <a:pt x="147" y="133"/>
                  </a:cubicBezTo>
                  <a:cubicBezTo>
                    <a:pt x="88" y="162"/>
                    <a:pt x="74" y="191"/>
                    <a:pt x="44" y="309"/>
                  </a:cubicBezTo>
                  <a:cubicBezTo>
                    <a:pt x="0" y="544"/>
                    <a:pt x="44" y="793"/>
                    <a:pt x="147" y="999"/>
                  </a:cubicBezTo>
                  <a:cubicBezTo>
                    <a:pt x="206" y="1175"/>
                    <a:pt x="206" y="1190"/>
                    <a:pt x="176" y="1586"/>
                  </a:cubicBezTo>
                  <a:cubicBezTo>
                    <a:pt x="162" y="1733"/>
                    <a:pt x="162" y="1865"/>
                    <a:pt x="176" y="2012"/>
                  </a:cubicBezTo>
                  <a:cubicBezTo>
                    <a:pt x="206" y="2041"/>
                    <a:pt x="206" y="2070"/>
                    <a:pt x="206" y="2100"/>
                  </a:cubicBezTo>
                  <a:cubicBezTo>
                    <a:pt x="206" y="2188"/>
                    <a:pt x="279" y="2291"/>
                    <a:pt x="338" y="2291"/>
                  </a:cubicBezTo>
                  <a:cubicBezTo>
                    <a:pt x="352" y="2276"/>
                    <a:pt x="367" y="2291"/>
                    <a:pt x="382" y="2320"/>
                  </a:cubicBezTo>
                  <a:cubicBezTo>
                    <a:pt x="382" y="2364"/>
                    <a:pt x="485" y="2393"/>
                    <a:pt x="558" y="2379"/>
                  </a:cubicBezTo>
                  <a:cubicBezTo>
                    <a:pt x="631" y="2364"/>
                    <a:pt x="690" y="2320"/>
                    <a:pt x="749" y="2276"/>
                  </a:cubicBezTo>
                  <a:cubicBezTo>
                    <a:pt x="866" y="2173"/>
                    <a:pt x="1028" y="1909"/>
                    <a:pt x="998" y="1850"/>
                  </a:cubicBezTo>
                  <a:cubicBezTo>
                    <a:pt x="998" y="1792"/>
                    <a:pt x="1013" y="1748"/>
                    <a:pt x="1028" y="1689"/>
                  </a:cubicBezTo>
                  <a:cubicBezTo>
                    <a:pt x="1087" y="1380"/>
                    <a:pt x="1101" y="1072"/>
                    <a:pt x="1072" y="764"/>
                  </a:cubicBezTo>
                  <a:cubicBezTo>
                    <a:pt x="1013" y="558"/>
                    <a:pt x="925" y="368"/>
                    <a:pt x="793" y="191"/>
                  </a:cubicBezTo>
                  <a:lnTo>
                    <a:pt x="690" y="133"/>
                  </a:lnTo>
                  <a:cubicBezTo>
                    <a:pt x="617" y="103"/>
                    <a:pt x="617" y="103"/>
                    <a:pt x="617" y="162"/>
                  </a:cubicBezTo>
                  <a:cubicBezTo>
                    <a:pt x="602" y="206"/>
                    <a:pt x="587" y="250"/>
                    <a:pt x="573" y="279"/>
                  </a:cubicBezTo>
                  <a:cubicBezTo>
                    <a:pt x="543" y="309"/>
                    <a:pt x="529" y="309"/>
                    <a:pt x="514" y="279"/>
                  </a:cubicBezTo>
                  <a:cubicBezTo>
                    <a:pt x="499" y="250"/>
                    <a:pt x="499" y="206"/>
                    <a:pt x="514" y="177"/>
                  </a:cubicBezTo>
                  <a:cubicBezTo>
                    <a:pt x="529" y="147"/>
                    <a:pt x="543" y="103"/>
                    <a:pt x="543" y="59"/>
                  </a:cubicBezTo>
                  <a:cubicBezTo>
                    <a:pt x="543" y="15"/>
                    <a:pt x="529" y="0"/>
                    <a:pt x="485" y="15"/>
                  </a:cubicBezTo>
                  <a:cubicBezTo>
                    <a:pt x="441" y="30"/>
                    <a:pt x="397" y="30"/>
                    <a:pt x="352" y="15"/>
                  </a:cubicBezTo>
                  <a:cubicBezTo>
                    <a:pt x="308" y="0"/>
                    <a:pt x="279" y="0"/>
                    <a:pt x="264" y="45"/>
                  </a:cubicBezTo>
                  <a:close/>
                  <a:moveTo>
                    <a:pt x="587" y="984"/>
                  </a:moveTo>
                  <a:cubicBezTo>
                    <a:pt x="587" y="1013"/>
                    <a:pt x="573" y="999"/>
                    <a:pt x="573" y="955"/>
                  </a:cubicBezTo>
                  <a:cubicBezTo>
                    <a:pt x="573" y="911"/>
                    <a:pt x="573" y="881"/>
                    <a:pt x="587" y="896"/>
                  </a:cubicBezTo>
                  <a:cubicBezTo>
                    <a:pt x="587" y="925"/>
                    <a:pt x="587" y="955"/>
                    <a:pt x="587" y="984"/>
                  </a:cubicBezTo>
                  <a:close/>
                  <a:moveTo>
                    <a:pt x="1042" y="1028"/>
                  </a:moveTo>
                  <a:cubicBezTo>
                    <a:pt x="1028" y="1058"/>
                    <a:pt x="1028" y="1087"/>
                    <a:pt x="1028" y="1102"/>
                  </a:cubicBezTo>
                  <a:cubicBezTo>
                    <a:pt x="1028" y="1102"/>
                    <a:pt x="1013" y="1131"/>
                    <a:pt x="984" y="1146"/>
                  </a:cubicBezTo>
                  <a:cubicBezTo>
                    <a:pt x="910" y="1190"/>
                    <a:pt x="910" y="1146"/>
                    <a:pt x="969" y="1087"/>
                  </a:cubicBezTo>
                  <a:cubicBezTo>
                    <a:pt x="998" y="1058"/>
                    <a:pt x="1013" y="1043"/>
                    <a:pt x="984" y="1013"/>
                  </a:cubicBezTo>
                  <a:cubicBezTo>
                    <a:pt x="969" y="984"/>
                    <a:pt x="954" y="969"/>
                    <a:pt x="984" y="955"/>
                  </a:cubicBezTo>
                  <a:cubicBezTo>
                    <a:pt x="1057" y="940"/>
                    <a:pt x="1072" y="955"/>
                    <a:pt x="1042" y="1028"/>
                  </a:cubicBezTo>
                  <a:close/>
                  <a:moveTo>
                    <a:pt x="558" y="1513"/>
                  </a:moveTo>
                  <a:cubicBezTo>
                    <a:pt x="543" y="1542"/>
                    <a:pt x="529" y="1557"/>
                    <a:pt x="485" y="1557"/>
                  </a:cubicBezTo>
                  <a:cubicBezTo>
                    <a:pt x="441" y="1557"/>
                    <a:pt x="441" y="1557"/>
                    <a:pt x="455" y="1513"/>
                  </a:cubicBezTo>
                  <a:cubicBezTo>
                    <a:pt x="485" y="1469"/>
                    <a:pt x="573" y="1439"/>
                    <a:pt x="558" y="1513"/>
                  </a:cubicBezTo>
                  <a:close/>
                  <a:moveTo>
                    <a:pt x="338" y="1909"/>
                  </a:moveTo>
                  <a:cubicBezTo>
                    <a:pt x="338" y="1924"/>
                    <a:pt x="338" y="1938"/>
                    <a:pt x="323" y="1938"/>
                  </a:cubicBezTo>
                  <a:cubicBezTo>
                    <a:pt x="294" y="1938"/>
                    <a:pt x="279" y="1924"/>
                    <a:pt x="279" y="1909"/>
                  </a:cubicBezTo>
                  <a:cubicBezTo>
                    <a:pt x="279" y="1894"/>
                    <a:pt x="279" y="1880"/>
                    <a:pt x="294" y="1880"/>
                  </a:cubicBezTo>
                  <a:cubicBezTo>
                    <a:pt x="323" y="1880"/>
                    <a:pt x="338" y="1894"/>
                    <a:pt x="338" y="1909"/>
                  </a:cubicBezTo>
                  <a:close/>
                  <a:moveTo>
                    <a:pt x="485" y="2070"/>
                  </a:moveTo>
                  <a:cubicBezTo>
                    <a:pt x="514" y="2070"/>
                    <a:pt x="514" y="2070"/>
                    <a:pt x="485" y="2115"/>
                  </a:cubicBezTo>
                  <a:cubicBezTo>
                    <a:pt x="441" y="2159"/>
                    <a:pt x="367" y="2129"/>
                    <a:pt x="397" y="2056"/>
                  </a:cubicBezTo>
                  <a:cubicBezTo>
                    <a:pt x="411" y="2026"/>
                    <a:pt x="411" y="2012"/>
                    <a:pt x="426" y="2041"/>
                  </a:cubicBezTo>
                  <a:cubicBezTo>
                    <a:pt x="441" y="2056"/>
                    <a:pt x="455" y="2070"/>
                    <a:pt x="485" y="20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8641190" y="1570464"/>
              <a:ext cx="1901" cy="1869"/>
            </a:xfrm>
            <a:custGeom>
              <a:avLst/>
              <a:gdLst/>
              <a:ahLst/>
              <a:cxnLst/>
              <a:rect l="l" t="t" r="r" b="b"/>
              <a:pathLst>
                <a:path w="60" h="59" extrusionOk="0">
                  <a:moveTo>
                    <a:pt x="16" y="29"/>
                  </a:moveTo>
                  <a:cubicBezTo>
                    <a:pt x="16" y="44"/>
                    <a:pt x="30" y="59"/>
                    <a:pt x="45" y="59"/>
                  </a:cubicBezTo>
                  <a:cubicBezTo>
                    <a:pt x="45" y="59"/>
                    <a:pt x="60" y="44"/>
                    <a:pt x="60" y="29"/>
                  </a:cubicBezTo>
                  <a:cubicBezTo>
                    <a:pt x="60" y="15"/>
                    <a:pt x="45" y="0"/>
                    <a:pt x="30" y="15"/>
                  </a:cubicBezTo>
                  <a:cubicBezTo>
                    <a:pt x="16" y="0"/>
                    <a:pt x="1" y="15"/>
                    <a:pt x="16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872341" y="1611835"/>
              <a:ext cx="36778" cy="104662"/>
            </a:xfrm>
            <a:custGeom>
              <a:avLst/>
              <a:gdLst/>
              <a:ahLst/>
              <a:cxnLst/>
              <a:rect l="l" t="t" r="r" b="b"/>
              <a:pathLst>
                <a:path w="1161" h="3304" extrusionOk="0">
                  <a:moveTo>
                    <a:pt x="558" y="59"/>
                  </a:moveTo>
                  <a:cubicBezTo>
                    <a:pt x="529" y="103"/>
                    <a:pt x="485" y="118"/>
                    <a:pt x="441" y="103"/>
                  </a:cubicBezTo>
                  <a:cubicBezTo>
                    <a:pt x="411" y="89"/>
                    <a:pt x="382" y="103"/>
                    <a:pt x="353" y="162"/>
                  </a:cubicBezTo>
                  <a:cubicBezTo>
                    <a:pt x="338" y="206"/>
                    <a:pt x="323" y="236"/>
                    <a:pt x="309" y="236"/>
                  </a:cubicBezTo>
                  <a:cubicBezTo>
                    <a:pt x="250" y="324"/>
                    <a:pt x="221" y="426"/>
                    <a:pt x="206" y="529"/>
                  </a:cubicBezTo>
                  <a:cubicBezTo>
                    <a:pt x="206" y="529"/>
                    <a:pt x="206" y="573"/>
                    <a:pt x="191" y="603"/>
                  </a:cubicBezTo>
                  <a:cubicBezTo>
                    <a:pt x="177" y="647"/>
                    <a:pt x="177" y="705"/>
                    <a:pt x="191" y="764"/>
                  </a:cubicBezTo>
                  <a:cubicBezTo>
                    <a:pt x="221" y="823"/>
                    <a:pt x="206" y="852"/>
                    <a:pt x="177" y="881"/>
                  </a:cubicBezTo>
                  <a:cubicBezTo>
                    <a:pt x="118" y="1087"/>
                    <a:pt x="74" y="1307"/>
                    <a:pt x="88" y="1527"/>
                  </a:cubicBezTo>
                  <a:cubicBezTo>
                    <a:pt x="88" y="1586"/>
                    <a:pt x="88" y="1616"/>
                    <a:pt x="74" y="1616"/>
                  </a:cubicBezTo>
                  <a:cubicBezTo>
                    <a:pt x="74" y="1616"/>
                    <a:pt x="74" y="1660"/>
                    <a:pt x="103" y="1704"/>
                  </a:cubicBezTo>
                  <a:cubicBezTo>
                    <a:pt x="118" y="1762"/>
                    <a:pt x="133" y="1806"/>
                    <a:pt x="103" y="1836"/>
                  </a:cubicBezTo>
                  <a:cubicBezTo>
                    <a:pt x="74" y="1865"/>
                    <a:pt x="59" y="1880"/>
                    <a:pt x="30" y="2100"/>
                  </a:cubicBezTo>
                  <a:cubicBezTo>
                    <a:pt x="15" y="2217"/>
                    <a:pt x="15" y="2232"/>
                    <a:pt x="59" y="2203"/>
                  </a:cubicBezTo>
                  <a:cubicBezTo>
                    <a:pt x="103" y="2188"/>
                    <a:pt x="118" y="2203"/>
                    <a:pt x="103" y="2232"/>
                  </a:cubicBezTo>
                  <a:cubicBezTo>
                    <a:pt x="88" y="2261"/>
                    <a:pt x="103" y="2276"/>
                    <a:pt x="133" y="2261"/>
                  </a:cubicBezTo>
                  <a:cubicBezTo>
                    <a:pt x="177" y="2261"/>
                    <a:pt x="191" y="2261"/>
                    <a:pt x="177" y="2276"/>
                  </a:cubicBezTo>
                  <a:cubicBezTo>
                    <a:pt x="162" y="2291"/>
                    <a:pt x="147" y="2306"/>
                    <a:pt x="118" y="2306"/>
                  </a:cubicBezTo>
                  <a:cubicBezTo>
                    <a:pt x="88" y="2320"/>
                    <a:pt x="59" y="2320"/>
                    <a:pt x="44" y="2350"/>
                  </a:cubicBezTo>
                  <a:cubicBezTo>
                    <a:pt x="0" y="2379"/>
                    <a:pt x="0" y="2394"/>
                    <a:pt x="44" y="2540"/>
                  </a:cubicBezTo>
                  <a:cubicBezTo>
                    <a:pt x="74" y="2614"/>
                    <a:pt x="88" y="2702"/>
                    <a:pt x="103" y="2775"/>
                  </a:cubicBezTo>
                  <a:cubicBezTo>
                    <a:pt x="103" y="2805"/>
                    <a:pt x="118" y="2849"/>
                    <a:pt x="147" y="2849"/>
                  </a:cubicBezTo>
                  <a:cubicBezTo>
                    <a:pt x="162" y="2893"/>
                    <a:pt x="177" y="2937"/>
                    <a:pt x="177" y="2981"/>
                  </a:cubicBezTo>
                  <a:cubicBezTo>
                    <a:pt x="177" y="3098"/>
                    <a:pt x="250" y="3186"/>
                    <a:pt x="309" y="3157"/>
                  </a:cubicBezTo>
                  <a:cubicBezTo>
                    <a:pt x="323" y="3157"/>
                    <a:pt x="323" y="3157"/>
                    <a:pt x="323" y="3186"/>
                  </a:cubicBezTo>
                  <a:cubicBezTo>
                    <a:pt x="323" y="3245"/>
                    <a:pt x="382" y="3274"/>
                    <a:pt x="514" y="3289"/>
                  </a:cubicBezTo>
                  <a:cubicBezTo>
                    <a:pt x="588" y="3304"/>
                    <a:pt x="632" y="3289"/>
                    <a:pt x="632" y="3274"/>
                  </a:cubicBezTo>
                  <a:cubicBezTo>
                    <a:pt x="632" y="3260"/>
                    <a:pt x="676" y="3216"/>
                    <a:pt x="720" y="3186"/>
                  </a:cubicBezTo>
                  <a:cubicBezTo>
                    <a:pt x="867" y="3040"/>
                    <a:pt x="969" y="2849"/>
                    <a:pt x="999" y="2643"/>
                  </a:cubicBezTo>
                  <a:cubicBezTo>
                    <a:pt x="999" y="2599"/>
                    <a:pt x="999" y="2570"/>
                    <a:pt x="1013" y="2526"/>
                  </a:cubicBezTo>
                  <a:cubicBezTo>
                    <a:pt x="1057" y="2526"/>
                    <a:pt x="1072" y="2408"/>
                    <a:pt x="1043" y="2379"/>
                  </a:cubicBezTo>
                  <a:cubicBezTo>
                    <a:pt x="999" y="2364"/>
                    <a:pt x="1013" y="2364"/>
                    <a:pt x="1043" y="2350"/>
                  </a:cubicBezTo>
                  <a:cubicBezTo>
                    <a:pt x="1057" y="2335"/>
                    <a:pt x="1087" y="2188"/>
                    <a:pt x="1043" y="2159"/>
                  </a:cubicBezTo>
                  <a:cubicBezTo>
                    <a:pt x="999" y="2144"/>
                    <a:pt x="1013" y="2129"/>
                    <a:pt x="1057" y="2115"/>
                  </a:cubicBezTo>
                  <a:cubicBezTo>
                    <a:pt x="1072" y="2085"/>
                    <a:pt x="1087" y="2056"/>
                    <a:pt x="1101" y="2027"/>
                  </a:cubicBezTo>
                  <a:cubicBezTo>
                    <a:pt x="1101" y="1997"/>
                    <a:pt x="1101" y="1733"/>
                    <a:pt x="1116" y="1454"/>
                  </a:cubicBezTo>
                  <a:cubicBezTo>
                    <a:pt x="1131" y="999"/>
                    <a:pt x="1116" y="926"/>
                    <a:pt x="1087" y="926"/>
                  </a:cubicBezTo>
                  <a:cubicBezTo>
                    <a:pt x="1057" y="926"/>
                    <a:pt x="1043" y="940"/>
                    <a:pt x="1043" y="955"/>
                  </a:cubicBezTo>
                  <a:cubicBezTo>
                    <a:pt x="1043" y="970"/>
                    <a:pt x="1028" y="984"/>
                    <a:pt x="1013" y="984"/>
                  </a:cubicBezTo>
                  <a:cubicBezTo>
                    <a:pt x="955" y="984"/>
                    <a:pt x="1043" y="896"/>
                    <a:pt x="1101" y="896"/>
                  </a:cubicBezTo>
                  <a:cubicBezTo>
                    <a:pt x="1146" y="896"/>
                    <a:pt x="1131" y="896"/>
                    <a:pt x="1087" y="852"/>
                  </a:cubicBezTo>
                  <a:cubicBezTo>
                    <a:pt x="1043" y="823"/>
                    <a:pt x="1028" y="808"/>
                    <a:pt x="1087" y="837"/>
                  </a:cubicBezTo>
                  <a:cubicBezTo>
                    <a:pt x="1146" y="852"/>
                    <a:pt x="1146" y="837"/>
                    <a:pt x="1146" y="676"/>
                  </a:cubicBezTo>
                  <a:cubicBezTo>
                    <a:pt x="1160" y="588"/>
                    <a:pt x="1146" y="514"/>
                    <a:pt x="1101" y="426"/>
                  </a:cubicBezTo>
                  <a:cubicBezTo>
                    <a:pt x="1072" y="397"/>
                    <a:pt x="1043" y="338"/>
                    <a:pt x="1028" y="309"/>
                  </a:cubicBezTo>
                  <a:cubicBezTo>
                    <a:pt x="1013" y="280"/>
                    <a:pt x="984" y="265"/>
                    <a:pt x="940" y="250"/>
                  </a:cubicBezTo>
                  <a:cubicBezTo>
                    <a:pt x="925" y="250"/>
                    <a:pt x="896" y="250"/>
                    <a:pt x="896" y="236"/>
                  </a:cubicBezTo>
                  <a:cubicBezTo>
                    <a:pt x="896" y="221"/>
                    <a:pt x="881" y="206"/>
                    <a:pt x="867" y="206"/>
                  </a:cubicBezTo>
                  <a:cubicBezTo>
                    <a:pt x="852" y="206"/>
                    <a:pt x="823" y="177"/>
                    <a:pt x="823" y="147"/>
                  </a:cubicBezTo>
                  <a:cubicBezTo>
                    <a:pt x="823" y="118"/>
                    <a:pt x="823" y="89"/>
                    <a:pt x="793" y="89"/>
                  </a:cubicBezTo>
                  <a:cubicBezTo>
                    <a:pt x="764" y="89"/>
                    <a:pt x="734" y="74"/>
                    <a:pt x="720" y="59"/>
                  </a:cubicBezTo>
                  <a:cubicBezTo>
                    <a:pt x="661" y="1"/>
                    <a:pt x="602" y="1"/>
                    <a:pt x="529" y="74"/>
                  </a:cubicBezTo>
                  <a:close/>
                  <a:moveTo>
                    <a:pt x="823" y="544"/>
                  </a:moveTo>
                  <a:cubicBezTo>
                    <a:pt x="823" y="558"/>
                    <a:pt x="808" y="558"/>
                    <a:pt x="808" y="529"/>
                  </a:cubicBezTo>
                  <a:cubicBezTo>
                    <a:pt x="808" y="485"/>
                    <a:pt x="808" y="470"/>
                    <a:pt x="823" y="485"/>
                  </a:cubicBezTo>
                  <a:cubicBezTo>
                    <a:pt x="837" y="500"/>
                    <a:pt x="837" y="514"/>
                    <a:pt x="823" y="544"/>
                  </a:cubicBezTo>
                  <a:close/>
                  <a:moveTo>
                    <a:pt x="911" y="1102"/>
                  </a:moveTo>
                  <a:cubicBezTo>
                    <a:pt x="896" y="1116"/>
                    <a:pt x="867" y="1116"/>
                    <a:pt x="852" y="1102"/>
                  </a:cubicBezTo>
                  <a:cubicBezTo>
                    <a:pt x="837" y="1102"/>
                    <a:pt x="837" y="1087"/>
                    <a:pt x="867" y="1087"/>
                  </a:cubicBezTo>
                  <a:cubicBezTo>
                    <a:pt x="896" y="1087"/>
                    <a:pt x="925" y="1102"/>
                    <a:pt x="911" y="1102"/>
                  </a:cubicBezTo>
                  <a:close/>
                  <a:moveTo>
                    <a:pt x="411" y="1263"/>
                  </a:moveTo>
                  <a:cubicBezTo>
                    <a:pt x="411" y="1278"/>
                    <a:pt x="397" y="1278"/>
                    <a:pt x="397" y="1248"/>
                  </a:cubicBezTo>
                  <a:cubicBezTo>
                    <a:pt x="397" y="1219"/>
                    <a:pt x="397" y="1204"/>
                    <a:pt x="411" y="1204"/>
                  </a:cubicBezTo>
                  <a:cubicBezTo>
                    <a:pt x="411" y="1219"/>
                    <a:pt x="411" y="1248"/>
                    <a:pt x="411" y="1263"/>
                  </a:cubicBezTo>
                  <a:close/>
                  <a:moveTo>
                    <a:pt x="1057" y="1351"/>
                  </a:moveTo>
                  <a:cubicBezTo>
                    <a:pt x="1057" y="1351"/>
                    <a:pt x="1043" y="1366"/>
                    <a:pt x="1013" y="1366"/>
                  </a:cubicBezTo>
                  <a:cubicBezTo>
                    <a:pt x="984" y="1366"/>
                    <a:pt x="969" y="1351"/>
                    <a:pt x="969" y="1351"/>
                  </a:cubicBezTo>
                  <a:cubicBezTo>
                    <a:pt x="969" y="1337"/>
                    <a:pt x="984" y="1322"/>
                    <a:pt x="1013" y="1322"/>
                  </a:cubicBezTo>
                  <a:cubicBezTo>
                    <a:pt x="1043" y="1322"/>
                    <a:pt x="1057" y="1337"/>
                    <a:pt x="1057" y="1351"/>
                  </a:cubicBezTo>
                  <a:close/>
                  <a:moveTo>
                    <a:pt x="544" y="1454"/>
                  </a:moveTo>
                  <a:cubicBezTo>
                    <a:pt x="529" y="1469"/>
                    <a:pt x="514" y="1469"/>
                    <a:pt x="500" y="1483"/>
                  </a:cubicBezTo>
                  <a:cubicBezTo>
                    <a:pt x="470" y="1483"/>
                    <a:pt x="470" y="1469"/>
                    <a:pt x="500" y="1454"/>
                  </a:cubicBezTo>
                  <a:cubicBezTo>
                    <a:pt x="514" y="1439"/>
                    <a:pt x="558" y="1425"/>
                    <a:pt x="544" y="1454"/>
                  </a:cubicBezTo>
                  <a:close/>
                  <a:moveTo>
                    <a:pt x="896" y="1762"/>
                  </a:moveTo>
                  <a:cubicBezTo>
                    <a:pt x="881" y="1777"/>
                    <a:pt x="881" y="1792"/>
                    <a:pt x="867" y="1792"/>
                  </a:cubicBezTo>
                  <a:cubicBezTo>
                    <a:pt x="852" y="1792"/>
                    <a:pt x="837" y="1792"/>
                    <a:pt x="837" y="1792"/>
                  </a:cubicBezTo>
                  <a:cubicBezTo>
                    <a:pt x="837" y="1762"/>
                    <a:pt x="852" y="1762"/>
                    <a:pt x="867" y="1762"/>
                  </a:cubicBezTo>
                  <a:cubicBezTo>
                    <a:pt x="881" y="1762"/>
                    <a:pt x="896" y="1762"/>
                    <a:pt x="896" y="1762"/>
                  </a:cubicBezTo>
                  <a:close/>
                  <a:moveTo>
                    <a:pt x="764" y="2115"/>
                  </a:moveTo>
                  <a:cubicBezTo>
                    <a:pt x="793" y="2144"/>
                    <a:pt x="779" y="2144"/>
                    <a:pt x="734" y="2115"/>
                  </a:cubicBezTo>
                  <a:cubicBezTo>
                    <a:pt x="690" y="2100"/>
                    <a:pt x="661" y="2056"/>
                    <a:pt x="676" y="1997"/>
                  </a:cubicBezTo>
                  <a:lnTo>
                    <a:pt x="676" y="1924"/>
                  </a:lnTo>
                  <a:lnTo>
                    <a:pt x="705" y="1997"/>
                  </a:lnTo>
                  <a:cubicBezTo>
                    <a:pt x="720" y="2041"/>
                    <a:pt x="734" y="2071"/>
                    <a:pt x="764" y="2115"/>
                  </a:cubicBezTo>
                  <a:close/>
                  <a:moveTo>
                    <a:pt x="500" y="2056"/>
                  </a:moveTo>
                  <a:cubicBezTo>
                    <a:pt x="500" y="2085"/>
                    <a:pt x="500" y="2085"/>
                    <a:pt x="470" y="2085"/>
                  </a:cubicBezTo>
                  <a:cubicBezTo>
                    <a:pt x="441" y="2071"/>
                    <a:pt x="426" y="2056"/>
                    <a:pt x="426" y="2041"/>
                  </a:cubicBezTo>
                  <a:cubicBezTo>
                    <a:pt x="426" y="2012"/>
                    <a:pt x="426" y="1997"/>
                    <a:pt x="456" y="2012"/>
                  </a:cubicBezTo>
                  <a:cubicBezTo>
                    <a:pt x="470" y="2012"/>
                    <a:pt x="485" y="2041"/>
                    <a:pt x="500" y="2056"/>
                  </a:cubicBezTo>
                  <a:close/>
                  <a:moveTo>
                    <a:pt x="632" y="2364"/>
                  </a:moveTo>
                  <a:cubicBezTo>
                    <a:pt x="617" y="2379"/>
                    <a:pt x="602" y="2394"/>
                    <a:pt x="588" y="2394"/>
                  </a:cubicBezTo>
                  <a:cubicBezTo>
                    <a:pt x="573" y="2394"/>
                    <a:pt x="558" y="2379"/>
                    <a:pt x="558" y="2364"/>
                  </a:cubicBezTo>
                  <a:cubicBezTo>
                    <a:pt x="558" y="2350"/>
                    <a:pt x="573" y="2335"/>
                    <a:pt x="602" y="2335"/>
                  </a:cubicBezTo>
                  <a:cubicBezTo>
                    <a:pt x="632" y="2335"/>
                    <a:pt x="632" y="2350"/>
                    <a:pt x="632" y="2364"/>
                  </a:cubicBezTo>
                  <a:close/>
                  <a:moveTo>
                    <a:pt x="353" y="2394"/>
                  </a:moveTo>
                  <a:cubicBezTo>
                    <a:pt x="338" y="2408"/>
                    <a:pt x="309" y="2423"/>
                    <a:pt x="279" y="2423"/>
                  </a:cubicBezTo>
                  <a:cubicBezTo>
                    <a:pt x="250" y="2423"/>
                    <a:pt x="250" y="2423"/>
                    <a:pt x="279" y="2394"/>
                  </a:cubicBezTo>
                  <a:cubicBezTo>
                    <a:pt x="323" y="2364"/>
                    <a:pt x="367" y="2364"/>
                    <a:pt x="353" y="2394"/>
                  </a:cubicBezTo>
                  <a:close/>
                  <a:moveTo>
                    <a:pt x="676" y="2761"/>
                  </a:moveTo>
                  <a:cubicBezTo>
                    <a:pt x="676" y="2775"/>
                    <a:pt x="646" y="2790"/>
                    <a:pt x="632" y="2790"/>
                  </a:cubicBezTo>
                  <a:cubicBezTo>
                    <a:pt x="617" y="2790"/>
                    <a:pt x="617" y="2775"/>
                    <a:pt x="632" y="2761"/>
                  </a:cubicBezTo>
                  <a:cubicBezTo>
                    <a:pt x="690" y="2717"/>
                    <a:pt x="705" y="2717"/>
                    <a:pt x="676" y="27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680724" y="1624854"/>
              <a:ext cx="35384" cy="90249"/>
            </a:xfrm>
            <a:custGeom>
              <a:avLst/>
              <a:gdLst/>
              <a:ahLst/>
              <a:cxnLst/>
              <a:rect l="l" t="t" r="r" b="b"/>
              <a:pathLst>
                <a:path w="1117" h="2849" extrusionOk="0">
                  <a:moveTo>
                    <a:pt x="397" y="30"/>
                  </a:moveTo>
                  <a:cubicBezTo>
                    <a:pt x="368" y="74"/>
                    <a:pt x="368" y="103"/>
                    <a:pt x="353" y="147"/>
                  </a:cubicBezTo>
                  <a:cubicBezTo>
                    <a:pt x="353" y="177"/>
                    <a:pt x="353" y="177"/>
                    <a:pt x="339" y="162"/>
                  </a:cubicBezTo>
                  <a:cubicBezTo>
                    <a:pt x="324" y="133"/>
                    <a:pt x="309" y="118"/>
                    <a:pt x="280" y="118"/>
                  </a:cubicBezTo>
                  <a:cubicBezTo>
                    <a:pt x="192" y="118"/>
                    <a:pt x="162" y="206"/>
                    <a:pt x="74" y="603"/>
                  </a:cubicBezTo>
                  <a:cubicBezTo>
                    <a:pt x="16" y="940"/>
                    <a:pt x="1" y="1263"/>
                    <a:pt x="30" y="1586"/>
                  </a:cubicBezTo>
                  <a:cubicBezTo>
                    <a:pt x="89" y="2144"/>
                    <a:pt x="104" y="2173"/>
                    <a:pt x="148" y="2173"/>
                  </a:cubicBezTo>
                  <a:cubicBezTo>
                    <a:pt x="177" y="2173"/>
                    <a:pt x="192" y="2188"/>
                    <a:pt x="192" y="2203"/>
                  </a:cubicBezTo>
                  <a:cubicBezTo>
                    <a:pt x="192" y="2217"/>
                    <a:pt x="162" y="2232"/>
                    <a:pt x="133" y="2217"/>
                  </a:cubicBezTo>
                  <a:cubicBezTo>
                    <a:pt x="104" y="2217"/>
                    <a:pt x="74" y="2217"/>
                    <a:pt x="74" y="2247"/>
                  </a:cubicBezTo>
                  <a:cubicBezTo>
                    <a:pt x="74" y="2276"/>
                    <a:pt x="74" y="2335"/>
                    <a:pt x="74" y="2394"/>
                  </a:cubicBezTo>
                  <a:cubicBezTo>
                    <a:pt x="74" y="2452"/>
                    <a:pt x="89" y="2511"/>
                    <a:pt x="133" y="2570"/>
                  </a:cubicBezTo>
                  <a:cubicBezTo>
                    <a:pt x="162" y="2599"/>
                    <a:pt x="177" y="2629"/>
                    <a:pt x="177" y="2643"/>
                  </a:cubicBezTo>
                  <a:cubicBezTo>
                    <a:pt x="162" y="2658"/>
                    <a:pt x="206" y="2702"/>
                    <a:pt x="250" y="2746"/>
                  </a:cubicBezTo>
                  <a:cubicBezTo>
                    <a:pt x="353" y="2819"/>
                    <a:pt x="471" y="2849"/>
                    <a:pt x="441" y="2775"/>
                  </a:cubicBezTo>
                  <a:cubicBezTo>
                    <a:pt x="427" y="2746"/>
                    <a:pt x="441" y="2731"/>
                    <a:pt x="544" y="2746"/>
                  </a:cubicBezTo>
                  <a:cubicBezTo>
                    <a:pt x="632" y="2761"/>
                    <a:pt x="662" y="2746"/>
                    <a:pt x="676" y="2702"/>
                  </a:cubicBezTo>
                  <a:cubicBezTo>
                    <a:pt x="691" y="2658"/>
                    <a:pt x="706" y="2643"/>
                    <a:pt x="720" y="2643"/>
                  </a:cubicBezTo>
                  <a:cubicBezTo>
                    <a:pt x="794" y="2614"/>
                    <a:pt x="867" y="2540"/>
                    <a:pt x="911" y="2467"/>
                  </a:cubicBezTo>
                  <a:cubicBezTo>
                    <a:pt x="911" y="2452"/>
                    <a:pt x="940" y="2423"/>
                    <a:pt x="984" y="2394"/>
                  </a:cubicBezTo>
                  <a:cubicBezTo>
                    <a:pt x="1087" y="2335"/>
                    <a:pt x="1102" y="2276"/>
                    <a:pt x="1029" y="2217"/>
                  </a:cubicBezTo>
                  <a:cubicBezTo>
                    <a:pt x="999" y="2173"/>
                    <a:pt x="999" y="2159"/>
                    <a:pt x="1014" y="2159"/>
                  </a:cubicBezTo>
                  <a:cubicBezTo>
                    <a:pt x="1029" y="2159"/>
                    <a:pt x="1043" y="2129"/>
                    <a:pt x="1043" y="2085"/>
                  </a:cubicBezTo>
                  <a:cubicBezTo>
                    <a:pt x="1043" y="2041"/>
                    <a:pt x="1058" y="1880"/>
                    <a:pt x="1073" y="1733"/>
                  </a:cubicBezTo>
                  <a:cubicBezTo>
                    <a:pt x="1117" y="1366"/>
                    <a:pt x="1117" y="999"/>
                    <a:pt x="1073" y="632"/>
                  </a:cubicBezTo>
                  <a:cubicBezTo>
                    <a:pt x="1058" y="559"/>
                    <a:pt x="1043" y="470"/>
                    <a:pt x="1029" y="412"/>
                  </a:cubicBezTo>
                  <a:cubicBezTo>
                    <a:pt x="999" y="294"/>
                    <a:pt x="926" y="206"/>
                    <a:pt x="838" y="133"/>
                  </a:cubicBezTo>
                  <a:cubicBezTo>
                    <a:pt x="808" y="118"/>
                    <a:pt x="794" y="118"/>
                    <a:pt x="794" y="133"/>
                  </a:cubicBezTo>
                  <a:cubicBezTo>
                    <a:pt x="794" y="133"/>
                    <a:pt x="779" y="133"/>
                    <a:pt x="764" y="103"/>
                  </a:cubicBezTo>
                  <a:cubicBezTo>
                    <a:pt x="735" y="74"/>
                    <a:pt x="706" y="59"/>
                    <a:pt x="676" y="45"/>
                  </a:cubicBezTo>
                  <a:cubicBezTo>
                    <a:pt x="647" y="45"/>
                    <a:pt x="617" y="45"/>
                    <a:pt x="617" y="30"/>
                  </a:cubicBezTo>
                  <a:cubicBezTo>
                    <a:pt x="617" y="15"/>
                    <a:pt x="573" y="1"/>
                    <a:pt x="515" y="1"/>
                  </a:cubicBezTo>
                  <a:cubicBezTo>
                    <a:pt x="456" y="1"/>
                    <a:pt x="397" y="15"/>
                    <a:pt x="368" y="45"/>
                  </a:cubicBezTo>
                  <a:close/>
                  <a:moveTo>
                    <a:pt x="662" y="456"/>
                  </a:moveTo>
                  <a:cubicBezTo>
                    <a:pt x="662" y="485"/>
                    <a:pt x="647" y="456"/>
                    <a:pt x="647" y="426"/>
                  </a:cubicBezTo>
                  <a:cubicBezTo>
                    <a:pt x="647" y="397"/>
                    <a:pt x="647" y="382"/>
                    <a:pt x="662" y="397"/>
                  </a:cubicBezTo>
                  <a:cubicBezTo>
                    <a:pt x="662" y="412"/>
                    <a:pt x="662" y="441"/>
                    <a:pt x="662" y="456"/>
                  </a:cubicBezTo>
                  <a:close/>
                  <a:moveTo>
                    <a:pt x="162" y="705"/>
                  </a:moveTo>
                  <a:cubicBezTo>
                    <a:pt x="162" y="720"/>
                    <a:pt x="148" y="735"/>
                    <a:pt x="133" y="735"/>
                  </a:cubicBezTo>
                  <a:cubicBezTo>
                    <a:pt x="118" y="735"/>
                    <a:pt x="118" y="720"/>
                    <a:pt x="104" y="705"/>
                  </a:cubicBezTo>
                  <a:cubicBezTo>
                    <a:pt x="104" y="691"/>
                    <a:pt x="118" y="676"/>
                    <a:pt x="133" y="676"/>
                  </a:cubicBezTo>
                  <a:cubicBezTo>
                    <a:pt x="148" y="676"/>
                    <a:pt x="162" y="691"/>
                    <a:pt x="162" y="705"/>
                  </a:cubicBezTo>
                  <a:close/>
                  <a:moveTo>
                    <a:pt x="471" y="1175"/>
                  </a:moveTo>
                  <a:cubicBezTo>
                    <a:pt x="471" y="1190"/>
                    <a:pt x="456" y="1205"/>
                    <a:pt x="441" y="1205"/>
                  </a:cubicBezTo>
                  <a:cubicBezTo>
                    <a:pt x="427" y="1205"/>
                    <a:pt x="412" y="1190"/>
                    <a:pt x="412" y="1175"/>
                  </a:cubicBezTo>
                  <a:cubicBezTo>
                    <a:pt x="412" y="1160"/>
                    <a:pt x="427" y="1146"/>
                    <a:pt x="441" y="1146"/>
                  </a:cubicBezTo>
                  <a:cubicBezTo>
                    <a:pt x="456" y="1146"/>
                    <a:pt x="471" y="1160"/>
                    <a:pt x="471" y="1175"/>
                  </a:cubicBezTo>
                  <a:close/>
                  <a:moveTo>
                    <a:pt x="1043" y="1337"/>
                  </a:moveTo>
                  <a:cubicBezTo>
                    <a:pt x="1043" y="1351"/>
                    <a:pt x="1043" y="1366"/>
                    <a:pt x="1014" y="1381"/>
                  </a:cubicBezTo>
                  <a:cubicBezTo>
                    <a:pt x="984" y="1395"/>
                    <a:pt x="970" y="1381"/>
                    <a:pt x="970" y="1351"/>
                  </a:cubicBezTo>
                  <a:cubicBezTo>
                    <a:pt x="970" y="1337"/>
                    <a:pt x="1014" y="1307"/>
                    <a:pt x="1043" y="1337"/>
                  </a:cubicBezTo>
                  <a:close/>
                  <a:moveTo>
                    <a:pt x="691" y="1718"/>
                  </a:moveTo>
                  <a:cubicBezTo>
                    <a:pt x="676" y="1733"/>
                    <a:pt x="647" y="1733"/>
                    <a:pt x="632" y="1718"/>
                  </a:cubicBezTo>
                  <a:cubicBezTo>
                    <a:pt x="617" y="1718"/>
                    <a:pt x="617" y="1704"/>
                    <a:pt x="647" y="1704"/>
                  </a:cubicBezTo>
                  <a:cubicBezTo>
                    <a:pt x="676" y="1704"/>
                    <a:pt x="691" y="1718"/>
                    <a:pt x="691" y="1718"/>
                  </a:cubicBezTo>
                  <a:close/>
                  <a:moveTo>
                    <a:pt x="999" y="2276"/>
                  </a:moveTo>
                  <a:cubicBezTo>
                    <a:pt x="999" y="2291"/>
                    <a:pt x="984" y="2291"/>
                    <a:pt x="955" y="2291"/>
                  </a:cubicBezTo>
                  <a:cubicBezTo>
                    <a:pt x="940" y="2291"/>
                    <a:pt x="896" y="2262"/>
                    <a:pt x="926" y="2232"/>
                  </a:cubicBezTo>
                  <a:cubicBezTo>
                    <a:pt x="970" y="2203"/>
                    <a:pt x="999" y="2232"/>
                    <a:pt x="999" y="22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941176" y="1636955"/>
              <a:ext cx="34909" cy="83280"/>
            </a:xfrm>
            <a:custGeom>
              <a:avLst/>
              <a:gdLst/>
              <a:ahLst/>
              <a:cxnLst/>
              <a:rect l="l" t="t" r="r" b="b"/>
              <a:pathLst>
                <a:path w="1102" h="2629" extrusionOk="0">
                  <a:moveTo>
                    <a:pt x="353" y="15"/>
                  </a:moveTo>
                  <a:cubicBezTo>
                    <a:pt x="323" y="15"/>
                    <a:pt x="308" y="30"/>
                    <a:pt x="294" y="59"/>
                  </a:cubicBezTo>
                  <a:cubicBezTo>
                    <a:pt x="294" y="88"/>
                    <a:pt x="279" y="118"/>
                    <a:pt x="250" y="118"/>
                  </a:cubicBezTo>
                  <a:cubicBezTo>
                    <a:pt x="220" y="133"/>
                    <a:pt x="191" y="147"/>
                    <a:pt x="176" y="177"/>
                  </a:cubicBezTo>
                  <a:cubicBezTo>
                    <a:pt x="147" y="191"/>
                    <a:pt x="118" y="206"/>
                    <a:pt x="88" y="221"/>
                  </a:cubicBezTo>
                  <a:cubicBezTo>
                    <a:pt x="15" y="235"/>
                    <a:pt x="0" y="353"/>
                    <a:pt x="0" y="778"/>
                  </a:cubicBezTo>
                  <a:cubicBezTo>
                    <a:pt x="0" y="1101"/>
                    <a:pt x="0" y="1116"/>
                    <a:pt x="74" y="1175"/>
                  </a:cubicBezTo>
                  <a:cubicBezTo>
                    <a:pt x="147" y="1234"/>
                    <a:pt x="147" y="1336"/>
                    <a:pt x="44" y="1307"/>
                  </a:cubicBezTo>
                  <a:cubicBezTo>
                    <a:pt x="15" y="1307"/>
                    <a:pt x="0" y="1307"/>
                    <a:pt x="0" y="1351"/>
                  </a:cubicBezTo>
                  <a:cubicBezTo>
                    <a:pt x="0" y="1424"/>
                    <a:pt x="30" y="1439"/>
                    <a:pt x="74" y="1410"/>
                  </a:cubicBezTo>
                  <a:cubicBezTo>
                    <a:pt x="118" y="1366"/>
                    <a:pt x="103" y="1380"/>
                    <a:pt x="103" y="1410"/>
                  </a:cubicBezTo>
                  <a:cubicBezTo>
                    <a:pt x="103" y="1424"/>
                    <a:pt x="88" y="1439"/>
                    <a:pt x="74" y="1439"/>
                  </a:cubicBezTo>
                  <a:cubicBezTo>
                    <a:pt x="30" y="1439"/>
                    <a:pt x="44" y="1513"/>
                    <a:pt x="88" y="1557"/>
                  </a:cubicBezTo>
                  <a:cubicBezTo>
                    <a:pt x="147" y="1615"/>
                    <a:pt x="147" y="1645"/>
                    <a:pt x="132" y="1791"/>
                  </a:cubicBezTo>
                  <a:cubicBezTo>
                    <a:pt x="118" y="2085"/>
                    <a:pt x="132" y="2158"/>
                    <a:pt x="191" y="2173"/>
                  </a:cubicBezTo>
                  <a:cubicBezTo>
                    <a:pt x="250" y="2188"/>
                    <a:pt x="264" y="2261"/>
                    <a:pt x="220" y="2305"/>
                  </a:cubicBezTo>
                  <a:cubicBezTo>
                    <a:pt x="162" y="2335"/>
                    <a:pt x="191" y="2393"/>
                    <a:pt x="294" y="2511"/>
                  </a:cubicBezTo>
                  <a:cubicBezTo>
                    <a:pt x="411" y="2628"/>
                    <a:pt x="411" y="2628"/>
                    <a:pt x="558" y="2628"/>
                  </a:cubicBezTo>
                  <a:cubicBezTo>
                    <a:pt x="690" y="2614"/>
                    <a:pt x="822" y="2555"/>
                    <a:pt x="1013" y="2364"/>
                  </a:cubicBezTo>
                  <a:lnTo>
                    <a:pt x="1087" y="2291"/>
                  </a:lnTo>
                  <a:lnTo>
                    <a:pt x="1087" y="1924"/>
                  </a:lnTo>
                  <a:cubicBezTo>
                    <a:pt x="1101" y="1791"/>
                    <a:pt x="1101" y="1674"/>
                    <a:pt x="1072" y="1557"/>
                  </a:cubicBezTo>
                  <a:cubicBezTo>
                    <a:pt x="1057" y="1557"/>
                    <a:pt x="1057" y="1513"/>
                    <a:pt x="1072" y="1468"/>
                  </a:cubicBezTo>
                  <a:cubicBezTo>
                    <a:pt x="1087" y="1424"/>
                    <a:pt x="1072" y="1380"/>
                    <a:pt x="1057" y="1380"/>
                  </a:cubicBezTo>
                  <a:cubicBezTo>
                    <a:pt x="1028" y="1380"/>
                    <a:pt x="1028" y="1366"/>
                    <a:pt x="1057" y="1336"/>
                  </a:cubicBezTo>
                  <a:cubicBezTo>
                    <a:pt x="1072" y="1145"/>
                    <a:pt x="1043" y="955"/>
                    <a:pt x="984" y="778"/>
                  </a:cubicBezTo>
                  <a:cubicBezTo>
                    <a:pt x="954" y="705"/>
                    <a:pt x="940" y="632"/>
                    <a:pt x="940" y="544"/>
                  </a:cubicBezTo>
                  <a:cubicBezTo>
                    <a:pt x="940" y="426"/>
                    <a:pt x="896" y="279"/>
                    <a:pt x="837" y="279"/>
                  </a:cubicBezTo>
                  <a:cubicBezTo>
                    <a:pt x="778" y="279"/>
                    <a:pt x="793" y="265"/>
                    <a:pt x="793" y="250"/>
                  </a:cubicBezTo>
                  <a:cubicBezTo>
                    <a:pt x="808" y="221"/>
                    <a:pt x="793" y="206"/>
                    <a:pt x="749" y="191"/>
                  </a:cubicBezTo>
                  <a:cubicBezTo>
                    <a:pt x="705" y="191"/>
                    <a:pt x="661" y="162"/>
                    <a:pt x="646" y="118"/>
                  </a:cubicBezTo>
                  <a:cubicBezTo>
                    <a:pt x="631" y="74"/>
                    <a:pt x="587" y="44"/>
                    <a:pt x="558" y="44"/>
                  </a:cubicBezTo>
                  <a:cubicBezTo>
                    <a:pt x="514" y="44"/>
                    <a:pt x="485" y="30"/>
                    <a:pt x="441" y="30"/>
                  </a:cubicBezTo>
                  <a:cubicBezTo>
                    <a:pt x="411" y="15"/>
                    <a:pt x="382" y="0"/>
                    <a:pt x="353" y="15"/>
                  </a:cubicBezTo>
                  <a:close/>
                  <a:moveTo>
                    <a:pt x="690" y="1219"/>
                  </a:moveTo>
                  <a:cubicBezTo>
                    <a:pt x="676" y="1248"/>
                    <a:pt x="646" y="1263"/>
                    <a:pt x="646" y="1263"/>
                  </a:cubicBezTo>
                  <a:cubicBezTo>
                    <a:pt x="631" y="1248"/>
                    <a:pt x="661" y="1190"/>
                    <a:pt x="690" y="1190"/>
                  </a:cubicBezTo>
                  <a:cubicBezTo>
                    <a:pt x="720" y="1190"/>
                    <a:pt x="705" y="1204"/>
                    <a:pt x="690" y="1219"/>
                  </a:cubicBezTo>
                  <a:close/>
                  <a:moveTo>
                    <a:pt x="279" y="2026"/>
                  </a:moveTo>
                  <a:cubicBezTo>
                    <a:pt x="264" y="2070"/>
                    <a:pt x="220" y="2085"/>
                    <a:pt x="220" y="2056"/>
                  </a:cubicBezTo>
                  <a:cubicBezTo>
                    <a:pt x="220" y="2012"/>
                    <a:pt x="235" y="1997"/>
                    <a:pt x="279" y="1982"/>
                  </a:cubicBezTo>
                  <a:cubicBezTo>
                    <a:pt x="294" y="1982"/>
                    <a:pt x="294" y="2012"/>
                    <a:pt x="279" y="20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770941" y="1643924"/>
              <a:ext cx="33990" cy="91200"/>
            </a:xfrm>
            <a:custGeom>
              <a:avLst/>
              <a:gdLst/>
              <a:ahLst/>
              <a:cxnLst/>
              <a:rect l="l" t="t" r="r" b="b"/>
              <a:pathLst>
                <a:path w="1073" h="2879" extrusionOk="0">
                  <a:moveTo>
                    <a:pt x="456" y="45"/>
                  </a:moveTo>
                  <a:cubicBezTo>
                    <a:pt x="456" y="45"/>
                    <a:pt x="427" y="59"/>
                    <a:pt x="383" y="45"/>
                  </a:cubicBezTo>
                  <a:cubicBezTo>
                    <a:pt x="339" y="30"/>
                    <a:pt x="309" y="45"/>
                    <a:pt x="309" y="59"/>
                  </a:cubicBezTo>
                  <a:cubicBezTo>
                    <a:pt x="309" y="74"/>
                    <a:pt x="280" y="89"/>
                    <a:pt x="236" y="89"/>
                  </a:cubicBezTo>
                  <a:cubicBezTo>
                    <a:pt x="177" y="74"/>
                    <a:pt x="133" y="118"/>
                    <a:pt x="118" y="162"/>
                  </a:cubicBezTo>
                  <a:cubicBezTo>
                    <a:pt x="104" y="191"/>
                    <a:pt x="89" y="235"/>
                    <a:pt x="60" y="250"/>
                  </a:cubicBezTo>
                  <a:cubicBezTo>
                    <a:pt x="16" y="280"/>
                    <a:pt x="1" y="691"/>
                    <a:pt x="1" y="1439"/>
                  </a:cubicBezTo>
                  <a:cubicBezTo>
                    <a:pt x="1" y="2085"/>
                    <a:pt x="1" y="2247"/>
                    <a:pt x="45" y="2261"/>
                  </a:cubicBezTo>
                  <a:cubicBezTo>
                    <a:pt x="74" y="2305"/>
                    <a:pt x="89" y="2364"/>
                    <a:pt x="89" y="2423"/>
                  </a:cubicBezTo>
                  <a:cubicBezTo>
                    <a:pt x="104" y="2570"/>
                    <a:pt x="104" y="2570"/>
                    <a:pt x="251" y="2746"/>
                  </a:cubicBezTo>
                  <a:cubicBezTo>
                    <a:pt x="353" y="2863"/>
                    <a:pt x="383" y="2878"/>
                    <a:pt x="471" y="2863"/>
                  </a:cubicBezTo>
                  <a:cubicBezTo>
                    <a:pt x="515" y="2863"/>
                    <a:pt x="559" y="2863"/>
                    <a:pt x="603" y="2834"/>
                  </a:cubicBezTo>
                  <a:cubicBezTo>
                    <a:pt x="603" y="2819"/>
                    <a:pt x="618" y="2805"/>
                    <a:pt x="632" y="2819"/>
                  </a:cubicBezTo>
                  <a:cubicBezTo>
                    <a:pt x="706" y="2834"/>
                    <a:pt x="764" y="2790"/>
                    <a:pt x="779" y="2731"/>
                  </a:cubicBezTo>
                  <a:cubicBezTo>
                    <a:pt x="808" y="2687"/>
                    <a:pt x="852" y="2643"/>
                    <a:pt x="897" y="2628"/>
                  </a:cubicBezTo>
                  <a:cubicBezTo>
                    <a:pt x="985" y="2599"/>
                    <a:pt x="985" y="2584"/>
                    <a:pt x="970" y="2511"/>
                  </a:cubicBezTo>
                  <a:cubicBezTo>
                    <a:pt x="955" y="2438"/>
                    <a:pt x="970" y="2379"/>
                    <a:pt x="1014" y="2320"/>
                  </a:cubicBezTo>
                  <a:cubicBezTo>
                    <a:pt x="1058" y="2232"/>
                    <a:pt x="1073" y="2188"/>
                    <a:pt x="1058" y="1894"/>
                  </a:cubicBezTo>
                  <a:cubicBezTo>
                    <a:pt x="1043" y="1498"/>
                    <a:pt x="1014" y="1307"/>
                    <a:pt x="985" y="1278"/>
                  </a:cubicBezTo>
                  <a:cubicBezTo>
                    <a:pt x="970" y="1248"/>
                    <a:pt x="955" y="1204"/>
                    <a:pt x="955" y="1160"/>
                  </a:cubicBezTo>
                  <a:cubicBezTo>
                    <a:pt x="955" y="1116"/>
                    <a:pt x="941" y="955"/>
                    <a:pt x="926" y="837"/>
                  </a:cubicBezTo>
                  <a:cubicBezTo>
                    <a:pt x="911" y="705"/>
                    <a:pt x="882" y="544"/>
                    <a:pt x="882" y="470"/>
                  </a:cubicBezTo>
                  <a:cubicBezTo>
                    <a:pt x="867" y="309"/>
                    <a:pt x="823" y="235"/>
                    <a:pt x="764" y="250"/>
                  </a:cubicBezTo>
                  <a:cubicBezTo>
                    <a:pt x="750" y="250"/>
                    <a:pt x="735" y="250"/>
                    <a:pt x="735" y="250"/>
                  </a:cubicBezTo>
                  <a:cubicBezTo>
                    <a:pt x="735" y="235"/>
                    <a:pt x="706" y="206"/>
                    <a:pt x="662" y="191"/>
                  </a:cubicBezTo>
                  <a:cubicBezTo>
                    <a:pt x="618" y="191"/>
                    <a:pt x="603" y="162"/>
                    <a:pt x="603" y="133"/>
                  </a:cubicBezTo>
                  <a:cubicBezTo>
                    <a:pt x="618" y="103"/>
                    <a:pt x="603" y="59"/>
                    <a:pt x="574" y="45"/>
                  </a:cubicBezTo>
                  <a:cubicBezTo>
                    <a:pt x="529" y="15"/>
                    <a:pt x="456" y="1"/>
                    <a:pt x="456" y="45"/>
                  </a:cubicBezTo>
                  <a:close/>
                  <a:moveTo>
                    <a:pt x="383" y="147"/>
                  </a:moveTo>
                  <a:cubicBezTo>
                    <a:pt x="383" y="162"/>
                    <a:pt x="397" y="177"/>
                    <a:pt x="383" y="177"/>
                  </a:cubicBezTo>
                  <a:lnTo>
                    <a:pt x="324" y="191"/>
                  </a:lnTo>
                  <a:cubicBezTo>
                    <a:pt x="295" y="206"/>
                    <a:pt x="295" y="191"/>
                    <a:pt x="295" y="177"/>
                  </a:cubicBezTo>
                  <a:cubicBezTo>
                    <a:pt x="309" y="147"/>
                    <a:pt x="353" y="118"/>
                    <a:pt x="383" y="162"/>
                  </a:cubicBezTo>
                  <a:close/>
                  <a:moveTo>
                    <a:pt x="794" y="353"/>
                  </a:moveTo>
                  <a:cubicBezTo>
                    <a:pt x="794" y="353"/>
                    <a:pt x="794" y="382"/>
                    <a:pt x="779" y="382"/>
                  </a:cubicBezTo>
                  <a:cubicBezTo>
                    <a:pt x="764" y="382"/>
                    <a:pt x="750" y="353"/>
                    <a:pt x="750" y="353"/>
                  </a:cubicBezTo>
                  <a:cubicBezTo>
                    <a:pt x="735" y="338"/>
                    <a:pt x="750" y="324"/>
                    <a:pt x="750" y="324"/>
                  </a:cubicBezTo>
                  <a:cubicBezTo>
                    <a:pt x="779" y="324"/>
                    <a:pt x="794" y="338"/>
                    <a:pt x="794" y="353"/>
                  </a:cubicBezTo>
                  <a:close/>
                  <a:moveTo>
                    <a:pt x="162" y="896"/>
                  </a:moveTo>
                  <a:cubicBezTo>
                    <a:pt x="148" y="911"/>
                    <a:pt x="133" y="925"/>
                    <a:pt x="104" y="925"/>
                  </a:cubicBezTo>
                  <a:cubicBezTo>
                    <a:pt x="89" y="925"/>
                    <a:pt x="74" y="911"/>
                    <a:pt x="60" y="896"/>
                  </a:cubicBezTo>
                  <a:cubicBezTo>
                    <a:pt x="60" y="881"/>
                    <a:pt x="89" y="867"/>
                    <a:pt x="118" y="867"/>
                  </a:cubicBezTo>
                  <a:cubicBezTo>
                    <a:pt x="162" y="867"/>
                    <a:pt x="177" y="896"/>
                    <a:pt x="162" y="911"/>
                  </a:cubicBezTo>
                  <a:close/>
                  <a:moveTo>
                    <a:pt x="808" y="940"/>
                  </a:moveTo>
                  <a:cubicBezTo>
                    <a:pt x="794" y="955"/>
                    <a:pt x="779" y="970"/>
                    <a:pt x="764" y="984"/>
                  </a:cubicBezTo>
                  <a:cubicBezTo>
                    <a:pt x="750" y="984"/>
                    <a:pt x="735" y="984"/>
                    <a:pt x="750" y="940"/>
                  </a:cubicBezTo>
                  <a:cubicBezTo>
                    <a:pt x="764" y="911"/>
                    <a:pt x="823" y="896"/>
                    <a:pt x="808" y="940"/>
                  </a:cubicBezTo>
                  <a:close/>
                  <a:moveTo>
                    <a:pt x="867" y="1160"/>
                  </a:moveTo>
                  <a:cubicBezTo>
                    <a:pt x="867" y="1175"/>
                    <a:pt x="838" y="1175"/>
                    <a:pt x="838" y="1146"/>
                  </a:cubicBezTo>
                  <a:cubicBezTo>
                    <a:pt x="838" y="1116"/>
                    <a:pt x="838" y="1087"/>
                    <a:pt x="852" y="1102"/>
                  </a:cubicBezTo>
                  <a:cubicBezTo>
                    <a:pt x="867" y="1116"/>
                    <a:pt x="867" y="1146"/>
                    <a:pt x="867" y="1160"/>
                  </a:cubicBezTo>
                  <a:close/>
                  <a:moveTo>
                    <a:pt x="324" y="2217"/>
                  </a:moveTo>
                  <a:cubicBezTo>
                    <a:pt x="265" y="2261"/>
                    <a:pt x="236" y="2247"/>
                    <a:pt x="265" y="2217"/>
                  </a:cubicBezTo>
                  <a:cubicBezTo>
                    <a:pt x="295" y="2188"/>
                    <a:pt x="309" y="2188"/>
                    <a:pt x="339" y="2188"/>
                  </a:cubicBezTo>
                  <a:cubicBezTo>
                    <a:pt x="368" y="2188"/>
                    <a:pt x="368" y="2188"/>
                    <a:pt x="324" y="22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825839" y="1734617"/>
              <a:ext cx="38615" cy="89331"/>
            </a:xfrm>
            <a:custGeom>
              <a:avLst/>
              <a:gdLst/>
              <a:ahLst/>
              <a:cxnLst/>
              <a:rect l="l" t="t" r="r" b="b"/>
              <a:pathLst>
                <a:path w="1219" h="2820" extrusionOk="0">
                  <a:moveTo>
                    <a:pt x="544" y="15"/>
                  </a:moveTo>
                  <a:cubicBezTo>
                    <a:pt x="499" y="30"/>
                    <a:pt x="470" y="44"/>
                    <a:pt x="441" y="74"/>
                  </a:cubicBezTo>
                  <a:cubicBezTo>
                    <a:pt x="426" y="88"/>
                    <a:pt x="397" y="103"/>
                    <a:pt x="367" y="118"/>
                  </a:cubicBezTo>
                  <a:cubicBezTo>
                    <a:pt x="250" y="118"/>
                    <a:pt x="0" y="852"/>
                    <a:pt x="88" y="896"/>
                  </a:cubicBezTo>
                  <a:cubicBezTo>
                    <a:pt x="103" y="911"/>
                    <a:pt x="103" y="925"/>
                    <a:pt x="103" y="955"/>
                  </a:cubicBezTo>
                  <a:cubicBezTo>
                    <a:pt x="103" y="969"/>
                    <a:pt x="103" y="984"/>
                    <a:pt x="88" y="969"/>
                  </a:cubicBezTo>
                  <a:cubicBezTo>
                    <a:pt x="74" y="969"/>
                    <a:pt x="30" y="1116"/>
                    <a:pt x="44" y="1278"/>
                  </a:cubicBezTo>
                  <a:cubicBezTo>
                    <a:pt x="44" y="1351"/>
                    <a:pt x="44" y="1468"/>
                    <a:pt x="59" y="1512"/>
                  </a:cubicBezTo>
                  <a:cubicBezTo>
                    <a:pt x="59" y="1557"/>
                    <a:pt x="74" y="1601"/>
                    <a:pt x="103" y="1615"/>
                  </a:cubicBezTo>
                  <a:cubicBezTo>
                    <a:pt x="147" y="1630"/>
                    <a:pt x="176" y="1659"/>
                    <a:pt x="147" y="1689"/>
                  </a:cubicBezTo>
                  <a:cubicBezTo>
                    <a:pt x="103" y="1880"/>
                    <a:pt x="88" y="2056"/>
                    <a:pt x="103" y="2247"/>
                  </a:cubicBezTo>
                  <a:cubicBezTo>
                    <a:pt x="103" y="2349"/>
                    <a:pt x="118" y="2408"/>
                    <a:pt x="147" y="2423"/>
                  </a:cubicBezTo>
                  <a:cubicBezTo>
                    <a:pt x="176" y="2452"/>
                    <a:pt x="206" y="2496"/>
                    <a:pt x="206" y="2540"/>
                  </a:cubicBezTo>
                  <a:cubicBezTo>
                    <a:pt x="221" y="2584"/>
                    <a:pt x="235" y="2628"/>
                    <a:pt x="250" y="2658"/>
                  </a:cubicBezTo>
                  <a:cubicBezTo>
                    <a:pt x="323" y="2731"/>
                    <a:pt x="426" y="2790"/>
                    <a:pt x="529" y="2790"/>
                  </a:cubicBezTo>
                  <a:cubicBezTo>
                    <a:pt x="558" y="2775"/>
                    <a:pt x="573" y="2790"/>
                    <a:pt x="573" y="2790"/>
                  </a:cubicBezTo>
                  <a:cubicBezTo>
                    <a:pt x="573" y="2790"/>
                    <a:pt x="632" y="2819"/>
                    <a:pt x="690" y="2819"/>
                  </a:cubicBezTo>
                  <a:cubicBezTo>
                    <a:pt x="778" y="2819"/>
                    <a:pt x="808" y="2804"/>
                    <a:pt x="822" y="2746"/>
                  </a:cubicBezTo>
                  <a:cubicBezTo>
                    <a:pt x="837" y="2687"/>
                    <a:pt x="852" y="2687"/>
                    <a:pt x="896" y="2687"/>
                  </a:cubicBezTo>
                  <a:cubicBezTo>
                    <a:pt x="940" y="2687"/>
                    <a:pt x="1013" y="2628"/>
                    <a:pt x="1072" y="2467"/>
                  </a:cubicBezTo>
                  <a:cubicBezTo>
                    <a:pt x="1087" y="2437"/>
                    <a:pt x="1116" y="2408"/>
                    <a:pt x="1131" y="2408"/>
                  </a:cubicBezTo>
                  <a:cubicBezTo>
                    <a:pt x="1189" y="2379"/>
                    <a:pt x="1219" y="2056"/>
                    <a:pt x="1219" y="1483"/>
                  </a:cubicBezTo>
                  <a:cubicBezTo>
                    <a:pt x="1219" y="999"/>
                    <a:pt x="1219" y="896"/>
                    <a:pt x="1175" y="867"/>
                  </a:cubicBezTo>
                  <a:cubicBezTo>
                    <a:pt x="1131" y="837"/>
                    <a:pt x="1116" y="764"/>
                    <a:pt x="1160" y="764"/>
                  </a:cubicBezTo>
                  <a:cubicBezTo>
                    <a:pt x="1204" y="764"/>
                    <a:pt x="1204" y="588"/>
                    <a:pt x="1160" y="455"/>
                  </a:cubicBezTo>
                  <a:cubicBezTo>
                    <a:pt x="1145" y="397"/>
                    <a:pt x="1116" y="353"/>
                    <a:pt x="1101" y="353"/>
                  </a:cubicBezTo>
                  <a:cubicBezTo>
                    <a:pt x="1087" y="353"/>
                    <a:pt x="1087" y="338"/>
                    <a:pt x="1087" y="338"/>
                  </a:cubicBezTo>
                  <a:cubicBezTo>
                    <a:pt x="1101" y="323"/>
                    <a:pt x="969" y="191"/>
                    <a:pt x="911" y="191"/>
                  </a:cubicBezTo>
                  <a:cubicBezTo>
                    <a:pt x="852" y="191"/>
                    <a:pt x="822" y="132"/>
                    <a:pt x="866" y="88"/>
                  </a:cubicBezTo>
                  <a:cubicBezTo>
                    <a:pt x="896" y="59"/>
                    <a:pt x="896" y="44"/>
                    <a:pt x="866" y="30"/>
                  </a:cubicBezTo>
                  <a:cubicBezTo>
                    <a:pt x="764" y="0"/>
                    <a:pt x="661" y="0"/>
                    <a:pt x="558" y="30"/>
                  </a:cubicBezTo>
                  <a:close/>
                  <a:moveTo>
                    <a:pt x="382" y="500"/>
                  </a:moveTo>
                  <a:cubicBezTo>
                    <a:pt x="426" y="558"/>
                    <a:pt x="367" y="588"/>
                    <a:pt x="323" y="529"/>
                  </a:cubicBezTo>
                  <a:cubicBezTo>
                    <a:pt x="294" y="514"/>
                    <a:pt x="279" y="500"/>
                    <a:pt x="279" y="470"/>
                  </a:cubicBezTo>
                  <a:cubicBezTo>
                    <a:pt x="279" y="441"/>
                    <a:pt x="353" y="470"/>
                    <a:pt x="382" y="500"/>
                  </a:cubicBezTo>
                  <a:close/>
                  <a:moveTo>
                    <a:pt x="881" y="1292"/>
                  </a:moveTo>
                  <a:cubicBezTo>
                    <a:pt x="881" y="1307"/>
                    <a:pt x="881" y="1322"/>
                    <a:pt x="881" y="1322"/>
                  </a:cubicBezTo>
                  <a:cubicBezTo>
                    <a:pt x="866" y="1322"/>
                    <a:pt x="852" y="1307"/>
                    <a:pt x="852" y="1292"/>
                  </a:cubicBezTo>
                  <a:cubicBezTo>
                    <a:pt x="837" y="1278"/>
                    <a:pt x="852" y="1263"/>
                    <a:pt x="852" y="1263"/>
                  </a:cubicBezTo>
                  <a:cubicBezTo>
                    <a:pt x="866" y="1263"/>
                    <a:pt x="881" y="1278"/>
                    <a:pt x="881" y="1292"/>
                  </a:cubicBezTo>
                  <a:close/>
                  <a:moveTo>
                    <a:pt x="705" y="1997"/>
                  </a:moveTo>
                  <a:cubicBezTo>
                    <a:pt x="676" y="2026"/>
                    <a:pt x="661" y="2041"/>
                    <a:pt x="661" y="2070"/>
                  </a:cubicBezTo>
                  <a:cubicBezTo>
                    <a:pt x="661" y="2085"/>
                    <a:pt x="646" y="2100"/>
                    <a:pt x="617" y="2100"/>
                  </a:cubicBezTo>
                  <a:cubicBezTo>
                    <a:pt x="588" y="2100"/>
                    <a:pt x="573" y="2114"/>
                    <a:pt x="588" y="2144"/>
                  </a:cubicBezTo>
                  <a:cubicBezTo>
                    <a:pt x="602" y="2173"/>
                    <a:pt x="588" y="2188"/>
                    <a:pt x="573" y="2188"/>
                  </a:cubicBezTo>
                  <a:cubicBezTo>
                    <a:pt x="558" y="2188"/>
                    <a:pt x="544" y="2158"/>
                    <a:pt x="544" y="2129"/>
                  </a:cubicBezTo>
                  <a:cubicBezTo>
                    <a:pt x="544" y="2100"/>
                    <a:pt x="558" y="2070"/>
                    <a:pt x="588" y="2070"/>
                  </a:cubicBezTo>
                  <a:cubicBezTo>
                    <a:pt x="646" y="2070"/>
                    <a:pt x="646" y="2041"/>
                    <a:pt x="588" y="1997"/>
                  </a:cubicBezTo>
                  <a:cubicBezTo>
                    <a:pt x="544" y="1953"/>
                    <a:pt x="573" y="1953"/>
                    <a:pt x="646" y="1953"/>
                  </a:cubicBezTo>
                  <a:cubicBezTo>
                    <a:pt x="720" y="1953"/>
                    <a:pt x="749" y="1968"/>
                    <a:pt x="705" y="1997"/>
                  </a:cubicBezTo>
                  <a:close/>
                  <a:moveTo>
                    <a:pt x="499" y="2423"/>
                  </a:moveTo>
                  <a:cubicBezTo>
                    <a:pt x="514" y="2452"/>
                    <a:pt x="499" y="2467"/>
                    <a:pt x="485" y="2481"/>
                  </a:cubicBezTo>
                  <a:cubicBezTo>
                    <a:pt x="470" y="2511"/>
                    <a:pt x="470" y="2525"/>
                    <a:pt x="455" y="2511"/>
                  </a:cubicBezTo>
                  <a:cubicBezTo>
                    <a:pt x="455" y="2496"/>
                    <a:pt x="455" y="2467"/>
                    <a:pt x="455" y="2452"/>
                  </a:cubicBezTo>
                  <a:cubicBezTo>
                    <a:pt x="455" y="2408"/>
                    <a:pt x="485" y="2379"/>
                    <a:pt x="514" y="2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896986" y="1736929"/>
              <a:ext cx="33990" cy="93987"/>
            </a:xfrm>
            <a:custGeom>
              <a:avLst/>
              <a:gdLst/>
              <a:ahLst/>
              <a:cxnLst/>
              <a:rect l="l" t="t" r="r" b="b"/>
              <a:pathLst>
                <a:path w="1073" h="2967" extrusionOk="0">
                  <a:moveTo>
                    <a:pt x="500" y="45"/>
                  </a:moveTo>
                  <a:cubicBezTo>
                    <a:pt x="500" y="45"/>
                    <a:pt x="485" y="59"/>
                    <a:pt x="456" y="59"/>
                  </a:cubicBezTo>
                  <a:cubicBezTo>
                    <a:pt x="441" y="59"/>
                    <a:pt x="412" y="59"/>
                    <a:pt x="412" y="89"/>
                  </a:cubicBezTo>
                  <a:cubicBezTo>
                    <a:pt x="412" y="104"/>
                    <a:pt x="397" y="118"/>
                    <a:pt x="353" y="133"/>
                  </a:cubicBezTo>
                  <a:cubicBezTo>
                    <a:pt x="309" y="162"/>
                    <a:pt x="279" y="206"/>
                    <a:pt x="250" y="250"/>
                  </a:cubicBezTo>
                  <a:cubicBezTo>
                    <a:pt x="206" y="338"/>
                    <a:pt x="191" y="427"/>
                    <a:pt x="191" y="794"/>
                  </a:cubicBezTo>
                  <a:cubicBezTo>
                    <a:pt x="206" y="1058"/>
                    <a:pt x="177" y="1322"/>
                    <a:pt x="133" y="1572"/>
                  </a:cubicBezTo>
                  <a:cubicBezTo>
                    <a:pt x="89" y="1762"/>
                    <a:pt x="45" y="1968"/>
                    <a:pt x="45" y="2027"/>
                  </a:cubicBezTo>
                  <a:cubicBezTo>
                    <a:pt x="30" y="2100"/>
                    <a:pt x="30" y="2203"/>
                    <a:pt x="15" y="2262"/>
                  </a:cubicBezTo>
                  <a:cubicBezTo>
                    <a:pt x="1" y="2335"/>
                    <a:pt x="1" y="2423"/>
                    <a:pt x="15" y="2496"/>
                  </a:cubicBezTo>
                  <a:cubicBezTo>
                    <a:pt x="45" y="2775"/>
                    <a:pt x="323" y="2966"/>
                    <a:pt x="514" y="2834"/>
                  </a:cubicBezTo>
                  <a:cubicBezTo>
                    <a:pt x="705" y="2702"/>
                    <a:pt x="867" y="2496"/>
                    <a:pt x="837" y="2364"/>
                  </a:cubicBezTo>
                  <a:cubicBezTo>
                    <a:pt x="837" y="2350"/>
                    <a:pt x="837" y="2335"/>
                    <a:pt x="852" y="2335"/>
                  </a:cubicBezTo>
                  <a:cubicBezTo>
                    <a:pt x="867" y="2335"/>
                    <a:pt x="896" y="2262"/>
                    <a:pt x="911" y="2159"/>
                  </a:cubicBezTo>
                  <a:cubicBezTo>
                    <a:pt x="925" y="2041"/>
                    <a:pt x="969" y="1909"/>
                    <a:pt x="984" y="1821"/>
                  </a:cubicBezTo>
                  <a:cubicBezTo>
                    <a:pt x="1028" y="1704"/>
                    <a:pt x="1028" y="1645"/>
                    <a:pt x="984" y="1616"/>
                  </a:cubicBezTo>
                  <a:cubicBezTo>
                    <a:pt x="955" y="1601"/>
                    <a:pt x="969" y="1586"/>
                    <a:pt x="984" y="1572"/>
                  </a:cubicBezTo>
                  <a:cubicBezTo>
                    <a:pt x="1013" y="1572"/>
                    <a:pt x="1028" y="1528"/>
                    <a:pt x="1043" y="1293"/>
                  </a:cubicBezTo>
                  <a:lnTo>
                    <a:pt x="1043" y="1102"/>
                  </a:lnTo>
                  <a:cubicBezTo>
                    <a:pt x="1043" y="1072"/>
                    <a:pt x="1043" y="970"/>
                    <a:pt x="1058" y="838"/>
                  </a:cubicBezTo>
                  <a:cubicBezTo>
                    <a:pt x="1072" y="515"/>
                    <a:pt x="1028" y="265"/>
                    <a:pt x="955" y="206"/>
                  </a:cubicBezTo>
                  <a:cubicBezTo>
                    <a:pt x="911" y="177"/>
                    <a:pt x="881" y="162"/>
                    <a:pt x="837" y="162"/>
                  </a:cubicBezTo>
                  <a:cubicBezTo>
                    <a:pt x="808" y="162"/>
                    <a:pt x="793" y="148"/>
                    <a:pt x="793" y="133"/>
                  </a:cubicBezTo>
                  <a:cubicBezTo>
                    <a:pt x="793" y="118"/>
                    <a:pt x="764" y="118"/>
                    <a:pt x="749" y="118"/>
                  </a:cubicBezTo>
                  <a:cubicBezTo>
                    <a:pt x="720" y="133"/>
                    <a:pt x="705" y="118"/>
                    <a:pt x="676" y="59"/>
                  </a:cubicBezTo>
                  <a:cubicBezTo>
                    <a:pt x="661" y="15"/>
                    <a:pt x="632" y="1"/>
                    <a:pt x="573" y="1"/>
                  </a:cubicBezTo>
                  <a:cubicBezTo>
                    <a:pt x="500" y="1"/>
                    <a:pt x="500" y="15"/>
                    <a:pt x="500" y="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685381" y="1749949"/>
              <a:ext cx="32596" cy="56323"/>
            </a:xfrm>
            <a:custGeom>
              <a:avLst/>
              <a:gdLst/>
              <a:ahLst/>
              <a:cxnLst/>
              <a:rect l="l" t="t" r="r" b="b"/>
              <a:pathLst>
                <a:path w="1029" h="1778" extrusionOk="0">
                  <a:moveTo>
                    <a:pt x="397" y="60"/>
                  </a:moveTo>
                  <a:cubicBezTo>
                    <a:pt x="353" y="74"/>
                    <a:pt x="324" y="89"/>
                    <a:pt x="280" y="89"/>
                  </a:cubicBezTo>
                  <a:cubicBezTo>
                    <a:pt x="192" y="89"/>
                    <a:pt x="177" y="104"/>
                    <a:pt x="147" y="177"/>
                  </a:cubicBezTo>
                  <a:cubicBezTo>
                    <a:pt x="118" y="236"/>
                    <a:pt x="103" y="250"/>
                    <a:pt x="74" y="236"/>
                  </a:cubicBezTo>
                  <a:cubicBezTo>
                    <a:pt x="59" y="236"/>
                    <a:pt x="45" y="236"/>
                    <a:pt x="30" y="265"/>
                  </a:cubicBezTo>
                  <a:cubicBezTo>
                    <a:pt x="1" y="427"/>
                    <a:pt x="1" y="588"/>
                    <a:pt x="30" y="750"/>
                  </a:cubicBezTo>
                  <a:cubicBezTo>
                    <a:pt x="59" y="838"/>
                    <a:pt x="59" y="926"/>
                    <a:pt x="59" y="1014"/>
                  </a:cubicBezTo>
                  <a:cubicBezTo>
                    <a:pt x="45" y="1117"/>
                    <a:pt x="59" y="1175"/>
                    <a:pt x="59" y="1175"/>
                  </a:cubicBezTo>
                  <a:cubicBezTo>
                    <a:pt x="59" y="1175"/>
                    <a:pt x="89" y="1205"/>
                    <a:pt x="89" y="1249"/>
                  </a:cubicBezTo>
                  <a:cubicBezTo>
                    <a:pt x="89" y="1396"/>
                    <a:pt x="147" y="1542"/>
                    <a:pt x="250" y="1660"/>
                  </a:cubicBezTo>
                  <a:cubicBezTo>
                    <a:pt x="309" y="1733"/>
                    <a:pt x="412" y="1777"/>
                    <a:pt x="515" y="1763"/>
                  </a:cubicBezTo>
                  <a:cubicBezTo>
                    <a:pt x="617" y="1763"/>
                    <a:pt x="676" y="1763"/>
                    <a:pt x="676" y="1733"/>
                  </a:cubicBezTo>
                  <a:cubicBezTo>
                    <a:pt x="676" y="1704"/>
                    <a:pt x="705" y="1689"/>
                    <a:pt x="735" y="1689"/>
                  </a:cubicBezTo>
                  <a:cubicBezTo>
                    <a:pt x="837" y="1616"/>
                    <a:pt x="911" y="1513"/>
                    <a:pt x="970" y="1410"/>
                  </a:cubicBezTo>
                  <a:cubicBezTo>
                    <a:pt x="970" y="1381"/>
                    <a:pt x="970" y="1366"/>
                    <a:pt x="984" y="1351"/>
                  </a:cubicBezTo>
                  <a:cubicBezTo>
                    <a:pt x="1028" y="1131"/>
                    <a:pt x="1028" y="911"/>
                    <a:pt x="999" y="676"/>
                  </a:cubicBezTo>
                  <a:cubicBezTo>
                    <a:pt x="970" y="544"/>
                    <a:pt x="852" y="353"/>
                    <a:pt x="793" y="353"/>
                  </a:cubicBezTo>
                  <a:cubicBezTo>
                    <a:pt x="779" y="353"/>
                    <a:pt x="749" y="353"/>
                    <a:pt x="749" y="338"/>
                  </a:cubicBezTo>
                  <a:cubicBezTo>
                    <a:pt x="749" y="324"/>
                    <a:pt x="764" y="309"/>
                    <a:pt x="779" y="309"/>
                  </a:cubicBezTo>
                  <a:cubicBezTo>
                    <a:pt x="808" y="309"/>
                    <a:pt x="764" y="250"/>
                    <a:pt x="632" y="118"/>
                  </a:cubicBezTo>
                  <a:cubicBezTo>
                    <a:pt x="573" y="30"/>
                    <a:pt x="426" y="1"/>
                    <a:pt x="397" y="60"/>
                  </a:cubicBezTo>
                  <a:close/>
                  <a:moveTo>
                    <a:pt x="500" y="118"/>
                  </a:moveTo>
                  <a:cubicBezTo>
                    <a:pt x="470" y="148"/>
                    <a:pt x="470" y="148"/>
                    <a:pt x="485" y="104"/>
                  </a:cubicBezTo>
                  <a:cubicBezTo>
                    <a:pt x="500" y="74"/>
                    <a:pt x="500" y="60"/>
                    <a:pt x="515" y="74"/>
                  </a:cubicBezTo>
                  <a:cubicBezTo>
                    <a:pt x="529" y="74"/>
                    <a:pt x="515" y="104"/>
                    <a:pt x="500" y="118"/>
                  </a:cubicBezTo>
                  <a:close/>
                  <a:moveTo>
                    <a:pt x="353" y="559"/>
                  </a:moveTo>
                  <a:cubicBezTo>
                    <a:pt x="353" y="603"/>
                    <a:pt x="338" y="617"/>
                    <a:pt x="294" y="617"/>
                  </a:cubicBezTo>
                  <a:cubicBezTo>
                    <a:pt x="221" y="617"/>
                    <a:pt x="206" y="573"/>
                    <a:pt x="250" y="515"/>
                  </a:cubicBezTo>
                  <a:cubicBezTo>
                    <a:pt x="280" y="500"/>
                    <a:pt x="294" y="471"/>
                    <a:pt x="294" y="441"/>
                  </a:cubicBezTo>
                  <a:cubicBezTo>
                    <a:pt x="309" y="397"/>
                    <a:pt x="353" y="500"/>
                    <a:pt x="353" y="559"/>
                  </a:cubicBezTo>
                  <a:close/>
                  <a:moveTo>
                    <a:pt x="147" y="1087"/>
                  </a:moveTo>
                  <a:cubicBezTo>
                    <a:pt x="147" y="1102"/>
                    <a:pt x="147" y="1117"/>
                    <a:pt x="133" y="1117"/>
                  </a:cubicBezTo>
                  <a:cubicBezTo>
                    <a:pt x="118" y="1117"/>
                    <a:pt x="103" y="1102"/>
                    <a:pt x="103" y="1087"/>
                  </a:cubicBezTo>
                  <a:cubicBezTo>
                    <a:pt x="103" y="1073"/>
                    <a:pt x="103" y="1058"/>
                    <a:pt x="118" y="1058"/>
                  </a:cubicBezTo>
                  <a:cubicBezTo>
                    <a:pt x="133" y="1058"/>
                    <a:pt x="133" y="1073"/>
                    <a:pt x="147" y="1087"/>
                  </a:cubicBezTo>
                  <a:close/>
                  <a:moveTo>
                    <a:pt x="470" y="1572"/>
                  </a:moveTo>
                  <a:cubicBezTo>
                    <a:pt x="470" y="1601"/>
                    <a:pt x="456" y="1616"/>
                    <a:pt x="441" y="1601"/>
                  </a:cubicBezTo>
                  <a:cubicBezTo>
                    <a:pt x="441" y="1601"/>
                    <a:pt x="441" y="1572"/>
                    <a:pt x="441" y="1557"/>
                  </a:cubicBezTo>
                  <a:cubicBezTo>
                    <a:pt x="441" y="1542"/>
                    <a:pt x="485" y="1528"/>
                    <a:pt x="470" y="15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753297" y="1762525"/>
              <a:ext cx="44190" cy="82330"/>
            </a:xfrm>
            <a:custGeom>
              <a:avLst/>
              <a:gdLst/>
              <a:ahLst/>
              <a:cxnLst/>
              <a:rect l="l" t="t" r="r" b="b"/>
              <a:pathLst>
                <a:path w="1395" h="2599" extrusionOk="0">
                  <a:moveTo>
                    <a:pt x="587" y="30"/>
                  </a:moveTo>
                  <a:cubicBezTo>
                    <a:pt x="587" y="44"/>
                    <a:pt x="587" y="59"/>
                    <a:pt x="587" y="59"/>
                  </a:cubicBezTo>
                  <a:cubicBezTo>
                    <a:pt x="617" y="59"/>
                    <a:pt x="631" y="74"/>
                    <a:pt x="617" y="88"/>
                  </a:cubicBezTo>
                  <a:cubicBezTo>
                    <a:pt x="617" y="118"/>
                    <a:pt x="602" y="132"/>
                    <a:pt x="587" y="132"/>
                  </a:cubicBezTo>
                  <a:cubicBezTo>
                    <a:pt x="558" y="132"/>
                    <a:pt x="543" y="118"/>
                    <a:pt x="543" y="103"/>
                  </a:cubicBezTo>
                  <a:cubicBezTo>
                    <a:pt x="543" y="44"/>
                    <a:pt x="470" y="15"/>
                    <a:pt x="441" y="59"/>
                  </a:cubicBezTo>
                  <a:cubicBezTo>
                    <a:pt x="411" y="88"/>
                    <a:pt x="396" y="74"/>
                    <a:pt x="367" y="74"/>
                  </a:cubicBezTo>
                  <a:cubicBezTo>
                    <a:pt x="294" y="59"/>
                    <a:pt x="147" y="162"/>
                    <a:pt x="147" y="206"/>
                  </a:cubicBezTo>
                  <a:cubicBezTo>
                    <a:pt x="147" y="235"/>
                    <a:pt x="132" y="264"/>
                    <a:pt x="118" y="294"/>
                  </a:cubicBezTo>
                  <a:cubicBezTo>
                    <a:pt x="73" y="353"/>
                    <a:pt x="59" y="441"/>
                    <a:pt x="59" y="514"/>
                  </a:cubicBezTo>
                  <a:cubicBezTo>
                    <a:pt x="44" y="617"/>
                    <a:pt x="29" y="734"/>
                    <a:pt x="15" y="778"/>
                  </a:cubicBezTo>
                  <a:cubicBezTo>
                    <a:pt x="15" y="822"/>
                    <a:pt x="15" y="866"/>
                    <a:pt x="44" y="837"/>
                  </a:cubicBezTo>
                  <a:cubicBezTo>
                    <a:pt x="59" y="822"/>
                    <a:pt x="73" y="822"/>
                    <a:pt x="44" y="866"/>
                  </a:cubicBezTo>
                  <a:cubicBezTo>
                    <a:pt x="0" y="1145"/>
                    <a:pt x="0" y="1424"/>
                    <a:pt x="29" y="1703"/>
                  </a:cubicBezTo>
                  <a:cubicBezTo>
                    <a:pt x="44" y="1733"/>
                    <a:pt x="44" y="1777"/>
                    <a:pt x="29" y="1806"/>
                  </a:cubicBezTo>
                  <a:cubicBezTo>
                    <a:pt x="29" y="1865"/>
                    <a:pt x="59" y="1938"/>
                    <a:pt x="88" y="1997"/>
                  </a:cubicBezTo>
                  <a:cubicBezTo>
                    <a:pt x="118" y="2041"/>
                    <a:pt x="132" y="2114"/>
                    <a:pt x="147" y="2173"/>
                  </a:cubicBezTo>
                  <a:cubicBezTo>
                    <a:pt x="162" y="2246"/>
                    <a:pt x="220" y="2305"/>
                    <a:pt x="294" y="2320"/>
                  </a:cubicBezTo>
                  <a:cubicBezTo>
                    <a:pt x="323" y="2320"/>
                    <a:pt x="338" y="2334"/>
                    <a:pt x="338" y="2364"/>
                  </a:cubicBezTo>
                  <a:cubicBezTo>
                    <a:pt x="338" y="2393"/>
                    <a:pt x="455" y="2511"/>
                    <a:pt x="499" y="2511"/>
                  </a:cubicBezTo>
                  <a:cubicBezTo>
                    <a:pt x="514" y="2511"/>
                    <a:pt x="529" y="2481"/>
                    <a:pt x="529" y="2452"/>
                  </a:cubicBezTo>
                  <a:cubicBezTo>
                    <a:pt x="529" y="2364"/>
                    <a:pt x="573" y="2393"/>
                    <a:pt x="587" y="2496"/>
                  </a:cubicBezTo>
                  <a:cubicBezTo>
                    <a:pt x="602" y="2584"/>
                    <a:pt x="617" y="2584"/>
                    <a:pt x="661" y="2584"/>
                  </a:cubicBezTo>
                  <a:cubicBezTo>
                    <a:pt x="690" y="2599"/>
                    <a:pt x="734" y="2584"/>
                    <a:pt x="749" y="2569"/>
                  </a:cubicBezTo>
                  <a:cubicBezTo>
                    <a:pt x="778" y="2555"/>
                    <a:pt x="808" y="2555"/>
                    <a:pt x="852" y="2569"/>
                  </a:cubicBezTo>
                  <a:cubicBezTo>
                    <a:pt x="896" y="2584"/>
                    <a:pt x="954" y="2584"/>
                    <a:pt x="998" y="2540"/>
                  </a:cubicBezTo>
                  <a:cubicBezTo>
                    <a:pt x="1028" y="2511"/>
                    <a:pt x="1072" y="2496"/>
                    <a:pt x="1116" y="2496"/>
                  </a:cubicBezTo>
                  <a:cubicBezTo>
                    <a:pt x="1160" y="2496"/>
                    <a:pt x="1233" y="2393"/>
                    <a:pt x="1336" y="2202"/>
                  </a:cubicBezTo>
                  <a:cubicBezTo>
                    <a:pt x="1395" y="2085"/>
                    <a:pt x="1395" y="2070"/>
                    <a:pt x="1336" y="1982"/>
                  </a:cubicBezTo>
                  <a:cubicBezTo>
                    <a:pt x="1292" y="1923"/>
                    <a:pt x="1263" y="1909"/>
                    <a:pt x="1248" y="1938"/>
                  </a:cubicBezTo>
                  <a:cubicBezTo>
                    <a:pt x="1233" y="1953"/>
                    <a:pt x="1219" y="1953"/>
                    <a:pt x="1204" y="1967"/>
                  </a:cubicBezTo>
                  <a:cubicBezTo>
                    <a:pt x="1160" y="1967"/>
                    <a:pt x="1145" y="1791"/>
                    <a:pt x="1175" y="1659"/>
                  </a:cubicBezTo>
                  <a:cubicBezTo>
                    <a:pt x="1219" y="1424"/>
                    <a:pt x="1219" y="1204"/>
                    <a:pt x="1175" y="984"/>
                  </a:cubicBezTo>
                  <a:cubicBezTo>
                    <a:pt x="1131" y="881"/>
                    <a:pt x="1101" y="764"/>
                    <a:pt x="1101" y="646"/>
                  </a:cubicBezTo>
                  <a:cubicBezTo>
                    <a:pt x="1101" y="617"/>
                    <a:pt x="1116" y="587"/>
                    <a:pt x="1131" y="602"/>
                  </a:cubicBezTo>
                  <a:cubicBezTo>
                    <a:pt x="1160" y="602"/>
                    <a:pt x="1175" y="573"/>
                    <a:pt x="1175" y="543"/>
                  </a:cubicBezTo>
                  <a:cubicBezTo>
                    <a:pt x="1160" y="411"/>
                    <a:pt x="1131" y="294"/>
                    <a:pt x="1072" y="191"/>
                  </a:cubicBezTo>
                  <a:cubicBezTo>
                    <a:pt x="1057" y="191"/>
                    <a:pt x="1028" y="235"/>
                    <a:pt x="1013" y="309"/>
                  </a:cubicBezTo>
                  <a:cubicBezTo>
                    <a:pt x="998" y="367"/>
                    <a:pt x="984" y="411"/>
                    <a:pt x="969" y="411"/>
                  </a:cubicBezTo>
                  <a:cubicBezTo>
                    <a:pt x="940" y="397"/>
                    <a:pt x="940" y="382"/>
                    <a:pt x="940" y="353"/>
                  </a:cubicBezTo>
                  <a:cubicBezTo>
                    <a:pt x="954" y="309"/>
                    <a:pt x="896" y="235"/>
                    <a:pt x="866" y="250"/>
                  </a:cubicBezTo>
                  <a:cubicBezTo>
                    <a:pt x="837" y="279"/>
                    <a:pt x="837" y="250"/>
                    <a:pt x="822" y="235"/>
                  </a:cubicBezTo>
                  <a:cubicBezTo>
                    <a:pt x="808" y="220"/>
                    <a:pt x="837" y="220"/>
                    <a:pt x="881" y="220"/>
                  </a:cubicBezTo>
                  <a:cubicBezTo>
                    <a:pt x="910" y="220"/>
                    <a:pt x="954" y="206"/>
                    <a:pt x="954" y="103"/>
                  </a:cubicBezTo>
                  <a:cubicBezTo>
                    <a:pt x="954" y="15"/>
                    <a:pt x="954" y="15"/>
                    <a:pt x="910" y="59"/>
                  </a:cubicBezTo>
                  <a:cubicBezTo>
                    <a:pt x="866" y="103"/>
                    <a:pt x="866" y="103"/>
                    <a:pt x="822" y="59"/>
                  </a:cubicBezTo>
                  <a:cubicBezTo>
                    <a:pt x="793" y="15"/>
                    <a:pt x="778" y="0"/>
                    <a:pt x="778" y="59"/>
                  </a:cubicBezTo>
                  <a:cubicBezTo>
                    <a:pt x="763" y="118"/>
                    <a:pt x="763" y="103"/>
                    <a:pt x="763" y="59"/>
                  </a:cubicBezTo>
                  <a:cubicBezTo>
                    <a:pt x="749" y="15"/>
                    <a:pt x="734" y="15"/>
                    <a:pt x="675" y="15"/>
                  </a:cubicBezTo>
                  <a:cubicBezTo>
                    <a:pt x="617" y="15"/>
                    <a:pt x="587" y="0"/>
                    <a:pt x="587" y="30"/>
                  </a:cubicBezTo>
                  <a:close/>
                  <a:moveTo>
                    <a:pt x="411" y="176"/>
                  </a:moveTo>
                  <a:cubicBezTo>
                    <a:pt x="441" y="250"/>
                    <a:pt x="426" y="250"/>
                    <a:pt x="382" y="206"/>
                  </a:cubicBezTo>
                  <a:cubicBezTo>
                    <a:pt x="338" y="162"/>
                    <a:pt x="338" y="132"/>
                    <a:pt x="367" y="132"/>
                  </a:cubicBezTo>
                  <a:cubicBezTo>
                    <a:pt x="411" y="132"/>
                    <a:pt x="411" y="147"/>
                    <a:pt x="411" y="176"/>
                  </a:cubicBezTo>
                  <a:close/>
                  <a:moveTo>
                    <a:pt x="602" y="309"/>
                  </a:moveTo>
                  <a:cubicBezTo>
                    <a:pt x="602" y="323"/>
                    <a:pt x="573" y="323"/>
                    <a:pt x="573" y="294"/>
                  </a:cubicBezTo>
                  <a:cubicBezTo>
                    <a:pt x="573" y="264"/>
                    <a:pt x="573" y="235"/>
                    <a:pt x="587" y="250"/>
                  </a:cubicBezTo>
                  <a:cubicBezTo>
                    <a:pt x="602" y="264"/>
                    <a:pt x="602" y="294"/>
                    <a:pt x="587" y="309"/>
                  </a:cubicBezTo>
                  <a:close/>
                  <a:moveTo>
                    <a:pt x="881" y="323"/>
                  </a:moveTo>
                  <a:cubicBezTo>
                    <a:pt x="881" y="338"/>
                    <a:pt x="866" y="353"/>
                    <a:pt x="852" y="353"/>
                  </a:cubicBezTo>
                  <a:cubicBezTo>
                    <a:pt x="837" y="353"/>
                    <a:pt x="837" y="338"/>
                    <a:pt x="837" y="323"/>
                  </a:cubicBezTo>
                  <a:cubicBezTo>
                    <a:pt x="852" y="309"/>
                    <a:pt x="852" y="309"/>
                    <a:pt x="866" y="309"/>
                  </a:cubicBezTo>
                  <a:cubicBezTo>
                    <a:pt x="866" y="309"/>
                    <a:pt x="866" y="309"/>
                    <a:pt x="866" y="338"/>
                  </a:cubicBezTo>
                  <a:close/>
                  <a:moveTo>
                    <a:pt x="338" y="529"/>
                  </a:moveTo>
                  <a:cubicBezTo>
                    <a:pt x="338" y="558"/>
                    <a:pt x="294" y="558"/>
                    <a:pt x="279" y="514"/>
                  </a:cubicBezTo>
                  <a:cubicBezTo>
                    <a:pt x="264" y="485"/>
                    <a:pt x="279" y="499"/>
                    <a:pt x="308" y="499"/>
                  </a:cubicBezTo>
                  <a:cubicBezTo>
                    <a:pt x="323" y="499"/>
                    <a:pt x="323" y="514"/>
                    <a:pt x="323" y="529"/>
                  </a:cubicBezTo>
                  <a:close/>
                  <a:moveTo>
                    <a:pt x="719" y="646"/>
                  </a:moveTo>
                  <a:cubicBezTo>
                    <a:pt x="719" y="705"/>
                    <a:pt x="675" y="705"/>
                    <a:pt x="661" y="631"/>
                  </a:cubicBezTo>
                  <a:cubicBezTo>
                    <a:pt x="631" y="573"/>
                    <a:pt x="661" y="587"/>
                    <a:pt x="675" y="602"/>
                  </a:cubicBezTo>
                  <a:cubicBezTo>
                    <a:pt x="690" y="602"/>
                    <a:pt x="705" y="631"/>
                    <a:pt x="705" y="646"/>
                  </a:cubicBezTo>
                  <a:close/>
                  <a:moveTo>
                    <a:pt x="778" y="954"/>
                  </a:moveTo>
                  <a:cubicBezTo>
                    <a:pt x="778" y="969"/>
                    <a:pt x="734" y="969"/>
                    <a:pt x="690" y="940"/>
                  </a:cubicBezTo>
                  <a:cubicBezTo>
                    <a:pt x="675" y="925"/>
                    <a:pt x="661" y="910"/>
                    <a:pt x="675" y="881"/>
                  </a:cubicBezTo>
                  <a:cubicBezTo>
                    <a:pt x="690" y="866"/>
                    <a:pt x="705" y="866"/>
                    <a:pt x="734" y="881"/>
                  </a:cubicBezTo>
                  <a:cubicBezTo>
                    <a:pt x="749" y="910"/>
                    <a:pt x="763" y="925"/>
                    <a:pt x="763" y="954"/>
                  </a:cubicBezTo>
                  <a:close/>
                  <a:moveTo>
                    <a:pt x="1013" y="969"/>
                  </a:moveTo>
                  <a:cubicBezTo>
                    <a:pt x="1013" y="999"/>
                    <a:pt x="1013" y="1028"/>
                    <a:pt x="984" y="1028"/>
                  </a:cubicBezTo>
                  <a:cubicBezTo>
                    <a:pt x="969" y="1028"/>
                    <a:pt x="969" y="1028"/>
                    <a:pt x="969" y="1013"/>
                  </a:cubicBezTo>
                  <a:cubicBezTo>
                    <a:pt x="969" y="984"/>
                    <a:pt x="954" y="969"/>
                    <a:pt x="940" y="954"/>
                  </a:cubicBezTo>
                  <a:cubicBezTo>
                    <a:pt x="940" y="925"/>
                    <a:pt x="940" y="910"/>
                    <a:pt x="969" y="910"/>
                  </a:cubicBezTo>
                  <a:cubicBezTo>
                    <a:pt x="984" y="925"/>
                    <a:pt x="998" y="954"/>
                    <a:pt x="1013" y="969"/>
                  </a:cubicBezTo>
                  <a:close/>
                  <a:moveTo>
                    <a:pt x="529" y="1439"/>
                  </a:moveTo>
                  <a:cubicBezTo>
                    <a:pt x="529" y="1454"/>
                    <a:pt x="499" y="1468"/>
                    <a:pt x="470" y="1454"/>
                  </a:cubicBezTo>
                  <a:cubicBezTo>
                    <a:pt x="441" y="1439"/>
                    <a:pt x="426" y="1439"/>
                    <a:pt x="470" y="1395"/>
                  </a:cubicBezTo>
                  <a:cubicBezTo>
                    <a:pt x="514" y="1366"/>
                    <a:pt x="499" y="1366"/>
                    <a:pt x="485" y="1336"/>
                  </a:cubicBezTo>
                  <a:cubicBezTo>
                    <a:pt x="470" y="1321"/>
                    <a:pt x="470" y="1292"/>
                    <a:pt x="485" y="1277"/>
                  </a:cubicBezTo>
                  <a:cubicBezTo>
                    <a:pt x="499" y="1233"/>
                    <a:pt x="543" y="1380"/>
                    <a:pt x="529" y="1439"/>
                  </a:cubicBezTo>
                  <a:close/>
                  <a:moveTo>
                    <a:pt x="719" y="2070"/>
                  </a:moveTo>
                  <a:cubicBezTo>
                    <a:pt x="690" y="2100"/>
                    <a:pt x="675" y="2056"/>
                    <a:pt x="690" y="2011"/>
                  </a:cubicBezTo>
                  <a:cubicBezTo>
                    <a:pt x="719" y="1953"/>
                    <a:pt x="719" y="1953"/>
                    <a:pt x="719" y="2011"/>
                  </a:cubicBezTo>
                  <a:cubicBezTo>
                    <a:pt x="734" y="2026"/>
                    <a:pt x="734" y="2056"/>
                    <a:pt x="719" y="20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8957902" y="1786695"/>
              <a:ext cx="35384" cy="75836"/>
            </a:xfrm>
            <a:custGeom>
              <a:avLst/>
              <a:gdLst/>
              <a:ahLst/>
              <a:cxnLst/>
              <a:rect l="l" t="t" r="r" b="b"/>
              <a:pathLst>
                <a:path w="1117" h="2394" extrusionOk="0">
                  <a:moveTo>
                    <a:pt x="397" y="45"/>
                  </a:moveTo>
                  <a:cubicBezTo>
                    <a:pt x="382" y="74"/>
                    <a:pt x="353" y="89"/>
                    <a:pt x="353" y="103"/>
                  </a:cubicBezTo>
                  <a:cubicBezTo>
                    <a:pt x="353" y="118"/>
                    <a:pt x="280" y="206"/>
                    <a:pt x="236" y="206"/>
                  </a:cubicBezTo>
                  <a:cubicBezTo>
                    <a:pt x="162" y="206"/>
                    <a:pt x="103" y="309"/>
                    <a:pt x="89" y="441"/>
                  </a:cubicBezTo>
                  <a:cubicBezTo>
                    <a:pt x="89" y="500"/>
                    <a:pt x="89" y="558"/>
                    <a:pt x="59" y="617"/>
                  </a:cubicBezTo>
                  <a:cubicBezTo>
                    <a:pt x="59" y="661"/>
                    <a:pt x="59" y="705"/>
                    <a:pt x="59" y="749"/>
                  </a:cubicBezTo>
                  <a:cubicBezTo>
                    <a:pt x="74" y="793"/>
                    <a:pt x="74" y="837"/>
                    <a:pt x="59" y="881"/>
                  </a:cubicBezTo>
                  <a:cubicBezTo>
                    <a:pt x="30" y="911"/>
                    <a:pt x="15" y="1014"/>
                    <a:pt x="15" y="1248"/>
                  </a:cubicBezTo>
                  <a:cubicBezTo>
                    <a:pt x="15" y="1351"/>
                    <a:pt x="30" y="1395"/>
                    <a:pt x="59" y="1395"/>
                  </a:cubicBezTo>
                  <a:cubicBezTo>
                    <a:pt x="118" y="1395"/>
                    <a:pt x="133" y="1469"/>
                    <a:pt x="74" y="1527"/>
                  </a:cubicBezTo>
                  <a:cubicBezTo>
                    <a:pt x="30" y="1601"/>
                    <a:pt x="1" y="1894"/>
                    <a:pt x="45" y="1894"/>
                  </a:cubicBezTo>
                  <a:cubicBezTo>
                    <a:pt x="89" y="1894"/>
                    <a:pt x="74" y="1924"/>
                    <a:pt x="74" y="1953"/>
                  </a:cubicBezTo>
                  <a:cubicBezTo>
                    <a:pt x="118" y="2071"/>
                    <a:pt x="206" y="2159"/>
                    <a:pt x="324" y="2203"/>
                  </a:cubicBezTo>
                  <a:cubicBezTo>
                    <a:pt x="353" y="2203"/>
                    <a:pt x="382" y="2217"/>
                    <a:pt x="382" y="2247"/>
                  </a:cubicBezTo>
                  <a:cubicBezTo>
                    <a:pt x="397" y="2261"/>
                    <a:pt x="426" y="2276"/>
                    <a:pt x="456" y="2276"/>
                  </a:cubicBezTo>
                  <a:cubicBezTo>
                    <a:pt x="500" y="2276"/>
                    <a:pt x="529" y="2291"/>
                    <a:pt x="573" y="2305"/>
                  </a:cubicBezTo>
                  <a:cubicBezTo>
                    <a:pt x="720" y="2394"/>
                    <a:pt x="911" y="2129"/>
                    <a:pt x="955" y="1792"/>
                  </a:cubicBezTo>
                  <a:cubicBezTo>
                    <a:pt x="970" y="1645"/>
                    <a:pt x="970" y="1630"/>
                    <a:pt x="926" y="1615"/>
                  </a:cubicBezTo>
                  <a:cubicBezTo>
                    <a:pt x="882" y="1601"/>
                    <a:pt x="882" y="1601"/>
                    <a:pt x="926" y="1601"/>
                  </a:cubicBezTo>
                  <a:cubicBezTo>
                    <a:pt x="955" y="1601"/>
                    <a:pt x="1043" y="1322"/>
                    <a:pt x="1043" y="1131"/>
                  </a:cubicBezTo>
                  <a:cubicBezTo>
                    <a:pt x="1043" y="1072"/>
                    <a:pt x="1043" y="1014"/>
                    <a:pt x="1058" y="955"/>
                  </a:cubicBezTo>
                  <a:cubicBezTo>
                    <a:pt x="1116" y="881"/>
                    <a:pt x="1028" y="221"/>
                    <a:pt x="984" y="265"/>
                  </a:cubicBezTo>
                  <a:cubicBezTo>
                    <a:pt x="984" y="280"/>
                    <a:pt x="955" y="250"/>
                    <a:pt x="940" y="221"/>
                  </a:cubicBezTo>
                  <a:cubicBezTo>
                    <a:pt x="911" y="177"/>
                    <a:pt x="882" y="162"/>
                    <a:pt x="838" y="162"/>
                  </a:cubicBezTo>
                  <a:cubicBezTo>
                    <a:pt x="793" y="147"/>
                    <a:pt x="764" y="147"/>
                    <a:pt x="735" y="133"/>
                  </a:cubicBezTo>
                  <a:cubicBezTo>
                    <a:pt x="720" y="118"/>
                    <a:pt x="705" y="147"/>
                    <a:pt x="720" y="206"/>
                  </a:cubicBezTo>
                  <a:cubicBezTo>
                    <a:pt x="720" y="250"/>
                    <a:pt x="720" y="280"/>
                    <a:pt x="691" y="280"/>
                  </a:cubicBezTo>
                  <a:cubicBezTo>
                    <a:pt x="676" y="280"/>
                    <a:pt x="661" y="236"/>
                    <a:pt x="661" y="177"/>
                  </a:cubicBezTo>
                  <a:cubicBezTo>
                    <a:pt x="661" y="74"/>
                    <a:pt x="661" y="59"/>
                    <a:pt x="588" y="30"/>
                  </a:cubicBezTo>
                  <a:cubicBezTo>
                    <a:pt x="500" y="1"/>
                    <a:pt x="470" y="1"/>
                    <a:pt x="412" y="45"/>
                  </a:cubicBezTo>
                  <a:close/>
                  <a:moveTo>
                    <a:pt x="691" y="324"/>
                  </a:moveTo>
                  <a:cubicBezTo>
                    <a:pt x="735" y="353"/>
                    <a:pt x="749" y="353"/>
                    <a:pt x="764" y="324"/>
                  </a:cubicBezTo>
                  <a:cubicBezTo>
                    <a:pt x="793" y="250"/>
                    <a:pt x="808" y="294"/>
                    <a:pt x="808" y="368"/>
                  </a:cubicBezTo>
                  <a:cubicBezTo>
                    <a:pt x="793" y="456"/>
                    <a:pt x="793" y="456"/>
                    <a:pt x="749" y="412"/>
                  </a:cubicBezTo>
                  <a:cubicBezTo>
                    <a:pt x="720" y="382"/>
                    <a:pt x="676" y="368"/>
                    <a:pt x="647" y="382"/>
                  </a:cubicBezTo>
                  <a:cubicBezTo>
                    <a:pt x="617" y="382"/>
                    <a:pt x="588" y="368"/>
                    <a:pt x="588" y="338"/>
                  </a:cubicBezTo>
                  <a:cubicBezTo>
                    <a:pt x="573" y="280"/>
                    <a:pt x="603" y="280"/>
                    <a:pt x="691" y="324"/>
                  </a:cubicBezTo>
                  <a:close/>
                  <a:moveTo>
                    <a:pt x="852" y="720"/>
                  </a:moveTo>
                  <a:cubicBezTo>
                    <a:pt x="867" y="705"/>
                    <a:pt x="882" y="720"/>
                    <a:pt x="896" y="735"/>
                  </a:cubicBezTo>
                  <a:cubicBezTo>
                    <a:pt x="911" y="749"/>
                    <a:pt x="896" y="764"/>
                    <a:pt x="882" y="779"/>
                  </a:cubicBezTo>
                  <a:cubicBezTo>
                    <a:pt x="838" y="808"/>
                    <a:pt x="749" y="705"/>
                    <a:pt x="764" y="661"/>
                  </a:cubicBezTo>
                  <a:cubicBezTo>
                    <a:pt x="779" y="603"/>
                    <a:pt x="779" y="617"/>
                    <a:pt x="808" y="676"/>
                  </a:cubicBezTo>
                  <a:cubicBezTo>
                    <a:pt x="823" y="720"/>
                    <a:pt x="838" y="735"/>
                    <a:pt x="852" y="720"/>
                  </a:cubicBezTo>
                  <a:close/>
                  <a:moveTo>
                    <a:pt x="265" y="1513"/>
                  </a:moveTo>
                  <a:cubicBezTo>
                    <a:pt x="265" y="1527"/>
                    <a:pt x="265" y="1542"/>
                    <a:pt x="250" y="1542"/>
                  </a:cubicBezTo>
                  <a:cubicBezTo>
                    <a:pt x="250" y="1542"/>
                    <a:pt x="236" y="1527"/>
                    <a:pt x="221" y="1513"/>
                  </a:cubicBezTo>
                  <a:cubicBezTo>
                    <a:pt x="206" y="1498"/>
                    <a:pt x="221" y="1483"/>
                    <a:pt x="236" y="1483"/>
                  </a:cubicBezTo>
                  <a:cubicBezTo>
                    <a:pt x="250" y="1483"/>
                    <a:pt x="265" y="1498"/>
                    <a:pt x="265" y="1513"/>
                  </a:cubicBezTo>
                  <a:close/>
                  <a:moveTo>
                    <a:pt x="412" y="1630"/>
                  </a:moveTo>
                  <a:cubicBezTo>
                    <a:pt x="426" y="1660"/>
                    <a:pt x="412" y="1674"/>
                    <a:pt x="397" y="1674"/>
                  </a:cubicBezTo>
                  <a:cubicBezTo>
                    <a:pt x="397" y="1674"/>
                    <a:pt x="382" y="1660"/>
                    <a:pt x="382" y="1630"/>
                  </a:cubicBezTo>
                  <a:cubicBezTo>
                    <a:pt x="382" y="1615"/>
                    <a:pt x="382" y="1586"/>
                    <a:pt x="382" y="1586"/>
                  </a:cubicBezTo>
                  <a:cubicBezTo>
                    <a:pt x="397" y="1586"/>
                    <a:pt x="412" y="1615"/>
                    <a:pt x="426" y="1630"/>
                  </a:cubicBezTo>
                  <a:close/>
                  <a:moveTo>
                    <a:pt x="764" y="1953"/>
                  </a:moveTo>
                  <a:cubicBezTo>
                    <a:pt x="779" y="1983"/>
                    <a:pt x="793" y="2027"/>
                    <a:pt x="808" y="2071"/>
                  </a:cubicBezTo>
                  <a:cubicBezTo>
                    <a:pt x="764" y="2056"/>
                    <a:pt x="720" y="2027"/>
                    <a:pt x="705" y="1983"/>
                  </a:cubicBezTo>
                  <a:cubicBezTo>
                    <a:pt x="705" y="1953"/>
                    <a:pt x="691" y="1924"/>
                    <a:pt x="661" y="1924"/>
                  </a:cubicBezTo>
                  <a:cubicBezTo>
                    <a:pt x="647" y="1924"/>
                    <a:pt x="632" y="1909"/>
                    <a:pt x="647" y="1880"/>
                  </a:cubicBezTo>
                  <a:cubicBezTo>
                    <a:pt x="676" y="1821"/>
                    <a:pt x="705" y="1836"/>
                    <a:pt x="764" y="19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8834201" y="1830410"/>
              <a:ext cx="33990" cy="90249"/>
            </a:xfrm>
            <a:custGeom>
              <a:avLst/>
              <a:gdLst/>
              <a:ahLst/>
              <a:cxnLst/>
              <a:rect l="l" t="t" r="r" b="b"/>
              <a:pathLst>
                <a:path w="1073" h="2849" extrusionOk="0">
                  <a:moveTo>
                    <a:pt x="412" y="59"/>
                  </a:moveTo>
                  <a:cubicBezTo>
                    <a:pt x="397" y="89"/>
                    <a:pt x="368" y="103"/>
                    <a:pt x="324" y="118"/>
                  </a:cubicBezTo>
                  <a:cubicBezTo>
                    <a:pt x="294" y="118"/>
                    <a:pt x="265" y="147"/>
                    <a:pt x="265" y="191"/>
                  </a:cubicBezTo>
                  <a:cubicBezTo>
                    <a:pt x="265" y="250"/>
                    <a:pt x="265" y="250"/>
                    <a:pt x="235" y="206"/>
                  </a:cubicBezTo>
                  <a:cubicBezTo>
                    <a:pt x="221" y="162"/>
                    <a:pt x="221" y="162"/>
                    <a:pt x="162" y="221"/>
                  </a:cubicBezTo>
                  <a:cubicBezTo>
                    <a:pt x="74" y="324"/>
                    <a:pt x="30" y="500"/>
                    <a:pt x="15" y="896"/>
                  </a:cubicBezTo>
                  <a:cubicBezTo>
                    <a:pt x="1" y="1219"/>
                    <a:pt x="15" y="1263"/>
                    <a:pt x="59" y="1307"/>
                  </a:cubicBezTo>
                  <a:cubicBezTo>
                    <a:pt x="89" y="1351"/>
                    <a:pt x="103" y="1351"/>
                    <a:pt x="59" y="1395"/>
                  </a:cubicBezTo>
                  <a:cubicBezTo>
                    <a:pt x="15" y="1439"/>
                    <a:pt x="1" y="1513"/>
                    <a:pt x="30" y="1704"/>
                  </a:cubicBezTo>
                  <a:cubicBezTo>
                    <a:pt x="30" y="1792"/>
                    <a:pt x="45" y="1821"/>
                    <a:pt x="74" y="1821"/>
                  </a:cubicBezTo>
                  <a:cubicBezTo>
                    <a:pt x="118" y="1821"/>
                    <a:pt x="118" y="1836"/>
                    <a:pt x="103" y="1850"/>
                  </a:cubicBezTo>
                  <a:cubicBezTo>
                    <a:pt x="74" y="1909"/>
                    <a:pt x="74" y="1983"/>
                    <a:pt x="74" y="2041"/>
                  </a:cubicBezTo>
                  <a:lnTo>
                    <a:pt x="74" y="2247"/>
                  </a:lnTo>
                  <a:cubicBezTo>
                    <a:pt x="74" y="2276"/>
                    <a:pt x="89" y="2305"/>
                    <a:pt x="118" y="2305"/>
                  </a:cubicBezTo>
                  <a:cubicBezTo>
                    <a:pt x="133" y="2305"/>
                    <a:pt x="133" y="2320"/>
                    <a:pt x="118" y="2335"/>
                  </a:cubicBezTo>
                  <a:cubicBezTo>
                    <a:pt x="89" y="2394"/>
                    <a:pt x="177" y="2570"/>
                    <a:pt x="294" y="2702"/>
                  </a:cubicBezTo>
                  <a:cubicBezTo>
                    <a:pt x="412" y="2819"/>
                    <a:pt x="426" y="2834"/>
                    <a:pt x="485" y="2819"/>
                  </a:cubicBezTo>
                  <a:cubicBezTo>
                    <a:pt x="529" y="2819"/>
                    <a:pt x="573" y="2819"/>
                    <a:pt x="602" y="2834"/>
                  </a:cubicBezTo>
                  <a:cubicBezTo>
                    <a:pt x="617" y="2849"/>
                    <a:pt x="632" y="2834"/>
                    <a:pt x="632" y="2819"/>
                  </a:cubicBezTo>
                  <a:cubicBezTo>
                    <a:pt x="632" y="2805"/>
                    <a:pt x="647" y="2775"/>
                    <a:pt x="676" y="2775"/>
                  </a:cubicBezTo>
                  <a:cubicBezTo>
                    <a:pt x="720" y="2775"/>
                    <a:pt x="837" y="2628"/>
                    <a:pt x="823" y="2584"/>
                  </a:cubicBezTo>
                  <a:cubicBezTo>
                    <a:pt x="793" y="2555"/>
                    <a:pt x="823" y="2555"/>
                    <a:pt x="852" y="2570"/>
                  </a:cubicBezTo>
                  <a:cubicBezTo>
                    <a:pt x="867" y="2584"/>
                    <a:pt x="881" y="2570"/>
                    <a:pt x="881" y="2540"/>
                  </a:cubicBezTo>
                  <a:cubicBezTo>
                    <a:pt x="881" y="2511"/>
                    <a:pt x="896" y="2496"/>
                    <a:pt x="925" y="2496"/>
                  </a:cubicBezTo>
                  <a:cubicBezTo>
                    <a:pt x="955" y="2496"/>
                    <a:pt x="984" y="2438"/>
                    <a:pt x="1014" y="2291"/>
                  </a:cubicBezTo>
                  <a:cubicBezTo>
                    <a:pt x="1072" y="2012"/>
                    <a:pt x="1058" y="911"/>
                    <a:pt x="984" y="808"/>
                  </a:cubicBezTo>
                  <a:cubicBezTo>
                    <a:pt x="970" y="720"/>
                    <a:pt x="955" y="647"/>
                    <a:pt x="940" y="573"/>
                  </a:cubicBezTo>
                  <a:cubicBezTo>
                    <a:pt x="911" y="338"/>
                    <a:pt x="867" y="250"/>
                    <a:pt x="764" y="250"/>
                  </a:cubicBezTo>
                  <a:cubicBezTo>
                    <a:pt x="720" y="250"/>
                    <a:pt x="691" y="221"/>
                    <a:pt x="676" y="191"/>
                  </a:cubicBezTo>
                  <a:cubicBezTo>
                    <a:pt x="647" y="103"/>
                    <a:pt x="412" y="1"/>
                    <a:pt x="397" y="74"/>
                  </a:cubicBezTo>
                  <a:close/>
                  <a:moveTo>
                    <a:pt x="602" y="412"/>
                  </a:moveTo>
                  <a:cubicBezTo>
                    <a:pt x="529" y="456"/>
                    <a:pt x="514" y="441"/>
                    <a:pt x="544" y="382"/>
                  </a:cubicBezTo>
                  <a:cubicBezTo>
                    <a:pt x="573" y="309"/>
                    <a:pt x="588" y="324"/>
                    <a:pt x="602" y="353"/>
                  </a:cubicBezTo>
                  <a:cubicBezTo>
                    <a:pt x="632" y="368"/>
                    <a:pt x="632" y="397"/>
                    <a:pt x="602" y="412"/>
                  </a:cubicBezTo>
                  <a:close/>
                  <a:moveTo>
                    <a:pt x="368" y="2056"/>
                  </a:moveTo>
                  <a:cubicBezTo>
                    <a:pt x="382" y="2056"/>
                    <a:pt x="397" y="2056"/>
                    <a:pt x="382" y="2100"/>
                  </a:cubicBezTo>
                  <a:cubicBezTo>
                    <a:pt x="382" y="2129"/>
                    <a:pt x="382" y="2144"/>
                    <a:pt x="368" y="2144"/>
                  </a:cubicBezTo>
                  <a:cubicBezTo>
                    <a:pt x="338" y="2144"/>
                    <a:pt x="324" y="2159"/>
                    <a:pt x="309" y="2188"/>
                  </a:cubicBezTo>
                  <a:cubicBezTo>
                    <a:pt x="250" y="2217"/>
                    <a:pt x="250" y="2217"/>
                    <a:pt x="280" y="2173"/>
                  </a:cubicBezTo>
                  <a:cubicBezTo>
                    <a:pt x="280" y="2129"/>
                    <a:pt x="294" y="2100"/>
                    <a:pt x="309" y="2071"/>
                  </a:cubicBezTo>
                  <a:cubicBezTo>
                    <a:pt x="324" y="1997"/>
                    <a:pt x="324" y="1997"/>
                    <a:pt x="338" y="2041"/>
                  </a:cubicBezTo>
                  <a:cubicBezTo>
                    <a:pt x="353" y="2071"/>
                    <a:pt x="353" y="2071"/>
                    <a:pt x="368" y="2056"/>
                  </a:cubicBezTo>
                  <a:close/>
                  <a:moveTo>
                    <a:pt x="544" y="2570"/>
                  </a:moveTo>
                  <a:cubicBezTo>
                    <a:pt x="544" y="2584"/>
                    <a:pt x="529" y="2599"/>
                    <a:pt x="514" y="2599"/>
                  </a:cubicBezTo>
                  <a:cubicBezTo>
                    <a:pt x="500" y="2599"/>
                    <a:pt x="485" y="2584"/>
                    <a:pt x="500" y="2570"/>
                  </a:cubicBezTo>
                  <a:cubicBezTo>
                    <a:pt x="500" y="2555"/>
                    <a:pt x="514" y="2540"/>
                    <a:pt x="529" y="2540"/>
                  </a:cubicBezTo>
                  <a:cubicBezTo>
                    <a:pt x="529" y="2540"/>
                    <a:pt x="544" y="2555"/>
                    <a:pt x="544" y="2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8705369" y="1851792"/>
              <a:ext cx="33515" cy="80968"/>
            </a:xfrm>
            <a:custGeom>
              <a:avLst/>
              <a:gdLst/>
              <a:ahLst/>
              <a:cxnLst/>
              <a:rect l="l" t="t" r="r" b="b"/>
              <a:pathLst>
                <a:path w="1058" h="2556" extrusionOk="0">
                  <a:moveTo>
                    <a:pt x="441" y="30"/>
                  </a:moveTo>
                  <a:cubicBezTo>
                    <a:pt x="397" y="60"/>
                    <a:pt x="339" y="74"/>
                    <a:pt x="280" y="74"/>
                  </a:cubicBezTo>
                  <a:cubicBezTo>
                    <a:pt x="192" y="89"/>
                    <a:pt x="162" y="104"/>
                    <a:pt x="162" y="148"/>
                  </a:cubicBezTo>
                  <a:cubicBezTo>
                    <a:pt x="162" y="177"/>
                    <a:pt x="133" y="221"/>
                    <a:pt x="104" y="236"/>
                  </a:cubicBezTo>
                  <a:cubicBezTo>
                    <a:pt x="1" y="309"/>
                    <a:pt x="30" y="911"/>
                    <a:pt x="148" y="1131"/>
                  </a:cubicBezTo>
                  <a:cubicBezTo>
                    <a:pt x="177" y="1175"/>
                    <a:pt x="192" y="1205"/>
                    <a:pt x="192" y="1249"/>
                  </a:cubicBezTo>
                  <a:cubicBezTo>
                    <a:pt x="192" y="1278"/>
                    <a:pt x="206" y="1293"/>
                    <a:pt x="236" y="1278"/>
                  </a:cubicBezTo>
                  <a:cubicBezTo>
                    <a:pt x="265" y="1263"/>
                    <a:pt x="280" y="1278"/>
                    <a:pt x="251" y="1293"/>
                  </a:cubicBezTo>
                  <a:cubicBezTo>
                    <a:pt x="221" y="1410"/>
                    <a:pt x="206" y="1513"/>
                    <a:pt x="206" y="1630"/>
                  </a:cubicBezTo>
                  <a:cubicBezTo>
                    <a:pt x="206" y="1748"/>
                    <a:pt x="192" y="1865"/>
                    <a:pt x="177" y="1983"/>
                  </a:cubicBezTo>
                  <a:cubicBezTo>
                    <a:pt x="177" y="2056"/>
                    <a:pt x="177" y="2115"/>
                    <a:pt x="192" y="2188"/>
                  </a:cubicBezTo>
                  <a:cubicBezTo>
                    <a:pt x="206" y="2291"/>
                    <a:pt x="265" y="2379"/>
                    <a:pt x="339" y="2453"/>
                  </a:cubicBezTo>
                  <a:cubicBezTo>
                    <a:pt x="441" y="2555"/>
                    <a:pt x="456" y="2555"/>
                    <a:pt x="485" y="2511"/>
                  </a:cubicBezTo>
                  <a:cubicBezTo>
                    <a:pt x="515" y="2467"/>
                    <a:pt x="529" y="2467"/>
                    <a:pt x="574" y="2511"/>
                  </a:cubicBezTo>
                  <a:cubicBezTo>
                    <a:pt x="632" y="2555"/>
                    <a:pt x="632" y="2555"/>
                    <a:pt x="632" y="2541"/>
                  </a:cubicBezTo>
                  <a:cubicBezTo>
                    <a:pt x="632" y="2526"/>
                    <a:pt x="662" y="2497"/>
                    <a:pt x="720" y="2482"/>
                  </a:cubicBezTo>
                  <a:cubicBezTo>
                    <a:pt x="779" y="2438"/>
                    <a:pt x="852" y="2379"/>
                    <a:pt x="896" y="2306"/>
                  </a:cubicBezTo>
                  <a:cubicBezTo>
                    <a:pt x="1029" y="2130"/>
                    <a:pt x="1058" y="1968"/>
                    <a:pt x="1058" y="1440"/>
                  </a:cubicBezTo>
                  <a:cubicBezTo>
                    <a:pt x="1058" y="1102"/>
                    <a:pt x="1058" y="1043"/>
                    <a:pt x="1014" y="1014"/>
                  </a:cubicBezTo>
                  <a:cubicBezTo>
                    <a:pt x="970" y="985"/>
                    <a:pt x="985" y="970"/>
                    <a:pt x="999" y="970"/>
                  </a:cubicBezTo>
                  <a:cubicBezTo>
                    <a:pt x="1043" y="970"/>
                    <a:pt x="1043" y="838"/>
                    <a:pt x="999" y="691"/>
                  </a:cubicBezTo>
                  <a:cubicBezTo>
                    <a:pt x="970" y="618"/>
                    <a:pt x="941" y="588"/>
                    <a:pt x="911" y="588"/>
                  </a:cubicBezTo>
                  <a:cubicBezTo>
                    <a:pt x="882" y="588"/>
                    <a:pt x="867" y="588"/>
                    <a:pt x="896" y="544"/>
                  </a:cubicBezTo>
                  <a:cubicBezTo>
                    <a:pt x="941" y="456"/>
                    <a:pt x="911" y="353"/>
                    <a:pt x="794" y="250"/>
                  </a:cubicBezTo>
                  <a:cubicBezTo>
                    <a:pt x="750" y="206"/>
                    <a:pt x="720" y="162"/>
                    <a:pt x="691" y="118"/>
                  </a:cubicBezTo>
                  <a:cubicBezTo>
                    <a:pt x="691" y="74"/>
                    <a:pt x="603" y="1"/>
                    <a:pt x="544" y="1"/>
                  </a:cubicBezTo>
                  <a:cubicBezTo>
                    <a:pt x="500" y="1"/>
                    <a:pt x="471" y="16"/>
                    <a:pt x="441" y="30"/>
                  </a:cubicBezTo>
                  <a:close/>
                  <a:moveTo>
                    <a:pt x="368" y="206"/>
                  </a:moveTo>
                  <a:cubicBezTo>
                    <a:pt x="368" y="221"/>
                    <a:pt x="368" y="236"/>
                    <a:pt x="368" y="236"/>
                  </a:cubicBezTo>
                  <a:cubicBezTo>
                    <a:pt x="339" y="236"/>
                    <a:pt x="339" y="221"/>
                    <a:pt x="339" y="206"/>
                  </a:cubicBezTo>
                  <a:cubicBezTo>
                    <a:pt x="339" y="192"/>
                    <a:pt x="339" y="177"/>
                    <a:pt x="339" y="177"/>
                  </a:cubicBezTo>
                  <a:cubicBezTo>
                    <a:pt x="353" y="177"/>
                    <a:pt x="368" y="192"/>
                    <a:pt x="368" y="206"/>
                  </a:cubicBezTo>
                  <a:close/>
                  <a:moveTo>
                    <a:pt x="941" y="985"/>
                  </a:moveTo>
                  <a:cubicBezTo>
                    <a:pt x="941" y="999"/>
                    <a:pt x="926" y="1014"/>
                    <a:pt x="896" y="1014"/>
                  </a:cubicBezTo>
                  <a:cubicBezTo>
                    <a:pt x="882" y="1014"/>
                    <a:pt x="852" y="970"/>
                    <a:pt x="882" y="940"/>
                  </a:cubicBezTo>
                  <a:cubicBezTo>
                    <a:pt x="896" y="911"/>
                    <a:pt x="941" y="940"/>
                    <a:pt x="941" y="985"/>
                  </a:cubicBezTo>
                  <a:close/>
                  <a:moveTo>
                    <a:pt x="999" y="1557"/>
                  </a:moveTo>
                  <a:cubicBezTo>
                    <a:pt x="999" y="1572"/>
                    <a:pt x="985" y="1586"/>
                    <a:pt x="970" y="1586"/>
                  </a:cubicBezTo>
                  <a:cubicBezTo>
                    <a:pt x="955" y="1586"/>
                    <a:pt x="955" y="1572"/>
                    <a:pt x="955" y="1557"/>
                  </a:cubicBezTo>
                  <a:cubicBezTo>
                    <a:pt x="970" y="1542"/>
                    <a:pt x="985" y="1542"/>
                    <a:pt x="985" y="1542"/>
                  </a:cubicBezTo>
                  <a:cubicBezTo>
                    <a:pt x="999" y="1542"/>
                    <a:pt x="999" y="1557"/>
                    <a:pt x="999" y="15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8913268" y="1862499"/>
              <a:ext cx="30252" cy="69786"/>
            </a:xfrm>
            <a:custGeom>
              <a:avLst/>
              <a:gdLst/>
              <a:ahLst/>
              <a:cxnLst/>
              <a:rect l="l" t="t" r="r" b="b"/>
              <a:pathLst>
                <a:path w="955" h="2203" extrusionOk="0">
                  <a:moveTo>
                    <a:pt x="250" y="103"/>
                  </a:moveTo>
                  <a:cubicBezTo>
                    <a:pt x="132" y="206"/>
                    <a:pt x="132" y="162"/>
                    <a:pt x="88" y="1219"/>
                  </a:cubicBezTo>
                  <a:cubicBezTo>
                    <a:pt x="74" y="1292"/>
                    <a:pt x="74" y="1366"/>
                    <a:pt x="59" y="1454"/>
                  </a:cubicBezTo>
                  <a:cubicBezTo>
                    <a:pt x="59" y="1454"/>
                    <a:pt x="59" y="1483"/>
                    <a:pt x="74" y="1483"/>
                  </a:cubicBezTo>
                  <a:cubicBezTo>
                    <a:pt x="88" y="1483"/>
                    <a:pt x="103" y="1513"/>
                    <a:pt x="74" y="1527"/>
                  </a:cubicBezTo>
                  <a:cubicBezTo>
                    <a:pt x="15" y="1630"/>
                    <a:pt x="0" y="1748"/>
                    <a:pt x="44" y="1865"/>
                  </a:cubicBezTo>
                  <a:cubicBezTo>
                    <a:pt x="59" y="1924"/>
                    <a:pt x="88" y="1953"/>
                    <a:pt x="103" y="1953"/>
                  </a:cubicBezTo>
                  <a:cubicBezTo>
                    <a:pt x="118" y="1953"/>
                    <a:pt x="132" y="1953"/>
                    <a:pt x="147" y="1953"/>
                  </a:cubicBezTo>
                  <a:cubicBezTo>
                    <a:pt x="177" y="1968"/>
                    <a:pt x="177" y="1982"/>
                    <a:pt x="147" y="1997"/>
                  </a:cubicBezTo>
                  <a:cubicBezTo>
                    <a:pt x="132" y="2012"/>
                    <a:pt x="118" y="2027"/>
                    <a:pt x="162" y="2071"/>
                  </a:cubicBezTo>
                  <a:cubicBezTo>
                    <a:pt x="250" y="2159"/>
                    <a:pt x="367" y="2203"/>
                    <a:pt x="411" y="2173"/>
                  </a:cubicBezTo>
                  <a:cubicBezTo>
                    <a:pt x="441" y="2144"/>
                    <a:pt x="470" y="2144"/>
                    <a:pt x="514" y="2144"/>
                  </a:cubicBezTo>
                  <a:cubicBezTo>
                    <a:pt x="617" y="2144"/>
                    <a:pt x="837" y="1850"/>
                    <a:pt x="852" y="1674"/>
                  </a:cubicBezTo>
                  <a:cubicBezTo>
                    <a:pt x="867" y="1586"/>
                    <a:pt x="881" y="1513"/>
                    <a:pt x="896" y="1439"/>
                  </a:cubicBezTo>
                  <a:cubicBezTo>
                    <a:pt x="925" y="1307"/>
                    <a:pt x="940" y="1190"/>
                    <a:pt x="940" y="1072"/>
                  </a:cubicBezTo>
                  <a:cubicBezTo>
                    <a:pt x="955" y="823"/>
                    <a:pt x="955" y="808"/>
                    <a:pt x="881" y="705"/>
                  </a:cubicBezTo>
                  <a:cubicBezTo>
                    <a:pt x="837" y="617"/>
                    <a:pt x="793" y="602"/>
                    <a:pt x="778" y="617"/>
                  </a:cubicBezTo>
                  <a:cubicBezTo>
                    <a:pt x="764" y="632"/>
                    <a:pt x="632" y="412"/>
                    <a:pt x="617" y="309"/>
                  </a:cubicBezTo>
                  <a:cubicBezTo>
                    <a:pt x="617" y="206"/>
                    <a:pt x="558" y="118"/>
                    <a:pt x="499" y="147"/>
                  </a:cubicBezTo>
                  <a:cubicBezTo>
                    <a:pt x="441" y="177"/>
                    <a:pt x="470" y="147"/>
                    <a:pt x="470" y="118"/>
                  </a:cubicBezTo>
                  <a:cubicBezTo>
                    <a:pt x="485" y="89"/>
                    <a:pt x="485" y="74"/>
                    <a:pt x="441" y="118"/>
                  </a:cubicBezTo>
                  <a:cubicBezTo>
                    <a:pt x="411" y="162"/>
                    <a:pt x="397" y="147"/>
                    <a:pt x="397" y="118"/>
                  </a:cubicBezTo>
                  <a:cubicBezTo>
                    <a:pt x="397" y="89"/>
                    <a:pt x="397" y="74"/>
                    <a:pt x="397" y="59"/>
                  </a:cubicBezTo>
                  <a:cubicBezTo>
                    <a:pt x="397" y="1"/>
                    <a:pt x="338" y="15"/>
                    <a:pt x="250" y="103"/>
                  </a:cubicBezTo>
                  <a:close/>
                  <a:moveTo>
                    <a:pt x="455" y="485"/>
                  </a:moveTo>
                  <a:cubicBezTo>
                    <a:pt x="455" y="529"/>
                    <a:pt x="455" y="529"/>
                    <a:pt x="411" y="500"/>
                  </a:cubicBezTo>
                  <a:cubicBezTo>
                    <a:pt x="382" y="456"/>
                    <a:pt x="382" y="456"/>
                    <a:pt x="382" y="441"/>
                  </a:cubicBezTo>
                  <a:cubicBezTo>
                    <a:pt x="382" y="426"/>
                    <a:pt x="397" y="426"/>
                    <a:pt x="411" y="426"/>
                  </a:cubicBezTo>
                  <a:cubicBezTo>
                    <a:pt x="441" y="426"/>
                    <a:pt x="455" y="456"/>
                    <a:pt x="455" y="485"/>
                  </a:cubicBezTo>
                  <a:close/>
                  <a:moveTo>
                    <a:pt x="206" y="1087"/>
                  </a:moveTo>
                  <a:cubicBezTo>
                    <a:pt x="235" y="1102"/>
                    <a:pt x="235" y="1116"/>
                    <a:pt x="235" y="1131"/>
                  </a:cubicBezTo>
                  <a:cubicBezTo>
                    <a:pt x="221" y="1131"/>
                    <a:pt x="191" y="1131"/>
                    <a:pt x="162" y="1102"/>
                  </a:cubicBezTo>
                  <a:cubicBezTo>
                    <a:pt x="132" y="1072"/>
                    <a:pt x="147" y="1043"/>
                    <a:pt x="206" y="1087"/>
                  </a:cubicBezTo>
                  <a:close/>
                  <a:moveTo>
                    <a:pt x="485" y="1190"/>
                  </a:moveTo>
                  <a:cubicBezTo>
                    <a:pt x="485" y="1204"/>
                    <a:pt x="470" y="1219"/>
                    <a:pt x="455" y="1219"/>
                  </a:cubicBezTo>
                  <a:cubicBezTo>
                    <a:pt x="441" y="1219"/>
                    <a:pt x="441" y="1204"/>
                    <a:pt x="441" y="1190"/>
                  </a:cubicBezTo>
                  <a:cubicBezTo>
                    <a:pt x="455" y="1160"/>
                    <a:pt x="470" y="1146"/>
                    <a:pt x="470" y="1146"/>
                  </a:cubicBezTo>
                  <a:cubicBezTo>
                    <a:pt x="485" y="1146"/>
                    <a:pt x="485" y="1160"/>
                    <a:pt x="485" y="1190"/>
                  </a:cubicBezTo>
                  <a:close/>
                  <a:moveTo>
                    <a:pt x="764" y="1527"/>
                  </a:moveTo>
                  <a:cubicBezTo>
                    <a:pt x="764" y="1542"/>
                    <a:pt x="749" y="1557"/>
                    <a:pt x="734" y="1557"/>
                  </a:cubicBezTo>
                  <a:cubicBezTo>
                    <a:pt x="720" y="1557"/>
                    <a:pt x="705" y="1542"/>
                    <a:pt x="705" y="1527"/>
                  </a:cubicBezTo>
                  <a:cubicBezTo>
                    <a:pt x="705" y="1513"/>
                    <a:pt x="720" y="1498"/>
                    <a:pt x="734" y="1498"/>
                  </a:cubicBezTo>
                  <a:cubicBezTo>
                    <a:pt x="749" y="1513"/>
                    <a:pt x="764" y="1513"/>
                    <a:pt x="764" y="15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8767710" y="1863418"/>
              <a:ext cx="34433" cy="72130"/>
            </a:xfrm>
            <a:custGeom>
              <a:avLst/>
              <a:gdLst/>
              <a:ahLst/>
              <a:cxnLst/>
              <a:rect l="l" t="t" r="r" b="b"/>
              <a:pathLst>
                <a:path w="1087" h="2277" extrusionOk="0">
                  <a:moveTo>
                    <a:pt x="529" y="118"/>
                  </a:moveTo>
                  <a:cubicBezTo>
                    <a:pt x="529" y="177"/>
                    <a:pt x="514" y="192"/>
                    <a:pt x="485" y="192"/>
                  </a:cubicBezTo>
                  <a:cubicBezTo>
                    <a:pt x="455" y="192"/>
                    <a:pt x="455" y="192"/>
                    <a:pt x="455" y="177"/>
                  </a:cubicBezTo>
                  <a:cubicBezTo>
                    <a:pt x="470" y="148"/>
                    <a:pt x="441" y="133"/>
                    <a:pt x="411" y="118"/>
                  </a:cubicBezTo>
                  <a:cubicBezTo>
                    <a:pt x="264" y="89"/>
                    <a:pt x="118" y="295"/>
                    <a:pt x="103" y="529"/>
                  </a:cubicBezTo>
                  <a:cubicBezTo>
                    <a:pt x="103" y="573"/>
                    <a:pt x="88" y="618"/>
                    <a:pt x="74" y="662"/>
                  </a:cubicBezTo>
                  <a:cubicBezTo>
                    <a:pt x="0" y="750"/>
                    <a:pt x="44" y="1645"/>
                    <a:pt x="118" y="1645"/>
                  </a:cubicBezTo>
                  <a:cubicBezTo>
                    <a:pt x="132" y="1645"/>
                    <a:pt x="147" y="1660"/>
                    <a:pt x="147" y="1675"/>
                  </a:cubicBezTo>
                  <a:cubicBezTo>
                    <a:pt x="147" y="1689"/>
                    <a:pt x="118" y="1689"/>
                    <a:pt x="103" y="1689"/>
                  </a:cubicBezTo>
                  <a:cubicBezTo>
                    <a:pt x="44" y="1660"/>
                    <a:pt x="44" y="1719"/>
                    <a:pt x="103" y="1909"/>
                  </a:cubicBezTo>
                  <a:cubicBezTo>
                    <a:pt x="118" y="1983"/>
                    <a:pt x="147" y="2042"/>
                    <a:pt x="162" y="2042"/>
                  </a:cubicBezTo>
                  <a:cubicBezTo>
                    <a:pt x="191" y="2027"/>
                    <a:pt x="191" y="2056"/>
                    <a:pt x="191" y="2071"/>
                  </a:cubicBezTo>
                  <a:cubicBezTo>
                    <a:pt x="191" y="2144"/>
                    <a:pt x="338" y="2276"/>
                    <a:pt x="353" y="2232"/>
                  </a:cubicBezTo>
                  <a:cubicBezTo>
                    <a:pt x="353" y="2218"/>
                    <a:pt x="382" y="2188"/>
                    <a:pt x="397" y="2188"/>
                  </a:cubicBezTo>
                  <a:cubicBezTo>
                    <a:pt x="411" y="2188"/>
                    <a:pt x="411" y="2218"/>
                    <a:pt x="397" y="2232"/>
                  </a:cubicBezTo>
                  <a:cubicBezTo>
                    <a:pt x="382" y="2262"/>
                    <a:pt x="470" y="2276"/>
                    <a:pt x="631" y="2218"/>
                  </a:cubicBezTo>
                  <a:cubicBezTo>
                    <a:pt x="676" y="2203"/>
                    <a:pt x="734" y="2203"/>
                    <a:pt x="778" y="2203"/>
                  </a:cubicBezTo>
                  <a:cubicBezTo>
                    <a:pt x="837" y="2232"/>
                    <a:pt x="910" y="2174"/>
                    <a:pt x="896" y="2100"/>
                  </a:cubicBezTo>
                  <a:cubicBezTo>
                    <a:pt x="881" y="2071"/>
                    <a:pt x="896" y="2056"/>
                    <a:pt x="910" y="2056"/>
                  </a:cubicBezTo>
                  <a:cubicBezTo>
                    <a:pt x="984" y="2056"/>
                    <a:pt x="1087" y="1924"/>
                    <a:pt x="1072" y="1865"/>
                  </a:cubicBezTo>
                  <a:cubicBezTo>
                    <a:pt x="1057" y="1851"/>
                    <a:pt x="1057" y="1836"/>
                    <a:pt x="1087" y="1821"/>
                  </a:cubicBezTo>
                  <a:cubicBezTo>
                    <a:pt x="1087" y="1807"/>
                    <a:pt x="1087" y="1777"/>
                    <a:pt x="1087" y="1763"/>
                  </a:cubicBezTo>
                  <a:cubicBezTo>
                    <a:pt x="1072" y="1763"/>
                    <a:pt x="1057" y="1748"/>
                    <a:pt x="1043" y="1763"/>
                  </a:cubicBezTo>
                  <a:cubicBezTo>
                    <a:pt x="1028" y="1763"/>
                    <a:pt x="999" y="1763"/>
                    <a:pt x="984" y="1733"/>
                  </a:cubicBezTo>
                  <a:cubicBezTo>
                    <a:pt x="969" y="1704"/>
                    <a:pt x="954" y="1616"/>
                    <a:pt x="984" y="1366"/>
                  </a:cubicBezTo>
                  <a:cubicBezTo>
                    <a:pt x="999" y="1175"/>
                    <a:pt x="1013" y="896"/>
                    <a:pt x="999" y="720"/>
                  </a:cubicBezTo>
                  <a:cubicBezTo>
                    <a:pt x="999" y="456"/>
                    <a:pt x="984" y="397"/>
                    <a:pt x="940" y="324"/>
                  </a:cubicBezTo>
                  <a:cubicBezTo>
                    <a:pt x="896" y="280"/>
                    <a:pt x="866" y="251"/>
                    <a:pt x="837" y="251"/>
                  </a:cubicBezTo>
                  <a:cubicBezTo>
                    <a:pt x="822" y="236"/>
                    <a:pt x="793" y="221"/>
                    <a:pt x="793" y="206"/>
                  </a:cubicBezTo>
                  <a:cubicBezTo>
                    <a:pt x="764" y="177"/>
                    <a:pt x="734" y="162"/>
                    <a:pt x="705" y="162"/>
                  </a:cubicBezTo>
                  <a:cubicBezTo>
                    <a:pt x="646" y="162"/>
                    <a:pt x="631" y="148"/>
                    <a:pt x="646" y="118"/>
                  </a:cubicBezTo>
                  <a:cubicBezTo>
                    <a:pt x="646" y="89"/>
                    <a:pt x="646" y="60"/>
                    <a:pt x="631" y="45"/>
                  </a:cubicBezTo>
                  <a:cubicBezTo>
                    <a:pt x="558" y="1"/>
                    <a:pt x="529" y="30"/>
                    <a:pt x="529" y="118"/>
                  </a:cubicBezTo>
                  <a:close/>
                  <a:moveTo>
                    <a:pt x="910" y="500"/>
                  </a:moveTo>
                  <a:cubicBezTo>
                    <a:pt x="910" y="515"/>
                    <a:pt x="910" y="529"/>
                    <a:pt x="910" y="529"/>
                  </a:cubicBezTo>
                  <a:lnTo>
                    <a:pt x="852" y="544"/>
                  </a:lnTo>
                  <a:cubicBezTo>
                    <a:pt x="822" y="559"/>
                    <a:pt x="808" y="559"/>
                    <a:pt x="822" y="515"/>
                  </a:cubicBezTo>
                  <a:cubicBezTo>
                    <a:pt x="837" y="471"/>
                    <a:pt x="910" y="456"/>
                    <a:pt x="910" y="500"/>
                  </a:cubicBezTo>
                  <a:close/>
                  <a:moveTo>
                    <a:pt x="308" y="999"/>
                  </a:moveTo>
                  <a:cubicBezTo>
                    <a:pt x="308" y="1014"/>
                    <a:pt x="294" y="1029"/>
                    <a:pt x="279" y="1029"/>
                  </a:cubicBezTo>
                  <a:cubicBezTo>
                    <a:pt x="264" y="1029"/>
                    <a:pt x="250" y="1014"/>
                    <a:pt x="235" y="999"/>
                  </a:cubicBezTo>
                  <a:cubicBezTo>
                    <a:pt x="235" y="985"/>
                    <a:pt x="235" y="970"/>
                    <a:pt x="264" y="970"/>
                  </a:cubicBezTo>
                  <a:cubicBezTo>
                    <a:pt x="279" y="970"/>
                    <a:pt x="308" y="985"/>
                    <a:pt x="308" y="999"/>
                  </a:cubicBezTo>
                  <a:close/>
                  <a:moveTo>
                    <a:pt x="808" y="1058"/>
                  </a:moveTo>
                  <a:cubicBezTo>
                    <a:pt x="808" y="1073"/>
                    <a:pt x="778" y="1087"/>
                    <a:pt x="749" y="1087"/>
                  </a:cubicBezTo>
                  <a:cubicBezTo>
                    <a:pt x="720" y="1087"/>
                    <a:pt x="690" y="1073"/>
                    <a:pt x="690" y="1058"/>
                  </a:cubicBezTo>
                  <a:cubicBezTo>
                    <a:pt x="690" y="1058"/>
                    <a:pt x="720" y="1043"/>
                    <a:pt x="749" y="1043"/>
                  </a:cubicBezTo>
                  <a:cubicBezTo>
                    <a:pt x="778" y="1043"/>
                    <a:pt x="808" y="1058"/>
                    <a:pt x="808" y="1058"/>
                  </a:cubicBezTo>
                  <a:close/>
                  <a:moveTo>
                    <a:pt x="441" y="1278"/>
                  </a:moveTo>
                  <a:cubicBezTo>
                    <a:pt x="411" y="1337"/>
                    <a:pt x="382" y="1308"/>
                    <a:pt x="397" y="1234"/>
                  </a:cubicBezTo>
                  <a:cubicBezTo>
                    <a:pt x="411" y="1161"/>
                    <a:pt x="411" y="1175"/>
                    <a:pt x="426" y="1205"/>
                  </a:cubicBezTo>
                  <a:cubicBezTo>
                    <a:pt x="441" y="1234"/>
                    <a:pt x="441" y="1263"/>
                    <a:pt x="426" y="1278"/>
                  </a:cubicBezTo>
                  <a:close/>
                  <a:moveTo>
                    <a:pt x="1043" y="1880"/>
                  </a:moveTo>
                  <a:cubicBezTo>
                    <a:pt x="1043" y="1895"/>
                    <a:pt x="1013" y="1924"/>
                    <a:pt x="999" y="1924"/>
                  </a:cubicBezTo>
                  <a:cubicBezTo>
                    <a:pt x="969" y="1924"/>
                    <a:pt x="969" y="1895"/>
                    <a:pt x="969" y="1865"/>
                  </a:cubicBezTo>
                  <a:cubicBezTo>
                    <a:pt x="984" y="1821"/>
                    <a:pt x="1028" y="1807"/>
                    <a:pt x="1028" y="1880"/>
                  </a:cubicBezTo>
                  <a:close/>
                  <a:moveTo>
                    <a:pt x="646" y="2012"/>
                  </a:moveTo>
                  <a:cubicBezTo>
                    <a:pt x="646" y="2012"/>
                    <a:pt x="617" y="2027"/>
                    <a:pt x="587" y="2042"/>
                  </a:cubicBezTo>
                  <a:cubicBezTo>
                    <a:pt x="558" y="2042"/>
                    <a:pt x="543" y="2042"/>
                    <a:pt x="558" y="2027"/>
                  </a:cubicBezTo>
                  <a:cubicBezTo>
                    <a:pt x="558" y="2012"/>
                    <a:pt x="646" y="1998"/>
                    <a:pt x="646" y="2012"/>
                  </a:cubicBezTo>
                  <a:close/>
                  <a:moveTo>
                    <a:pt x="778" y="2042"/>
                  </a:moveTo>
                  <a:cubicBezTo>
                    <a:pt x="822" y="2071"/>
                    <a:pt x="822" y="2144"/>
                    <a:pt x="778" y="2144"/>
                  </a:cubicBezTo>
                  <a:cubicBezTo>
                    <a:pt x="734" y="2144"/>
                    <a:pt x="749" y="2115"/>
                    <a:pt x="749" y="2086"/>
                  </a:cubicBezTo>
                  <a:cubicBezTo>
                    <a:pt x="749" y="2056"/>
                    <a:pt x="734" y="2042"/>
                    <a:pt x="720" y="2027"/>
                  </a:cubicBezTo>
                  <a:cubicBezTo>
                    <a:pt x="705" y="2027"/>
                    <a:pt x="690" y="1998"/>
                    <a:pt x="720" y="1998"/>
                  </a:cubicBezTo>
                  <a:cubicBezTo>
                    <a:pt x="734" y="2012"/>
                    <a:pt x="764" y="2012"/>
                    <a:pt x="778" y="20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8843039" y="1962948"/>
              <a:ext cx="47928" cy="58160"/>
            </a:xfrm>
            <a:custGeom>
              <a:avLst/>
              <a:gdLst/>
              <a:ahLst/>
              <a:cxnLst/>
              <a:rect l="l" t="t" r="r" b="b"/>
              <a:pathLst>
                <a:path w="1513" h="1836" extrusionOk="0">
                  <a:moveTo>
                    <a:pt x="353" y="59"/>
                  </a:moveTo>
                  <a:cubicBezTo>
                    <a:pt x="309" y="89"/>
                    <a:pt x="279" y="133"/>
                    <a:pt x="279" y="133"/>
                  </a:cubicBezTo>
                  <a:cubicBezTo>
                    <a:pt x="279" y="147"/>
                    <a:pt x="265" y="162"/>
                    <a:pt x="235" y="162"/>
                  </a:cubicBezTo>
                  <a:cubicBezTo>
                    <a:pt x="177" y="162"/>
                    <a:pt x="59" y="368"/>
                    <a:pt x="45" y="573"/>
                  </a:cubicBezTo>
                  <a:cubicBezTo>
                    <a:pt x="1" y="881"/>
                    <a:pt x="45" y="1087"/>
                    <a:pt x="133" y="1087"/>
                  </a:cubicBezTo>
                  <a:cubicBezTo>
                    <a:pt x="177" y="1087"/>
                    <a:pt x="177" y="1087"/>
                    <a:pt x="133" y="1131"/>
                  </a:cubicBezTo>
                  <a:cubicBezTo>
                    <a:pt x="59" y="1204"/>
                    <a:pt x="103" y="1527"/>
                    <a:pt x="177" y="1527"/>
                  </a:cubicBezTo>
                  <a:cubicBezTo>
                    <a:pt x="191" y="1527"/>
                    <a:pt x="206" y="1557"/>
                    <a:pt x="221" y="1601"/>
                  </a:cubicBezTo>
                  <a:cubicBezTo>
                    <a:pt x="221" y="1645"/>
                    <a:pt x="250" y="1660"/>
                    <a:pt x="265" y="1660"/>
                  </a:cubicBezTo>
                  <a:cubicBezTo>
                    <a:pt x="279" y="1645"/>
                    <a:pt x="294" y="1660"/>
                    <a:pt x="309" y="1689"/>
                  </a:cubicBezTo>
                  <a:cubicBezTo>
                    <a:pt x="338" y="1748"/>
                    <a:pt x="397" y="1806"/>
                    <a:pt x="456" y="1836"/>
                  </a:cubicBezTo>
                  <a:cubicBezTo>
                    <a:pt x="485" y="1836"/>
                    <a:pt x="544" y="1704"/>
                    <a:pt x="544" y="1616"/>
                  </a:cubicBezTo>
                  <a:lnTo>
                    <a:pt x="544" y="1542"/>
                  </a:lnTo>
                  <a:lnTo>
                    <a:pt x="588" y="1630"/>
                  </a:lnTo>
                  <a:cubicBezTo>
                    <a:pt x="617" y="1704"/>
                    <a:pt x="617" y="1718"/>
                    <a:pt x="588" y="1748"/>
                  </a:cubicBezTo>
                  <a:cubicBezTo>
                    <a:pt x="514" y="1792"/>
                    <a:pt x="529" y="1836"/>
                    <a:pt x="632" y="1836"/>
                  </a:cubicBezTo>
                  <a:cubicBezTo>
                    <a:pt x="720" y="1836"/>
                    <a:pt x="808" y="1748"/>
                    <a:pt x="779" y="1689"/>
                  </a:cubicBezTo>
                  <a:cubicBezTo>
                    <a:pt x="735" y="1630"/>
                    <a:pt x="779" y="1586"/>
                    <a:pt x="823" y="1601"/>
                  </a:cubicBezTo>
                  <a:cubicBezTo>
                    <a:pt x="852" y="1616"/>
                    <a:pt x="837" y="1630"/>
                    <a:pt x="823" y="1660"/>
                  </a:cubicBezTo>
                  <a:cubicBezTo>
                    <a:pt x="793" y="1689"/>
                    <a:pt x="793" y="1704"/>
                    <a:pt x="823" y="1704"/>
                  </a:cubicBezTo>
                  <a:cubicBezTo>
                    <a:pt x="837" y="1704"/>
                    <a:pt x="867" y="1660"/>
                    <a:pt x="911" y="1601"/>
                  </a:cubicBezTo>
                  <a:cubicBezTo>
                    <a:pt x="940" y="1542"/>
                    <a:pt x="999" y="1513"/>
                    <a:pt x="1043" y="1527"/>
                  </a:cubicBezTo>
                  <a:cubicBezTo>
                    <a:pt x="1072" y="1527"/>
                    <a:pt x="1116" y="1513"/>
                    <a:pt x="1146" y="1498"/>
                  </a:cubicBezTo>
                  <a:cubicBezTo>
                    <a:pt x="1160" y="1469"/>
                    <a:pt x="1190" y="1454"/>
                    <a:pt x="1204" y="1439"/>
                  </a:cubicBezTo>
                  <a:cubicBezTo>
                    <a:pt x="1307" y="1337"/>
                    <a:pt x="1381" y="1219"/>
                    <a:pt x="1439" y="1087"/>
                  </a:cubicBezTo>
                  <a:cubicBezTo>
                    <a:pt x="1439" y="1058"/>
                    <a:pt x="1454" y="1028"/>
                    <a:pt x="1469" y="1014"/>
                  </a:cubicBezTo>
                  <a:cubicBezTo>
                    <a:pt x="1513" y="970"/>
                    <a:pt x="1469" y="823"/>
                    <a:pt x="1425" y="837"/>
                  </a:cubicBezTo>
                  <a:cubicBezTo>
                    <a:pt x="1395" y="852"/>
                    <a:pt x="1366" y="837"/>
                    <a:pt x="1351" y="823"/>
                  </a:cubicBezTo>
                  <a:cubicBezTo>
                    <a:pt x="1336" y="793"/>
                    <a:pt x="1307" y="779"/>
                    <a:pt x="1278" y="779"/>
                  </a:cubicBezTo>
                  <a:cubicBezTo>
                    <a:pt x="1234" y="779"/>
                    <a:pt x="1204" y="705"/>
                    <a:pt x="1190" y="559"/>
                  </a:cubicBezTo>
                  <a:cubicBezTo>
                    <a:pt x="1190" y="426"/>
                    <a:pt x="1131" y="294"/>
                    <a:pt x="1013" y="206"/>
                  </a:cubicBezTo>
                  <a:cubicBezTo>
                    <a:pt x="955" y="177"/>
                    <a:pt x="881" y="133"/>
                    <a:pt x="823" y="74"/>
                  </a:cubicBezTo>
                  <a:cubicBezTo>
                    <a:pt x="764" y="15"/>
                    <a:pt x="676" y="1"/>
                    <a:pt x="588" y="1"/>
                  </a:cubicBezTo>
                  <a:cubicBezTo>
                    <a:pt x="514" y="1"/>
                    <a:pt x="426" y="15"/>
                    <a:pt x="353" y="59"/>
                  </a:cubicBezTo>
                  <a:close/>
                  <a:moveTo>
                    <a:pt x="485" y="544"/>
                  </a:moveTo>
                  <a:cubicBezTo>
                    <a:pt x="500" y="559"/>
                    <a:pt x="500" y="588"/>
                    <a:pt x="485" y="603"/>
                  </a:cubicBezTo>
                  <a:cubicBezTo>
                    <a:pt x="470" y="617"/>
                    <a:pt x="470" y="617"/>
                    <a:pt x="470" y="603"/>
                  </a:cubicBezTo>
                  <a:cubicBezTo>
                    <a:pt x="456" y="573"/>
                    <a:pt x="456" y="559"/>
                    <a:pt x="441" y="544"/>
                  </a:cubicBezTo>
                  <a:cubicBezTo>
                    <a:pt x="441" y="514"/>
                    <a:pt x="441" y="500"/>
                    <a:pt x="456" y="500"/>
                  </a:cubicBezTo>
                  <a:cubicBezTo>
                    <a:pt x="470" y="500"/>
                    <a:pt x="485" y="514"/>
                    <a:pt x="485" y="544"/>
                  </a:cubicBezTo>
                  <a:close/>
                  <a:moveTo>
                    <a:pt x="984" y="603"/>
                  </a:moveTo>
                  <a:cubicBezTo>
                    <a:pt x="984" y="617"/>
                    <a:pt x="969" y="647"/>
                    <a:pt x="940" y="647"/>
                  </a:cubicBezTo>
                  <a:cubicBezTo>
                    <a:pt x="896" y="676"/>
                    <a:pt x="896" y="661"/>
                    <a:pt x="911" y="603"/>
                  </a:cubicBezTo>
                  <a:cubicBezTo>
                    <a:pt x="940" y="544"/>
                    <a:pt x="984" y="544"/>
                    <a:pt x="984" y="588"/>
                  </a:cubicBezTo>
                  <a:close/>
                  <a:moveTo>
                    <a:pt x="456" y="1454"/>
                  </a:moveTo>
                  <a:cubicBezTo>
                    <a:pt x="426" y="1498"/>
                    <a:pt x="382" y="1513"/>
                    <a:pt x="368" y="1454"/>
                  </a:cubicBezTo>
                  <a:cubicBezTo>
                    <a:pt x="353" y="1395"/>
                    <a:pt x="368" y="1410"/>
                    <a:pt x="397" y="1410"/>
                  </a:cubicBezTo>
                  <a:cubicBezTo>
                    <a:pt x="441" y="1410"/>
                    <a:pt x="456" y="1425"/>
                    <a:pt x="456" y="1454"/>
                  </a:cubicBezTo>
                  <a:close/>
                  <a:moveTo>
                    <a:pt x="705" y="1733"/>
                  </a:moveTo>
                  <a:cubicBezTo>
                    <a:pt x="705" y="1762"/>
                    <a:pt x="691" y="1777"/>
                    <a:pt x="676" y="1777"/>
                  </a:cubicBezTo>
                  <a:cubicBezTo>
                    <a:pt x="661" y="1777"/>
                    <a:pt x="646" y="1762"/>
                    <a:pt x="646" y="1733"/>
                  </a:cubicBezTo>
                  <a:cubicBezTo>
                    <a:pt x="646" y="1718"/>
                    <a:pt x="661" y="1704"/>
                    <a:pt x="676" y="1704"/>
                  </a:cubicBezTo>
                  <a:cubicBezTo>
                    <a:pt x="691" y="1704"/>
                    <a:pt x="705" y="1718"/>
                    <a:pt x="705" y="17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8941176" y="1968999"/>
              <a:ext cx="34433" cy="64210"/>
            </a:xfrm>
            <a:custGeom>
              <a:avLst/>
              <a:gdLst/>
              <a:ahLst/>
              <a:cxnLst/>
              <a:rect l="l" t="t" r="r" b="b"/>
              <a:pathLst>
                <a:path w="1087" h="2027" extrusionOk="0">
                  <a:moveTo>
                    <a:pt x="367" y="89"/>
                  </a:moveTo>
                  <a:cubicBezTo>
                    <a:pt x="338" y="118"/>
                    <a:pt x="308" y="147"/>
                    <a:pt x="264" y="162"/>
                  </a:cubicBezTo>
                  <a:cubicBezTo>
                    <a:pt x="191" y="250"/>
                    <a:pt x="132" y="368"/>
                    <a:pt x="118" y="485"/>
                  </a:cubicBezTo>
                  <a:cubicBezTo>
                    <a:pt x="118" y="529"/>
                    <a:pt x="103" y="558"/>
                    <a:pt x="74" y="602"/>
                  </a:cubicBezTo>
                  <a:cubicBezTo>
                    <a:pt x="59" y="632"/>
                    <a:pt x="44" y="646"/>
                    <a:pt x="44" y="661"/>
                  </a:cubicBezTo>
                  <a:cubicBezTo>
                    <a:pt x="44" y="690"/>
                    <a:pt x="30" y="735"/>
                    <a:pt x="15" y="779"/>
                  </a:cubicBezTo>
                  <a:cubicBezTo>
                    <a:pt x="0" y="852"/>
                    <a:pt x="0" y="940"/>
                    <a:pt x="0" y="1028"/>
                  </a:cubicBezTo>
                  <a:cubicBezTo>
                    <a:pt x="0" y="1278"/>
                    <a:pt x="118" y="1645"/>
                    <a:pt x="206" y="1645"/>
                  </a:cubicBezTo>
                  <a:cubicBezTo>
                    <a:pt x="235" y="1645"/>
                    <a:pt x="235" y="1659"/>
                    <a:pt x="235" y="1689"/>
                  </a:cubicBezTo>
                  <a:cubicBezTo>
                    <a:pt x="220" y="1733"/>
                    <a:pt x="250" y="1777"/>
                    <a:pt x="353" y="1894"/>
                  </a:cubicBezTo>
                  <a:cubicBezTo>
                    <a:pt x="470" y="1997"/>
                    <a:pt x="514" y="2026"/>
                    <a:pt x="602" y="2026"/>
                  </a:cubicBezTo>
                  <a:cubicBezTo>
                    <a:pt x="676" y="2026"/>
                    <a:pt x="720" y="1997"/>
                    <a:pt x="720" y="1982"/>
                  </a:cubicBezTo>
                  <a:cubicBezTo>
                    <a:pt x="720" y="1953"/>
                    <a:pt x="720" y="1953"/>
                    <a:pt x="734" y="1953"/>
                  </a:cubicBezTo>
                  <a:cubicBezTo>
                    <a:pt x="749" y="1968"/>
                    <a:pt x="866" y="1836"/>
                    <a:pt x="837" y="1792"/>
                  </a:cubicBezTo>
                  <a:cubicBezTo>
                    <a:pt x="822" y="1733"/>
                    <a:pt x="837" y="1748"/>
                    <a:pt x="866" y="1748"/>
                  </a:cubicBezTo>
                  <a:cubicBezTo>
                    <a:pt x="881" y="1762"/>
                    <a:pt x="969" y="1645"/>
                    <a:pt x="954" y="1615"/>
                  </a:cubicBezTo>
                  <a:cubicBezTo>
                    <a:pt x="940" y="1571"/>
                    <a:pt x="954" y="1527"/>
                    <a:pt x="984" y="1498"/>
                  </a:cubicBezTo>
                  <a:cubicBezTo>
                    <a:pt x="1028" y="1351"/>
                    <a:pt x="1072" y="1204"/>
                    <a:pt x="1072" y="1058"/>
                  </a:cubicBezTo>
                  <a:lnTo>
                    <a:pt x="1072" y="720"/>
                  </a:lnTo>
                  <a:cubicBezTo>
                    <a:pt x="1087" y="617"/>
                    <a:pt x="1072" y="514"/>
                    <a:pt x="1057" y="426"/>
                  </a:cubicBezTo>
                  <a:cubicBezTo>
                    <a:pt x="1043" y="426"/>
                    <a:pt x="1043" y="382"/>
                    <a:pt x="1057" y="353"/>
                  </a:cubicBezTo>
                  <a:cubicBezTo>
                    <a:pt x="1072" y="279"/>
                    <a:pt x="940" y="133"/>
                    <a:pt x="881" y="147"/>
                  </a:cubicBezTo>
                  <a:cubicBezTo>
                    <a:pt x="852" y="147"/>
                    <a:pt x="822" y="133"/>
                    <a:pt x="793" y="89"/>
                  </a:cubicBezTo>
                  <a:cubicBezTo>
                    <a:pt x="778" y="45"/>
                    <a:pt x="734" y="30"/>
                    <a:pt x="690" y="30"/>
                  </a:cubicBezTo>
                  <a:cubicBezTo>
                    <a:pt x="631" y="30"/>
                    <a:pt x="587" y="15"/>
                    <a:pt x="529" y="15"/>
                  </a:cubicBezTo>
                  <a:cubicBezTo>
                    <a:pt x="470" y="0"/>
                    <a:pt x="411" y="30"/>
                    <a:pt x="367" y="89"/>
                  </a:cubicBezTo>
                  <a:close/>
                  <a:moveTo>
                    <a:pt x="323" y="617"/>
                  </a:moveTo>
                  <a:cubicBezTo>
                    <a:pt x="323" y="646"/>
                    <a:pt x="308" y="632"/>
                    <a:pt x="308" y="602"/>
                  </a:cubicBezTo>
                  <a:cubicBezTo>
                    <a:pt x="308" y="573"/>
                    <a:pt x="308" y="558"/>
                    <a:pt x="323" y="558"/>
                  </a:cubicBezTo>
                  <a:cubicBezTo>
                    <a:pt x="323" y="573"/>
                    <a:pt x="323" y="602"/>
                    <a:pt x="323" y="617"/>
                  </a:cubicBezTo>
                  <a:close/>
                  <a:moveTo>
                    <a:pt x="910" y="705"/>
                  </a:moveTo>
                  <a:cubicBezTo>
                    <a:pt x="881" y="735"/>
                    <a:pt x="837" y="705"/>
                    <a:pt x="866" y="676"/>
                  </a:cubicBezTo>
                  <a:cubicBezTo>
                    <a:pt x="881" y="646"/>
                    <a:pt x="896" y="646"/>
                    <a:pt x="910" y="661"/>
                  </a:cubicBezTo>
                  <a:cubicBezTo>
                    <a:pt x="925" y="661"/>
                    <a:pt x="925" y="690"/>
                    <a:pt x="910" y="705"/>
                  </a:cubicBezTo>
                  <a:close/>
                  <a:moveTo>
                    <a:pt x="631" y="1102"/>
                  </a:moveTo>
                  <a:cubicBezTo>
                    <a:pt x="631" y="1102"/>
                    <a:pt x="617" y="1116"/>
                    <a:pt x="602" y="1131"/>
                  </a:cubicBezTo>
                  <a:cubicBezTo>
                    <a:pt x="587" y="1131"/>
                    <a:pt x="573" y="1131"/>
                    <a:pt x="573" y="1116"/>
                  </a:cubicBezTo>
                  <a:cubicBezTo>
                    <a:pt x="573" y="1102"/>
                    <a:pt x="587" y="1087"/>
                    <a:pt x="602" y="1087"/>
                  </a:cubicBezTo>
                  <a:cubicBezTo>
                    <a:pt x="617" y="1087"/>
                    <a:pt x="631" y="1087"/>
                    <a:pt x="631" y="11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8775155" y="1988544"/>
              <a:ext cx="39090" cy="80461"/>
            </a:xfrm>
            <a:custGeom>
              <a:avLst/>
              <a:gdLst/>
              <a:ahLst/>
              <a:cxnLst/>
              <a:rect l="l" t="t" r="r" b="b"/>
              <a:pathLst>
                <a:path w="1234" h="2540" extrusionOk="0">
                  <a:moveTo>
                    <a:pt x="250" y="59"/>
                  </a:moveTo>
                  <a:cubicBezTo>
                    <a:pt x="118" y="132"/>
                    <a:pt x="44" y="206"/>
                    <a:pt x="44" y="294"/>
                  </a:cubicBezTo>
                  <a:cubicBezTo>
                    <a:pt x="44" y="323"/>
                    <a:pt x="29" y="352"/>
                    <a:pt x="15" y="367"/>
                  </a:cubicBezTo>
                  <a:cubicBezTo>
                    <a:pt x="0" y="587"/>
                    <a:pt x="0" y="808"/>
                    <a:pt x="15" y="1042"/>
                  </a:cubicBezTo>
                  <a:cubicBezTo>
                    <a:pt x="59" y="1219"/>
                    <a:pt x="73" y="1307"/>
                    <a:pt x="103" y="1321"/>
                  </a:cubicBezTo>
                  <a:cubicBezTo>
                    <a:pt x="118" y="1336"/>
                    <a:pt x="132" y="1351"/>
                    <a:pt x="132" y="1380"/>
                  </a:cubicBezTo>
                  <a:cubicBezTo>
                    <a:pt x="147" y="1453"/>
                    <a:pt x="176" y="1527"/>
                    <a:pt x="206" y="1600"/>
                  </a:cubicBezTo>
                  <a:cubicBezTo>
                    <a:pt x="264" y="1703"/>
                    <a:pt x="294" y="1821"/>
                    <a:pt x="323" y="1938"/>
                  </a:cubicBezTo>
                  <a:cubicBezTo>
                    <a:pt x="352" y="2143"/>
                    <a:pt x="426" y="2349"/>
                    <a:pt x="455" y="2349"/>
                  </a:cubicBezTo>
                  <a:cubicBezTo>
                    <a:pt x="485" y="2364"/>
                    <a:pt x="514" y="2378"/>
                    <a:pt x="543" y="2408"/>
                  </a:cubicBezTo>
                  <a:cubicBezTo>
                    <a:pt x="617" y="2496"/>
                    <a:pt x="719" y="2540"/>
                    <a:pt x="719" y="2496"/>
                  </a:cubicBezTo>
                  <a:cubicBezTo>
                    <a:pt x="719" y="2452"/>
                    <a:pt x="778" y="2466"/>
                    <a:pt x="837" y="2466"/>
                  </a:cubicBezTo>
                  <a:cubicBezTo>
                    <a:pt x="910" y="2466"/>
                    <a:pt x="940" y="2452"/>
                    <a:pt x="940" y="2437"/>
                  </a:cubicBezTo>
                  <a:cubicBezTo>
                    <a:pt x="925" y="2393"/>
                    <a:pt x="984" y="2305"/>
                    <a:pt x="1013" y="2320"/>
                  </a:cubicBezTo>
                  <a:cubicBezTo>
                    <a:pt x="1042" y="2334"/>
                    <a:pt x="1057" y="2320"/>
                    <a:pt x="1072" y="2276"/>
                  </a:cubicBezTo>
                  <a:cubicBezTo>
                    <a:pt x="1086" y="2217"/>
                    <a:pt x="1116" y="2173"/>
                    <a:pt x="1145" y="2114"/>
                  </a:cubicBezTo>
                  <a:cubicBezTo>
                    <a:pt x="1204" y="2011"/>
                    <a:pt x="1219" y="1967"/>
                    <a:pt x="1219" y="1659"/>
                  </a:cubicBezTo>
                  <a:cubicBezTo>
                    <a:pt x="1233" y="1542"/>
                    <a:pt x="1219" y="1424"/>
                    <a:pt x="1204" y="1307"/>
                  </a:cubicBezTo>
                  <a:cubicBezTo>
                    <a:pt x="1189" y="1307"/>
                    <a:pt x="1175" y="1292"/>
                    <a:pt x="1160" y="1248"/>
                  </a:cubicBezTo>
                  <a:cubicBezTo>
                    <a:pt x="1160" y="1204"/>
                    <a:pt x="1160" y="1160"/>
                    <a:pt x="1175" y="1160"/>
                  </a:cubicBezTo>
                  <a:cubicBezTo>
                    <a:pt x="1189" y="1131"/>
                    <a:pt x="1189" y="1116"/>
                    <a:pt x="1175" y="1086"/>
                  </a:cubicBezTo>
                  <a:cubicBezTo>
                    <a:pt x="1160" y="1028"/>
                    <a:pt x="1145" y="969"/>
                    <a:pt x="1145" y="910"/>
                  </a:cubicBezTo>
                  <a:cubicBezTo>
                    <a:pt x="1145" y="661"/>
                    <a:pt x="1057" y="411"/>
                    <a:pt x="881" y="235"/>
                  </a:cubicBezTo>
                  <a:cubicBezTo>
                    <a:pt x="822" y="191"/>
                    <a:pt x="764" y="147"/>
                    <a:pt x="719" y="88"/>
                  </a:cubicBezTo>
                  <a:cubicBezTo>
                    <a:pt x="675" y="59"/>
                    <a:pt x="646" y="29"/>
                    <a:pt x="602" y="15"/>
                  </a:cubicBezTo>
                  <a:cubicBezTo>
                    <a:pt x="485" y="0"/>
                    <a:pt x="411" y="0"/>
                    <a:pt x="411" y="29"/>
                  </a:cubicBezTo>
                  <a:cubicBezTo>
                    <a:pt x="411" y="44"/>
                    <a:pt x="411" y="44"/>
                    <a:pt x="382" y="29"/>
                  </a:cubicBezTo>
                  <a:cubicBezTo>
                    <a:pt x="367" y="15"/>
                    <a:pt x="308" y="29"/>
                    <a:pt x="235" y="59"/>
                  </a:cubicBezTo>
                  <a:close/>
                  <a:moveTo>
                    <a:pt x="822" y="323"/>
                  </a:moveTo>
                  <a:cubicBezTo>
                    <a:pt x="822" y="382"/>
                    <a:pt x="778" y="382"/>
                    <a:pt x="734" y="338"/>
                  </a:cubicBezTo>
                  <a:cubicBezTo>
                    <a:pt x="705" y="294"/>
                    <a:pt x="719" y="294"/>
                    <a:pt x="764" y="294"/>
                  </a:cubicBezTo>
                  <a:cubicBezTo>
                    <a:pt x="808" y="294"/>
                    <a:pt x="822" y="308"/>
                    <a:pt x="822" y="323"/>
                  </a:cubicBezTo>
                  <a:close/>
                  <a:moveTo>
                    <a:pt x="969" y="529"/>
                  </a:moveTo>
                  <a:cubicBezTo>
                    <a:pt x="984" y="543"/>
                    <a:pt x="984" y="558"/>
                    <a:pt x="954" y="602"/>
                  </a:cubicBezTo>
                  <a:cubicBezTo>
                    <a:pt x="896" y="661"/>
                    <a:pt x="881" y="646"/>
                    <a:pt x="896" y="529"/>
                  </a:cubicBezTo>
                  <a:cubicBezTo>
                    <a:pt x="896" y="470"/>
                    <a:pt x="925" y="441"/>
                    <a:pt x="925" y="470"/>
                  </a:cubicBezTo>
                  <a:cubicBezTo>
                    <a:pt x="940" y="485"/>
                    <a:pt x="954" y="514"/>
                    <a:pt x="969" y="529"/>
                  </a:cubicBezTo>
                  <a:close/>
                  <a:moveTo>
                    <a:pt x="1072" y="602"/>
                  </a:moveTo>
                  <a:cubicBezTo>
                    <a:pt x="1072" y="617"/>
                    <a:pt x="1057" y="631"/>
                    <a:pt x="1042" y="631"/>
                  </a:cubicBezTo>
                  <a:cubicBezTo>
                    <a:pt x="1028" y="631"/>
                    <a:pt x="1013" y="617"/>
                    <a:pt x="1013" y="602"/>
                  </a:cubicBezTo>
                  <a:cubicBezTo>
                    <a:pt x="1013" y="587"/>
                    <a:pt x="1028" y="573"/>
                    <a:pt x="1042" y="573"/>
                  </a:cubicBezTo>
                  <a:cubicBezTo>
                    <a:pt x="1057" y="573"/>
                    <a:pt x="1086" y="587"/>
                    <a:pt x="1086" y="602"/>
                  </a:cubicBezTo>
                  <a:close/>
                  <a:moveTo>
                    <a:pt x="602" y="1028"/>
                  </a:moveTo>
                  <a:cubicBezTo>
                    <a:pt x="602" y="1042"/>
                    <a:pt x="587" y="1042"/>
                    <a:pt x="573" y="1057"/>
                  </a:cubicBezTo>
                  <a:cubicBezTo>
                    <a:pt x="558" y="1042"/>
                    <a:pt x="543" y="1042"/>
                    <a:pt x="543" y="1028"/>
                  </a:cubicBezTo>
                  <a:cubicBezTo>
                    <a:pt x="543" y="998"/>
                    <a:pt x="558" y="998"/>
                    <a:pt x="573" y="998"/>
                  </a:cubicBezTo>
                  <a:cubicBezTo>
                    <a:pt x="587" y="998"/>
                    <a:pt x="602" y="998"/>
                    <a:pt x="602" y="1028"/>
                  </a:cubicBezTo>
                  <a:close/>
                  <a:moveTo>
                    <a:pt x="455" y="1321"/>
                  </a:moveTo>
                  <a:cubicBezTo>
                    <a:pt x="426" y="1351"/>
                    <a:pt x="396" y="1307"/>
                    <a:pt x="426" y="1248"/>
                  </a:cubicBezTo>
                  <a:cubicBezTo>
                    <a:pt x="441" y="1204"/>
                    <a:pt x="441" y="1204"/>
                    <a:pt x="455" y="1248"/>
                  </a:cubicBezTo>
                  <a:cubicBezTo>
                    <a:pt x="455" y="1307"/>
                    <a:pt x="455" y="1307"/>
                    <a:pt x="455" y="1321"/>
                  </a:cubicBezTo>
                  <a:close/>
                  <a:moveTo>
                    <a:pt x="587" y="1307"/>
                  </a:moveTo>
                  <a:cubicBezTo>
                    <a:pt x="617" y="1351"/>
                    <a:pt x="573" y="1395"/>
                    <a:pt x="529" y="1351"/>
                  </a:cubicBezTo>
                  <a:cubicBezTo>
                    <a:pt x="514" y="1336"/>
                    <a:pt x="499" y="1321"/>
                    <a:pt x="485" y="1292"/>
                  </a:cubicBezTo>
                  <a:cubicBezTo>
                    <a:pt x="485" y="1277"/>
                    <a:pt x="558" y="1277"/>
                    <a:pt x="587" y="13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8854190" y="2044803"/>
              <a:ext cx="37253" cy="77230"/>
            </a:xfrm>
            <a:custGeom>
              <a:avLst/>
              <a:gdLst/>
              <a:ahLst/>
              <a:cxnLst/>
              <a:rect l="l" t="t" r="r" b="b"/>
              <a:pathLst>
                <a:path w="1176" h="2438" extrusionOk="0">
                  <a:moveTo>
                    <a:pt x="544" y="15"/>
                  </a:moveTo>
                  <a:cubicBezTo>
                    <a:pt x="515" y="15"/>
                    <a:pt x="485" y="45"/>
                    <a:pt x="485" y="45"/>
                  </a:cubicBezTo>
                  <a:cubicBezTo>
                    <a:pt x="485" y="59"/>
                    <a:pt x="456" y="89"/>
                    <a:pt x="397" y="103"/>
                  </a:cubicBezTo>
                  <a:cubicBezTo>
                    <a:pt x="324" y="133"/>
                    <a:pt x="265" y="191"/>
                    <a:pt x="236" y="250"/>
                  </a:cubicBezTo>
                  <a:cubicBezTo>
                    <a:pt x="133" y="426"/>
                    <a:pt x="74" y="617"/>
                    <a:pt x="45" y="823"/>
                  </a:cubicBezTo>
                  <a:cubicBezTo>
                    <a:pt x="60" y="867"/>
                    <a:pt x="45" y="925"/>
                    <a:pt x="30" y="969"/>
                  </a:cubicBezTo>
                  <a:cubicBezTo>
                    <a:pt x="1" y="1087"/>
                    <a:pt x="16" y="1204"/>
                    <a:pt x="45" y="1322"/>
                  </a:cubicBezTo>
                  <a:cubicBezTo>
                    <a:pt x="60" y="1336"/>
                    <a:pt x="74" y="1366"/>
                    <a:pt x="60" y="1395"/>
                  </a:cubicBezTo>
                  <a:cubicBezTo>
                    <a:pt x="60" y="1425"/>
                    <a:pt x="60" y="1439"/>
                    <a:pt x="74" y="1439"/>
                  </a:cubicBezTo>
                  <a:cubicBezTo>
                    <a:pt x="74" y="1439"/>
                    <a:pt x="104" y="1469"/>
                    <a:pt x="118" y="1498"/>
                  </a:cubicBezTo>
                  <a:cubicBezTo>
                    <a:pt x="133" y="1571"/>
                    <a:pt x="118" y="1601"/>
                    <a:pt x="104" y="1586"/>
                  </a:cubicBezTo>
                  <a:cubicBezTo>
                    <a:pt x="60" y="1703"/>
                    <a:pt x="60" y="1836"/>
                    <a:pt x="74" y="1953"/>
                  </a:cubicBezTo>
                  <a:cubicBezTo>
                    <a:pt x="89" y="1968"/>
                    <a:pt x="89" y="1997"/>
                    <a:pt x="89" y="2012"/>
                  </a:cubicBezTo>
                  <a:cubicBezTo>
                    <a:pt x="74" y="2041"/>
                    <a:pt x="89" y="2056"/>
                    <a:pt x="104" y="2056"/>
                  </a:cubicBezTo>
                  <a:cubicBezTo>
                    <a:pt x="118" y="2056"/>
                    <a:pt x="133" y="2070"/>
                    <a:pt x="133" y="2100"/>
                  </a:cubicBezTo>
                  <a:cubicBezTo>
                    <a:pt x="133" y="2173"/>
                    <a:pt x="294" y="2364"/>
                    <a:pt x="368" y="2364"/>
                  </a:cubicBezTo>
                  <a:cubicBezTo>
                    <a:pt x="383" y="2364"/>
                    <a:pt x="397" y="2379"/>
                    <a:pt x="412" y="2393"/>
                  </a:cubicBezTo>
                  <a:cubicBezTo>
                    <a:pt x="412" y="2423"/>
                    <a:pt x="427" y="2437"/>
                    <a:pt x="515" y="2408"/>
                  </a:cubicBezTo>
                  <a:cubicBezTo>
                    <a:pt x="573" y="2393"/>
                    <a:pt x="632" y="2364"/>
                    <a:pt x="632" y="2349"/>
                  </a:cubicBezTo>
                  <a:cubicBezTo>
                    <a:pt x="632" y="2320"/>
                    <a:pt x="647" y="2320"/>
                    <a:pt x="676" y="2320"/>
                  </a:cubicBezTo>
                  <a:cubicBezTo>
                    <a:pt x="706" y="2335"/>
                    <a:pt x="750" y="2305"/>
                    <a:pt x="794" y="2261"/>
                  </a:cubicBezTo>
                  <a:cubicBezTo>
                    <a:pt x="823" y="2217"/>
                    <a:pt x="867" y="2188"/>
                    <a:pt x="882" y="2203"/>
                  </a:cubicBezTo>
                  <a:cubicBezTo>
                    <a:pt x="882" y="2217"/>
                    <a:pt x="1029" y="2056"/>
                    <a:pt x="999" y="2026"/>
                  </a:cubicBezTo>
                  <a:cubicBezTo>
                    <a:pt x="970" y="1982"/>
                    <a:pt x="999" y="1968"/>
                    <a:pt x="1014" y="1924"/>
                  </a:cubicBezTo>
                  <a:cubicBezTo>
                    <a:pt x="1043" y="1894"/>
                    <a:pt x="1043" y="1850"/>
                    <a:pt x="1029" y="1836"/>
                  </a:cubicBezTo>
                  <a:cubicBezTo>
                    <a:pt x="984" y="1792"/>
                    <a:pt x="984" y="1733"/>
                    <a:pt x="1014" y="1689"/>
                  </a:cubicBezTo>
                  <a:cubicBezTo>
                    <a:pt x="1043" y="1645"/>
                    <a:pt x="1058" y="1586"/>
                    <a:pt x="1073" y="1542"/>
                  </a:cubicBezTo>
                  <a:cubicBezTo>
                    <a:pt x="1073" y="1483"/>
                    <a:pt x="1102" y="1425"/>
                    <a:pt x="1117" y="1380"/>
                  </a:cubicBezTo>
                  <a:cubicBezTo>
                    <a:pt x="1131" y="1336"/>
                    <a:pt x="1131" y="1336"/>
                    <a:pt x="1102" y="1351"/>
                  </a:cubicBezTo>
                  <a:cubicBezTo>
                    <a:pt x="1073" y="1366"/>
                    <a:pt x="1058" y="1366"/>
                    <a:pt x="1102" y="1336"/>
                  </a:cubicBezTo>
                  <a:cubicBezTo>
                    <a:pt x="1146" y="1204"/>
                    <a:pt x="1175" y="1072"/>
                    <a:pt x="1161" y="940"/>
                  </a:cubicBezTo>
                  <a:cubicBezTo>
                    <a:pt x="1161" y="896"/>
                    <a:pt x="1161" y="779"/>
                    <a:pt x="1146" y="676"/>
                  </a:cubicBezTo>
                  <a:cubicBezTo>
                    <a:pt x="1146" y="412"/>
                    <a:pt x="1117" y="338"/>
                    <a:pt x="1043" y="323"/>
                  </a:cubicBezTo>
                  <a:cubicBezTo>
                    <a:pt x="984" y="294"/>
                    <a:pt x="999" y="294"/>
                    <a:pt x="1029" y="265"/>
                  </a:cubicBezTo>
                  <a:cubicBezTo>
                    <a:pt x="1058" y="235"/>
                    <a:pt x="1073" y="221"/>
                    <a:pt x="926" y="147"/>
                  </a:cubicBezTo>
                  <a:cubicBezTo>
                    <a:pt x="838" y="118"/>
                    <a:pt x="808" y="103"/>
                    <a:pt x="794" y="118"/>
                  </a:cubicBezTo>
                  <a:cubicBezTo>
                    <a:pt x="794" y="147"/>
                    <a:pt x="794" y="118"/>
                    <a:pt x="779" y="103"/>
                  </a:cubicBezTo>
                  <a:cubicBezTo>
                    <a:pt x="764" y="74"/>
                    <a:pt x="632" y="0"/>
                    <a:pt x="544" y="15"/>
                  </a:cubicBezTo>
                  <a:close/>
                  <a:moveTo>
                    <a:pt x="1087" y="485"/>
                  </a:moveTo>
                  <a:cubicBezTo>
                    <a:pt x="1087" y="500"/>
                    <a:pt x="1087" y="514"/>
                    <a:pt x="1043" y="500"/>
                  </a:cubicBezTo>
                  <a:cubicBezTo>
                    <a:pt x="999" y="500"/>
                    <a:pt x="984" y="470"/>
                    <a:pt x="984" y="456"/>
                  </a:cubicBezTo>
                  <a:cubicBezTo>
                    <a:pt x="984" y="441"/>
                    <a:pt x="1087" y="441"/>
                    <a:pt x="1087" y="485"/>
                  </a:cubicBezTo>
                  <a:close/>
                  <a:moveTo>
                    <a:pt x="940" y="852"/>
                  </a:moveTo>
                  <a:cubicBezTo>
                    <a:pt x="926" y="867"/>
                    <a:pt x="911" y="881"/>
                    <a:pt x="896" y="881"/>
                  </a:cubicBezTo>
                  <a:cubicBezTo>
                    <a:pt x="896" y="881"/>
                    <a:pt x="882" y="867"/>
                    <a:pt x="896" y="852"/>
                  </a:cubicBezTo>
                  <a:cubicBezTo>
                    <a:pt x="896" y="837"/>
                    <a:pt x="911" y="823"/>
                    <a:pt x="926" y="823"/>
                  </a:cubicBezTo>
                  <a:cubicBezTo>
                    <a:pt x="926" y="823"/>
                    <a:pt x="940" y="837"/>
                    <a:pt x="940" y="852"/>
                  </a:cubicBezTo>
                  <a:close/>
                  <a:moveTo>
                    <a:pt x="339" y="1278"/>
                  </a:moveTo>
                  <a:cubicBezTo>
                    <a:pt x="324" y="1322"/>
                    <a:pt x="250" y="1336"/>
                    <a:pt x="265" y="1292"/>
                  </a:cubicBezTo>
                  <a:cubicBezTo>
                    <a:pt x="294" y="1190"/>
                    <a:pt x="309" y="1160"/>
                    <a:pt x="324" y="1190"/>
                  </a:cubicBezTo>
                  <a:cubicBezTo>
                    <a:pt x="339" y="1219"/>
                    <a:pt x="339" y="1248"/>
                    <a:pt x="339" y="1278"/>
                  </a:cubicBezTo>
                  <a:close/>
                  <a:moveTo>
                    <a:pt x="471" y="1410"/>
                  </a:moveTo>
                  <a:cubicBezTo>
                    <a:pt x="471" y="1425"/>
                    <a:pt x="441" y="1439"/>
                    <a:pt x="427" y="1439"/>
                  </a:cubicBezTo>
                  <a:cubicBezTo>
                    <a:pt x="412" y="1439"/>
                    <a:pt x="412" y="1425"/>
                    <a:pt x="427" y="1410"/>
                  </a:cubicBezTo>
                  <a:cubicBezTo>
                    <a:pt x="427" y="1395"/>
                    <a:pt x="441" y="1380"/>
                    <a:pt x="471" y="1380"/>
                  </a:cubicBezTo>
                  <a:cubicBezTo>
                    <a:pt x="485" y="1380"/>
                    <a:pt x="485" y="1395"/>
                    <a:pt x="471" y="1410"/>
                  </a:cubicBezTo>
                  <a:close/>
                  <a:moveTo>
                    <a:pt x="221" y="1483"/>
                  </a:moveTo>
                  <a:cubicBezTo>
                    <a:pt x="192" y="1527"/>
                    <a:pt x="192" y="1527"/>
                    <a:pt x="192" y="1483"/>
                  </a:cubicBezTo>
                  <a:cubicBezTo>
                    <a:pt x="177" y="1439"/>
                    <a:pt x="206" y="1395"/>
                    <a:pt x="236" y="1410"/>
                  </a:cubicBezTo>
                  <a:cubicBezTo>
                    <a:pt x="250" y="1439"/>
                    <a:pt x="236" y="1454"/>
                    <a:pt x="221" y="1483"/>
                  </a:cubicBezTo>
                  <a:close/>
                  <a:moveTo>
                    <a:pt x="559" y="1836"/>
                  </a:moveTo>
                  <a:cubicBezTo>
                    <a:pt x="559" y="1865"/>
                    <a:pt x="529" y="1865"/>
                    <a:pt x="515" y="1865"/>
                  </a:cubicBezTo>
                  <a:cubicBezTo>
                    <a:pt x="500" y="1850"/>
                    <a:pt x="500" y="1836"/>
                    <a:pt x="515" y="1806"/>
                  </a:cubicBezTo>
                  <a:cubicBezTo>
                    <a:pt x="559" y="1762"/>
                    <a:pt x="573" y="1777"/>
                    <a:pt x="544" y="18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8909530" y="2079680"/>
              <a:ext cx="37253" cy="73523"/>
            </a:xfrm>
            <a:custGeom>
              <a:avLst/>
              <a:gdLst/>
              <a:ahLst/>
              <a:cxnLst/>
              <a:rect l="l" t="t" r="r" b="b"/>
              <a:pathLst>
                <a:path w="1176" h="2321" extrusionOk="0">
                  <a:moveTo>
                    <a:pt x="515" y="74"/>
                  </a:moveTo>
                  <a:cubicBezTo>
                    <a:pt x="485" y="133"/>
                    <a:pt x="485" y="147"/>
                    <a:pt x="471" y="103"/>
                  </a:cubicBezTo>
                  <a:cubicBezTo>
                    <a:pt x="471" y="74"/>
                    <a:pt x="456" y="45"/>
                    <a:pt x="309" y="147"/>
                  </a:cubicBezTo>
                  <a:cubicBezTo>
                    <a:pt x="133" y="265"/>
                    <a:pt x="1" y="544"/>
                    <a:pt x="104" y="632"/>
                  </a:cubicBezTo>
                  <a:cubicBezTo>
                    <a:pt x="148" y="676"/>
                    <a:pt x="148" y="676"/>
                    <a:pt x="104" y="661"/>
                  </a:cubicBezTo>
                  <a:cubicBezTo>
                    <a:pt x="30" y="632"/>
                    <a:pt x="16" y="691"/>
                    <a:pt x="45" y="940"/>
                  </a:cubicBezTo>
                  <a:cubicBezTo>
                    <a:pt x="104" y="1410"/>
                    <a:pt x="118" y="1469"/>
                    <a:pt x="177" y="1513"/>
                  </a:cubicBezTo>
                  <a:cubicBezTo>
                    <a:pt x="206" y="1557"/>
                    <a:pt x="236" y="1615"/>
                    <a:pt x="221" y="1659"/>
                  </a:cubicBezTo>
                  <a:cubicBezTo>
                    <a:pt x="221" y="1718"/>
                    <a:pt x="221" y="1762"/>
                    <a:pt x="250" y="1762"/>
                  </a:cubicBezTo>
                  <a:cubicBezTo>
                    <a:pt x="265" y="1777"/>
                    <a:pt x="250" y="1806"/>
                    <a:pt x="250" y="1836"/>
                  </a:cubicBezTo>
                  <a:cubicBezTo>
                    <a:pt x="250" y="1865"/>
                    <a:pt x="236" y="1909"/>
                    <a:pt x="280" y="2012"/>
                  </a:cubicBezTo>
                  <a:cubicBezTo>
                    <a:pt x="383" y="2232"/>
                    <a:pt x="500" y="2320"/>
                    <a:pt x="662" y="2305"/>
                  </a:cubicBezTo>
                  <a:cubicBezTo>
                    <a:pt x="940" y="2291"/>
                    <a:pt x="1087" y="1982"/>
                    <a:pt x="1146" y="1278"/>
                  </a:cubicBezTo>
                  <a:cubicBezTo>
                    <a:pt x="1161" y="1190"/>
                    <a:pt x="1161" y="1102"/>
                    <a:pt x="1146" y="1014"/>
                  </a:cubicBezTo>
                  <a:cubicBezTo>
                    <a:pt x="1131" y="955"/>
                    <a:pt x="1131" y="911"/>
                    <a:pt x="1146" y="896"/>
                  </a:cubicBezTo>
                  <a:cubicBezTo>
                    <a:pt x="1175" y="720"/>
                    <a:pt x="1161" y="514"/>
                    <a:pt x="1102" y="338"/>
                  </a:cubicBezTo>
                  <a:cubicBezTo>
                    <a:pt x="1073" y="279"/>
                    <a:pt x="1014" y="221"/>
                    <a:pt x="955" y="206"/>
                  </a:cubicBezTo>
                  <a:cubicBezTo>
                    <a:pt x="896" y="177"/>
                    <a:pt x="838" y="147"/>
                    <a:pt x="838" y="147"/>
                  </a:cubicBezTo>
                  <a:cubicBezTo>
                    <a:pt x="838" y="89"/>
                    <a:pt x="764" y="30"/>
                    <a:pt x="676" y="15"/>
                  </a:cubicBezTo>
                  <a:cubicBezTo>
                    <a:pt x="588" y="1"/>
                    <a:pt x="559" y="1"/>
                    <a:pt x="529" y="74"/>
                  </a:cubicBezTo>
                  <a:close/>
                  <a:moveTo>
                    <a:pt x="1058" y="338"/>
                  </a:moveTo>
                  <a:cubicBezTo>
                    <a:pt x="1073" y="382"/>
                    <a:pt x="999" y="441"/>
                    <a:pt x="985" y="412"/>
                  </a:cubicBezTo>
                  <a:cubicBezTo>
                    <a:pt x="940" y="368"/>
                    <a:pt x="926" y="309"/>
                    <a:pt x="911" y="250"/>
                  </a:cubicBezTo>
                  <a:cubicBezTo>
                    <a:pt x="911" y="206"/>
                    <a:pt x="1043" y="279"/>
                    <a:pt x="1058" y="338"/>
                  </a:cubicBezTo>
                  <a:close/>
                  <a:moveTo>
                    <a:pt x="192" y="397"/>
                  </a:moveTo>
                  <a:cubicBezTo>
                    <a:pt x="192" y="412"/>
                    <a:pt x="177" y="426"/>
                    <a:pt x="162" y="441"/>
                  </a:cubicBezTo>
                  <a:cubicBezTo>
                    <a:pt x="148" y="441"/>
                    <a:pt x="133" y="441"/>
                    <a:pt x="133" y="412"/>
                  </a:cubicBezTo>
                  <a:cubicBezTo>
                    <a:pt x="133" y="382"/>
                    <a:pt x="148" y="368"/>
                    <a:pt x="162" y="368"/>
                  </a:cubicBezTo>
                  <a:cubicBezTo>
                    <a:pt x="177" y="368"/>
                    <a:pt x="192" y="382"/>
                    <a:pt x="192" y="397"/>
                  </a:cubicBezTo>
                  <a:close/>
                  <a:moveTo>
                    <a:pt x="368" y="412"/>
                  </a:moveTo>
                  <a:cubicBezTo>
                    <a:pt x="368" y="426"/>
                    <a:pt x="353" y="441"/>
                    <a:pt x="339" y="441"/>
                  </a:cubicBezTo>
                  <a:cubicBezTo>
                    <a:pt x="339" y="426"/>
                    <a:pt x="339" y="412"/>
                    <a:pt x="339" y="397"/>
                  </a:cubicBezTo>
                  <a:cubicBezTo>
                    <a:pt x="368" y="353"/>
                    <a:pt x="383" y="353"/>
                    <a:pt x="368" y="412"/>
                  </a:cubicBezTo>
                  <a:close/>
                  <a:moveTo>
                    <a:pt x="1014" y="646"/>
                  </a:moveTo>
                  <a:cubicBezTo>
                    <a:pt x="1014" y="661"/>
                    <a:pt x="985" y="661"/>
                    <a:pt x="955" y="646"/>
                  </a:cubicBezTo>
                  <a:cubicBezTo>
                    <a:pt x="940" y="632"/>
                    <a:pt x="926" y="602"/>
                    <a:pt x="940" y="588"/>
                  </a:cubicBezTo>
                  <a:cubicBezTo>
                    <a:pt x="940" y="573"/>
                    <a:pt x="970" y="573"/>
                    <a:pt x="985" y="588"/>
                  </a:cubicBezTo>
                  <a:cubicBezTo>
                    <a:pt x="1014" y="617"/>
                    <a:pt x="1014" y="632"/>
                    <a:pt x="999" y="646"/>
                  </a:cubicBezTo>
                  <a:close/>
                  <a:moveTo>
                    <a:pt x="706" y="808"/>
                  </a:moveTo>
                  <a:cubicBezTo>
                    <a:pt x="691" y="823"/>
                    <a:pt x="676" y="837"/>
                    <a:pt x="662" y="837"/>
                  </a:cubicBezTo>
                  <a:cubicBezTo>
                    <a:pt x="632" y="837"/>
                    <a:pt x="647" y="823"/>
                    <a:pt x="662" y="808"/>
                  </a:cubicBezTo>
                  <a:cubicBezTo>
                    <a:pt x="676" y="793"/>
                    <a:pt x="720" y="779"/>
                    <a:pt x="706" y="808"/>
                  </a:cubicBezTo>
                  <a:close/>
                  <a:moveTo>
                    <a:pt x="691" y="999"/>
                  </a:moveTo>
                  <a:cubicBezTo>
                    <a:pt x="691" y="1028"/>
                    <a:pt x="691" y="1028"/>
                    <a:pt x="676" y="1014"/>
                  </a:cubicBezTo>
                  <a:cubicBezTo>
                    <a:pt x="662" y="999"/>
                    <a:pt x="632" y="984"/>
                    <a:pt x="617" y="969"/>
                  </a:cubicBezTo>
                  <a:cubicBezTo>
                    <a:pt x="588" y="955"/>
                    <a:pt x="588" y="955"/>
                    <a:pt x="617" y="955"/>
                  </a:cubicBezTo>
                  <a:cubicBezTo>
                    <a:pt x="647" y="955"/>
                    <a:pt x="676" y="984"/>
                    <a:pt x="676" y="999"/>
                  </a:cubicBezTo>
                  <a:close/>
                  <a:moveTo>
                    <a:pt x="456" y="1806"/>
                  </a:moveTo>
                  <a:cubicBezTo>
                    <a:pt x="456" y="1821"/>
                    <a:pt x="456" y="1836"/>
                    <a:pt x="441" y="1836"/>
                  </a:cubicBezTo>
                  <a:cubicBezTo>
                    <a:pt x="427" y="1836"/>
                    <a:pt x="412" y="1821"/>
                    <a:pt x="412" y="1806"/>
                  </a:cubicBezTo>
                  <a:cubicBezTo>
                    <a:pt x="412" y="1792"/>
                    <a:pt x="412" y="1777"/>
                    <a:pt x="427" y="1777"/>
                  </a:cubicBezTo>
                  <a:cubicBezTo>
                    <a:pt x="441" y="1792"/>
                    <a:pt x="441" y="1792"/>
                    <a:pt x="456" y="1806"/>
                  </a:cubicBezTo>
                  <a:close/>
                  <a:moveTo>
                    <a:pt x="808" y="1880"/>
                  </a:moveTo>
                  <a:cubicBezTo>
                    <a:pt x="808" y="1894"/>
                    <a:pt x="794" y="1924"/>
                    <a:pt x="764" y="1924"/>
                  </a:cubicBezTo>
                  <a:cubicBezTo>
                    <a:pt x="720" y="1924"/>
                    <a:pt x="720" y="1836"/>
                    <a:pt x="764" y="1836"/>
                  </a:cubicBezTo>
                  <a:cubicBezTo>
                    <a:pt x="794" y="1836"/>
                    <a:pt x="808" y="1865"/>
                    <a:pt x="794" y="1880"/>
                  </a:cubicBezTo>
                  <a:close/>
                  <a:moveTo>
                    <a:pt x="500" y="1924"/>
                  </a:moveTo>
                  <a:cubicBezTo>
                    <a:pt x="500" y="1938"/>
                    <a:pt x="485" y="1953"/>
                    <a:pt x="471" y="1953"/>
                  </a:cubicBezTo>
                  <a:cubicBezTo>
                    <a:pt x="456" y="1953"/>
                    <a:pt x="456" y="1938"/>
                    <a:pt x="456" y="1924"/>
                  </a:cubicBezTo>
                  <a:cubicBezTo>
                    <a:pt x="471" y="1909"/>
                    <a:pt x="485" y="1894"/>
                    <a:pt x="485" y="1894"/>
                  </a:cubicBezTo>
                  <a:cubicBezTo>
                    <a:pt x="500" y="1894"/>
                    <a:pt x="500" y="1909"/>
                    <a:pt x="500" y="1924"/>
                  </a:cubicBezTo>
                  <a:close/>
                  <a:moveTo>
                    <a:pt x="970" y="1968"/>
                  </a:moveTo>
                  <a:cubicBezTo>
                    <a:pt x="940" y="1968"/>
                    <a:pt x="926" y="1968"/>
                    <a:pt x="911" y="1968"/>
                  </a:cubicBezTo>
                  <a:cubicBezTo>
                    <a:pt x="896" y="1968"/>
                    <a:pt x="896" y="1953"/>
                    <a:pt x="926" y="1953"/>
                  </a:cubicBezTo>
                  <a:cubicBezTo>
                    <a:pt x="955" y="1953"/>
                    <a:pt x="970" y="1953"/>
                    <a:pt x="955" y="19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8742590" y="2084336"/>
              <a:ext cx="42828" cy="74442"/>
            </a:xfrm>
            <a:custGeom>
              <a:avLst/>
              <a:gdLst/>
              <a:ahLst/>
              <a:cxnLst/>
              <a:rect l="l" t="t" r="r" b="b"/>
              <a:pathLst>
                <a:path w="1352" h="2350" extrusionOk="0">
                  <a:moveTo>
                    <a:pt x="500" y="15"/>
                  </a:moveTo>
                  <a:lnTo>
                    <a:pt x="397" y="30"/>
                  </a:lnTo>
                  <a:cubicBezTo>
                    <a:pt x="353" y="44"/>
                    <a:pt x="309" y="74"/>
                    <a:pt x="294" y="118"/>
                  </a:cubicBezTo>
                  <a:cubicBezTo>
                    <a:pt x="279" y="162"/>
                    <a:pt x="250" y="191"/>
                    <a:pt x="235" y="177"/>
                  </a:cubicBezTo>
                  <a:cubicBezTo>
                    <a:pt x="103" y="88"/>
                    <a:pt x="0" y="588"/>
                    <a:pt x="103" y="881"/>
                  </a:cubicBezTo>
                  <a:cubicBezTo>
                    <a:pt x="118" y="955"/>
                    <a:pt x="133" y="1028"/>
                    <a:pt x="147" y="1101"/>
                  </a:cubicBezTo>
                  <a:cubicBezTo>
                    <a:pt x="191" y="1263"/>
                    <a:pt x="250" y="1410"/>
                    <a:pt x="353" y="1557"/>
                  </a:cubicBezTo>
                  <a:cubicBezTo>
                    <a:pt x="382" y="1601"/>
                    <a:pt x="397" y="1659"/>
                    <a:pt x="411" y="1718"/>
                  </a:cubicBezTo>
                  <a:cubicBezTo>
                    <a:pt x="426" y="1762"/>
                    <a:pt x="441" y="1806"/>
                    <a:pt x="470" y="1850"/>
                  </a:cubicBezTo>
                  <a:cubicBezTo>
                    <a:pt x="485" y="1879"/>
                    <a:pt x="500" y="1909"/>
                    <a:pt x="514" y="1938"/>
                  </a:cubicBezTo>
                  <a:cubicBezTo>
                    <a:pt x="544" y="2158"/>
                    <a:pt x="940" y="2349"/>
                    <a:pt x="1072" y="2217"/>
                  </a:cubicBezTo>
                  <a:cubicBezTo>
                    <a:pt x="1101" y="2188"/>
                    <a:pt x="1116" y="2173"/>
                    <a:pt x="1146" y="2158"/>
                  </a:cubicBezTo>
                  <a:cubicBezTo>
                    <a:pt x="1219" y="2041"/>
                    <a:pt x="1278" y="1924"/>
                    <a:pt x="1322" y="1791"/>
                  </a:cubicBezTo>
                  <a:cubicBezTo>
                    <a:pt x="1322" y="1777"/>
                    <a:pt x="1307" y="1747"/>
                    <a:pt x="1292" y="1747"/>
                  </a:cubicBezTo>
                  <a:cubicBezTo>
                    <a:pt x="1263" y="1747"/>
                    <a:pt x="1278" y="1718"/>
                    <a:pt x="1307" y="1689"/>
                  </a:cubicBezTo>
                  <a:cubicBezTo>
                    <a:pt x="1322" y="1659"/>
                    <a:pt x="1351" y="1601"/>
                    <a:pt x="1336" y="1380"/>
                  </a:cubicBezTo>
                  <a:cubicBezTo>
                    <a:pt x="1322" y="1072"/>
                    <a:pt x="1234" y="778"/>
                    <a:pt x="1087" y="514"/>
                  </a:cubicBezTo>
                  <a:cubicBezTo>
                    <a:pt x="999" y="367"/>
                    <a:pt x="969" y="338"/>
                    <a:pt x="940" y="397"/>
                  </a:cubicBezTo>
                  <a:cubicBezTo>
                    <a:pt x="896" y="441"/>
                    <a:pt x="837" y="397"/>
                    <a:pt x="881" y="338"/>
                  </a:cubicBezTo>
                  <a:cubicBezTo>
                    <a:pt x="896" y="309"/>
                    <a:pt x="896" y="279"/>
                    <a:pt x="881" y="250"/>
                  </a:cubicBezTo>
                  <a:cubicBezTo>
                    <a:pt x="823" y="191"/>
                    <a:pt x="720" y="132"/>
                    <a:pt x="690" y="147"/>
                  </a:cubicBezTo>
                  <a:cubicBezTo>
                    <a:pt x="661" y="177"/>
                    <a:pt x="646" y="132"/>
                    <a:pt x="661" y="88"/>
                  </a:cubicBezTo>
                  <a:cubicBezTo>
                    <a:pt x="646" y="59"/>
                    <a:pt x="544" y="0"/>
                    <a:pt x="500" y="15"/>
                  </a:cubicBezTo>
                  <a:close/>
                  <a:moveTo>
                    <a:pt x="529" y="265"/>
                  </a:moveTo>
                  <a:lnTo>
                    <a:pt x="529" y="309"/>
                  </a:lnTo>
                  <a:cubicBezTo>
                    <a:pt x="500" y="294"/>
                    <a:pt x="485" y="279"/>
                    <a:pt x="470" y="265"/>
                  </a:cubicBezTo>
                  <a:cubicBezTo>
                    <a:pt x="441" y="221"/>
                    <a:pt x="441" y="221"/>
                    <a:pt x="470" y="221"/>
                  </a:cubicBezTo>
                  <a:cubicBezTo>
                    <a:pt x="500" y="221"/>
                    <a:pt x="514" y="235"/>
                    <a:pt x="529" y="265"/>
                  </a:cubicBezTo>
                  <a:close/>
                  <a:moveTo>
                    <a:pt x="705" y="309"/>
                  </a:moveTo>
                  <a:cubicBezTo>
                    <a:pt x="705" y="309"/>
                    <a:pt x="690" y="323"/>
                    <a:pt x="661" y="323"/>
                  </a:cubicBezTo>
                  <a:cubicBezTo>
                    <a:pt x="646" y="323"/>
                    <a:pt x="632" y="309"/>
                    <a:pt x="646" y="309"/>
                  </a:cubicBezTo>
                  <a:cubicBezTo>
                    <a:pt x="646" y="279"/>
                    <a:pt x="661" y="279"/>
                    <a:pt x="690" y="279"/>
                  </a:cubicBezTo>
                  <a:cubicBezTo>
                    <a:pt x="705" y="279"/>
                    <a:pt x="705" y="279"/>
                    <a:pt x="705" y="309"/>
                  </a:cubicBezTo>
                  <a:close/>
                  <a:moveTo>
                    <a:pt x="441" y="499"/>
                  </a:moveTo>
                  <a:cubicBezTo>
                    <a:pt x="441" y="514"/>
                    <a:pt x="426" y="529"/>
                    <a:pt x="411" y="529"/>
                  </a:cubicBezTo>
                  <a:cubicBezTo>
                    <a:pt x="397" y="529"/>
                    <a:pt x="382" y="499"/>
                    <a:pt x="382" y="485"/>
                  </a:cubicBezTo>
                  <a:cubicBezTo>
                    <a:pt x="382" y="455"/>
                    <a:pt x="397" y="441"/>
                    <a:pt x="411" y="455"/>
                  </a:cubicBezTo>
                  <a:cubicBezTo>
                    <a:pt x="426" y="455"/>
                    <a:pt x="426" y="485"/>
                    <a:pt x="441" y="499"/>
                  </a:cubicBezTo>
                  <a:close/>
                  <a:moveTo>
                    <a:pt x="177" y="646"/>
                  </a:moveTo>
                  <a:cubicBezTo>
                    <a:pt x="147" y="690"/>
                    <a:pt x="147" y="690"/>
                    <a:pt x="118" y="661"/>
                  </a:cubicBezTo>
                  <a:cubicBezTo>
                    <a:pt x="103" y="617"/>
                    <a:pt x="118" y="544"/>
                    <a:pt x="177" y="573"/>
                  </a:cubicBezTo>
                  <a:cubicBezTo>
                    <a:pt x="221" y="588"/>
                    <a:pt x="206" y="602"/>
                    <a:pt x="177" y="646"/>
                  </a:cubicBezTo>
                  <a:close/>
                  <a:moveTo>
                    <a:pt x="940" y="822"/>
                  </a:moveTo>
                  <a:cubicBezTo>
                    <a:pt x="925" y="837"/>
                    <a:pt x="925" y="852"/>
                    <a:pt x="911" y="852"/>
                  </a:cubicBezTo>
                  <a:cubicBezTo>
                    <a:pt x="896" y="852"/>
                    <a:pt x="881" y="837"/>
                    <a:pt x="881" y="808"/>
                  </a:cubicBezTo>
                  <a:cubicBezTo>
                    <a:pt x="881" y="778"/>
                    <a:pt x="896" y="778"/>
                    <a:pt x="911" y="778"/>
                  </a:cubicBezTo>
                  <a:cubicBezTo>
                    <a:pt x="925" y="793"/>
                    <a:pt x="940" y="808"/>
                    <a:pt x="940" y="837"/>
                  </a:cubicBezTo>
                  <a:close/>
                  <a:moveTo>
                    <a:pt x="837" y="1219"/>
                  </a:moveTo>
                  <a:cubicBezTo>
                    <a:pt x="823" y="1263"/>
                    <a:pt x="764" y="1278"/>
                    <a:pt x="764" y="1234"/>
                  </a:cubicBezTo>
                  <a:cubicBezTo>
                    <a:pt x="764" y="1204"/>
                    <a:pt x="779" y="1189"/>
                    <a:pt x="808" y="1189"/>
                  </a:cubicBezTo>
                  <a:cubicBezTo>
                    <a:pt x="837" y="1189"/>
                    <a:pt x="852" y="1204"/>
                    <a:pt x="837" y="1219"/>
                  </a:cubicBezTo>
                  <a:close/>
                  <a:moveTo>
                    <a:pt x="1072" y="1674"/>
                  </a:moveTo>
                  <a:cubicBezTo>
                    <a:pt x="1072" y="1689"/>
                    <a:pt x="1057" y="1718"/>
                    <a:pt x="1043" y="1718"/>
                  </a:cubicBezTo>
                  <a:cubicBezTo>
                    <a:pt x="1028" y="1718"/>
                    <a:pt x="1028" y="1689"/>
                    <a:pt x="1028" y="1674"/>
                  </a:cubicBezTo>
                  <a:cubicBezTo>
                    <a:pt x="1043" y="1645"/>
                    <a:pt x="1057" y="1630"/>
                    <a:pt x="1057" y="1630"/>
                  </a:cubicBezTo>
                  <a:cubicBezTo>
                    <a:pt x="1072" y="1630"/>
                    <a:pt x="1072" y="1659"/>
                    <a:pt x="1072" y="1674"/>
                  </a:cubicBezTo>
                  <a:close/>
                  <a:moveTo>
                    <a:pt x="837" y="1689"/>
                  </a:moveTo>
                  <a:cubicBezTo>
                    <a:pt x="837" y="1703"/>
                    <a:pt x="837" y="1703"/>
                    <a:pt x="808" y="1689"/>
                  </a:cubicBezTo>
                  <a:cubicBezTo>
                    <a:pt x="764" y="1674"/>
                    <a:pt x="749" y="1659"/>
                    <a:pt x="793" y="1659"/>
                  </a:cubicBezTo>
                  <a:cubicBezTo>
                    <a:pt x="808" y="1659"/>
                    <a:pt x="823" y="1674"/>
                    <a:pt x="837" y="1689"/>
                  </a:cubicBezTo>
                  <a:close/>
                  <a:moveTo>
                    <a:pt x="940" y="1791"/>
                  </a:moveTo>
                  <a:cubicBezTo>
                    <a:pt x="940" y="1806"/>
                    <a:pt x="925" y="1821"/>
                    <a:pt x="911" y="1821"/>
                  </a:cubicBezTo>
                  <a:cubicBezTo>
                    <a:pt x="896" y="1821"/>
                    <a:pt x="867" y="1806"/>
                    <a:pt x="867" y="1791"/>
                  </a:cubicBezTo>
                  <a:cubicBezTo>
                    <a:pt x="867" y="1777"/>
                    <a:pt x="867" y="1762"/>
                    <a:pt x="896" y="1762"/>
                  </a:cubicBezTo>
                  <a:cubicBezTo>
                    <a:pt x="911" y="1762"/>
                    <a:pt x="940" y="1791"/>
                    <a:pt x="940" y="1806"/>
                  </a:cubicBezTo>
                  <a:close/>
                  <a:moveTo>
                    <a:pt x="984" y="2158"/>
                  </a:moveTo>
                  <a:cubicBezTo>
                    <a:pt x="984" y="2173"/>
                    <a:pt x="969" y="2188"/>
                    <a:pt x="955" y="2188"/>
                  </a:cubicBezTo>
                  <a:cubicBezTo>
                    <a:pt x="940" y="2188"/>
                    <a:pt x="940" y="2173"/>
                    <a:pt x="940" y="2158"/>
                  </a:cubicBezTo>
                  <a:cubicBezTo>
                    <a:pt x="955" y="2144"/>
                    <a:pt x="969" y="2144"/>
                    <a:pt x="984" y="2129"/>
                  </a:cubicBezTo>
                  <a:cubicBezTo>
                    <a:pt x="984" y="2129"/>
                    <a:pt x="984" y="2144"/>
                    <a:pt x="984" y="21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8816525" y="2141546"/>
              <a:ext cx="36302" cy="66998"/>
            </a:xfrm>
            <a:custGeom>
              <a:avLst/>
              <a:gdLst/>
              <a:ahLst/>
              <a:cxnLst/>
              <a:rect l="l" t="t" r="r" b="b"/>
              <a:pathLst>
                <a:path w="1146" h="2115" extrusionOk="0">
                  <a:moveTo>
                    <a:pt x="515" y="15"/>
                  </a:moveTo>
                  <a:cubicBezTo>
                    <a:pt x="470" y="44"/>
                    <a:pt x="426" y="44"/>
                    <a:pt x="397" y="44"/>
                  </a:cubicBezTo>
                  <a:cubicBezTo>
                    <a:pt x="353" y="44"/>
                    <a:pt x="309" y="59"/>
                    <a:pt x="309" y="73"/>
                  </a:cubicBezTo>
                  <a:cubicBezTo>
                    <a:pt x="309" y="103"/>
                    <a:pt x="250" y="118"/>
                    <a:pt x="162" y="132"/>
                  </a:cubicBezTo>
                  <a:cubicBezTo>
                    <a:pt x="148" y="132"/>
                    <a:pt x="148" y="162"/>
                    <a:pt x="148" y="191"/>
                  </a:cubicBezTo>
                  <a:cubicBezTo>
                    <a:pt x="148" y="206"/>
                    <a:pt x="133" y="235"/>
                    <a:pt x="118" y="264"/>
                  </a:cubicBezTo>
                  <a:cubicBezTo>
                    <a:pt x="103" y="264"/>
                    <a:pt x="89" y="294"/>
                    <a:pt x="103" y="308"/>
                  </a:cubicBezTo>
                  <a:cubicBezTo>
                    <a:pt x="103" y="338"/>
                    <a:pt x="103" y="352"/>
                    <a:pt x="103" y="382"/>
                  </a:cubicBezTo>
                  <a:cubicBezTo>
                    <a:pt x="74" y="455"/>
                    <a:pt x="74" y="529"/>
                    <a:pt x="74" y="602"/>
                  </a:cubicBezTo>
                  <a:cubicBezTo>
                    <a:pt x="59" y="675"/>
                    <a:pt x="59" y="749"/>
                    <a:pt x="45" y="808"/>
                  </a:cubicBezTo>
                  <a:cubicBezTo>
                    <a:pt x="15" y="954"/>
                    <a:pt x="1" y="1116"/>
                    <a:pt x="1" y="1263"/>
                  </a:cubicBezTo>
                  <a:cubicBezTo>
                    <a:pt x="1" y="1277"/>
                    <a:pt x="45" y="1292"/>
                    <a:pt x="59" y="1277"/>
                  </a:cubicBezTo>
                  <a:cubicBezTo>
                    <a:pt x="89" y="1277"/>
                    <a:pt x="103" y="1277"/>
                    <a:pt x="59" y="1292"/>
                  </a:cubicBezTo>
                  <a:cubicBezTo>
                    <a:pt x="30" y="1307"/>
                    <a:pt x="30" y="1351"/>
                    <a:pt x="45" y="1395"/>
                  </a:cubicBezTo>
                  <a:cubicBezTo>
                    <a:pt x="89" y="1659"/>
                    <a:pt x="133" y="1762"/>
                    <a:pt x="162" y="1762"/>
                  </a:cubicBezTo>
                  <a:cubicBezTo>
                    <a:pt x="177" y="1762"/>
                    <a:pt x="192" y="1791"/>
                    <a:pt x="192" y="1820"/>
                  </a:cubicBezTo>
                  <a:cubicBezTo>
                    <a:pt x="192" y="1909"/>
                    <a:pt x="265" y="1967"/>
                    <a:pt x="280" y="1923"/>
                  </a:cubicBezTo>
                  <a:cubicBezTo>
                    <a:pt x="309" y="1879"/>
                    <a:pt x="309" y="1909"/>
                    <a:pt x="309" y="1938"/>
                  </a:cubicBezTo>
                  <a:cubicBezTo>
                    <a:pt x="309" y="2011"/>
                    <a:pt x="500" y="2114"/>
                    <a:pt x="603" y="2085"/>
                  </a:cubicBezTo>
                  <a:cubicBezTo>
                    <a:pt x="661" y="2070"/>
                    <a:pt x="705" y="2055"/>
                    <a:pt x="705" y="2041"/>
                  </a:cubicBezTo>
                  <a:cubicBezTo>
                    <a:pt x="705" y="2026"/>
                    <a:pt x="735" y="1997"/>
                    <a:pt x="764" y="1982"/>
                  </a:cubicBezTo>
                  <a:cubicBezTo>
                    <a:pt x="808" y="1967"/>
                    <a:pt x="838" y="1938"/>
                    <a:pt x="823" y="1923"/>
                  </a:cubicBezTo>
                  <a:cubicBezTo>
                    <a:pt x="823" y="1909"/>
                    <a:pt x="823" y="1894"/>
                    <a:pt x="838" y="1894"/>
                  </a:cubicBezTo>
                  <a:cubicBezTo>
                    <a:pt x="940" y="1835"/>
                    <a:pt x="1116" y="1292"/>
                    <a:pt x="1043" y="1292"/>
                  </a:cubicBezTo>
                  <a:cubicBezTo>
                    <a:pt x="999" y="1292"/>
                    <a:pt x="970" y="1160"/>
                    <a:pt x="984" y="1101"/>
                  </a:cubicBezTo>
                  <a:cubicBezTo>
                    <a:pt x="999" y="1057"/>
                    <a:pt x="1028" y="1042"/>
                    <a:pt x="1072" y="1057"/>
                  </a:cubicBezTo>
                  <a:lnTo>
                    <a:pt x="1146" y="1072"/>
                  </a:lnTo>
                  <a:lnTo>
                    <a:pt x="1146" y="822"/>
                  </a:lnTo>
                  <a:cubicBezTo>
                    <a:pt x="1146" y="587"/>
                    <a:pt x="1146" y="573"/>
                    <a:pt x="1072" y="558"/>
                  </a:cubicBezTo>
                  <a:cubicBezTo>
                    <a:pt x="999" y="543"/>
                    <a:pt x="984" y="499"/>
                    <a:pt x="1043" y="470"/>
                  </a:cubicBezTo>
                  <a:cubicBezTo>
                    <a:pt x="1072" y="455"/>
                    <a:pt x="1087" y="426"/>
                    <a:pt x="1072" y="367"/>
                  </a:cubicBezTo>
                  <a:cubicBezTo>
                    <a:pt x="1058" y="279"/>
                    <a:pt x="1043" y="250"/>
                    <a:pt x="970" y="250"/>
                  </a:cubicBezTo>
                  <a:cubicBezTo>
                    <a:pt x="940" y="235"/>
                    <a:pt x="911" y="264"/>
                    <a:pt x="896" y="294"/>
                  </a:cubicBezTo>
                  <a:cubicBezTo>
                    <a:pt x="896" y="323"/>
                    <a:pt x="867" y="338"/>
                    <a:pt x="852" y="338"/>
                  </a:cubicBezTo>
                  <a:cubicBezTo>
                    <a:pt x="823" y="323"/>
                    <a:pt x="793" y="235"/>
                    <a:pt x="838" y="235"/>
                  </a:cubicBezTo>
                  <a:cubicBezTo>
                    <a:pt x="882" y="235"/>
                    <a:pt x="867" y="220"/>
                    <a:pt x="867" y="191"/>
                  </a:cubicBezTo>
                  <a:cubicBezTo>
                    <a:pt x="867" y="176"/>
                    <a:pt x="882" y="147"/>
                    <a:pt x="926" y="176"/>
                  </a:cubicBezTo>
                  <a:cubicBezTo>
                    <a:pt x="970" y="176"/>
                    <a:pt x="984" y="176"/>
                    <a:pt x="970" y="162"/>
                  </a:cubicBezTo>
                  <a:cubicBezTo>
                    <a:pt x="955" y="132"/>
                    <a:pt x="926" y="132"/>
                    <a:pt x="896" y="132"/>
                  </a:cubicBezTo>
                  <a:cubicBezTo>
                    <a:pt x="867" y="118"/>
                    <a:pt x="838" y="103"/>
                    <a:pt x="838" y="73"/>
                  </a:cubicBezTo>
                  <a:cubicBezTo>
                    <a:pt x="808" y="15"/>
                    <a:pt x="705" y="0"/>
                    <a:pt x="691" y="44"/>
                  </a:cubicBezTo>
                  <a:cubicBezTo>
                    <a:pt x="691" y="73"/>
                    <a:pt x="661" y="73"/>
                    <a:pt x="617" y="29"/>
                  </a:cubicBezTo>
                  <a:cubicBezTo>
                    <a:pt x="559" y="0"/>
                    <a:pt x="544" y="0"/>
                    <a:pt x="515" y="15"/>
                  </a:cubicBezTo>
                  <a:close/>
                  <a:moveTo>
                    <a:pt x="779" y="485"/>
                  </a:moveTo>
                  <a:cubicBezTo>
                    <a:pt x="779" y="499"/>
                    <a:pt x="764" y="485"/>
                    <a:pt x="764" y="470"/>
                  </a:cubicBezTo>
                  <a:cubicBezTo>
                    <a:pt x="749" y="441"/>
                    <a:pt x="735" y="426"/>
                    <a:pt x="735" y="396"/>
                  </a:cubicBezTo>
                  <a:cubicBezTo>
                    <a:pt x="735" y="382"/>
                    <a:pt x="735" y="396"/>
                    <a:pt x="764" y="411"/>
                  </a:cubicBezTo>
                  <a:cubicBezTo>
                    <a:pt x="779" y="426"/>
                    <a:pt x="779" y="455"/>
                    <a:pt x="793" y="485"/>
                  </a:cubicBezTo>
                  <a:close/>
                  <a:moveTo>
                    <a:pt x="852" y="617"/>
                  </a:moveTo>
                  <a:cubicBezTo>
                    <a:pt x="823" y="675"/>
                    <a:pt x="764" y="690"/>
                    <a:pt x="749" y="646"/>
                  </a:cubicBezTo>
                  <a:cubicBezTo>
                    <a:pt x="735" y="602"/>
                    <a:pt x="749" y="602"/>
                    <a:pt x="764" y="602"/>
                  </a:cubicBezTo>
                  <a:cubicBezTo>
                    <a:pt x="793" y="602"/>
                    <a:pt x="808" y="587"/>
                    <a:pt x="808" y="573"/>
                  </a:cubicBezTo>
                  <a:cubicBezTo>
                    <a:pt x="808" y="558"/>
                    <a:pt x="823" y="558"/>
                    <a:pt x="838" y="558"/>
                  </a:cubicBezTo>
                  <a:cubicBezTo>
                    <a:pt x="852" y="573"/>
                    <a:pt x="867" y="602"/>
                    <a:pt x="852" y="617"/>
                  </a:cubicBezTo>
                  <a:close/>
                  <a:moveTo>
                    <a:pt x="1116" y="808"/>
                  </a:moveTo>
                  <a:cubicBezTo>
                    <a:pt x="1116" y="808"/>
                    <a:pt x="1102" y="837"/>
                    <a:pt x="1072" y="852"/>
                  </a:cubicBezTo>
                  <a:cubicBezTo>
                    <a:pt x="1043" y="852"/>
                    <a:pt x="1028" y="852"/>
                    <a:pt x="1058" y="822"/>
                  </a:cubicBezTo>
                  <a:cubicBezTo>
                    <a:pt x="1087" y="778"/>
                    <a:pt x="1131" y="763"/>
                    <a:pt x="1131" y="793"/>
                  </a:cubicBezTo>
                  <a:close/>
                  <a:moveTo>
                    <a:pt x="426" y="1145"/>
                  </a:moveTo>
                  <a:cubicBezTo>
                    <a:pt x="412" y="1175"/>
                    <a:pt x="382" y="1175"/>
                    <a:pt x="368" y="1145"/>
                  </a:cubicBezTo>
                  <a:cubicBezTo>
                    <a:pt x="338" y="1116"/>
                    <a:pt x="338" y="1116"/>
                    <a:pt x="397" y="1116"/>
                  </a:cubicBezTo>
                  <a:cubicBezTo>
                    <a:pt x="456" y="1116"/>
                    <a:pt x="456" y="1116"/>
                    <a:pt x="426" y="1145"/>
                  </a:cubicBezTo>
                  <a:close/>
                  <a:moveTo>
                    <a:pt x="632" y="1365"/>
                  </a:moveTo>
                  <a:cubicBezTo>
                    <a:pt x="632" y="1380"/>
                    <a:pt x="632" y="1395"/>
                    <a:pt x="617" y="1395"/>
                  </a:cubicBezTo>
                  <a:cubicBezTo>
                    <a:pt x="603" y="1395"/>
                    <a:pt x="588" y="1380"/>
                    <a:pt x="588" y="1365"/>
                  </a:cubicBezTo>
                  <a:cubicBezTo>
                    <a:pt x="588" y="1351"/>
                    <a:pt x="588" y="1336"/>
                    <a:pt x="603" y="1336"/>
                  </a:cubicBezTo>
                  <a:cubicBezTo>
                    <a:pt x="617" y="1336"/>
                    <a:pt x="632" y="1336"/>
                    <a:pt x="647" y="1351"/>
                  </a:cubicBezTo>
                  <a:close/>
                  <a:moveTo>
                    <a:pt x="500" y="1395"/>
                  </a:moveTo>
                  <a:cubicBezTo>
                    <a:pt x="500" y="1409"/>
                    <a:pt x="500" y="1424"/>
                    <a:pt x="470" y="1424"/>
                  </a:cubicBezTo>
                  <a:cubicBezTo>
                    <a:pt x="456" y="1439"/>
                    <a:pt x="456" y="1424"/>
                    <a:pt x="456" y="1424"/>
                  </a:cubicBezTo>
                  <a:cubicBezTo>
                    <a:pt x="456" y="1409"/>
                    <a:pt x="456" y="1395"/>
                    <a:pt x="470" y="1395"/>
                  </a:cubicBezTo>
                  <a:cubicBezTo>
                    <a:pt x="515" y="1380"/>
                    <a:pt x="515" y="1395"/>
                    <a:pt x="515" y="1395"/>
                  </a:cubicBezTo>
                  <a:close/>
                  <a:moveTo>
                    <a:pt x="441" y="1542"/>
                  </a:moveTo>
                  <a:cubicBezTo>
                    <a:pt x="441" y="1615"/>
                    <a:pt x="426" y="1630"/>
                    <a:pt x="382" y="1600"/>
                  </a:cubicBezTo>
                  <a:cubicBezTo>
                    <a:pt x="397" y="1542"/>
                    <a:pt x="412" y="1498"/>
                    <a:pt x="441" y="1468"/>
                  </a:cubicBezTo>
                  <a:cubicBezTo>
                    <a:pt x="441" y="1498"/>
                    <a:pt x="441" y="1512"/>
                    <a:pt x="441" y="15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8850484" y="2175948"/>
              <a:ext cx="1425" cy="3738"/>
            </a:xfrm>
            <a:custGeom>
              <a:avLst/>
              <a:gdLst/>
              <a:ahLst/>
              <a:cxnLst/>
              <a:rect l="l" t="t" r="r" b="b"/>
              <a:pathLst>
                <a:path w="45" h="118" extrusionOk="0">
                  <a:moveTo>
                    <a:pt x="0" y="59"/>
                  </a:moveTo>
                  <a:cubicBezTo>
                    <a:pt x="0" y="74"/>
                    <a:pt x="0" y="103"/>
                    <a:pt x="30" y="118"/>
                  </a:cubicBezTo>
                  <a:cubicBezTo>
                    <a:pt x="44" y="118"/>
                    <a:pt x="44" y="103"/>
                    <a:pt x="44" y="74"/>
                  </a:cubicBezTo>
                  <a:cubicBezTo>
                    <a:pt x="44" y="15"/>
                    <a:pt x="0" y="0"/>
                    <a:pt x="0" y="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8"/>
          <p:cNvSpPr txBox="1">
            <a:spLocks noGrp="1"/>
          </p:cNvSpPr>
          <p:nvPr>
            <p:ph type="title"/>
          </p:nvPr>
        </p:nvSpPr>
        <p:spPr>
          <a:xfrm>
            <a:off x="1541100" y="1143000"/>
            <a:ext cx="6061800" cy="285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1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79" name="Google Shape;279;p8"/>
          <p:cNvSpPr/>
          <p:nvPr/>
        </p:nvSpPr>
        <p:spPr>
          <a:xfrm>
            <a:off x="6992394" y="-189200"/>
            <a:ext cx="2268207" cy="1928730"/>
          </a:xfrm>
          <a:custGeom>
            <a:avLst/>
            <a:gdLst/>
            <a:ahLst/>
            <a:cxnLst/>
            <a:rect l="l" t="t" r="r" b="b"/>
            <a:pathLst>
              <a:path w="36835" h="31322" extrusionOk="0">
                <a:moveTo>
                  <a:pt x="20715" y="0"/>
                </a:moveTo>
                <a:cubicBezTo>
                  <a:pt x="20715" y="0"/>
                  <a:pt x="16047" y="265"/>
                  <a:pt x="13213" y="1542"/>
                </a:cubicBezTo>
                <a:cubicBezTo>
                  <a:pt x="10365" y="2834"/>
                  <a:pt x="9323" y="5153"/>
                  <a:pt x="8295" y="7238"/>
                </a:cubicBezTo>
                <a:cubicBezTo>
                  <a:pt x="7253" y="9323"/>
                  <a:pt x="0" y="16046"/>
                  <a:pt x="0" y="16046"/>
                </a:cubicBezTo>
                <a:cubicBezTo>
                  <a:pt x="0" y="16046"/>
                  <a:pt x="265" y="18630"/>
                  <a:pt x="1043" y="20700"/>
                </a:cubicBezTo>
                <a:cubicBezTo>
                  <a:pt x="1821" y="22770"/>
                  <a:pt x="3627" y="25883"/>
                  <a:pt x="3627" y="25883"/>
                </a:cubicBezTo>
                <a:lnTo>
                  <a:pt x="4669" y="26396"/>
                </a:lnTo>
                <a:cubicBezTo>
                  <a:pt x="5697" y="26910"/>
                  <a:pt x="8295" y="29244"/>
                  <a:pt x="10615" y="30536"/>
                </a:cubicBezTo>
                <a:cubicBezTo>
                  <a:pt x="11790" y="31187"/>
                  <a:pt x="12437" y="31316"/>
                  <a:pt x="13286" y="31316"/>
                </a:cubicBezTo>
                <a:cubicBezTo>
                  <a:pt x="13847" y="31316"/>
                  <a:pt x="14496" y="31260"/>
                  <a:pt x="15445" y="31260"/>
                </a:cubicBezTo>
                <a:cubicBezTo>
                  <a:pt x="15912" y="31260"/>
                  <a:pt x="16452" y="31274"/>
                  <a:pt x="17089" y="31314"/>
                </a:cubicBezTo>
                <a:cubicBezTo>
                  <a:pt x="17161" y="31319"/>
                  <a:pt x="17237" y="31321"/>
                  <a:pt x="17317" y="31321"/>
                </a:cubicBezTo>
                <a:cubicBezTo>
                  <a:pt x="21525" y="31321"/>
                  <a:pt x="35837" y="24958"/>
                  <a:pt x="35837" y="24958"/>
                </a:cubicBezTo>
                <a:lnTo>
                  <a:pt x="36835" y="1777"/>
                </a:lnTo>
                <a:lnTo>
                  <a:pt x="29010" y="250"/>
                </a:lnTo>
                <a:lnTo>
                  <a:pt x="2071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8"/>
          <p:cNvSpPr/>
          <p:nvPr/>
        </p:nvSpPr>
        <p:spPr>
          <a:xfrm>
            <a:off x="6484775" y="672336"/>
            <a:ext cx="1180687" cy="526180"/>
          </a:xfrm>
          <a:custGeom>
            <a:avLst/>
            <a:gdLst/>
            <a:ahLst/>
            <a:cxnLst/>
            <a:rect l="l" t="t" r="r" b="b"/>
            <a:pathLst>
              <a:path w="19174" h="8545" extrusionOk="0">
                <a:moveTo>
                  <a:pt x="17603" y="29"/>
                </a:moveTo>
                <a:lnTo>
                  <a:pt x="17486" y="73"/>
                </a:lnTo>
                <a:cubicBezTo>
                  <a:pt x="17442" y="88"/>
                  <a:pt x="17383" y="103"/>
                  <a:pt x="17324" y="103"/>
                </a:cubicBezTo>
                <a:cubicBezTo>
                  <a:pt x="17177" y="147"/>
                  <a:pt x="17031" y="206"/>
                  <a:pt x="16898" y="279"/>
                </a:cubicBezTo>
                <a:cubicBezTo>
                  <a:pt x="16854" y="294"/>
                  <a:pt x="16840" y="338"/>
                  <a:pt x="16840" y="367"/>
                </a:cubicBezTo>
                <a:cubicBezTo>
                  <a:pt x="16840" y="426"/>
                  <a:pt x="16840" y="426"/>
                  <a:pt x="16796" y="396"/>
                </a:cubicBezTo>
                <a:cubicBezTo>
                  <a:pt x="16752" y="352"/>
                  <a:pt x="16708" y="382"/>
                  <a:pt x="16575" y="470"/>
                </a:cubicBezTo>
                <a:cubicBezTo>
                  <a:pt x="16517" y="514"/>
                  <a:pt x="16458" y="573"/>
                  <a:pt x="16414" y="646"/>
                </a:cubicBezTo>
                <a:cubicBezTo>
                  <a:pt x="16414" y="675"/>
                  <a:pt x="16399" y="675"/>
                  <a:pt x="16385" y="646"/>
                </a:cubicBezTo>
                <a:cubicBezTo>
                  <a:pt x="16370" y="617"/>
                  <a:pt x="16341" y="602"/>
                  <a:pt x="16296" y="675"/>
                </a:cubicBezTo>
                <a:cubicBezTo>
                  <a:pt x="16267" y="719"/>
                  <a:pt x="16223" y="749"/>
                  <a:pt x="16179" y="763"/>
                </a:cubicBezTo>
                <a:cubicBezTo>
                  <a:pt x="16062" y="807"/>
                  <a:pt x="15959" y="881"/>
                  <a:pt x="15885" y="984"/>
                </a:cubicBezTo>
                <a:cubicBezTo>
                  <a:pt x="15753" y="1101"/>
                  <a:pt x="15636" y="1219"/>
                  <a:pt x="15606" y="1219"/>
                </a:cubicBezTo>
                <a:cubicBezTo>
                  <a:pt x="15445" y="1395"/>
                  <a:pt x="15313" y="1571"/>
                  <a:pt x="15195" y="1776"/>
                </a:cubicBezTo>
                <a:cubicBezTo>
                  <a:pt x="15195" y="1806"/>
                  <a:pt x="15225" y="1820"/>
                  <a:pt x="15254" y="1820"/>
                </a:cubicBezTo>
                <a:cubicBezTo>
                  <a:pt x="15284" y="1820"/>
                  <a:pt x="15137" y="1909"/>
                  <a:pt x="15063" y="1923"/>
                </a:cubicBezTo>
                <a:cubicBezTo>
                  <a:pt x="14946" y="2041"/>
                  <a:pt x="14843" y="2187"/>
                  <a:pt x="14784" y="2334"/>
                </a:cubicBezTo>
                <a:cubicBezTo>
                  <a:pt x="14799" y="2378"/>
                  <a:pt x="14770" y="2408"/>
                  <a:pt x="14740" y="2408"/>
                </a:cubicBezTo>
                <a:cubicBezTo>
                  <a:pt x="14696" y="2408"/>
                  <a:pt x="14682" y="2378"/>
                  <a:pt x="14682" y="2334"/>
                </a:cubicBezTo>
                <a:cubicBezTo>
                  <a:pt x="14682" y="2290"/>
                  <a:pt x="14652" y="2261"/>
                  <a:pt x="14623" y="2261"/>
                </a:cubicBezTo>
                <a:cubicBezTo>
                  <a:pt x="14608" y="2261"/>
                  <a:pt x="14579" y="2261"/>
                  <a:pt x="14623" y="2217"/>
                </a:cubicBezTo>
                <a:cubicBezTo>
                  <a:pt x="14696" y="2173"/>
                  <a:pt x="14623" y="1718"/>
                  <a:pt x="14520" y="1365"/>
                </a:cubicBezTo>
                <a:cubicBezTo>
                  <a:pt x="14447" y="1130"/>
                  <a:pt x="14124" y="631"/>
                  <a:pt x="14050" y="631"/>
                </a:cubicBezTo>
                <a:cubicBezTo>
                  <a:pt x="13992" y="587"/>
                  <a:pt x="13933" y="514"/>
                  <a:pt x="13904" y="455"/>
                </a:cubicBezTo>
                <a:cubicBezTo>
                  <a:pt x="13830" y="352"/>
                  <a:pt x="13757" y="264"/>
                  <a:pt x="13713" y="279"/>
                </a:cubicBezTo>
                <a:cubicBezTo>
                  <a:pt x="13639" y="279"/>
                  <a:pt x="13581" y="264"/>
                  <a:pt x="13507" y="235"/>
                </a:cubicBezTo>
                <a:cubicBezTo>
                  <a:pt x="13404" y="191"/>
                  <a:pt x="13287" y="206"/>
                  <a:pt x="13199" y="250"/>
                </a:cubicBezTo>
                <a:cubicBezTo>
                  <a:pt x="13096" y="308"/>
                  <a:pt x="13052" y="308"/>
                  <a:pt x="12993" y="264"/>
                </a:cubicBezTo>
                <a:cubicBezTo>
                  <a:pt x="12935" y="235"/>
                  <a:pt x="12861" y="235"/>
                  <a:pt x="12802" y="264"/>
                </a:cubicBezTo>
                <a:cubicBezTo>
                  <a:pt x="12744" y="294"/>
                  <a:pt x="12685" y="308"/>
                  <a:pt x="12670" y="294"/>
                </a:cubicBezTo>
                <a:cubicBezTo>
                  <a:pt x="12568" y="308"/>
                  <a:pt x="12465" y="352"/>
                  <a:pt x="12391" y="426"/>
                </a:cubicBezTo>
                <a:cubicBezTo>
                  <a:pt x="12024" y="631"/>
                  <a:pt x="11378" y="1307"/>
                  <a:pt x="11290" y="1556"/>
                </a:cubicBezTo>
                <a:cubicBezTo>
                  <a:pt x="11261" y="1615"/>
                  <a:pt x="11232" y="1659"/>
                  <a:pt x="11217" y="1659"/>
                </a:cubicBezTo>
                <a:cubicBezTo>
                  <a:pt x="11011" y="1879"/>
                  <a:pt x="10821" y="2129"/>
                  <a:pt x="10659" y="2393"/>
                </a:cubicBezTo>
                <a:cubicBezTo>
                  <a:pt x="10644" y="2437"/>
                  <a:pt x="10615" y="2466"/>
                  <a:pt x="10586" y="2496"/>
                </a:cubicBezTo>
                <a:cubicBezTo>
                  <a:pt x="10483" y="2613"/>
                  <a:pt x="10409" y="2745"/>
                  <a:pt x="10336" y="2892"/>
                </a:cubicBezTo>
                <a:lnTo>
                  <a:pt x="10248" y="3068"/>
                </a:lnTo>
                <a:lnTo>
                  <a:pt x="10204" y="2907"/>
                </a:lnTo>
                <a:cubicBezTo>
                  <a:pt x="10189" y="2819"/>
                  <a:pt x="10145" y="2657"/>
                  <a:pt x="10130" y="2540"/>
                </a:cubicBezTo>
                <a:cubicBezTo>
                  <a:pt x="10116" y="2408"/>
                  <a:pt x="10072" y="2290"/>
                  <a:pt x="10028" y="2173"/>
                </a:cubicBezTo>
                <a:cubicBezTo>
                  <a:pt x="9984" y="2085"/>
                  <a:pt x="9940" y="1982"/>
                  <a:pt x="9925" y="1894"/>
                </a:cubicBezTo>
                <a:cubicBezTo>
                  <a:pt x="9896" y="1820"/>
                  <a:pt x="9866" y="1776"/>
                  <a:pt x="9808" y="1776"/>
                </a:cubicBezTo>
                <a:cubicBezTo>
                  <a:pt x="9749" y="1776"/>
                  <a:pt x="9705" y="1747"/>
                  <a:pt x="9690" y="1600"/>
                </a:cubicBezTo>
                <a:cubicBezTo>
                  <a:pt x="9661" y="1512"/>
                  <a:pt x="9617" y="1453"/>
                  <a:pt x="9543" y="1395"/>
                </a:cubicBezTo>
                <a:cubicBezTo>
                  <a:pt x="9485" y="1336"/>
                  <a:pt x="9426" y="1277"/>
                  <a:pt x="9382" y="1204"/>
                </a:cubicBezTo>
                <a:cubicBezTo>
                  <a:pt x="9338" y="1130"/>
                  <a:pt x="9308" y="1101"/>
                  <a:pt x="9235" y="1116"/>
                </a:cubicBezTo>
                <a:cubicBezTo>
                  <a:pt x="9162" y="1130"/>
                  <a:pt x="9132" y="1116"/>
                  <a:pt x="9118" y="1086"/>
                </a:cubicBezTo>
                <a:cubicBezTo>
                  <a:pt x="9073" y="1013"/>
                  <a:pt x="8648" y="940"/>
                  <a:pt x="8442" y="984"/>
                </a:cubicBezTo>
                <a:cubicBezTo>
                  <a:pt x="8369" y="984"/>
                  <a:pt x="8295" y="998"/>
                  <a:pt x="8222" y="998"/>
                </a:cubicBezTo>
                <a:cubicBezTo>
                  <a:pt x="8178" y="998"/>
                  <a:pt x="8134" y="1028"/>
                  <a:pt x="8090" y="1057"/>
                </a:cubicBezTo>
                <a:cubicBezTo>
                  <a:pt x="8046" y="1086"/>
                  <a:pt x="7987" y="1101"/>
                  <a:pt x="7928" y="1116"/>
                </a:cubicBezTo>
                <a:cubicBezTo>
                  <a:pt x="7679" y="1204"/>
                  <a:pt x="7473" y="1351"/>
                  <a:pt x="7297" y="1542"/>
                </a:cubicBezTo>
                <a:cubicBezTo>
                  <a:pt x="7282" y="1586"/>
                  <a:pt x="7253" y="1630"/>
                  <a:pt x="7224" y="1630"/>
                </a:cubicBezTo>
                <a:cubicBezTo>
                  <a:pt x="7165" y="1630"/>
                  <a:pt x="7150" y="1630"/>
                  <a:pt x="7224" y="1674"/>
                </a:cubicBezTo>
                <a:cubicBezTo>
                  <a:pt x="7312" y="1703"/>
                  <a:pt x="7297" y="1703"/>
                  <a:pt x="7209" y="1688"/>
                </a:cubicBezTo>
                <a:cubicBezTo>
                  <a:pt x="7136" y="1674"/>
                  <a:pt x="7077" y="1688"/>
                  <a:pt x="7018" y="1732"/>
                </a:cubicBezTo>
                <a:cubicBezTo>
                  <a:pt x="6857" y="1850"/>
                  <a:pt x="6651" y="2070"/>
                  <a:pt x="6680" y="2099"/>
                </a:cubicBezTo>
                <a:cubicBezTo>
                  <a:pt x="6695" y="2129"/>
                  <a:pt x="6680" y="2129"/>
                  <a:pt x="6666" y="2129"/>
                </a:cubicBezTo>
                <a:cubicBezTo>
                  <a:pt x="6475" y="2276"/>
                  <a:pt x="6328" y="2452"/>
                  <a:pt x="6225" y="2672"/>
                </a:cubicBezTo>
                <a:cubicBezTo>
                  <a:pt x="6225" y="2701"/>
                  <a:pt x="6196" y="2731"/>
                  <a:pt x="6167" y="2745"/>
                </a:cubicBezTo>
                <a:cubicBezTo>
                  <a:pt x="6123" y="2760"/>
                  <a:pt x="6108" y="2804"/>
                  <a:pt x="6108" y="2848"/>
                </a:cubicBezTo>
                <a:cubicBezTo>
                  <a:pt x="6108" y="2892"/>
                  <a:pt x="6079" y="2922"/>
                  <a:pt x="6049" y="2951"/>
                </a:cubicBezTo>
                <a:cubicBezTo>
                  <a:pt x="5976" y="3010"/>
                  <a:pt x="5902" y="3156"/>
                  <a:pt x="5946" y="3186"/>
                </a:cubicBezTo>
                <a:cubicBezTo>
                  <a:pt x="6035" y="3230"/>
                  <a:pt x="5990" y="3347"/>
                  <a:pt x="5873" y="3391"/>
                </a:cubicBezTo>
                <a:lnTo>
                  <a:pt x="5756" y="3435"/>
                </a:lnTo>
                <a:lnTo>
                  <a:pt x="5726" y="3215"/>
                </a:lnTo>
                <a:cubicBezTo>
                  <a:pt x="5682" y="2775"/>
                  <a:pt x="5653" y="2672"/>
                  <a:pt x="5579" y="2687"/>
                </a:cubicBezTo>
                <a:cubicBezTo>
                  <a:pt x="5550" y="2687"/>
                  <a:pt x="5506" y="2687"/>
                  <a:pt x="5506" y="2657"/>
                </a:cubicBezTo>
                <a:cubicBezTo>
                  <a:pt x="5477" y="2613"/>
                  <a:pt x="5418" y="2584"/>
                  <a:pt x="5374" y="2554"/>
                </a:cubicBezTo>
                <a:cubicBezTo>
                  <a:pt x="5242" y="2496"/>
                  <a:pt x="5227" y="2481"/>
                  <a:pt x="5286" y="2422"/>
                </a:cubicBezTo>
                <a:cubicBezTo>
                  <a:pt x="5330" y="2364"/>
                  <a:pt x="5345" y="2290"/>
                  <a:pt x="5330" y="2217"/>
                </a:cubicBezTo>
                <a:cubicBezTo>
                  <a:pt x="5300" y="2099"/>
                  <a:pt x="5315" y="2085"/>
                  <a:pt x="5374" y="2114"/>
                </a:cubicBezTo>
                <a:cubicBezTo>
                  <a:pt x="5462" y="2143"/>
                  <a:pt x="5447" y="2041"/>
                  <a:pt x="5359" y="1967"/>
                </a:cubicBezTo>
                <a:cubicBezTo>
                  <a:pt x="5315" y="1923"/>
                  <a:pt x="5256" y="1909"/>
                  <a:pt x="5242" y="1923"/>
                </a:cubicBezTo>
                <a:cubicBezTo>
                  <a:pt x="5183" y="1953"/>
                  <a:pt x="5183" y="1923"/>
                  <a:pt x="5242" y="1820"/>
                </a:cubicBezTo>
                <a:cubicBezTo>
                  <a:pt x="5271" y="1762"/>
                  <a:pt x="5271" y="1732"/>
                  <a:pt x="5198" y="1644"/>
                </a:cubicBezTo>
                <a:cubicBezTo>
                  <a:pt x="5110" y="1571"/>
                  <a:pt x="5080" y="1556"/>
                  <a:pt x="5036" y="1571"/>
                </a:cubicBezTo>
                <a:cubicBezTo>
                  <a:pt x="4992" y="1586"/>
                  <a:pt x="4992" y="1586"/>
                  <a:pt x="5036" y="1556"/>
                </a:cubicBezTo>
                <a:cubicBezTo>
                  <a:pt x="5183" y="1439"/>
                  <a:pt x="4831" y="1160"/>
                  <a:pt x="4478" y="1130"/>
                </a:cubicBezTo>
                <a:cubicBezTo>
                  <a:pt x="4229" y="1116"/>
                  <a:pt x="3994" y="1175"/>
                  <a:pt x="3774" y="1277"/>
                </a:cubicBezTo>
                <a:cubicBezTo>
                  <a:pt x="3730" y="1292"/>
                  <a:pt x="3642" y="1336"/>
                  <a:pt x="3553" y="1365"/>
                </a:cubicBezTo>
                <a:cubicBezTo>
                  <a:pt x="3319" y="1468"/>
                  <a:pt x="3025" y="1674"/>
                  <a:pt x="2996" y="1747"/>
                </a:cubicBezTo>
                <a:cubicBezTo>
                  <a:pt x="2981" y="1791"/>
                  <a:pt x="2966" y="1820"/>
                  <a:pt x="2937" y="1806"/>
                </a:cubicBezTo>
                <a:cubicBezTo>
                  <a:pt x="2878" y="1791"/>
                  <a:pt x="2570" y="2041"/>
                  <a:pt x="2555" y="2129"/>
                </a:cubicBezTo>
                <a:cubicBezTo>
                  <a:pt x="2555" y="2173"/>
                  <a:pt x="2511" y="2217"/>
                  <a:pt x="2496" y="2217"/>
                </a:cubicBezTo>
                <a:cubicBezTo>
                  <a:pt x="2423" y="2217"/>
                  <a:pt x="2217" y="2452"/>
                  <a:pt x="2247" y="2496"/>
                </a:cubicBezTo>
                <a:cubicBezTo>
                  <a:pt x="2262" y="2510"/>
                  <a:pt x="2247" y="2525"/>
                  <a:pt x="2217" y="2525"/>
                </a:cubicBezTo>
                <a:cubicBezTo>
                  <a:pt x="2173" y="2525"/>
                  <a:pt x="2115" y="2584"/>
                  <a:pt x="2071" y="2657"/>
                </a:cubicBezTo>
                <a:cubicBezTo>
                  <a:pt x="2027" y="2716"/>
                  <a:pt x="1997" y="2775"/>
                  <a:pt x="2027" y="2775"/>
                </a:cubicBezTo>
                <a:cubicBezTo>
                  <a:pt x="2056" y="2760"/>
                  <a:pt x="2071" y="2789"/>
                  <a:pt x="2071" y="2804"/>
                </a:cubicBezTo>
                <a:cubicBezTo>
                  <a:pt x="2071" y="2833"/>
                  <a:pt x="2041" y="2848"/>
                  <a:pt x="2012" y="2848"/>
                </a:cubicBezTo>
                <a:cubicBezTo>
                  <a:pt x="1983" y="2848"/>
                  <a:pt x="1968" y="2863"/>
                  <a:pt x="1997" y="2951"/>
                </a:cubicBezTo>
                <a:cubicBezTo>
                  <a:pt x="2041" y="3083"/>
                  <a:pt x="2041" y="3083"/>
                  <a:pt x="1997" y="3083"/>
                </a:cubicBezTo>
                <a:cubicBezTo>
                  <a:pt x="1968" y="3083"/>
                  <a:pt x="1953" y="3068"/>
                  <a:pt x="1953" y="3024"/>
                </a:cubicBezTo>
                <a:cubicBezTo>
                  <a:pt x="1953" y="2995"/>
                  <a:pt x="1924" y="2966"/>
                  <a:pt x="1894" y="2951"/>
                </a:cubicBezTo>
                <a:cubicBezTo>
                  <a:pt x="1836" y="2936"/>
                  <a:pt x="1645" y="3171"/>
                  <a:pt x="1498" y="3435"/>
                </a:cubicBezTo>
                <a:cubicBezTo>
                  <a:pt x="1454" y="3509"/>
                  <a:pt x="1410" y="3582"/>
                  <a:pt x="1366" y="3641"/>
                </a:cubicBezTo>
                <a:cubicBezTo>
                  <a:pt x="1322" y="3700"/>
                  <a:pt x="1322" y="3729"/>
                  <a:pt x="1366" y="3788"/>
                </a:cubicBezTo>
                <a:cubicBezTo>
                  <a:pt x="1410" y="3846"/>
                  <a:pt x="1410" y="3846"/>
                  <a:pt x="1351" y="3802"/>
                </a:cubicBezTo>
                <a:cubicBezTo>
                  <a:pt x="1293" y="3758"/>
                  <a:pt x="1278" y="3758"/>
                  <a:pt x="1263" y="3817"/>
                </a:cubicBezTo>
                <a:cubicBezTo>
                  <a:pt x="1234" y="3905"/>
                  <a:pt x="1234" y="3905"/>
                  <a:pt x="1351" y="3905"/>
                </a:cubicBezTo>
                <a:cubicBezTo>
                  <a:pt x="1439" y="3905"/>
                  <a:pt x="1454" y="3920"/>
                  <a:pt x="1469" y="3979"/>
                </a:cubicBezTo>
                <a:cubicBezTo>
                  <a:pt x="1483" y="4052"/>
                  <a:pt x="1469" y="4067"/>
                  <a:pt x="1395" y="4067"/>
                </a:cubicBezTo>
                <a:cubicBezTo>
                  <a:pt x="1366" y="4081"/>
                  <a:pt x="1322" y="4067"/>
                  <a:pt x="1293" y="4037"/>
                </a:cubicBezTo>
                <a:cubicBezTo>
                  <a:pt x="1263" y="3964"/>
                  <a:pt x="1072" y="4199"/>
                  <a:pt x="984" y="4404"/>
                </a:cubicBezTo>
                <a:cubicBezTo>
                  <a:pt x="867" y="4654"/>
                  <a:pt x="779" y="4874"/>
                  <a:pt x="720" y="5021"/>
                </a:cubicBezTo>
                <a:cubicBezTo>
                  <a:pt x="676" y="5094"/>
                  <a:pt x="647" y="5182"/>
                  <a:pt x="632" y="5270"/>
                </a:cubicBezTo>
                <a:cubicBezTo>
                  <a:pt x="603" y="5373"/>
                  <a:pt x="573" y="5476"/>
                  <a:pt x="529" y="5579"/>
                </a:cubicBezTo>
                <a:cubicBezTo>
                  <a:pt x="456" y="5740"/>
                  <a:pt x="309" y="6210"/>
                  <a:pt x="221" y="6533"/>
                </a:cubicBezTo>
                <a:cubicBezTo>
                  <a:pt x="191" y="6636"/>
                  <a:pt x="177" y="6753"/>
                  <a:pt x="162" y="6856"/>
                </a:cubicBezTo>
                <a:cubicBezTo>
                  <a:pt x="147" y="6929"/>
                  <a:pt x="147" y="7003"/>
                  <a:pt x="118" y="7076"/>
                </a:cubicBezTo>
                <a:cubicBezTo>
                  <a:pt x="59" y="7296"/>
                  <a:pt x="30" y="7517"/>
                  <a:pt x="30" y="7752"/>
                </a:cubicBezTo>
                <a:cubicBezTo>
                  <a:pt x="1" y="8207"/>
                  <a:pt x="30" y="8309"/>
                  <a:pt x="221" y="8309"/>
                </a:cubicBezTo>
                <a:cubicBezTo>
                  <a:pt x="280" y="8309"/>
                  <a:pt x="294" y="8324"/>
                  <a:pt x="280" y="8383"/>
                </a:cubicBezTo>
                <a:cubicBezTo>
                  <a:pt x="236" y="8486"/>
                  <a:pt x="309" y="8544"/>
                  <a:pt x="412" y="8515"/>
                </a:cubicBezTo>
                <a:cubicBezTo>
                  <a:pt x="573" y="8412"/>
                  <a:pt x="691" y="8280"/>
                  <a:pt x="749" y="8104"/>
                </a:cubicBezTo>
                <a:cubicBezTo>
                  <a:pt x="764" y="8060"/>
                  <a:pt x="793" y="7913"/>
                  <a:pt x="808" y="7796"/>
                </a:cubicBezTo>
                <a:cubicBezTo>
                  <a:pt x="882" y="7355"/>
                  <a:pt x="999" y="6915"/>
                  <a:pt x="1160" y="6504"/>
                </a:cubicBezTo>
                <a:cubicBezTo>
                  <a:pt x="1381" y="6019"/>
                  <a:pt x="1498" y="5740"/>
                  <a:pt x="1557" y="5564"/>
                </a:cubicBezTo>
                <a:cubicBezTo>
                  <a:pt x="1586" y="5491"/>
                  <a:pt x="1616" y="5403"/>
                  <a:pt x="1660" y="5329"/>
                </a:cubicBezTo>
                <a:cubicBezTo>
                  <a:pt x="1704" y="5285"/>
                  <a:pt x="1718" y="5241"/>
                  <a:pt x="1733" y="5182"/>
                </a:cubicBezTo>
                <a:cubicBezTo>
                  <a:pt x="1762" y="5109"/>
                  <a:pt x="1792" y="5036"/>
                  <a:pt x="1836" y="4962"/>
                </a:cubicBezTo>
                <a:cubicBezTo>
                  <a:pt x="1924" y="4815"/>
                  <a:pt x="1939" y="4698"/>
                  <a:pt x="1850" y="4727"/>
                </a:cubicBezTo>
                <a:cubicBezTo>
                  <a:pt x="1777" y="4757"/>
                  <a:pt x="1777" y="4713"/>
                  <a:pt x="1865" y="4610"/>
                </a:cubicBezTo>
                <a:cubicBezTo>
                  <a:pt x="1894" y="4566"/>
                  <a:pt x="1953" y="4536"/>
                  <a:pt x="1997" y="4536"/>
                </a:cubicBezTo>
                <a:cubicBezTo>
                  <a:pt x="2041" y="4536"/>
                  <a:pt x="2085" y="4492"/>
                  <a:pt x="2144" y="4390"/>
                </a:cubicBezTo>
                <a:cubicBezTo>
                  <a:pt x="2217" y="4272"/>
                  <a:pt x="2262" y="4140"/>
                  <a:pt x="2276" y="4023"/>
                </a:cubicBezTo>
                <a:cubicBezTo>
                  <a:pt x="2276" y="4008"/>
                  <a:pt x="2306" y="3993"/>
                  <a:pt x="2350" y="3993"/>
                </a:cubicBezTo>
                <a:cubicBezTo>
                  <a:pt x="2394" y="3993"/>
                  <a:pt x="2423" y="3964"/>
                  <a:pt x="2423" y="3934"/>
                </a:cubicBezTo>
                <a:cubicBezTo>
                  <a:pt x="2452" y="3861"/>
                  <a:pt x="2496" y="3802"/>
                  <a:pt x="2555" y="3758"/>
                </a:cubicBezTo>
                <a:cubicBezTo>
                  <a:pt x="2629" y="3670"/>
                  <a:pt x="2731" y="3567"/>
                  <a:pt x="2775" y="3494"/>
                </a:cubicBezTo>
                <a:cubicBezTo>
                  <a:pt x="2834" y="3435"/>
                  <a:pt x="2937" y="3318"/>
                  <a:pt x="3025" y="3215"/>
                </a:cubicBezTo>
                <a:cubicBezTo>
                  <a:pt x="3113" y="3127"/>
                  <a:pt x="3172" y="3039"/>
                  <a:pt x="3157" y="2980"/>
                </a:cubicBezTo>
                <a:cubicBezTo>
                  <a:pt x="3128" y="2936"/>
                  <a:pt x="3157" y="2922"/>
                  <a:pt x="3186" y="2936"/>
                </a:cubicBezTo>
                <a:cubicBezTo>
                  <a:pt x="3216" y="2951"/>
                  <a:pt x="3348" y="2877"/>
                  <a:pt x="3509" y="2760"/>
                </a:cubicBezTo>
                <a:cubicBezTo>
                  <a:pt x="3774" y="2540"/>
                  <a:pt x="4126" y="2349"/>
                  <a:pt x="4243" y="2349"/>
                </a:cubicBezTo>
                <a:cubicBezTo>
                  <a:pt x="4273" y="2349"/>
                  <a:pt x="4332" y="2408"/>
                  <a:pt x="4376" y="2496"/>
                </a:cubicBezTo>
                <a:cubicBezTo>
                  <a:pt x="4420" y="2569"/>
                  <a:pt x="4464" y="2672"/>
                  <a:pt x="4478" y="2701"/>
                </a:cubicBezTo>
                <a:cubicBezTo>
                  <a:pt x="4508" y="2745"/>
                  <a:pt x="4508" y="2804"/>
                  <a:pt x="4508" y="2848"/>
                </a:cubicBezTo>
                <a:cubicBezTo>
                  <a:pt x="4508" y="2892"/>
                  <a:pt x="4522" y="2922"/>
                  <a:pt x="4552" y="2951"/>
                </a:cubicBezTo>
                <a:cubicBezTo>
                  <a:pt x="4581" y="2966"/>
                  <a:pt x="4581" y="2995"/>
                  <a:pt x="4566" y="3024"/>
                </a:cubicBezTo>
                <a:cubicBezTo>
                  <a:pt x="4522" y="3083"/>
                  <a:pt x="4610" y="3494"/>
                  <a:pt x="4655" y="3494"/>
                </a:cubicBezTo>
                <a:cubicBezTo>
                  <a:pt x="4713" y="3494"/>
                  <a:pt x="4728" y="3582"/>
                  <a:pt x="4655" y="3641"/>
                </a:cubicBezTo>
                <a:cubicBezTo>
                  <a:pt x="4581" y="3714"/>
                  <a:pt x="4596" y="4903"/>
                  <a:pt x="4699" y="4962"/>
                </a:cubicBezTo>
                <a:cubicBezTo>
                  <a:pt x="4743" y="4992"/>
                  <a:pt x="4743" y="5006"/>
                  <a:pt x="4713" y="5050"/>
                </a:cubicBezTo>
                <a:cubicBezTo>
                  <a:pt x="4684" y="5080"/>
                  <a:pt x="4669" y="5226"/>
                  <a:pt x="4669" y="5711"/>
                </a:cubicBezTo>
                <a:cubicBezTo>
                  <a:pt x="4684" y="5828"/>
                  <a:pt x="4684" y="5931"/>
                  <a:pt x="4655" y="6049"/>
                </a:cubicBezTo>
                <a:cubicBezTo>
                  <a:pt x="4640" y="6107"/>
                  <a:pt x="4625" y="6166"/>
                  <a:pt x="4640" y="6225"/>
                </a:cubicBezTo>
                <a:cubicBezTo>
                  <a:pt x="4640" y="6357"/>
                  <a:pt x="4640" y="6372"/>
                  <a:pt x="4713" y="6357"/>
                </a:cubicBezTo>
                <a:cubicBezTo>
                  <a:pt x="4787" y="6342"/>
                  <a:pt x="4787" y="6357"/>
                  <a:pt x="4787" y="6386"/>
                </a:cubicBezTo>
                <a:cubicBezTo>
                  <a:pt x="4787" y="6416"/>
                  <a:pt x="4772" y="6416"/>
                  <a:pt x="4743" y="6416"/>
                </a:cubicBezTo>
                <a:cubicBezTo>
                  <a:pt x="4610" y="6357"/>
                  <a:pt x="4581" y="6445"/>
                  <a:pt x="4581" y="6885"/>
                </a:cubicBezTo>
                <a:cubicBezTo>
                  <a:pt x="4581" y="7370"/>
                  <a:pt x="4610" y="7546"/>
                  <a:pt x="4699" y="7517"/>
                </a:cubicBezTo>
                <a:cubicBezTo>
                  <a:pt x="4728" y="7502"/>
                  <a:pt x="4757" y="7517"/>
                  <a:pt x="4757" y="7575"/>
                </a:cubicBezTo>
                <a:cubicBezTo>
                  <a:pt x="4757" y="7634"/>
                  <a:pt x="4772" y="7649"/>
                  <a:pt x="4816" y="7634"/>
                </a:cubicBezTo>
                <a:cubicBezTo>
                  <a:pt x="4860" y="7619"/>
                  <a:pt x="4875" y="7634"/>
                  <a:pt x="4875" y="7693"/>
                </a:cubicBezTo>
                <a:cubicBezTo>
                  <a:pt x="4875" y="7781"/>
                  <a:pt x="4963" y="7796"/>
                  <a:pt x="5036" y="7707"/>
                </a:cubicBezTo>
                <a:cubicBezTo>
                  <a:pt x="5066" y="7663"/>
                  <a:pt x="5124" y="7649"/>
                  <a:pt x="5168" y="7663"/>
                </a:cubicBezTo>
                <a:cubicBezTo>
                  <a:pt x="5256" y="7693"/>
                  <a:pt x="5389" y="7605"/>
                  <a:pt x="5535" y="7443"/>
                </a:cubicBezTo>
                <a:cubicBezTo>
                  <a:pt x="5623" y="7355"/>
                  <a:pt x="5888" y="6210"/>
                  <a:pt x="5829" y="6166"/>
                </a:cubicBezTo>
                <a:cubicBezTo>
                  <a:pt x="5829" y="6107"/>
                  <a:pt x="5844" y="6063"/>
                  <a:pt x="5858" y="6019"/>
                </a:cubicBezTo>
                <a:cubicBezTo>
                  <a:pt x="5873" y="5946"/>
                  <a:pt x="5917" y="5784"/>
                  <a:pt x="5946" y="5652"/>
                </a:cubicBezTo>
                <a:cubicBezTo>
                  <a:pt x="6049" y="5226"/>
                  <a:pt x="6108" y="5036"/>
                  <a:pt x="6137" y="5036"/>
                </a:cubicBezTo>
                <a:cubicBezTo>
                  <a:pt x="6167" y="5036"/>
                  <a:pt x="6167" y="4992"/>
                  <a:pt x="6167" y="4933"/>
                </a:cubicBezTo>
                <a:cubicBezTo>
                  <a:pt x="6167" y="4874"/>
                  <a:pt x="6196" y="4815"/>
                  <a:pt x="6240" y="4771"/>
                </a:cubicBezTo>
                <a:cubicBezTo>
                  <a:pt x="6299" y="4698"/>
                  <a:pt x="6357" y="4610"/>
                  <a:pt x="6387" y="4522"/>
                </a:cubicBezTo>
                <a:cubicBezTo>
                  <a:pt x="6416" y="4434"/>
                  <a:pt x="6460" y="4346"/>
                  <a:pt x="6519" y="4272"/>
                </a:cubicBezTo>
                <a:cubicBezTo>
                  <a:pt x="6607" y="4155"/>
                  <a:pt x="6680" y="4008"/>
                  <a:pt x="6710" y="3876"/>
                </a:cubicBezTo>
                <a:cubicBezTo>
                  <a:pt x="6710" y="3861"/>
                  <a:pt x="6725" y="3832"/>
                  <a:pt x="6769" y="3802"/>
                </a:cubicBezTo>
                <a:cubicBezTo>
                  <a:pt x="6842" y="3744"/>
                  <a:pt x="6901" y="3656"/>
                  <a:pt x="6930" y="3567"/>
                </a:cubicBezTo>
                <a:cubicBezTo>
                  <a:pt x="7033" y="3421"/>
                  <a:pt x="7121" y="3259"/>
                  <a:pt x="7238" y="3112"/>
                </a:cubicBezTo>
                <a:cubicBezTo>
                  <a:pt x="7326" y="3010"/>
                  <a:pt x="7400" y="2892"/>
                  <a:pt x="7444" y="2775"/>
                </a:cubicBezTo>
                <a:cubicBezTo>
                  <a:pt x="7444" y="2701"/>
                  <a:pt x="7503" y="2628"/>
                  <a:pt x="7503" y="2701"/>
                </a:cubicBezTo>
                <a:cubicBezTo>
                  <a:pt x="7503" y="2731"/>
                  <a:pt x="7576" y="2701"/>
                  <a:pt x="7664" y="2643"/>
                </a:cubicBezTo>
                <a:cubicBezTo>
                  <a:pt x="7752" y="2584"/>
                  <a:pt x="7826" y="2525"/>
                  <a:pt x="7826" y="2510"/>
                </a:cubicBezTo>
                <a:cubicBezTo>
                  <a:pt x="7987" y="2364"/>
                  <a:pt x="8178" y="2261"/>
                  <a:pt x="8383" y="2187"/>
                </a:cubicBezTo>
                <a:cubicBezTo>
                  <a:pt x="8472" y="2187"/>
                  <a:pt x="8560" y="2187"/>
                  <a:pt x="8633" y="2202"/>
                </a:cubicBezTo>
                <a:cubicBezTo>
                  <a:pt x="8795" y="2232"/>
                  <a:pt x="8809" y="2246"/>
                  <a:pt x="8912" y="2496"/>
                </a:cubicBezTo>
                <a:cubicBezTo>
                  <a:pt x="8956" y="2599"/>
                  <a:pt x="8985" y="2716"/>
                  <a:pt x="9015" y="2833"/>
                </a:cubicBezTo>
                <a:cubicBezTo>
                  <a:pt x="9015" y="2892"/>
                  <a:pt x="9029" y="2951"/>
                  <a:pt x="9073" y="2980"/>
                </a:cubicBezTo>
                <a:cubicBezTo>
                  <a:pt x="9103" y="3010"/>
                  <a:pt x="9118" y="3054"/>
                  <a:pt x="9103" y="3068"/>
                </a:cubicBezTo>
                <a:cubicBezTo>
                  <a:pt x="9118" y="3450"/>
                  <a:pt x="9176" y="3817"/>
                  <a:pt x="9294" y="4184"/>
                </a:cubicBezTo>
                <a:cubicBezTo>
                  <a:pt x="9338" y="4213"/>
                  <a:pt x="9338" y="4228"/>
                  <a:pt x="9294" y="4272"/>
                </a:cubicBezTo>
                <a:cubicBezTo>
                  <a:pt x="9250" y="4331"/>
                  <a:pt x="9235" y="4551"/>
                  <a:pt x="9235" y="5197"/>
                </a:cubicBezTo>
                <a:cubicBezTo>
                  <a:pt x="9250" y="5520"/>
                  <a:pt x="9220" y="5843"/>
                  <a:pt x="9176" y="6166"/>
                </a:cubicBezTo>
                <a:cubicBezTo>
                  <a:pt x="9132" y="6298"/>
                  <a:pt x="9132" y="6298"/>
                  <a:pt x="9191" y="6430"/>
                </a:cubicBezTo>
                <a:cubicBezTo>
                  <a:pt x="9235" y="6489"/>
                  <a:pt x="9235" y="6548"/>
                  <a:pt x="9206" y="6562"/>
                </a:cubicBezTo>
                <a:cubicBezTo>
                  <a:pt x="9147" y="6606"/>
                  <a:pt x="9176" y="6841"/>
                  <a:pt x="9250" y="6915"/>
                </a:cubicBezTo>
                <a:cubicBezTo>
                  <a:pt x="9338" y="6988"/>
                  <a:pt x="9338" y="6973"/>
                  <a:pt x="9338" y="6915"/>
                </a:cubicBezTo>
                <a:cubicBezTo>
                  <a:pt x="9338" y="6856"/>
                  <a:pt x="9352" y="6856"/>
                  <a:pt x="9396" y="6871"/>
                </a:cubicBezTo>
                <a:cubicBezTo>
                  <a:pt x="9426" y="6885"/>
                  <a:pt x="9440" y="6900"/>
                  <a:pt x="9396" y="6959"/>
                </a:cubicBezTo>
                <a:cubicBezTo>
                  <a:pt x="9338" y="7003"/>
                  <a:pt x="9323" y="7017"/>
                  <a:pt x="9426" y="7076"/>
                </a:cubicBezTo>
                <a:cubicBezTo>
                  <a:pt x="9514" y="7150"/>
                  <a:pt x="9543" y="7150"/>
                  <a:pt x="9587" y="7120"/>
                </a:cubicBezTo>
                <a:cubicBezTo>
                  <a:pt x="9617" y="7106"/>
                  <a:pt x="9661" y="7106"/>
                  <a:pt x="9690" y="7120"/>
                </a:cubicBezTo>
                <a:cubicBezTo>
                  <a:pt x="9719" y="7164"/>
                  <a:pt x="9763" y="7150"/>
                  <a:pt x="9837" y="7106"/>
                </a:cubicBezTo>
                <a:cubicBezTo>
                  <a:pt x="10013" y="6988"/>
                  <a:pt x="10248" y="6709"/>
                  <a:pt x="10219" y="6650"/>
                </a:cubicBezTo>
                <a:cubicBezTo>
                  <a:pt x="10219" y="6606"/>
                  <a:pt x="10233" y="6562"/>
                  <a:pt x="10277" y="6533"/>
                </a:cubicBezTo>
                <a:cubicBezTo>
                  <a:pt x="10321" y="6460"/>
                  <a:pt x="10336" y="6401"/>
                  <a:pt x="10336" y="6327"/>
                </a:cubicBezTo>
                <a:cubicBezTo>
                  <a:pt x="10351" y="6254"/>
                  <a:pt x="10365" y="6195"/>
                  <a:pt x="10395" y="6137"/>
                </a:cubicBezTo>
                <a:cubicBezTo>
                  <a:pt x="10439" y="6049"/>
                  <a:pt x="10468" y="5946"/>
                  <a:pt x="10483" y="5843"/>
                </a:cubicBezTo>
                <a:cubicBezTo>
                  <a:pt x="10542" y="5535"/>
                  <a:pt x="10644" y="5241"/>
                  <a:pt x="10747" y="4962"/>
                </a:cubicBezTo>
                <a:cubicBezTo>
                  <a:pt x="10791" y="4889"/>
                  <a:pt x="10806" y="4801"/>
                  <a:pt x="10835" y="4727"/>
                </a:cubicBezTo>
                <a:cubicBezTo>
                  <a:pt x="10865" y="4624"/>
                  <a:pt x="11099" y="4008"/>
                  <a:pt x="11217" y="3773"/>
                </a:cubicBezTo>
                <a:cubicBezTo>
                  <a:pt x="11232" y="3729"/>
                  <a:pt x="11246" y="3685"/>
                  <a:pt x="11232" y="3641"/>
                </a:cubicBezTo>
                <a:cubicBezTo>
                  <a:pt x="11217" y="3612"/>
                  <a:pt x="11217" y="3597"/>
                  <a:pt x="11246" y="3597"/>
                </a:cubicBezTo>
                <a:cubicBezTo>
                  <a:pt x="11276" y="3597"/>
                  <a:pt x="11290" y="3553"/>
                  <a:pt x="11305" y="3509"/>
                </a:cubicBezTo>
                <a:cubicBezTo>
                  <a:pt x="11334" y="3450"/>
                  <a:pt x="11349" y="3406"/>
                  <a:pt x="11393" y="3362"/>
                </a:cubicBezTo>
                <a:cubicBezTo>
                  <a:pt x="11540" y="3156"/>
                  <a:pt x="11672" y="2951"/>
                  <a:pt x="11804" y="2731"/>
                </a:cubicBezTo>
                <a:cubicBezTo>
                  <a:pt x="11833" y="2687"/>
                  <a:pt x="11878" y="2643"/>
                  <a:pt x="11922" y="2599"/>
                </a:cubicBezTo>
                <a:cubicBezTo>
                  <a:pt x="11980" y="2540"/>
                  <a:pt x="12024" y="2466"/>
                  <a:pt x="12039" y="2378"/>
                </a:cubicBezTo>
                <a:cubicBezTo>
                  <a:pt x="12039" y="2334"/>
                  <a:pt x="12054" y="2290"/>
                  <a:pt x="12083" y="2290"/>
                </a:cubicBezTo>
                <a:cubicBezTo>
                  <a:pt x="12142" y="2290"/>
                  <a:pt x="12318" y="2085"/>
                  <a:pt x="12318" y="2011"/>
                </a:cubicBezTo>
                <a:cubicBezTo>
                  <a:pt x="12318" y="1967"/>
                  <a:pt x="12333" y="1938"/>
                  <a:pt x="12377" y="1938"/>
                </a:cubicBezTo>
                <a:cubicBezTo>
                  <a:pt x="12450" y="1909"/>
                  <a:pt x="12509" y="1850"/>
                  <a:pt x="12553" y="1791"/>
                </a:cubicBezTo>
                <a:cubicBezTo>
                  <a:pt x="12641" y="1703"/>
                  <a:pt x="12729" y="1615"/>
                  <a:pt x="12846" y="1542"/>
                </a:cubicBezTo>
                <a:cubicBezTo>
                  <a:pt x="12935" y="1468"/>
                  <a:pt x="13052" y="1424"/>
                  <a:pt x="13169" y="1468"/>
                </a:cubicBezTo>
                <a:lnTo>
                  <a:pt x="13360" y="1483"/>
                </a:lnTo>
                <a:lnTo>
                  <a:pt x="13434" y="1718"/>
                </a:lnTo>
                <a:cubicBezTo>
                  <a:pt x="13507" y="2011"/>
                  <a:pt x="13536" y="2305"/>
                  <a:pt x="13507" y="2613"/>
                </a:cubicBezTo>
                <a:cubicBezTo>
                  <a:pt x="13522" y="2877"/>
                  <a:pt x="13507" y="3142"/>
                  <a:pt x="13492" y="3406"/>
                </a:cubicBezTo>
                <a:cubicBezTo>
                  <a:pt x="13463" y="3494"/>
                  <a:pt x="13463" y="3597"/>
                  <a:pt x="13492" y="3685"/>
                </a:cubicBezTo>
                <a:cubicBezTo>
                  <a:pt x="13507" y="3788"/>
                  <a:pt x="13522" y="3861"/>
                  <a:pt x="13492" y="3890"/>
                </a:cubicBezTo>
                <a:cubicBezTo>
                  <a:pt x="13419" y="4272"/>
                  <a:pt x="13390" y="4654"/>
                  <a:pt x="13404" y="5036"/>
                </a:cubicBezTo>
                <a:cubicBezTo>
                  <a:pt x="13404" y="5270"/>
                  <a:pt x="13448" y="5505"/>
                  <a:pt x="13536" y="5740"/>
                </a:cubicBezTo>
                <a:cubicBezTo>
                  <a:pt x="13581" y="5784"/>
                  <a:pt x="13610" y="5843"/>
                  <a:pt x="13639" y="5902"/>
                </a:cubicBezTo>
                <a:cubicBezTo>
                  <a:pt x="13683" y="5975"/>
                  <a:pt x="13727" y="6019"/>
                  <a:pt x="13757" y="6019"/>
                </a:cubicBezTo>
                <a:cubicBezTo>
                  <a:pt x="13830" y="6019"/>
                  <a:pt x="13889" y="6034"/>
                  <a:pt x="13962" y="6049"/>
                </a:cubicBezTo>
                <a:cubicBezTo>
                  <a:pt x="14050" y="6093"/>
                  <a:pt x="14168" y="6078"/>
                  <a:pt x="14241" y="6004"/>
                </a:cubicBezTo>
                <a:cubicBezTo>
                  <a:pt x="14461" y="5858"/>
                  <a:pt x="14638" y="5652"/>
                  <a:pt x="14740" y="5417"/>
                </a:cubicBezTo>
                <a:cubicBezTo>
                  <a:pt x="14784" y="5344"/>
                  <a:pt x="14814" y="5256"/>
                  <a:pt x="14843" y="5168"/>
                </a:cubicBezTo>
                <a:cubicBezTo>
                  <a:pt x="14858" y="5080"/>
                  <a:pt x="14887" y="5006"/>
                  <a:pt x="14916" y="4947"/>
                </a:cubicBezTo>
                <a:cubicBezTo>
                  <a:pt x="14961" y="4859"/>
                  <a:pt x="14990" y="4771"/>
                  <a:pt x="15019" y="4669"/>
                </a:cubicBezTo>
                <a:cubicBezTo>
                  <a:pt x="15034" y="4566"/>
                  <a:pt x="15063" y="4478"/>
                  <a:pt x="15107" y="4375"/>
                </a:cubicBezTo>
                <a:cubicBezTo>
                  <a:pt x="15151" y="4272"/>
                  <a:pt x="15181" y="4169"/>
                  <a:pt x="15195" y="4067"/>
                </a:cubicBezTo>
                <a:cubicBezTo>
                  <a:pt x="15195" y="4008"/>
                  <a:pt x="15210" y="3949"/>
                  <a:pt x="15254" y="3920"/>
                </a:cubicBezTo>
                <a:cubicBezTo>
                  <a:pt x="15284" y="3876"/>
                  <a:pt x="15313" y="3817"/>
                  <a:pt x="15313" y="3773"/>
                </a:cubicBezTo>
                <a:cubicBezTo>
                  <a:pt x="15313" y="3714"/>
                  <a:pt x="15328" y="3670"/>
                  <a:pt x="15342" y="3670"/>
                </a:cubicBezTo>
                <a:cubicBezTo>
                  <a:pt x="15372" y="3670"/>
                  <a:pt x="15401" y="3612"/>
                  <a:pt x="15430" y="3523"/>
                </a:cubicBezTo>
                <a:cubicBezTo>
                  <a:pt x="15489" y="3347"/>
                  <a:pt x="15562" y="3186"/>
                  <a:pt x="15665" y="3039"/>
                </a:cubicBezTo>
                <a:cubicBezTo>
                  <a:pt x="15709" y="2995"/>
                  <a:pt x="15739" y="2936"/>
                  <a:pt x="15768" y="2877"/>
                </a:cubicBezTo>
                <a:cubicBezTo>
                  <a:pt x="15797" y="2804"/>
                  <a:pt x="15841" y="2731"/>
                  <a:pt x="15900" y="2672"/>
                </a:cubicBezTo>
                <a:cubicBezTo>
                  <a:pt x="15944" y="2628"/>
                  <a:pt x="15974" y="2569"/>
                  <a:pt x="16003" y="2525"/>
                </a:cubicBezTo>
                <a:cubicBezTo>
                  <a:pt x="16164" y="2276"/>
                  <a:pt x="16341" y="2070"/>
                  <a:pt x="16546" y="1865"/>
                </a:cubicBezTo>
                <a:cubicBezTo>
                  <a:pt x="16605" y="1820"/>
                  <a:pt x="16649" y="1776"/>
                  <a:pt x="16693" y="1732"/>
                </a:cubicBezTo>
                <a:cubicBezTo>
                  <a:pt x="16737" y="1688"/>
                  <a:pt x="16781" y="1644"/>
                  <a:pt x="16840" y="1630"/>
                </a:cubicBezTo>
                <a:cubicBezTo>
                  <a:pt x="16884" y="1615"/>
                  <a:pt x="16928" y="1571"/>
                  <a:pt x="16928" y="1527"/>
                </a:cubicBezTo>
                <a:cubicBezTo>
                  <a:pt x="16928" y="1468"/>
                  <a:pt x="16928" y="1453"/>
                  <a:pt x="16972" y="1512"/>
                </a:cubicBezTo>
                <a:cubicBezTo>
                  <a:pt x="17016" y="1556"/>
                  <a:pt x="17016" y="1556"/>
                  <a:pt x="17104" y="1483"/>
                </a:cubicBezTo>
                <a:cubicBezTo>
                  <a:pt x="17133" y="1439"/>
                  <a:pt x="17177" y="1409"/>
                  <a:pt x="17236" y="1395"/>
                </a:cubicBezTo>
                <a:cubicBezTo>
                  <a:pt x="17265" y="1395"/>
                  <a:pt x="17295" y="1365"/>
                  <a:pt x="17309" y="1351"/>
                </a:cubicBezTo>
                <a:cubicBezTo>
                  <a:pt x="17383" y="1307"/>
                  <a:pt x="17442" y="1277"/>
                  <a:pt x="17515" y="1248"/>
                </a:cubicBezTo>
                <a:cubicBezTo>
                  <a:pt x="17647" y="1204"/>
                  <a:pt x="17662" y="1204"/>
                  <a:pt x="17721" y="1292"/>
                </a:cubicBezTo>
                <a:cubicBezTo>
                  <a:pt x="17779" y="1365"/>
                  <a:pt x="17823" y="1468"/>
                  <a:pt x="17838" y="1571"/>
                </a:cubicBezTo>
                <a:cubicBezTo>
                  <a:pt x="17867" y="1674"/>
                  <a:pt x="17897" y="1791"/>
                  <a:pt x="17911" y="1820"/>
                </a:cubicBezTo>
                <a:cubicBezTo>
                  <a:pt x="17926" y="1923"/>
                  <a:pt x="17941" y="2026"/>
                  <a:pt x="17941" y="2143"/>
                </a:cubicBezTo>
                <a:cubicBezTo>
                  <a:pt x="17941" y="2261"/>
                  <a:pt x="17970" y="2378"/>
                  <a:pt x="17999" y="2510"/>
                </a:cubicBezTo>
                <a:cubicBezTo>
                  <a:pt x="18029" y="2569"/>
                  <a:pt x="18029" y="2628"/>
                  <a:pt x="17999" y="2643"/>
                </a:cubicBezTo>
                <a:cubicBezTo>
                  <a:pt x="17941" y="2907"/>
                  <a:pt x="17926" y="3171"/>
                  <a:pt x="17955" y="3450"/>
                </a:cubicBezTo>
                <a:lnTo>
                  <a:pt x="17955" y="3685"/>
                </a:lnTo>
                <a:cubicBezTo>
                  <a:pt x="17955" y="3817"/>
                  <a:pt x="17911" y="4536"/>
                  <a:pt x="17911" y="4536"/>
                </a:cubicBezTo>
                <a:cubicBezTo>
                  <a:pt x="17897" y="4639"/>
                  <a:pt x="17897" y="4742"/>
                  <a:pt x="17882" y="4845"/>
                </a:cubicBezTo>
                <a:cubicBezTo>
                  <a:pt x="17882" y="5080"/>
                  <a:pt x="17882" y="5153"/>
                  <a:pt x="17941" y="5153"/>
                </a:cubicBezTo>
                <a:cubicBezTo>
                  <a:pt x="18014" y="5153"/>
                  <a:pt x="17999" y="5212"/>
                  <a:pt x="17941" y="5241"/>
                </a:cubicBezTo>
                <a:cubicBezTo>
                  <a:pt x="17809" y="5300"/>
                  <a:pt x="17970" y="5828"/>
                  <a:pt x="18176" y="5975"/>
                </a:cubicBezTo>
                <a:cubicBezTo>
                  <a:pt x="18264" y="6049"/>
                  <a:pt x="18337" y="6078"/>
                  <a:pt x="18293" y="6004"/>
                </a:cubicBezTo>
                <a:cubicBezTo>
                  <a:pt x="18249" y="5946"/>
                  <a:pt x="18352" y="5975"/>
                  <a:pt x="18425" y="6078"/>
                </a:cubicBezTo>
                <a:lnTo>
                  <a:pt x="18499" y="6166"/>
                </a:lnTo>
                <a:lnTo>
                  <a:pt x="18587" y="6093"/>
                </a:lnTo>
                <a:cubicBezTo>
                  <a:pt x="18631" y="6049"/>
                  <a:pt x="18675" y="6019"/>
                  <a:pt x="18734" y="6004"/>
                </a:cubicBezTo>
                <a:cubicBezTo>
                  <a:pt x="18748" y="6004"/>
                  <a:pt x="18792" y="5975"/>
                  <a:pt x="18792" y="5931"/>
                </a:cubicBezTo>
                <a:cubicBezTo>
                  <a:pt x="18807" y="5902"/>
                  <a:pt x="18880" y="5828"/>
                  <a:pt x="18954" y="5784"/>
                </a:cubicBezTo>
                <a:cubicBezTo>
                  <a:pt x="19042" y="5755"/>
                  <a:pt x="19101" y="5696"/>
                  <a:pt x="19130" y="5608"/>
                </a:cubicBezTo>
                <a:cubicBezTo>
                  <a:pt x="19145" y="5549"/>
                  <a:pt x="19145" y="5505"/>
                  <a:pt x="19159" y="5447"/>
                </a:cubicBezTo>
                <a:cubicBezTo>
                  <a:pt x="19174" y="5432"/>
                  <a:pt x="19159" y="5403"/>
                  <a:pt x="19130" y="5403"/>
                </a:cubicBezTo>
                <a:cubicBezTo>
                  <a:pt x="19057" y="5403"/>
                  <a:pt x="18924" y="5300"/>
                  <a:pt x="18954" y="5270"/>
                </a:cubicBezTo>
                <a:cubicBezTo>
                  <a:pt x="18968" y="5226"/>
                  <a:pt x="18998" y="5270"/>
                  <a:pt x="19042" y="5285"/>
                </a:cubicBezTo>
                <a:cubicBezTo>
                  <a:pt x="19071" y="5300"/>
                  <a:pt x="19101" y="5314"/>
                  <a:pt x="19115" y="5285"/>
                </a:cubicBezTo>
                <a:cubicBezTo>
                  <a:pt x="19130" y="5256"/>
                  <a:pt x="19130" y="4786"/>
                  <a:pt x="19115" y="4228"/>
                </a:cubicBezTo>
                <a:cubicBezTo>
                  <a:pt x="19101" y="3670"/>
                  <a:pt x="19101" y="2995"/>
                  <a:pt x="19086" y="2745"/>
                </a:cubicBezTo>
                <a:cubicBezTo>
                  <a:pt x="19101" y="2584"/>
                  <a:pt x="19086" y="2408"/>
                  <a:pt x="19057" y="2246"/>
                </a:cubicBezTo>
                <a:cubicBezTo>
                  <a:pt x="19027" y="2232"/>
                  <a:pt x="19027" y="2202"/>
                  <a:pt x="19057" y="2187"/>
                </a:cubicBezTo>
                <a:cubicBezTo>
                  <a:pt x="19086" y="2085"/>
                  <a:pt x="19071" y="1982"/>
                  <a:pt x="19012" y="1894"/>
                </a:cubicBezTo>
                <a:cubicBezTo>
                  <a:pt x="18998" y="1850"/>
                  <a:pt x="18983" y="1806"/>
                  <a:pt x="18998" y="1762"/>
                </a:cubicBezTo>
                <a:cubicBezTo>
                  <a:pt x="19042" y="1630"/>
                  <a:pt x="18880" y="1028"/>
                  <a:pt x="18689" y="661"/>
                </a:cubicBezTo>
                <a:cubicBezTo>
                  <a:pt x="18660" y="587"/>
                  <a:pt x="18616" y="514"/>
                  <a:pt x="18557" y="455"/>
                </a:cubicBezTo>
                <a:cubicBezTo>
                  <a:pt x="18469" y="411"/>
                  <a:pt x="18381" y="352"/>
                  <a:pt x="18308" y="279"/>
                </a:cubicBezTo>
                <a:cubicBezTo>
                  <a:pt x="18102" y="73"/>
                  <a:pt x="17941" y="0"/>
                  <a:pt x="17941" y="73"/>
                </a:cubicBezTo>
                <a:cubicBezTo>
                  <a:pt x="17911" y="117"/>
                  <a:pt x="17897" y="147"/>
                  <a:pt x="17867" y="191"/>
                </a:cubicBezTo>
                <a:cubicBezTo>
                  <a:pt x="17809" y="264"/>
                  <a:pt x="17809" y="250"/>
                  <a:pt x="17809" y="147"/>
                </a:cubicBezTo>
                <a:cubicBezTo>
                  <a:pt x="17823" y="29"/>
                  <a:pt x="17809" y="29"/>
                  <a:pt x="17750" y="15"/>
                </a:cubicBezTo>
                <a:cubicBezTo>
                  <a:pt x="17691" y="15"/>
                  <a:pt x="17647" y="15"/>
                  <a:pt x="17603" y="29"/>
                </a:cubicBezTo>
                <a:close/>
                <a:moveTo>
                  <a:pt x="17133" y="807"/>
                </a:moveTo>
                <a:cubicBezTo>
                  <a:pt x="17133" y="881"/>
                  <a:pt x="17060" y="881"/>
                  <a:pt x="17031" y="807"/>
                </a:cubicBezTo>
                <a:cubicBezTo>
                  <a:pt x="17001" y="734"/>
                  <a:pt x="17031" y="749"/>
                  <a:pt x="17075" y="763"/>
                </a:cubicBezTo>
                <a:cubicBezTo>
                  <a:pt x="17119" y="763"/>
                  <a:pt x="17133" y="793"/>
                  <a:pt x="17133" y="807"/>
                </a:cubicBezTo>
                <a:close/>
                <a:moveTo>
                  <a:pt x="16928" y="954"/>
                </a:moveTo>
                <a:cubicBezTo>
                  <a:pt x="16913" y="984"/>
                  <a:pt x="16898" y="984"/>
                  <a:pt x="16898" y="940"/>
                </a:cubicBezTo>
                <a:cubicBezTo>
                  <a:pt x="16898" y="896"/>
                  <a:pt x="16898" y="866"/>
                  <a:pt x="16913" y="881"/>
                </a:cubicBezTo>
                <a:cubicBezTo>
                  <a:pt x="16928" y="910"/>
                  <a:pt x="16928" y="940"/>
                  <a:pt x="16913" y="954"/>
                </a:cubicBezTo>
                <a:close/>
                <a:moveTo>
                  <a:pt x="13786" y="1013"/>
                </a:moveTo>
                <a:cubicBezTo>
                  <a:pt x="13771" y="1042"/>
                  <a:pt x="13757" y="1057"/>
                  <a:pt x="13742" y="1057"/>
                </a:cubicBezTo>
                <a:cubicBezTo>
                  <a:pt x="13742" y="1042"/>
                  <a:pt x="13742" y="1013"/>
                  <a:pt x="13742" y="998"/>
                </a:cubicBezTo>
                <a:cubicBezTo>
                  <a:pt x="13786" y="925"/>
                  <a:pt x="13815" y="940"/>
                  <a:pt x="13786" y="1013"/>
                </a:cubicBezTo>
                <a:close/>
                <a:moveTo>
                  <a:pt x="18866" y="1189"/>
                </a:moveTo>
                <a:cubicBezTo>
                  <a:pt x="18866" y="1219"/>
                  <a:pt x="18851" y="1219"/>
                  <a:pt x="18807" y="1189"/>
                </a:cubicBezTo>
                <a:cubicBezTo>
                  <a:pt x="18792" y="1175"/>
                  <a:pt x="18763" y="1160"/>
                  <a:pt x="18748" y="1130"/>
                </a:cubicBezTo>
                <a:lnTo>
                  <a:pt x="18807" y="1130"/>
                </a:lnTo>
                <a:cubicBezTo>
                  <a:pt x="18836" y="1130"/>
                  <a:pt x="18866" y="1175"/>
                  <a:pt x="18866" y="1204"/>
                </a:cubicBezTo>
                <a:close/>
                <a:moveTo>
                  <a:pt x="8193" y="1248"/>
                </a:moveTo>
                <a:cubicBezTo>
                  <a:pt x="8178" y="1351"/>
                  <a:pt x="8075" y="1365"/>
                  <a:pt x="8075" y="1263"/>
                </a:cubicBezTo>
                <a:cubicBezTo>
                  <a:pt x="8075" y="1219"/>
                  <a:pt x="8105" y="1189"/>
                  <a:pt x="8149" y="1189"/>
                </a:cubicBezTo>
                <a:cubicBezTo>
                  <a:pt x="8178" y="1189"/>
                  <a:pt x="8193" y="1219"/>
                  <a:pt x="8193" y="1248"/>
                </a:cubicBezTo>
                <a:close/>
                <a:moveTo>
                  <a:pt x="8736" y="1263"/>
                </a:moveTo>
                <a:cubicBezTo>
                  <a:pt x="8736" y="1307"/>
                  <a:pt x="8721" y="1292"/>
                  <a:pt x="8721" y="1248"/>
                </a:cubicBezTo>
                <a:cubicBezTo>
                  <a:pt x="8721" y="1204"/>
                  <a:pt x="8721" y="1175"/>
                  <a:pt x="8736" y="1189"/>
                </a:cubicBezTo>
                <a:cubicBezTo>
                  <a:pt x="8750" y="1219"/>
                  <a:pt x="8750" y="1248"/>
                  <a:pt x="8736" y="1263"/>
                </a:cubicBezTo>
                <a:close/>
                <a:moveTo>
                  <a:pt x="16120" y="1248"/>
                </a:moveTo>
                <a:cubicBezTo>
                  <a:pt x="16091" y="1307"/>
                  <a:pt x="16047" y="1321"/>
                  <a:pt x="16003" y="1263"/>
                </a:cubicBezTo>
                <a:cubicBezTo>
                  <a:pt x="15974" y="1219"/>
                  <a:pt x="16018" y="1189"/>
                  <a:pt x="16091" y="1189"/>
                </a:cubicBezTo>
                <a:cubicBezTo>
                  <a:pt x="16120" y="1189"/>
                  <a:pt x="16135" y="1204"/>
                  <a:pt x="16120" y="1248"/>
                </a:cubicBezTo>
                <a:close/>
                <a:moveTo>
                  <a:pt x="15871" y="1263"/>
                </a:moveTo>
                <a:cubicBezTo>
                  <a:pt x="15856" y="1307"/>
                  <a:pt x="15827" y="1336"/>
                  <a:pt x="15797" y="1365"/>
                </a:cubicBezTo>
                <a:cubicBezTo>
                  <a:pt x="15724" y="1439"/>
                  <a:pt x="15680" y="1365"/>
                  <a:pt x="15753" y="1277"/>
                </a:cubicBezTo>
                <a:cubicBezTo>
                  <a:pt x="15827" y="1204"/>
                  <a:pt x="15871" y="1204"/>
                  <a:pt x="15871" y="1263"/>
                </a:cubicBezTo>
                <a:close/>
                <a:moveTo>
                  <a:pt x="18880" y="1439"/>
                </a:moveTo>
                <a:cubicBezTo>
                  <a:pt x="18866" y="1527"/>
                  <a:pt x="18851" y="1542"/>
                  <a:pt x="18822" y="1483"/>
                </a:cubicBezTo>
                <a:cubicBezTo>
                  <a:pt x="18778" y="1409"/>
                  <a:pt x="18822" y="1233"/>
                  <a:pt x="18880" y="1307"/>
                </a:cubicBezTo>
                <a:cubicBezTo>
                  <a:pt x="18895" y="1351"/>
                  <a:pt x="18895" y="1395"/>
                  <a:pt x="18880" y="1439"/>
                </a:cubicBezTo>
                <a:close/>
                <a:moveTo>
                  <a:pt x="13067" y="1336"/>
                </a:moveTo>
                <a:cubicBezTo>
                  <a:pt x="13067" y="1365"/>
                  <a:pt x="13037" y="1380"/>
                  <a:pt x="13023" y="1380"/>
                </a:cubicBezTo>
                <a:cubicBezTo>
                  <a:pt x="12993" y="1380"/>
                  <a:pt x="12979" y="1365"/>
                  <a:pt x="12979" y="1336"/>
                </a:cubicBezTo>
                <a:cubicBezTo>
                  <a:pt x="12979" y="1321"/>
                  <a:pt x="12993" y="1307"/>
                  <a:pt x="13023" y="1307"/>
                </a:cubicBezTo>
                <a:cubicBezTo>
                  <a:pt x="13037" y="1307"/>
                  <a:pt x="13067" y="1321"/>
                  <a:pt x="13067" y="1336"/>
                </a:cubicBezTo>
                <a:close/>
                <a:moveTo>
                  <a:pt x="15636" y="1556"/>
                </a:moveTo>
                <a:cubicBezTo>
                  <a:pt x="15606" y="1571"/>
                  <a:pt x="15577" y="1586"/>
                  <a:pt x="15577" y="1556"/>
                </a:cubicBezTo>
                <a:cubicBezTo>
                  <a:pt x="15577" y="1497"/>
                  <a:pt x="15636" y="1453"/>
                  <a:pt x="15665" y="1468"/>
                </a:cubicBezTo>
                <a:cubicBezTo>
                  <a:pt x="15680" y="1497"/>
                  <a:pt x="15665" y="1527"/>
                  <a:pt x="15636" y="1556"/>
                </a:cubicBezTo>
                <a:close/>
                <a:moveTo>
                  <a:pt x="8222" y="1688"/>
                </a:moveTo>
                <a:cubicBezTo>
                  <a:pt x="8207" y="1732"/>
                  <a:pt x="8178" y="1762"/>
                  <a:pt x="8134" y="1776"/>
                </a:cubicBezTo>
                <a:cubicBezTo>
                  <a:pt x="8075" y="1776"/>
                  <a:pt x="8075" y="1776"/>
                  <a:pt x="8119" y="1703"/>
                </a:cubicBezTo>
                <a:cubicBezTo>
                  <a:pt x="8178" y="1600"/>
                  <a:pt x="8251" y="1600"/>
                  <a:pt x="8237" y="1688"/>
                </a:cubicBezTo>
                <a:close/>
                <a:moveTo>
                  <a:pt x="4141" y="1747"/>
                </a:moveTo>
                <a:cubicBezTo>
                  <a:pt x="4141" y="1776"/>
                  <a:pt x="4126" y="1776"/>
                  <a:pt x="4126" y="1732"/>
                </a:cubicBezTo>
                <a:cubicBezTo>
                  <a:pt x="4126" y="1688"/>
                  <a:pt x="4141" y="1659"/>
                  <a:pt x="4141" y="1674"/>
                </a:cubicBezTo>
                <a:cubicBezTo>
                  <a:pt x="4155" y="1703"/>
                  <a:pt x="4155" y="1732"/>
                  <a:pt x="4141" y="1747"/>
                </a:cubicBezTo>
                <a:close/>
                <a:moveTo>
                  <a:pt x="16619" y="1703"/>
                </a:moveTo>
                <a:cubicBezTo>
                  <a:pt x="16634" y="1718"/>
                  <a:pt x="16605" y="1732"/>
                  <a:pt x="16590" y="1747"/>
                </a:cubicBezTo>
                <a:cubicBezTo>
                  <a:pt x="16561" y="1732"/>
                  <a:pt x="16546" y="1718"/>
                  <a:pt x="16546" y="1703"/>
                </a:cubicBezTo>
                <a:cubicBezTo>
                  <a:pt x="16546" y="1674"/>
                  <a:pt x="16561" y="1659"/>
                  <a:pt x="16590" y="1659"/>
                </a:cubicBezTo>
                <a:cubicBezTo>
                  <a:pt x="16605" y="1659"/>
                  <a:pt x="16634" y="1674"/>
                  <a:pt x="16619" y="1703"/>
                </a:cubicBezTo>
                <a:close/>
                <a:moveTo>
                  <a:pt x="8633" y="1938"/>
                </a:moveTo>
                <a:cubicBezTo>
                  <a:pt x="8633" y="1953"/>
                  <a:pt x="8618" y="1967"/>
                  <a:pt x="8589" y="1967"/>
                </a:cubicBezTo>
                <a:cubicBezTo>
                  <a:pt x="8574" y="1967"/>
                  <a:pt x="8560" y="1953"/>
                  <a:pt x="8545" y="1938"/>
                </a:cubicBezTo>
                <a:cubicBezTo>
                  <a:pt x="8545" y="1909"/>
                  <a:pt x="8574" y="1894"/>
                  <a:pt x="8589" y="1894"/>
                </a:cubicBezTo>
                <a:cubicBezTo>
                  <a:pt x="8618" y="1894"/>
                  <a:pt x="8633" y="1909"/>
                  <a:pt x="8633" y="1938"/>
                </a:cubicBezTo>
                <a:close/>
                <a:moveTo>
                  <a:pt x="11202" y="1938"/>
                </a:moveTo>
                <a:cubicBezTo>
                  <a:pt x="11202" y="1953"/>
                  <a:pt x="11188" y="1967"/>
                  <a:pt x="11158" y="1967"/>
                </a:cubicBezTo>
                <a:cubicBezTo>
                  <a:pt x="11143" y="1967"/>
                  <a:pt x="11129" y="1953"/>
                  <a:pt x="11114" y="1938"/>
                </a:cubicBezTo>
                <a:cubicBezTo>
                  <a:pt x="11114" y="1909"/>
                  <a:pt x="11143" y="1894"/>
                  <a:pt x="11158" y="1894"/>
                </a:cubicBezTo>
                <a:cubicBezTo>
                  <a:pt x="11188" y="1894"/>
                  <a:pt x="11202" y="1909"/>
                  <a:pt x="11202" y="1938"/>
                </a:cubicBezTo>
                <a:close/>
                <a:moveTo>
                  <a:pt x="3891" y="1997"/>
                </a:moveTo>
                <a:cubicBezTo>
                  <a:pt x="3891" y="2026"/>
                  <a:pt x="3876" y="2041"/>
                  <a:pt x="3847" y="2026"/>
                </a:cubicBezTo>
                <a:cubicBezTo>
                  <a:pt x="3832" y="2026"/>
                  <a:pt x="3818" y="1997"/>
                  <a:pt x="3832" y="1967"/>
                </a:cubicBezTo>
                <a:cubicBezTo>
                  <a:pt x="3862" y="1923"/>
                  <a:pt x="3891" y="1938"/>
                  <a:pt x="3891" y="1997"/>
                </a:cubicBezTo>
                <a:close/>
                <a:moveTo>
                  <a:pt x="4258" y="2055"/>
                </a:moveTo>
                <a:cubicBezTo>
                  <a:pt x="4243" y="2070"/>
                  <a:pt x="4214" y="2085"/>
                  <a:pt x="4185" y="2085"/>
                </a:cubicBezTo>
                <a:cubicBezTo>
                  <a:pt x="4155" y="2085"/>
                  <a:pt x="4170" y="2070"/>
                  <a:pt x="4199" y="2055"/>
                </a:cubicBezTo>
                <a:cubicBezTo>
                  <a:pt x="4287" y="2011"/>
                  <a:pt x="4302" y="2011"/>
                  <a:pt x="4258" y="2055"/>
                </a:cubicBezTo>
                <a:close/>
                <a:moveTo>
                  <a:pt x="18146" y="2129"/>
                </a:moveTo>
                <a:cubicBezTo>
                  <a:pt x="18117" y="2202"/>
                  <a:pt x="18029" y="2276"/>
                  <a:pt x="18029" y="2232"/>
                </a:cubicBezTo>
                <a:cubicBezTo>
                  <a:pt x="18029" y="2187"/>
                  <a:pt x="18117" y="2041"/>
                  <a:pt x="18161" y="2041"/>
                </a:cubicBezTo>
                <a:cubicBezTo>
                  <a:pt x="18190" y="2041"/>
                  <a:pt x="18190" y="2085"/>
                  <a:pt x="18161" y="2129"/>
                </a:cubicBezTo>
                <a:close/>
                <a:moveTo>
                  <a:pt x="11481" y="2158"/>
                </a:moveTo>
                <a:cubicBezTo>
                  <a:pt x="11481" y="2187"/>
                  <a:pt x="11452" y="2202"/>
                  <a:pt x="11452" y="2202"/>
                </a:cubicBezTo>
                <a:cubicBezTo>
                  <a:pt x="11437" y="2187"/>
                  <a:pt x="11452" y="2158"/>
                  <a:pt x="11452" y="2143"/>
                </a:cubicBezTo>
                <a:cubicBezTo>
                  <a:pt x="11481" y="2070"/>
                  <a:pt x="11525" y="2085"/>
                  <a:pt x="11481" y="2158"/>
                </a:cubicBezTo>
                <a:close/>
                <a:moveTo>
                  <a:pt x="4581" y="2173"/>
                </a:moveTo>
                <a:cubicBezTo>
                  <a:pt x="4552" y="2202"/>
                  <a:pt x="4522" y="2217"/>
                  <a:pt x="4493" y="2217"/>
                </a:cubicBezTo>
                <a:cubicBezTo>
                  <a:pt x="4434" y="2217"/>
                  <a:pt x="4434" y="2217"/>
                  <a:pt x="4493" y="2173"/>
                </a:cubicBezTo>
                <a:cubicBezTo>
                  <a:pt x="4552" y="2129"/>
                  <a:pt x="4610" y="2114"/>
                  <a:pt x="4581" y="2173"/>
                </a:cubicBezTo>
                <a:close/>
                <a:moveTo>
                  <a:pt x="15871" y="2246"/>
                </a:moveTo>
                <a:cubicBezTo>
                  <a:pt x="15915" y="2261"/>
                  <a:pt x="15929" y="2290"/>
                  <a:pt x="15900" y="2334"/>
                </a:cubicBezTo>
                <a:cubicBezTo>
                  <a:pt x="15885" y="2364"/>
                  <a:pt x="15856" y="2364"/>
                  <a:pt x="15783" y="2334"/>
                </a:cubicBezTo>
                <a:cubicBezTo>
                  <a:pt x="15636" y="2261"/>
                  <a:pt x="15709" y="2173"/>
                  <a:pt x="15871" y="2246"/>
                </a:cubicBezTo>
                <a:close/>
                <a:moveTo>
                  <a:pt x="14065" y="2393"/>
                </a:moveTo>
                <a:cubicBezTo>
                  <a:pt x="14036" y="2437"/>
                  <a:pt x="13992" y="2378"/>
                  <a:pt x="14036" y="2334"/>
                </a:cubicBezTo>
                <a:cubicBezTo>
                  <a:pt x="14065" y="2276"/>
                  <a:pt x="14065" y="2290"/>
                  <a:pt x="14080" y="2334"/>
                </a:cubicBezTo>
                <a:cubicBezTo>
                  <a:pt x="14080" y="2349"/>
                  <a:pt x="14080" y="2378"/>
                  <a:pt x="14065" y="2393"/>
                </a:cubicBezTo>
                <a:close/>
                <a:moveTo>
                  <a:pt x="14388" y="2422"/>
                </a:moveTo>
                <a:cubicBezTo>
                  <a:pt x="14373" y="2452"/>
                  <a:pt x="14373" y="2437"/>
                  <a:pt x="14373" y="2393"/>
                </a:cubicBezTo>
                <a:cubicBezTo>
                  <a:pt x="14373" y="2349"/>
                  <a:pt x="14373" y="2334"/>
                  <a:pt x="14388" y="2349"/>
                </a:cubicBezTo>
                <a:cubicBezTo>
                  <a:pt x="14403" y="2364"/>
                  <a:pt x="14403" y="2393"/>
                  <a:pt x="14388" y="2422"/>
                </a:cubicBezTo>
                <a:close/>
                <a:moveTo>
                  <a:pt x="5066" y="2466"/>
                </a:moveTo>
                <a:cubicBezTo>
                  <a:pt x="5066" y="2481"/>
                  <a:pt x="5051" y="2496"/>
                  <a:pt x="5036" y="2510"/>
                </a:cubicBezTo>
                <a:cubicBezTo>
                  <a:pt x="5007" y="2525"/>
                  <a:pt x="4992" y="2510"/>
                  <a:pt x="4992" y="2496"/>
                </a:cubicBezTo>
                <a:cubicBezTo>
                  <a:pt x="4992" y="2466"/>
                  <a:pt x="5007" y="2452"/>
                  <a:pt x="5036" y="2452"/>
                </a:cubicBezTo>
                <a:cubicBezTo>
                  <a:pt x="5066" y="2452"/>
                  <a:pt x="5080" y="2466"/>
                  <a:pt x="5080" y="2466"/>
                </a:cubicBezTo>
                <a:close/>
                <a:moveTo>
                  <a:pt x="14476" y="2525"/>
                </a:moveTo>
                <a:cubicBezTo>
                  <a:pt x="14476" y="2554"/>
                  <a:pt x="14461" y="2569"/>
                  <a:pt x="14432" y="2569"/>
                </a:cubicBezTo>
                <a:cubicBezTo>
                  <a:pt x="14417" y="2569"/>
                  <a:pt x="14403" y="2554"/>
                  <a:pt x="14417" y="2525"/>
                </a:cubicBezTo>
                <a:cubicBezTo>
                  <a:pt x="14432" y="2510"/>
                  <a:pt x="14447" y="2496"/>
                  <a:pt x="14461" y="2496"/>
                </a:cubicBezTo>
                <a:cubicBezTo>
                  <a:pt x="14461" y="2496"/>
                  <a:pt x="14476" y="2510"/>
                  <a:pt x="14476" y="2525"/>
                </a:cubicBezTo>
                <a:close/>
                <a:moveTo>
                  <a:pt x="2452" y="2701"/>
                </a:moveTo>
                <a:cubicBezTo>
                  <a:pt x="2438" y="2731"/>
                  <a:pt x="2423" y="2745"/>
                  <a:pt x="2394" y="2760"/>
                </a:cubicBezTo>
                <a:cubicBezTo>
                  <a:pt x="2364" y="2760"/>
                  <a:pt x="2350" y="2760"/>
                  <a:pt x="2364" y="2716"/>
                </a:cubicBezTo>
                <a:cubicBezTo>
                  <a:pt x="2394" y="2643"/>
                  <a:pt x="2482" y="2628"/>
                  <a:pt x="2467" y="2701"/>
                </a:cubicBezTo>
                <a:close/>
                <a:moveTo>
                  <a:pt x="5271" y="2701"/>
                </a:moveTo>
                <a:cubicBezTo>
                  <a:pt x="5271" y="2716"/>
                  <a:pt x="5256" y="2731"/>
                  <a:pt x="5227" y="2745"/>
                </a:cubicBezTo>
                <a:cubicBezTo>
                  <a:pt x="5212" y="2760"/>
                  <a:pt x="5198" y="2745"/>
                  <a:pt x="5198" y="2731"/>
                </a:cubicBezTo>
                <a:cubicBezTo>
                  <a:pt x="5198" y="2701"/>
                  <a:pt x="5212" y="2687"/>
                  <a:pt x="5227" y="2687"/>
                </a:cubicBezTo>
                <a:cubicBezTo>
                  <a:pt x="5256" y="2687"/>
                  <a:pt x="5271" y="2701"/>
                  <a:pt x="5271" y="2701"/>
                </a:cubicBezTo>
                <a:close/>
                <a:moveTo>
                  <a:pt x="14711" y="2745"/>
                </a:moveTo>
                <a:cubicBezTo>
                  <a:pt x="14682" y="2760"/>
                  <a:pt x="14652" y="2760"/>
                  <a:pt x="14623" y="2745"/>
                </a:cubicBezTo>
                <a:cubicBezTo>
                  <a:pt x="14594" y="2731"/>
                  <a:pt x="14608" y="2716"/>
                  <a:pt x="14652" y="2716"/>
                </a:cubicBezTo>
                <a:cubicBezTo>
                  <a:pt x="14696" y="2716"/>
                  <a:pt x="14726" y="2745"/>
                  <a:pt x="14711" y="2745"/>
                </a:cubicBezTo>
                <a:close/>
                <a:moveTo>
                  <a:pt x="6548" y="2819"/>
                </a:moveTo>
                <a:cubicBezTo>
                  <a:pt x="6563" y="2848"/>
                  <a:pt x="6548" y="2877"/>
                  <a:pt x="6534" y="2863"/>
                </a:cubicBezTo>
                <a:cubicBezTo>
                  <a:pt x="6519" y="2848"/>
                  <a:pt x="6490" y="2819"/>
                  <a:pt x="6490" y="2789"/>
                </a:cubicBezTo>
                <a:cubicBezTo>
                  <a:pt x="6490" y="2745"/>
                  <a:pt x="6519" y="2745"/>
                  <a:pt x="6548" y="2819"/>
                </a:cubicBezTo>
                <a:close/>
                <a:moveTo>
                  <a:pt x="10086" y="2936"/>
                </a:moveTo>
                <a:cubicBezTo>
                  <a:pt x="10086" y="2995"/>
                  <a:pt x="10072" y="3039"/>
                  <a:pt x="10057" y="3024"/>
                </a:cubicBezTo>
                <a:cubicBezTo>
                  <a:pt x="10028" y="2995"/>
                  <a:pt x="10013" y="2951"/>
                  <a:pt x="10013" y="2922"/>
                </a:cubicBezTo>
                <a:cubicBezTo>
                  <a:pt x="10013" y="2877"/>
                  <a:pt x="10028" y="2833"/>
                  <a:pt x="10057" y="2833"/>
                </a:cubicBezTo>
                <a:cubicBezTo>
                  <a:pt x="10072" y="2833"/>
                  <a:pt x="10101" y="2892"/>
                  <a:pt x="10101" y="2951"/>
                </a:cubicBezTo>
                <a:close/>
                <a:moveTo>
                  <a:pt x="4919" y="2922"/>
                </a:moveTo>
                <a:cubicBezTo>
                  <a:pt x="4919" y="2936"/>
                  <a:pt x="4889" y="2951"/>
                  <a:pt x="4845" y="2951"/>
                </a:cubicBezTo>
                <a:cubicBezTo>
                  <a:pt x="4816" y="2951"/>
                  <a:pt x="4801" y="2936"/>
                  <a:pt x="4816" y="2922"/>
                </a:cubicBezTo>
                <a:cubicBezTo>
                  <a:pt x="4831" y="2892"/>
                  <a:pt x="4845" y="2877"/>
                  <a:pt x="4875" y="2877"/>
                </a:cubicBezTo>
                <a:cubicBezTo>
                  <a:pt x="4904" y="2877"/>
                  <a:pt x="4919" y="2907"/>
                  <a:pt x="4919" y="2922"/>
                </a:cubicBezTo>
                <a:close/>
                <a:moveTo>
                  <a:pt x="2746" y="2951"/>
                </a:moveTo>
                <a:cubicBezTo>
                  <a:pt x="2746" y="2980"/>
                  <a:pt x="2731" y="2995"/>
                  <a:pt x="2702" y="2995"/>
                </a:cubicBezTo>
                <a:cubicBezTo>
                  <a:pt x="2687" y="2995"/>
                  <a:pt x="2658" y="2980"/>
                  <a:pt x="2658" y="2951"/>
                </a:cubicBezTo>
                <a:cubicBezTo>
                  <a:pt x="2658" y="2936"/>
                  <a:pt x="2687" y="2922"/>
                  <a:pt x="2702" y="2922"/>
                </a:cubicBezTo>
                <a:cubicBezTo>
                  <a:pt x="2731" y="2907"/>
                  <a:pt x="2761" y="2936"/>
                  <a:pt x="2746" y="2966"/>
                </a:cubicBezTo>
                <a:close/>
                <a:moveTo>
                  <a:pt x="6798" y="2995"/>
                </a:moveTo>
                <a:cubicBezTo>
                  <a:pt x="6798" y="3024"/>
                  <a:pt x="6798" y="3039"/>
                  <a:pt x="6769" y="3039"/>
                </a:cubicBezTo>
                <a:cubicBezTo>
                  <a:pt x="6754" y="3039"/>
                  <a:pt x="6739" y="3024"/>
                  <a:pt x="6739" y="2995"/>
                </a:cubicBezTo>
                <a:cubicBezTo>
                  <a:pt x="6739" y="2980"/>
                  <a:pt x="6739" y="2951"/>
                  <a:pt x="6754" y="2951"/>
                </a:cubicBezTo>
                <a:cubicBezTo>
                  <a:pt x="6769" y="2951"/>
                  <a:pt x="6783" y="2980"/>
                  <a:pt x="6798" y="3010"/>
                </a:cubicBezTo>
                <a:close/>
                <a:moveTo>
                  <a:pt x="15195" y="2995"/>
                </a:moveTo>
                <a:cubicBezTo>
                  <a:pt x="15195" y="3024"/>
                  <a:pt x="15181" y="3054"/>
                  <a:pt x="15151" y="3054"/>
                </a:cubicBezTo>
                <a:cubicBezTo>
                  <a:pt x="15137" y="3068"/>
                  <a:pt x="15107" y="3054"/>
                  <a:pt x="15107" y="3024"/>
                </a:cubicBezTo>
                <a:cubicBezTo>
                  <a:pt x="15107" y="2995"/>
                  <a:pt x="15137" y="2966"/>
                  <a:pt x="15151" y="2966"/>
                </a:cubicBezTo>
                <a:cubicBezTo>
                  <a:pt x="15181" y="2951"/>
                  <a:pt x="15195" y="2980"/>
                  <a:pt x="15195" y="2995"/>
                </a:cubicBezTo>
                <a:close/>
                <a:moveTo>
                  <a:pt x="2129" y="3274"/>
                </a:moveTo>
                <a:cubicBezTo>
                  <a:pt x="2071" y="3303"/>
                  <a:pt x="2056" y="3303"/>
                  <a:pt x="2041" y="3274"/>
                </a:cubicBezTo>
                <a:cubicBezTo>
                  <a:pt x="2027" y="3230"/>
                  <a:pt x="2115" y="3156"/>
                  <a:pt x="2173" y="3186"/>
                </a:cubicBezTo>
                <a:cubicBezTo>
                  <a:pt x="2188" y="3200"/>
                  <a:pt x="2173" y="3244"/>
                  <a:pt x="2129" y="3274"/>
                </a:cubicBezTo>
                <a:close/>
                <a:moveTo>
                  <a:pt x="10175" y="3244"/>
                </a:moveTo>
                <a:cubicBezTo>
                  <a:pt x="10116" y="3362"/>
                  <a:pt x="10072" y="3362"/>
                  <a:pt x="10086" y="3259"/>
                </a:cubicBezTo>
                <a:cubicBezTo>
                  <a:pt x="10086" y="3200"/>
                  <a:pt x="10130" y="3156"/>
                  <a:pt x="10160" y="3156"/>
                </a:cubicBezTo>
                <a:cubicBezTo>
                  <a:pt x="10189" y="3156"/>
                  <a:pt x="10204" y="3186"/>
                  <a:pt x="10175" y="3244"/>
                </a:cubicBezTo>
                <a:close/>
                <a:moveTo>
                  <a:pt x="2819" y="3289"/>
                </a:moveTo>
                <a:cubicBezTo>
                  <a:pt x="2790" y="3318"/>
                  <a:pt x="2761" y="3347"/>
                  <a:pt x="2761" y="3347"/>
                </a:cubicBezTo>
                <a:cubicBezTo>
                  <a:pt x="2761" y="3333"/>
                  <a:pt x="2790" y="3200"/>
                  <a:pt x="2834" y="3200"/>
                </a:cubicBezTo>
                <a:cubicBezTo>
                  <a:pt x="2863" y="3200"/>
                  <a:pt x="2849" y="3244"/>
                  <a:pt x="2819" y="3289"/>
                </a:cubicBezTo>
                <a:close/>
                <a:moveTo>
                  <a:pt x="10718" y="3289"/>
                </a:moveTo>
                <a:cubicBezTo>
                  <a:pt x="10703" y="3318"/>
                  <a:pt x="10703" y="3303"/>
                  <a:pt x="10703" y="3259"/>
                </a:cubicBezTo>
                <a:cubicBezTo>
                  <a:pt x="10703" y="3215"/>
                  <a:pt x="10703" y="3186"/>
                  <a:pt x="10718" y="3200"/>
                </a:cubicBezTo>
                <a:cubicBezTo>
                  <a:pt x="10732" y="3230"/>
                  <a:pt x="10732" y="3259"/>
                  <a:pt x="10718" y="3289"/>
                </a:cubicBezTo>
                <a:close/>
                <a:moveTo>
                  <a:pt x="5036" y="3391"/>
                </a:moveTo>
                <a:cubicBezTo>
                  <a:pt x="5036" y="3421"/>
                  <a:pt x="5022" y="3435"/>
                  <a:pt x="5007" y="3435"/>
                </a:cubicBezTo>
                <a:cubicBezTo>
                  <a:pt x="4992" y="3435"/>
                  <a:pt x="4977" y="3406"/>
                  <a:pt x="4977" y="3377"/>
                </a:cubicBezTo>
                <a:cubicBezTo>
                  <a:pt x="4977" y="3333"/>
                  <a:pt x="4992" y="3333"/>
                  <a:pt x="5007" y="3333"/>
                </a:cubicBezTo>
                <a:cubicBezTo>
                  <a:pt x="5022" y="3347"/>
                  <a:pt x="5036" y="3377"/>
                  <a:pt x="5036" y="3406"/>
                </a:cubicBezTo>
                <a:close/>
                <a:moveTo>
                  <a:pt x="1704" y="3435"/>
                </a:moveTo>
                <a:cubicBezTo>
                  <a:pt x="1777" y="3523"/>
                  <a:pt x="1777" y="3523"/>
                  <a:pt x="1689" y="3479"/>
                </a:cubicBezTo>
                <a:cubicBezTo>
                  <a:pt x="1645" y="3450"/>
                  <a:pt x="1601" y="3406"/>
                  <a:pt x="1601" y="3391"/>
                </a:cubicBezTo>
                <a:cubicBezTo>
                  <a:pt x="1601" y="3347"/>
                  <a:pt x="1616" y="3347"/>
                  <a:pt x="1704" y="3450"/>
                </a:cubicBezTo>
                <a:close/>
                <a:moveTo>
                  <a:pt x="9896" y="3362"/>
                </a:moveTo>
                <a:cubicBezTo>
                  <a:pt x="9896" y="3377"/>
                  <a:pt x="9881" y="3406"/>
                  <a:pt x="9866" y="3406"/>
                </a:cubicBezTo>
                <a:cubicBezTo>
                  <a:pt x="9837" y="3421"/>
                  <a:pt x="9822" y="3406"/>
                  <a:pt x="9822" y="3391"/>
                </a:cubicBezTo>
                <a:cubicBezTo>
                  <a:pt x="9822" y="3377"/>
                  <a:pt x="9837" y="3347"/>
                  <a:pt x="9866" y="3347"/>
                </a:cubicBezTo>
                <a:cubicBezTo>
                  <a:pt x="9881" y="3362"/>
                  <a:pt x="9896" y="3362"/>
                  <a:pt x="9896" y="3377"/>
                </a:cubicBezTo>
                <a:close/>
                <a:moveTo>
                  <a:pt x="9514" y="3553"/>
                </a:moveTo>
                <a:cubicBezTo>
                  <a:pt x="9485" y="3582"/>
                  <a:pt x="9470" y="3582"/>
                  <a:pt x="9470" y="3553"/>
                </a:cubicBezTo>
                <a:cubicBezTo>
                  <a:pt x="9470" y="3494"/>
                  <a:pt x="9514" y="3450"/>
                  <a:pt x="9543" y="3479"/>
                </a:cubicBezTo>
                <a:cubicBezTo>
                  <a:pt x="9573" y="3509"/>
                  <a:pt x="9529" y="3538"/>
                  <a:pt x="9514" y="3567"/>
                </a:cubicBezTo>
                <a:close/>
                <a:moveTo>
                  <a:pt x="5022" y="3670"/>
                </a:moveTo>
                <a:cubicBezTo>
                  <a:pt x="4977" y="3744"/>
                  <a:pt x="4963" y="3744"/>
                  <a:pt x="4963" y="3685"/>
                </a:cubicBezTo>
                <a:cubicBezTo>
                  <a:pt x="4963" y="3626"/>
                  <a:pt x="4948" y="3626"/>
                  <a:pt x="4919" y="3626"/>
                </a:cubicBezTo>
                <a:cubicBezTo>
                  <a:pt x="4889" y="3626"/>
                  <a:pt x="4904" y="3597"/>
                  <a:pt x="4948" y="3567"/>
                </a:cubicBezTo>
                <a:cubicBezTo>
                  <a:pt x="5051" y="3494"/>
                  <a:pt x="5110" y="3553"/>
                  <a:pt x="5022" y="3670"/>
                </a:cubicBezTo>
                <a:close/>
                <a:moveTo>
                  <a:pt x="13830" y="3626"/>
                </a:moveTo>
                <a:cubicBezTo>
                  <a:pt x="13845" y="3641"/>
                  <a:pt x="13830" y="3656"/>
                  <a:pt x="13815" y="3656"/>
                </a:cubicBezTo>
                <a:cubicBezTo>
                  <a:pt x="13786" y="3656"/>
                  <a:pt x="13771" y="3641"/>
                  <a:pt x="13757" y="3626"/>
                </a:cubicBezTo>
                <a:cubicBezTo>
                  <a:pt x="13742" y="3597"/>
                  <a:pt x="13757" y="3582"/>
                  <a:pt x="13771" y="3582"/>
                </a:cubicBezTo>
                <a:cubicBezTo>
                  <a:pt x="13801" y="3582"/>
                  <a:pt x="13815" y="3612"/>
                  <a:pt x="13830" y="3641"/>
                </a:cubicBezTo>
                <a:close/>
                <a:moveTo>
                  <a:pt x="2188" y="3685"/>
                </a:moveTo>
                <a:cubicBezTo>
                  <a:pt x="2173" y="3700"/>
                  <a:pt x="2159" y="3729"/>
                  <a:pt x="2129" y="3744"/>
                </a:cubicBezTo>
                <a:cubicBezTo>
                  <a:pt x="2085" y="3788"/>
                  <a:pt x="2071" y="3788"/>
                  <a:pt x="2100" y="3729"/>
                </a:cubicBezTo>
                <a:cubicBezTo>
                  <a:pt x="2115" y="3670"/>
                  <a:pt x="2188" y="3656"/>
                  <a:pt x="2188" y="3700"/>
                </a:cubicBezTo>
                <a:close/>
                <a:moveTo>
                  <a:pt x="19071" y="3700"/>
                </a:moveTo>
                <a:cubicBezTo>
                  <a:pt x="19071" y="3744"/>
                  <a:pt x="18998" y="3802"/>
                  <a:pt x="18968" y="3773"/>
                </a:cubicBezTo>
                <a:cubicBezTo>
                  <a:pt x="18939" y="3744"/>
                  <a:pt x="18998" y="3656"/>
                  <a:pt x="19042" y="3656"/>
                </a:cubicBezTo>
                <a:cubicBezTo>
                  <a:pt x="19057" y="3670"/>
                  <a:pt x="19071" y="3685"/>
                  <a:pt x="19071" y="3714"/>
                </a:cubicBezTo>
                <a:close/>
                <a:moveTo>
                  <a:pt x="6269" y="3744"/>
                </a:moveTo>
                <a:cubicBezTo>
                  <a:pt x="6269" y="3758"/>
                  <a:pt x="6255" y="3788"/>
                  <a:pt x="6225" y="3788"/>
                </a:cubicBezTo>
                <a:cubicBezTo>
                  <a:pt x="6211" y="3788"/>
                  <a:pt x="6196" y="3758"/>
                  <a:pt x="6211" y="3744"/>
                </a:cubicBezTo>
                <a:cubicBezTo>
                  <a:pt x="6225" y="3714"/>
                  <a:pt x="6240" y="3700"/>
                  <a:pt x="6255" y="3700"/>
                </a:cubicBezTo>
                <a:cubicBezTo>
                  <a:pt x="6269" y="3700"/>
                  <a:pt x="6255" y="3729"/>
                  <a:pt x="6255" y="3758"/>
                </a:cubicBezTo>
                <a:close/>
                <a:moveTo>
                  <a:pt x="5917" y="3846"/>
                </a:moveTo>
                <a:cubicBezTo>
                  <a:pt x="5917" y="3920"/>
                  <a:pt x="5888" y="3934"/>
                  <a:pt x="5844" y="3890"/>
                </a:cubicBezTo>
                <a:cubicBezTo>
                  <a:pt x="5814" y="3861"/>
                  <a:pt x="5785" y="3861"/>
                  <a:pt x="5741" y="3890"/>
                </a:cubicBezTo>
                <a:cubicBezTo>
                  <a:pt x="5697" y="3920"/>
                  <a:pt x="5682" y="3934"/>
                  <a:pt x="5682" y="3890"/>
                </a:cubicBezTo>
                <a:cubicBezTo>
                  <a:pt x="5682" y="3876"/>
                  <a:pt x="5697" y="3846"/>
                  <a:pt x="5712" y="3846"/>
                </a:cubicBezTo>
                <a:cubicBezTo>
                  <a:pt x="5741" y="3846"/>
                  <a:pt x="5756" y="3832"/>
                  <a:pt x="5756" y="3788"/>
                </a:cubicBezTo>
                <a:cubicBezTo>
                  <a:pt x="5756" y="3758"/>
                  <a:pt x="5800" y="3729"/>
                  <a:pt x="5844" y="3729"/>
                </a:cubicBezTo>
                <a:cubicBezTo>
                  <a:pt x="5902" y="3729"/>
                  <a:pt x="5932" y="3773"/>
                  <a:pt x="5917" y="3861"/>
                </a:cubicBezTo>
                <a:close/>
                <a:moveTo>
                  <a:pt x="14271" y="3861"/>
                </a:moveTo>
                <a:cubicBezTo>
                  <a:pt x="14256" y="3905"/>
                  <a:pt x="14094" y="3861"/>
                  <a:pt x="14094" y="3817"/>
                </a:cubicBezTo>
                <a:cubicBezTo>
                  <a:pt x="14094" y="3773"/>
                  <a:pt x="14138" y="3802"/>
                  <a:pt x="14182" y="3817"/>
                </a:cubicBezTo>
                <a:cubicBezTo>
                  <a:pt x="14241" y="3846"/>
                  <a:pt x="14271" y="3861"/>
                  <a:pt x="14271" y="3876"/>
                </a:cubicBezTo>
                <a:close/>
                <a:moveTo>
                  <a:pt x="14770" y="3979"/>
                </a:moveTo>
                <a:cubicBezTo>
                  <a:pt x="14770" y="3993"/>
                  <a:pt x="14755" y="4008"/>
                  <a:pt x="14726" y="4023"/>
                </a:cubicBezTo>
                <a:cubicBezTo>
                  <a:pt x="14711" y="4008"/>
                  <a:pt x="14682" y="3993"/>
                  <a:pt x="14667" y="3979"/>
                </a:cubicBezTo>
                <a:cubicBezTo>
                  <a:pt x="14652" y="3949"/>
                  <a:pt x="14667" y="3934"/>
                  <a:pt x="14696" y="3934"/>
                </a:cubicBezTo>
                <a:cubicBezTo>
                  <a:pt x="14740" y="3934"/>
                  <a:pt x="14755" y="3964"/>
                  <a:pt x="14755" y="3993"/>
                </a:cubicBezTo>
                <a:close/>
                <a:moveTo>
                  <a:pt x="6108" y="4140"/>
                </a:moveTo>
                <a:cubicBezTo>
                  <a:pt x="6108" y="4184"/>
                  <a:pt x="6005" y="4184"/>
                  <a:pt x="5976" y="4140"/>
                </a:cubicBezTo>
                <a:cubicBezTo>
                  <a:pt x="5961" y="4125"/>
                  <a:pt x="5961" y="4096"/>
                  <a:pt x="5976" y="4081"/>
                </a:cubicBezTo>
                <a:cubicBezTo>
                  <a:pt x="6005" y="4067"/>
                  <a:pt x="6108" y="4111"/>
                  <a:pt x="6108" y="4155"/>
                </a:cubicBezTo>
                <a:close/>
                <a:moveTo>
                  <a:pt x="1924" y="4140"/>
                </a:moveTo>
                <a:cubicBezTo>
                  <a:pt x="1924" y="4155"/>
                  <a:pt x="1894" y="4184"/>
                  <a:pt x="1865" y="4184"/>
                </a:cubicBezTo>
                <a:cubicBezTo>
                  <a:pt x="1821" y="4184"/>
                  <a:pt x="1806" y="4155"/>
                  <a:pt x="1821" y="4140"/>
                </a:cubicBezTo>
                <a:cubicBezTo>
                  <a:pt x="1836" y="4111"/>
                  <a:pt x="1865" y="4096"/>
                  <a:pt x="1894" y="4096"/>
                </a:cubicBezTo>
                <a:cubicBezTo>
                  <a:pt x="1909" y="4111"/>
                  <a:pt x="1924" y="4125"/>
                  <a:pt x="1909" y="4155"/>
                </a:cubicBezTo>
                <a:close/>
                <a:moveTo>
                  <a:pt x="1601" y="4169"/>
                </a:moveTo>
                <a:cubicBezTo>
                  <a:pt x="1572" y="4184"/>
                  <a:pt x="1542" y="4184"/>
                  <a:pt x="1513" y="4169"/>
                </a:cubicBezTo>
                <a:cubicBezTo>
                  <a:pt x="1483" y="4155"/>
                  <a:pt x="1498" y="4140"/>
                  <a:pt x="1542" y="4140"/>
                </a:cubicBezTo>
                <a:cubicBezTo>
                  <a:pt x="1586" y="4140"/>
                  <a:pt x="1601" y="4169"/>
                  <a:pt x="1572" y="4169"/>
                </a:cubicBezTo>
                <a:close/>
                <a:moveTo>
                  <a:pt x="14373" y="4184"/>
                </a:moveTo>
                <a:cubicBezTo>
                  <a:pt x="14373" y="4199"/>
                  <a:pt x="14373" y="4213"/>
                  <a:pt x="14359" y="4213"/>
                </a:cubicBezTo>
                <a:cubicBezTo>
                  <a:pt x="14344" y="4213"/>
                  <a:pt x="14329" y="4199"/>
                  <a:pt x="14315" y="4184"/>
                </a:cubicBezTo>
                <a:cubicBezTo>
                  <a:pt x="14300" y="4155"/>
                  <a:pt x="14315" y="4140"/>
                  <a:pt x="14329" y="4140"/>
                </a:cubicBezTo>
                <a:cubicBezTo>
                  <a:pt x="14359" y="4140"/>
                  <a:pt x="14373" y="4169"/>
                  <a:pt x="14359" y="4184"/>
                </a:cubicBezTo>
                <a:close/>
                <a:moveTo>
                  <a:pt x="9470" y="4243"/>
                </a:moveTo>
                <a:cubicBezTo>
                  <a:pt x="9470" y="4272"/>
                  <a:pt x="9455" y="4287"/>
                  <a:pt x="9426" y="4287"/>
                </a:cubicBezTo>
                <a:cubicBezTo>
                  <a:pt x="9411" y="4272"/>
                  <a:pt x="9396" y="4243"/>
                  <a:pt x="9411" y="4213"/>
                </a:cubicBezTo>
                <a:cubicBezTo>
                  <a:pt x="9440" y="4169"/>
                  <a:pt x="9470" y="4184"/>
                  <a:pt x="9470" y="4257"/>
                </a:cubicBezTo>
                <a:close/>
                <a:moveTo>
                  <a:pt x="1836" y="4404"/>
                </a:moveTo>
                <a:cubicBezTo>
                  <a:pt x="1777" y="4478"/>
                  <a:pt x="1718" y="4434"/>
                  <a:pt x="1718" y="4316"/>
                </a:cubicBezTo>
                <a:cubicBezTo>
                  <a:pt x="1718" y="4199"/>
                  <a:pt x="1718" y="4228"/>
                  <a:pt x="1792" y="4287"/>
                </a:cubicBezTo>
                <a:cubicBezTo>
                  <a:pt x="1865" y="4346"/>
                  <a:pt x="1850" y="4390"/>
                  <a:pt x="1821" y="4419"/>
                </a:cubicBezTo>
                <a:close/>
                <a:moveTo>
                  <a:pt x="18469" y="4257"/>
                </a:moveTo>
                <a:cubicBezTo>
                  <a:pt x="18469" y="4287"/>
                  <a:pt x="18455" y="4302"/>
                  <a:pt x="18411" y="4302"/>
                </a:cubicBezTo>
                <a:cubicBezTo>
                  <a:pt x="18352" y="4302"/>
                  <a:pt x="18337" y="4287"/>
                  <a:pt x="18352" y="4257"/>
                </a:cubicBezTo>
                <a:cubicBezTo>
                  <a:pt x="18352" y="4243"/>
                  <a:pt x="18381" y="4228"/>
                  <a:pt x="18411" y="4213"/>
                </a:cubicBezTo>
                <a:cubicBezTo>
                  <a:pt x="18425" y="4228"/>
                  <a:pt x="18455" y="4243"/>
                  <a:pt x="18455" y="4272"/>
                </a:cubicBezTo>
                <a:close/>
                <a:moveTo>
                  <a:pt x="5095" y="4316"/>
                </a:moveTo>
                <a:cubicBezTo>
                  <a:pt x="5124" y="4375"/>
                  <a:pt x="5110" y="4390"/>
                  <a:pt x="5066" y="4346"/>
                </a:cubicBezTo>
                <a:cubicBezTo>
                  <a:pt x="5007" y="4302"/>
                  <a:pt x="4992" y="4257"/>
                  <a:pt x="5036" y="4257"/>
                </a:cubicBezTo>
                <a:cubicBezTo>
                  <a:pt x="5051" y="4272"/>
                  <a:pt x="5080" y="4302"/>
                  <a:pt x="5095" y="4331"/>
                </a:cubicBezTo>
                <a:close/>
                <a:moveTo>
                  <a:pt x="1102" y="4742"/>
                </a:moveTo>
                <a:cubicBezTo>
                  <a:pt x="1072" y="4771"/>
                  <a:pt x="1058" y="4771"/>
                  <a:pt x="1058" y="4742"/>
                </a:cubicBezTo>
                <a:cubicBezTo>
                  <a:pt x="1058" y="4683"/>
                  <a:pt x="1102" y="4639"/>
                  <a:pt x="1131" y="4669"/>
                </a:cubicBezTo>
                <a:cubicBezTo>
                  <a:pt x="1160" y="4698"/>
                  <a:pt x="1116" y="4727"/>
                  <a:pt x="1087" y="4757"/>
                </a:cubicBezTo>
                <a:close/>
                <a:moveTo>
                  <a:pt x="18880" y="4889"/>
                </a:moveTo>
                <a:cubicBezTo>
                  <a:pt x="18880" y="4918"/>
                  <a:pt x="18866" y="4933"/>
                  <a:pt x="18836" y="4933"/>
                </a:cubicBezTo>
                <a:cubicBezTo>
                  <a:pt x="18822" y="4933"/>
                  <a:pt x="18807" y="4918"/>
                  <a:pt x="18807" y="4889"/>
                </a:cubicBezTo>
                <a:cubicBezTo>
                  <a:pt x="18807" y="4874"/>
                  <a:pt x="18822" y="4874"/>
                  <a:pt x="18822" y="4874"/>
                </a:cubicBezTo>
                <a:cubicBezTo>
                  <a:pt x="18851" y="4859"/>
                  <a:pt x="18866" y="4874"/>
                  <a:pt x="18866" y="4903"/>
                </a:cubicBezTo>
                <a:close/>
                <a:moveTo>
                  <a:pt x="1175" y="4992"/>
                </a:moveTo>
                <a:cubicBezTo>
                  <a:pt x="1175" y="5021"/>
                  <a:pt x="1160" y="5050"/>
                  <a:pt x="1131" y="5065"/>
                </a:cubicBezTo>
                <a:cubicBezTo>
                  <a:pt x="1116" y="5080"/>
                  <a:pt x="1087" y="5065"/>
                  <a:pt x="1087" y="5021"/>
                </a:cubicBezTo>
                <a:cubicBezTo>
                  <a:pt x="1087" y="4977"/>
                  <a:pt x="1116" y="4933"/>
                  <a:pt x="1131" y="4933"/>
                </a:cubicBezTo>
                <a:cubicBezTo>
                  <a:pt x="1146" y="4933"/>
                  <a:pt x="1160" y="4962"/>
                  <a:pt x="1160" y="4992"/>
                </a:cubicBezTo>
                <a:close/>
                <a:moveTo>
                  <a:pt x="10248" y="4992"/>
                </a:moveTo>
                <a:cubicBezTo>
                  <a:pt x="10248" y="5021"/>
                  <a:pt x="10233" y="5036"/>
                  <a:pt x="10219" y="5021"/>
                </a:cubicBezTo>
                <a:cubicBezTo>
                  <a:pt x="10189" y="5006"/>
                  <a:pt x="10189" y="4977"/>
                  <a:pt x="10204" y="4962"/>
                </a:cubicBezTo>
                <a:cubicBezTo>
                  <a:pt x="10233" y="4933"/>
                  <a:pt x="10248" y="4933"/>
                  <a:pt x="10248" y="5006"/>
                </a:cubicBezTo>
                <a:close/>
                <a:moveTo>
                  <a:pt x="18205" y="5021"/>
                </a:moveTo>
                <a:cubicBezTo>
                  <a:pt x="18205" y="5065"/>
                  <a:pt x="18088" y="5036"/>
                  <a:pt x="18058" y="4977"/>
                </a:cubicBezTo>
                <a:cubicBezTo>
                  <a:pt x="18044" y="4947"/>
                  <a:pt x="18073" y="4947"/>
                  <a:pt x="18117" y="4962"/>
                </a:cubicBezTo>
                <a:cubicBezTo>
                  <a:pt x="18176" y="4962"/>
                  <a:pt x="18205" y="5006"/>
                  <a:pt x="18205" y="5036"/>
                </a:cubicBezTo>
                <a:close/>
                <a:moveTo>
                  <a:pt x="10468" y="5094"/>
                </a:moveTo>
                <a:cubicBezTo>
                  <a:pt x="10380" y="5124"/>
                  <a:pt x="10380" y="5109"/>
                  <a:pt x="10409" y="5036"/>
                </a:cubicBezTo>
                <a:cubicBezTo>
                  <a:pt x="10424" y="4977"/>
                  <a:pt x="10439" y="4977"/>
                  <a:pt x="10483" y="5021"/>
                </a:cubicBezTo>
                <a:cubicBezTo>
                  <a:pt x="10542" y="5050"/>
                  <a:pt x="10527" y="5080"/>
                  <a:pt x="10468" y="5109"/>
                </a:cubicBezTo>
                <a:close/>
                <a:moveTo>
                  <a:pt x="9426" y="5065"/>
                </a:moveTo>
                <a:cubicBezTo>
                  <a:pt x="9426" y="5065"/>
                  <a:pt x="9411" y="5080"/>
                  <a:pt x="9367" y="5080"/>
                </a:cubicBezTo>
                <a:cubicBezTo>
                  <a:pt x="9338" y="5080"/>
                  <a:pt x="9308" y="5065"/>
                  <a:pt x="9308" y="5050"/>
                </a:cubicBezTo>
                <a:cubicBezTo>
                  <a:pt x="9308" y="5021"/>
                  <a:pt x="9338" y="5021"/>
                  <a:pt x="9367" y="5036"/>
                </a:cubicBezTo>
                <a:cubicBezTo>
                  <a:pt x="9411" y="5036"/>
                  <a:pt x="9426" y="5080"/>
                  <a:pt x="9426" y="5080"/>
                </a:cubicBezTo>
                <a:close/>
                <a:moveTo>
                  <a:pt x="5653" y="5359"/>
                </a:moveTo>
                <a:cubicBezTo>
                  <a:pt x="5623" y="5388"/>
                  <a:pt x="5565" y="5300"/>
                  <a:pt x="5565" y="5212"/>
                </a:cubicBezTo>
                <a:lnTo>
                  <a:pt x="5565" y="5109"/>
                </a:lnTo>
                <a:lnTo>
                  <a:pt x="5609" y="5226"/>
                </a:lnTo>
                <a:cubicBezTo>
                  <a:pt x="5638" y="5300"/>
                  <a:pt x="5653" y="5359"/>
                  <a:pt x="5653" y="5373"/>
                </a:cubicBezTo>
                <a:close/>
                <a:moveTo>
                  <a:pt x="18924" y="5226"/>
                </a:moveTo>
                <a:cubicBezTo>
                  <a:pt x="18924" y="5256"/>
                  <a:pt x="18910" y="5285"/>
                  <a:pt x="18880" y="5285"/>
                </a:cubicBezTo>
                <a:cubicBezTo>
                  <a:pt x="18851" y="5285"/>
                  <a:pt x="18851" y="5256"/>
                  <a:pt x="18866" y="5226"/>
                </a:cubicBezTo>
                <a:cubicBezTo>
                  <a:pt x="18880" y="5197"/>
                  <a:pt x="18895" y="5168"/>
                  <a:pt x="18910" y="5168"/>
                </a:cubicBezTo>
                <a:cubicBezTo>
                  <a:pt x="18910" y="5168"/>
                  <a:pt x="18910" y="5212"/>
                  <a:pt x="18910" y="5241"/>
                </a:cubicBezTo>
                <a:close/>
                <a:moveTo>
                  <a:pt x="1249" y="5270"/>
                </a:moveTo>
                <a:cubicBezTo>
                  <a:pt x="1234" y="5314"/>
                  <a:pt x="1087" y="5329"/>
                  <a:pt x="1087" y="5285"/>
                </a:cubicBezTo>
                <a:cubicBezTo>
                  <a:pt x="1087" y="5241"/>
                  <a:pt x="1131" y="5212"/>
                  <a:pt x="1204" y="5226"/>
                </a:cubicBezTo>
                <a:cubicBezTo>
                  <a:pt x="1234" y="5241"/>
                  <a:pt x="1249" y="5256"/>
                  <a:pt x="1249" y="5270"/>
                </a:cubicBezTo>
                <a:close/>
                <a:moveTo>
                  <a:pt x="10160" y="5476"/>
                </a:moveTo>
                <a:cubicBezTo>
                  <a:pt x="10145" y="5505"/>
                  <a:pt x="10130" y="5520"/>
                  <a:pt x="10101" y="5520"/>
                </a:cubicBezTo>
                <a:cubicBezTo>
                  <a:pt x="10072" y="5520"/>
                  <a:pt x="10072" y="5491"/>
                  <a:pt x="10101" y="5461"/>
                </a:cubicBezTo>
                <a:cubicBezTo>
                  <a:pt x="10145" y="5403"/>
                  <a:pt x="10204" y="5417"/>
                  <a:pt x="10160" y="5491"/>
                </a:cubicBezTo>
                <a:close/>
                <a:moveTo>
                  <a:pt x="1278" y="5564"/>
                </a:moveTo>
                <a:cubicBezTo>
                  <a:pt x="1234" y="5740"/>
                  <a:pt x="1219" y="5755"/>
                  <a:pt x="1146" y="5652"/>
                </a:cubicBezTo>
                <a:cubicBezTo>
                  <a:pt x="1072" y="5564"/>
                  <a:pt x="1072" y="5505"/>
                  <a:pt x="1146" y="5535"/>
                </a:cubicBezTo>
                <a:cubicBezTo>
                  <a:pt x="1190" y="5549"/>
                  <a:pt x="1219" y="5535"/>
                  <a:pt x="1234" y="5505"/>
                </a:cubicBezTo>
                <a:cubicBezTo>
                  <a:pt x="1263" y="5403"/>
                  <a:pt x="1293" y="5447"/>
                  <a:pt x="1263" y="5579"/>
                </a:cubicBezTo>
                <a:close/>
                <a:moveTo>
                  <a:pt x="5315" y="5593"/>
                </a:moveTo>
                <a:cubicBezTo>
                  <a:pt x="5300" y="5623"/>
                  <a:pt x="5271" y="5637"/>
                  <a:pt x="5242" y="5637"/>
                </a:cubicBezTo>
                <a:cubicBezTo>
                  <a:pt x="5212" y="5637"/>
                  <a:pt x="5212" y="5623"/>
                  <a:pt x="5242" y="5579"/>
                </a:cubicBezTo>
                <a:cubicBezTo>
                  <a:pt x="5286" y="5520"/>
                  <a:pt x="5345" y="5549"/>
                  <a:pt x="5300" y="5608"/>
                </a:cubicBezTo>
                <a:close/>
                <a:moveTo>
                  <a:pt x="13904" y="5740"/>
                </a:moveTo>
                <a:cubicBezTo>
                  <a:pt x="13948" y="5814"/>
                  <a:pt x="13948" y="5843"/>
                  <a:pt x="13918" y="5887"/>
                </a:cubicBezTo>
                <a:cubicBezTo>
                  <a:pt x="13845" y="5946"/>
                  <a:pt x="13786" y="5887"/>
                  <a:pt x="13786" y="5755"/>
                </a:cubicBezTo>
                <a:cubicBezTo>
                  <a:pt x="13786" y="5623"/>
                  <a:pt x="13815" y="5623"/>
                  <a:pt x="13889" y="5755"/>
                </a:cubicBezTo>
                <a:close/>
                <a:moveTo>
                  <a:pt x="14300" y="5843"/>
                </a:moveTo>
                <a:cubicBezTo>
                  <a:pt x="14300" y="5858"/>
                  <a:pt x="14285" y="5872"/>
                  <a:pt x="14256" y="5872"/>
                </a:cubicBezTo>
                <a:cubicBezTo>
                  <a:pt x="14241" y="5872"/>
                  <a:pt x="14226" y="5858"/>
                  <a:pt x="14241" y="5843"/>
                </a:cubicBezTo>
                <a:cubicBezTo>
                  <a:pt x="14256" y="5814"/>
                  <a:pt x="14271" y="5799"/>
                  <a:pt x="14285" y="5799"/>
                </a:cubicBezTo>
                <a:cubicBezTo>
                  <a:pt x="14300" y="5799"/>
                  <a:pt x="14285" y="5828"/>
                  <a:pt x="14285" y="5858"/>
                </a:cubicBezTo>
                <a:close/>
                <a:moveTo>
                  <a:pt x="573" y="6269"/>
                </a:moveTo>
                <a:cubicBezTo>
                  <a:pt x="573" y="6313"/>
                  <a:pt x="544" y="6298"/>
                  <a:pt x="500" y="6254"/>
                </a:cubicBezTo>
                <a:cubicBezTo>
                  <a:pt x="441" y="6210"/>
                  <a:pt x="441" y="6166"/>
                  <a:pt x="456" y="6151"/>
                </a:cubicBezTo>
                <a:cubicBezTo>
                  <a:pt x="470" y="6107"/>
                  <a:pt x="588" y="6225"/>
                  <a:pt x="559" y="6283"/>
                </a:cubicBezTo>
                <a:close/>
                <a:moveTo>
                  <a:pt x="1058" y="6239"/>
                </a:moveTo>
                <a:cubicBezTo>
                  <a:pt x="1043" y="6283"/>
                  <a:pt x="1028" y="6313"/>
                  <a:pt x="1028" y="6283"/>
                </a:cubicBezTo>
                <a:cubicBezTo>
                  <a:pt x="1028" y="6225"/>
                  <a:pt x="1058" y="6107"/>
                  <a:pt x="1087" y="6122"/>
                </a:cubicBezTo>
                <a:cubicBezTo>
                  <a:pt x="1102" y="6151"/>
                  <a:pt x="1072" y="6195"/>
                  <a:pt x="1043" y="6254"/>
                </a:cubicBezTo>
                <a:close/>
                <a:moveTo>
                  <a:pt x="837" y="6313"/>
                </a:moveTo>
                <a:cubicBezTo>
                  <a:pt x="852" y="6327"/>
                  <a:pt x="837" y="6357"/>
                  <a:pt x="823" y="6357"/>
                </a:cubicBezTo>
                <a:cubicBezTo>
                  <a:pt x="808" y="6357"/>
                  <a:pt x="779" y="6327"/>
                  <a:pt x="779" y="6313"/>
                </a:cubicBezTo>
                <a:cubicBezTo>
                  <a:pt x="779" y="6283"/>
                  <a:pt x="779" y="6269"/>
                  <a:pt x="793" y="6269"/>
                </a:cubicBezTo>
                <a:cubicBezTo>
                  <a:pt x="823" y="6269"/>
                  <a:pt x="823" y="6298"/>
                  <a:pt x="823" y="6327"/>
                </a:cubicBezTo>
                <a:close/>
                <a:moveTo>
                  <a:pt x="9514" y="6518"/>
                </a:moveTo>
                <a:cubicBezTo>
                  <a:pt x="9514" y="6548"/>
                  <a:pt x="9499" y="6562"/>
                  <a:pt x="9485" y="6562"/>
                </a:cubicBezTo>
                <a:cubicBezTo>
                  <a:pt x="9455" y="6577"/>
                  <a:pt x="9440" y="6562"/>
                  <a:pt x="9440" y="6548"/>
                </a:cubicBezTo>
                <a:cubicBezTo>
                  <a:pt x="9440" y="6533"/>
                  <a:pt x="9455" y="6518"/>
                  <a:pt x="9470" y="6518"/>
                </a:cubicBezTo>
                <a:cubicBezTo>
                  <a:pt x="9485" y="6518"/>
                  <a:pt x="9499" y="6533"/>
                  <a:pt x="9499" y="6533"/>
                </a:cubicBezTo>
                <a:close/>
                <a:moveTo>
                  <a:pt x="9323" y="6753"/>
                </a:moveTo>
                <a:cubicBezTo>
                  <a:pt x="9323" y="6768"/>
                  <a:pt x="9308" y="6783"/>
                  <a:pt x="9279" y="6783"/>
                </a:cubicBezTo>
                <a:cubicBezTo>
                  <a:pt x="9264" y="6783"/>
                  <a:pt x="9235" y="6768"/>
                  <a:pt x="9235" y="6753"/>
                </a:cubicBezTo>
                <a:cubicBezTo>
                  <a:pt x="9235" y="6724"/>
                  <a:pt x="9264" y="6709"/>
                  <a:pt x="9279" y="6709"/>
                </a:cubicBezTo>
                <a:cubicBezTo>
                  <a:pt x="9308" y="6709"/>
                  <a:pt x="9323" y="6739"/>
                  <a:pt x="9308" y="6753"/>
                </a:cubicBezTo>
                <a:close/>
                <a:moveTo>
                  <a:pt x="793" y="6959"/>
                </a:moveTo>
                <a:cubicBezTo>
                  <a:pt x="823" y="7003"/>
                  <a:pt x="793" y="7017"/>
                  <a:pt x="749" y="7017"/>
                </a:cubicBezTo>
                <a:cubicBezTo>
                  <a:pt x="661" y="7017"/>
                  <a:pt x="647" y="6973"/>
                  <a:pt x="691" y="6929"/>
                </a:cubicBezTo>
                <a:cubicBezTo>
                  <a:pt x="749" y="6885"/>
                  <a:pt x="764" y="6915"/>
                  <a:pt x="779" y="6973"/>
                </a:cubicBezTo>
                <a:close/>
                <a:moveTo>
                  <a:pt x="4977" y="6988"/>
                </a:moveTo>
                <a:cubicBezTo>
                  <a:pt x="4977" y="7003"/>
                  <a:pt x="4977" y="7017"/>
                  <a:pt x="4963" y="7017"/>
                </a:cubicBezTo>
                <a:cubicBezTo>
                  <a:pt x="4948" y="7017"/>
                  <a:pt x="4933" y="7003"/>
                  <a:pt x="4919" y="6988"/>
                </a:cubicBezTo>
                <a:cubicBezTo>
                  <a:pt x="4904" y="6959"/>
                  <a:pt x="4919" y="6944"/>
                  <a:pt x="4933" y="6944"/>
                </a:cubicBezTo>
                <a:cubicBezTo>
                  <a:pt x="4948" y="6944"/>
                  <a:pt x="4963" y="6973"/>
                  <a:pt x="4963" y="7003"/>
                </a:cubicBezTo>
                <a:close/>
                <a:moveTo>
                  <a:pt x="294" y="7326"/>
                </a:moveTo>
                <a:cubicBezTo>
                  <a:pt x="294" y="7370"/>
                  <a:pt x="294" y="7384"/>
                  <a:pt x="280" y="7384"/>
                </a:cubicBezTo>
                <a:cubicBezTo>
                  <a:pt x="265" y="7384"/>
                  <a:pt x="250" y="7370"/>
                  <a:pt x="236" y="7326"/>
                </a:cubicBezTo>
                <a:cubicBezTo>
                  <a:pt x="221" y="7296"/>
                  <a:pt x="236" y="7267"/>
                  <a:pt x="250" y="7267"/>
                </a:cubicBezTo>
                <a:cubicBezTo>
                  <a:pt x="265" y="7267"/>
                  <a:pt x="294" y="7296"/>
                  <a:pt x="294" y="7326"/>
                </a:cubicBezTo>
                <a:close/>
                <a:moveTo>
                  <a:pt x="764" y="7810"/>
                </a:moveTo>
                <a:cubicBezTo>
                  <a:pt x="735" y="7825"/>
                  <a:pt x="705" y="7825"/>
                  <a:pt x="676" y="7810"/>
                </a:cubicBezTo>
                <a:cubicBezTo>
                  <a:pt x="647" y="7796"/>
                  <a:pt x="661" y="7781"/>
                  <a:pt x="705" y="7781"/>
                </a:cubicBezTo>
                <a:cubicBezTo>
                  <a:pt x="749" y="7781"/>
                  <a:pt x="779" y="7810"/>
                  <a:pt x="764" y="7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1" name="Google Shape;281;p8"/>
          <p:cNvGrpSpPr/>
          <p:nvPr/>
        </p:nvGrpSpPr>
        <p:grpSpPr>
          <a:xfrm>
            <a:off x="-268133" y="3424450"/>
            <a:ext cx="1656923" cy="2592338"/>
            <a:chOff x="-268133" y="3424450"/>
            <a:chExt cx="1656923" cy="2592338"/>
          </a:xfrm>
        </p:grpSpPr>
        <p:sp>
          <p:nvSpPr>
            <p:cNvPr id="282" name="Google Shape;282;p8"/>
            <p:cNvSpPr/>
            <p:nvPr/>
          </p:nvSpPr>
          <p:spPr>
            <a:xfrm>
              <a:off x="-268133" y="4054037"/>
              <a:ext cx="1524640" cy="1962751"/>
            </a:xfrm>
            <a:custGeom>
              <a:avLst/>
              <a:gdLst/>
              <a:ahLst/>
              <a:cxnLst/>
              <a:rect l="l" t="t" r="r" b="b"/>
              <a:pathLst>
                <a:path w="26060" h="33547" extrusionOk="0">
                  <a:moveTo>
                    <a:pt x="5418" y="1"/>
                  </a:moveTo>
                  <a:cubicBezTo>
                    <a:pt x="5418" y="1"/>
                    <a:pt x="1542" y="11349"/>
                    <a:pt x="779" y="20378"/>
                  </a:cubicBezTo>
                  <a:cubicBezTo>
                    <a:pt x="1" y="29421"/>
                    <a:pt x="3876" y="33546"/>
                    <a:pt x="3876" y="33546"/>
                  </a:cubicBezTo>
                  <a:cubicBezTo>
                    <a:pt x="3876" y="33546"/>
                    <a:pt x="18836" y="26059"/>
                    <a:pt x="22448" y="20378"/>
                  </a:cubicBezTo>
                  <a:cubicBezTo>
                    <a:pt x="26059" y="14711"/>
                    <a:pt x="25032" y="13933"/>
                    <a:pt x="25546" y="9543"/>
                  </a:cubicBezTo>
                  <a:cubicBezTo>
                    <a:pt x="26059" y="5154"/>
                    <a:pt x="21684" y="4640"/>
                    <a:pt x="20128" y="2834"/>
                  </a:cubicBezTo>
                  <a:cubicBezTo>
                    <a:pt x="18587" y="1028"/>
                    <a:pt x="5418" y="1"/>
                    <a:pt x="54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768578" y="3424450"/>
              <a:ext cx="620212" cy="1061736"/>
            </a:xfrm>
            <a:custGeom>
              <a:avLst/>
              <a:gdLst/>
              <a:ahLst/>
              <a:cxnLst/>
              <a:rect l="l" t="t" r="r" b="b"/>
              <a:pathLst>
                <a:path w="10601" h="18147" extrusionOk="0">
                  <a:moveTo>
                    <a:pt x="2687" y="1"/>
                  </a:moveTo>
                  <a:cubicBezTo>
                    <a:pt x="2687" y="1"/>
                    <a:pt x="250" y="2672"/>
                    <a:pt x="118" y="3142"/>
                  </a:cubicBezTo>
                  <a:cubicBezTo>
                    <a:pt x="1" y="3597"/>
                    <a:pt x="749" y="6255"/>
                    <a:pt x="749" y="6255"/>
                  </a:cubicBezTo>
                  <a:cubicBezTo>
                    <a:pt x="749" y="6255"/>
                    <a:pt x="1263" y="11217"/>
                    <a:pt x="1527" y="12523"/>
                  </a:cubicBezTo>
                  <a:cubicBezTo>
                    <a:pt x="1792" y="13845"/>
                    <a:pt x="2056" y="14358"/>
                    <a:pt x="2320" y="15151"/>
                  </a:cubicBezTo>
                  <a:cubicBezTo>
                    <a:pt x="2320" y="15151"/>
                    <a:pt x="4199" y="18146"/>
                    <a:pt x="5256" y="18146"/>
                  </a:cubicBezTo>
                  <a:cubicBezTo>
                    <a:pt x="6299" y="18146"/>
                    <a:pt x="8281" y="16751"/>
                    <a:pt x="8281" y="16751"/>
                  </a:cubicBezTo>
                  <a:cubicBezTo>
                    <a:pt x="8281" y="16751"/>
                    <a:pt x="9206" y="14652"/>
                    <a:pt x="9440" y="13962"/>
                  </a:cubicBezTo>
                  <a:cubicBezTo>
                    <a:pt x="9675" y="13257"/>
                    <a:pt x="10365" y="11980"/>
                    <a:pt x="10483" y="11510"/>
                  </a:cubicBezTo>
                  <a:cubicBezTo>
                    <a:pt x="10600" y="11041"/>
                    <a:pt x="8046" y="8838"/>
                    <a:pt x="8046" y="8838"/>
                  </a:cubicBezTo>
                  <a:lnTo>
                    <a:pt x="6534" y="3480"/>
                  </a:lnTo>
                  <a:lnTo>
                    <a:pt x="3862" y="235"/>
                  </a:lnTo>
                  <a:lnTo>
                    <a:pt x="26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" name="Google Shape;284;p8"/>
          <p:cNvGrpSpPr/>
          <p:nvPr/>
        </p:nvGrpSpPr>
        <p:grpSpPr>
          <a:xfrm rot="4877032">
            <a:off x="8006379" y="3530661"/>
            <a:ext cx="1231249" cy="2269163"/>
            <a:chOff x="8566812" y="1422562"/>
            <a:chExt cx="426474" cy="785982"/>
          </a:xfrm>
        </p:grpSpPr>
        <p:sp>
          <p:nvSpPr>
            <p:cNvPr id="285" name="Google Shape;285;p8"/>
            <p:cNvSpPr/>
            <p:nvPr/>
          </p:nvSpPr>
          <p:spPr>
            <a:xfrm>
              <a:off x="8909530" y="1422562"/>
              <a:ext cx="30284" cy="71179"/>
            </a:xfrm>
            <a:custGeom>
              <a:avLst/>
              <a:gdLst/>
              <a:ahLst/>
              <a:cxnLst/>
              <a:rect l="l" t="t" r="r" b="b"/>
              <a:pathLst>
                <a:path w="956" h="2247" extrusionOk="0">
                  <a:moveTo>
                    <a:pt x="412" y="59"/>
                  </a:moveTo>
                  <a:lnTo>
                    <a:pt x="265" y="118"/>
                  </a:lnTo>
                  <a:cubicBezTo>
                    <a:pt x="221" y="177"/>
                    <a:pt x="177" y="235"/>
                    <a:pt x="148" y="309"/>
                  </a:cubicBezTo>
                  <a:cubicBezTo>
                    <a:pt x="45" y="514"/>
                    <a:pt x="16" y="735"/>
                    <a:pt x="16" y="955"/>
                  </a:cubicBezTo>
                  <a:cubicBezTo>
                    <a:pt x="1" y="1234"/>
                    <a:pt x="16" y="1527"/>
                    <a:pt x="60" y="1821"/>
                  </a:cubicBezTo>
                  <a:cubicBezTo>
                    <a:pt x="74" y="1821"/>
                    <a:pt x="74" y="1821"/>
                    <a:pt x="74" y="1836"/>
                  </a:cubicBezTo>
                  <a:cubicBezTo>
                    <a:pt x="74" y="1850"/>
                    <a:pt x="104" y="1850"/>
                    <a:pt x="133" y="1850"/>
                  </a:cubicBezTo>
                  <a:cubicBezTo>
                    <a:pt x="192" y="1836"/>
                    <a:pt x="236" y="1865"/>
                    <a:pt x="236" y="1924"/>
                  </a:cubicBezTo>
                  <a:cubicBezTo>
                    <a:pt x="236" y="1968"/>
                    <a:pt x="118" y="1968"/>
                    <a:pt x="74" y="1924"/>
                  </a:cubicBezTo>
                  <a:cubicBezTo>
                    <a:pt x="16" y="1850"/>
                    <a:pt x="16" y="1909"/>
                    <a:pt x="74" y="2012"/>
                  </a:cubicBezTo>
                  <a:cubicBezTo>
                    <a:pt x="133" y="2115"/>
                    <a:pt x="353" y="2247"/>
                    <a:pt x="368" y="2203"/>
                  </a:cubicBezTo>
                  <a:cubicBezTo>
                    <a:pt x="383" y="2173"/>
                    <a:pt x="397" y="2159"/>
                    <a:pt x="412" y="2173"/>
                  </a:cubicBezTo>
                  <a:cubicBezTo>
                    <a:pt x="441" y="2173"/>
                    <a:pt x="456" y="2159"/>
                    <a:pt x="456" y="2144"/>
                  </a:cubicBezTo>
                  <a:cubicBezTo>
                    <a:pt x="471" y="2100"/>
                    <a:pt x="500" y="2071"/>
                    <a:pt x="529" y="2056"/>
                  </a:cubicBezTo>
                  <a:cubicBezTo>
                    <a:pt x="559" y="2026"/>
                    <a:pt x="588" y="1982"/>
                    <a:pt x="573" y="1953"/>
                  </a:cubicBezTo>
                  <a:cubicBezTo>
                    <a:pt x="573" y="1924"/>
                    <a:pt x="573" y="1894"/>
                    <a:pt x="603" y="1880"/>
                  </a:cubicBezTo>
                  <a:cubicBezTo>
                    <a:pt x="632" y="1836"/>
                    <a:pt x="632" y="1836"/>
                    <a:pt x="662" y="1880"/>
                  </a:cubicBezTo>
                  <a:cubicBezTo>
                    <a:pt x="676" y="1924"/>
                    <a:pt x="691" y="1924"/>
                    <a:pt x="720" y="1836"/>
                  </a:cubicBezTo>
                  <a:cubicBezTo>
                    <a:pt x="750" y="1777"/>
                    <a:pt x="750" y="1718"/>
                    <a:pt x="764" y="1659"/>
                  </a:cubicBezTo>
                  <a:cubicBezTo>
                    <a:pt x="750" y="1630"/>
                    <a:pt x="764" y="1601"/>
                    <a:pt x="794" y="1571"/>
                  </a:cubicBezTo>
                  <a:cubicBezTo>
                    <a:pt x="808" y="1557"/>
                    <a:pt x="808" y="1527"/>
                    <a:pt x="794" y="1513"/>
                  </a:cubicBezTo>
                  <a:cubicBezTo>
                    <a:pt x="794" y="1498"/>
                    <a:pt x="794" y="1469"/>
                    <a:pt x="808" y="1469"/>
                  </a:cubicBezTo>
                  <a:cubicBezTo>
                    <a:pt x="867" y="1469"/>
                    <a:pt x="926" y="1175"/>
                    <a:pt x="926" y="1013"/>
                  </a:cubicBezTo>
                  <a:cubicBezTo>
                    <a:pt x="911" y="955"/>
                    <a:pt x="926" y="896"/>
                    <a:pt x="940" y="837"/>
                  </a:cubicBezTo>
                  <a:cubicBezTo>
                    <a:pt x="955" y="764"/>
                    <a:pt x="955" y="676"/>
                    <a:pt x="955" y="588"/>
                  </a:cubicBezTo>
                  <a:cubicBezTo>
                    <a:pt x="955" y="338"/>
                    <a:pt x="926" y="265"/>
                    <a:pt x="794" y="206"/>
                  </a:cubicBezTo>
                  <a:cubicBezTo>
                    <a:pt x="764" y="177"/>
                    <a:pt x="735" y="147"/>
                    <a:pt x="735" y="133"/>
                  </a:cubicBezTo>
                  <a:cubicBezTo>
                    <a:pt x="735" y="74"/>
                    <a:pt x="617" y="1"/>
                    <a:pt x="544" y="1"/>
                  </a:cubicBezTo>
                  <a:cubicBezTo>
                    <a:pt x="500" y="15"/>
                    <a:pt x="441" y="30"/>
                    <a:pt x="397" y="45"/>
                  </a:cubicBezTo>
                  <a:close/>
                  <a:moveTo>
                    <a:pt x="250" y="323"/>
                  </a:moveTo>
                  <a:cubicBezTo>
                    <a:pt x="221" y="338"/>
                    <a:pt x="221" y="338"/>
                    <a:pt x="221" y="309"/>
                  </a:cubicBezTo>
                  <a:cubicBezTo>
                    <a:pt x="221" y="279"/>
                    <a:pt x="250" y="221"/>
                    <a:pt x="265" y="265"/>
                  </a:cubicBezTo>
                  <a:cubicBezTo>
                    <a:pt x="265" y="279"/>
                    <a:pt x="265" y="309"/>
                    <a:pt x="250" y="323"/>
                  </a:cubicBezTo>
                  <a:close/>
                  <a:moveTo>
                    <a:pt x="735" y="265"/>
                  </a:moveTo>
                  <a:cubicBezTo>
                    <a:pt x="735" y="265"/>
                    <a:pt x="735" y="279"/>
                    <a:pt x="720" y="279"/>
                  </a:cubicBezTo>
                  <a:cubicBezTo>
                    <a:pt x="706" y="279"/>
                    <a:pt x="691" y="279"/>
                    <a:pt x="691" y="265"/>
                  </a:cubicBezTo>
                  <a:cubicBezTo>
                    <a:pt x="691" y="235"/>
                    <a:pt x="691" y="235"/>
                    <a:pt x="706" y="235"/>
                  </a:cubicBezTo>
                  <a:cubicBezTo>
                    <a:pt x="720" y="235"/>
                    <a:pt x="720" y="250"/>
                    <a:pt x="735" y="265"/>
                  </a:cubicBezTo>
                  <a:close/>
                  <a:moveTo>
                    <a:pt x="559" y="1542"/>
                  </a:moveTo>
                  <a:cubicBezTo>
                    <a:pt x="544" y="1557"/>
                    <a:pt x="529" y="1571"/>
                    <a:pt x="515" y="1571"/>
                  </a:cubicBezTo>
                  <a:cubicBezTo>
                    <a:pt x="500" y="1571"/>
                    <a:pt x="500" y="1557"/>
                    <a:pt x="500" y="1542"/>
                  </a:cubicBezTo>
                  <a:cubicBezTo>
                    <a:pt x="515" y="1527"/>
                    <a:pt x="529" y="1513"/>
                    <a:pt x="559" y="1513"/>
                  </a:cubicBezTo>
                  <a:cubicBezTo>
                    <a:pt x="573" y="1513"/>
                    <a:pt x="573" y="1527"/>
                    <a:pt x="559" y="15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8752347" y="1432794"/>
              <a:ext cx="40040" cy="93512"/>
            </a:xfrm>
            <a:custGeom>
              <a:avLst/>
              <a:gdLst/>
              <a:ahLst/>
              <a:cxnLst/>
              <a:rect l="l" t="t" r="r" b="b"/>
              <a:pathLst>
                <a:path w="1264" h="2952" extrusionOk="0">
                  <a:moveTo>
                    <a:pt x="500" y="74"/>
                  </a:moveTo>
                  <a:cubicBezTo>
                    <a:pt x="500" y="89"/>
                    <a:pt x="456" y="103"/>
                    <a:pt x="397" y="103"/>
                  </a:cubicBezTo>
                  <a:cubicBezTo>
                    <a:pt x="353" y="103"/>
                    <a:pt x="309" y="118"/>
                    <a:pt x="294" y="147"/>
                  </a:cubicBezTo>
                  <a:cubicBezTo>
                    <a:pt x="280" y="191"/>
                    <a:pt x="250" y="235"/>
                    <a:pt x="221" y="279"/>
                  </a:cubicBezTo>
                  <a:cubicBezTo>
                    <a:pt x="177" y="309"/>
                    <a:pt x="162" y="353"/>
                    <a:pt x="148" y="397"/>
                  </a:cubicBezTo>
                  <a:cubicBezTo>
                    <a:pt x="148" y="456"/>
                    <a:pt x="118" y="514"/>
                    <a:pt x="89" y="558"/>
                  </a:cubicBezTo>
                  <a:cubicBezTo>
                    <a:pt x="30" y="646"/>
                    <a:pt x="1" y="735"/>
                    <a:pt x="15" y="837"/>
                  </a:cubicBezTo>
                  <a:cubicBezTo>
                    <a:pt x="15" y="881"/>
                    <a:pt x="15" y="940"/>
                    <a:pt x="30" y="999"/>
                  </a:cubicBezTo>
                  <a:cubicBezTo>
                    <a:pt x="59" y="984"/>
                    <a:pt x="89" y="969"/>
                    <a:pt x="118" y="955"/>
                  </a:cubicBezTo>
                  <a:cubicBezTo>
                    <a:pt x="148" y="925"/>
                    <a:pt x="177" y="911"/>
                    <a:pt x="177" y="925"/>
                  </a:cubicBezTo>
                  <a:cubicBezTo>
                    <a:pt x="177" y="940"/>
                    <a:pt x="148" y="969"/>
                    <a:pt x="103" y="999"/>
                  </a:cubicBezTo>
                  <a:cubicBezTo>
                    <a:pt x="74" y="1013"/>
                    <a:pt x="30" y="1102"/>
                    <a:pt x="89" y="1072"/>
                  </a:cubicBezTo>
                  <a:cubicBezTo>
                    <a:pt x="103" y="1072"/>
                    <a:pt x="103" y="1058"/>
                    <a:pt x="103" y="1043"/>
                  </a:cubicBezTo>
                  <a:cubicBezTo>
                    <a:pt x="103" y="1028"/>
                    <a:pt x="118" y="1028"/>
                    <a:pt x="133" y="1058"/>
                  </a:cubicBezTo>
                  <a:cubicBezTo>
                    <a:pt x="162" y="1072"/>
                    <a:pt x="177" y="1087"/>
                    <a:pt x="133" y="1116"/>
                  </a:cubicBezTo>
                  <a:cubicBezTo>
                    <a:pt x="103" y="1146"/>
                    <a:pt x="89" y="1146"/>
                    <a:pt x="74" y="1116"/>
                  </a:cubicBezTo>
                  <a:cubicBezTo>
                    <a:pt x="30" y="1058"/>
                    <a:pt x="15" y="1160"/>
                    <a:pt x="30" y="1336"/>
                  </a:cubicBezTo>
                  <a:cubicBezTo>
                    <a:pt x="45" y="1439"/>
                    <a:pt x="59" y="1542"/>
                    <a:pt x="45" y="1630"/>
                  </a:cubicBezTo>
                  <a:cubicBezTo>
                    <a:pt x="45" y="1733"/>
                    <a:pt x="45" y="1733"/>
                    <a:pt x="103" y="1718"/>
                  </a:cubicBezTo>
                  <a:cubicBezTo>
                    <a:pt x="162" y="1703"/>
                    <a:pt x="162" y="1718"/>
                    <a:pt x="162" y="1718"/>
                  </a:cubicBezTo>
                  <a:cubicBezTo>
                    <a:pt x="162" y="1718"/>
                    <a:pt x="162" y="1777"/>
                    <a:pt x="162" y="1806"/>
                  </a:cubicBezTo>
                  <a:cubicBezTo>
                    <a:pt x="162" y="1880"/>
                    <a:pt x="162" y="1880"/>
                    <a:pt x="103" y="1821"/>
                  </a:cubicBezTo>
                  <a:cubicBezTo>
                    <a:pt x="45" y="1762"/>
                    <a:pt x="59" y="1792"/>
                    <a:pt x="74" y="2100"/>
                  </a:cubicBezTo>
                  <a:cubicBezTo>
                    <a:pt x="74" y="2217"/>
                    <a:pt x="89" y="2349"/>
                    <a:pt x="133" y="2452"/>
                  </a:cubicBezTo>
                  <a:cubicBezTo>
                    <a:pt x="148" y="2467"/>
                    <a:pt x="148" y="2482"/>
                    <a:pt x="133" y="2496"/>
                  </a:cubicBezTo>
                  <a:cubicBezTo>
                    <a:pt x="133" y="2511"/>
                    <a:pt x="133" y="2540"/>
                    <a:pt x="162" y="2570"/>
                  </a:cubicBezTo>
                  <a:cubicBezTo>
                    <a:pt x="192" y="2599"/>
                    <a:pt x="206" y="2628"/>
                    <a:pt x="177" y="2643"/>
                  </a:cubicBezTo>
                  <a:cubicBezTo>
                    <a:pt x="148" y="2658"/>
                    <a:pt x="148" y="2672"/>
                    <a:pt x="177" y="2731"/>
                  </a:cubicBezTo>
                  <a:cubicBezTo>
                    <a:pt x="206" y="2775"/>
                    <a:pt x="236" y="2790"/>
                    <a:pt x="250" y="2790"/>
                  </a:cubicBezTo>
                  <a:cubicBezTo>
                    <a:pt x="280" y="2805"/>
                    <a:pt x="324" y="2819"/>
                    <a:pt x="338" y="2849"/>
                  </a:cubicBezTo>
                  <a:cubicBezTo>
                    <a:pt x="368" y="2893"/>
                    <a:pt x="412" y="2907"/>
                    <a:pt x="441" y="2907"/>
                  </a:cubicBezTo>
                  <a:cubicBezTo>
                    <a:pt x="471" y="2893"/>
                    <a:pt x="485" y="2907"/>
                    <a:pt x="471" y="2922"/>
                  </a:cubicBezTo>
                  <a:cubicBezTo>
                    <a:pt x="456" y="2937"/>
                    <a:pt x="471" y="2951"/>
                    <a:pt x="515" y="2937"/>
                  </a:cubicBezTo>
                  <a:cubicBezTo>
                    <a:pt x="559" y="2937"/>
                    <a:pt x="617" y="2922"/>
                    <a:pt x="661" y="2922"/>
                  </a:cubicBezTo>
                  <a:cubicBezTo>
                    <a:pt x="749" y="2922"/>
                    <a:pt x="808" y="2878"/>
                    <a:pt x="867" y="2819"/>
                  </a:cubicBezTo>
                  <a:cubicBezTo>
                    <a:pt x="999" y="2702"/>
                    <a:pt x="1102" y="2555"/>
                    <a:pt x="1161" y="2379"/>
                  </a:cubicBezTo>
                  <a:cubicBezTo>
                    <a:pt x="1219" y="2232"/>
                    <a:pt x="1234" y="2188"/>
                    <a:pt x="1205" y="2159"/>
                  </a:cubicBezTo>
                  <a:cubicBezTo>
                    <a:pt x="1175" y="2129"/>
                    <a:pt x="1161" y="2085"/>
                    <a:pt x="1146" y="2056"/>
                  </a:cubicBezTo>
                  <a:cubicBezTo>
                    <a:pt x="1146" y="1997"/>
                    <a:pt x="1146" y="1982"/>
                    <a:pt x="1175" y="2012"/>
                  </a:cubicBezTo>
                  <a:cubicBezTo>
                    <a:pt x="1190" y="2026"/>
                    <a:pt x="1205" y="2026"/>
                    <a:pt x="1234" y="2026"/>
                  </a:cubicBezTo>
                  <a:cubicBezTo>
                    <a:pt x="1263" y="1997"/>
                    <a:pt x="1263" y="1836"/>
                    <a:pt x="1234" y="1792"/>
                  </a:cubicBezTo>
                  <a:cubicBezTo>
                    <a:pt x="1190" y="1748"/>
                    <a:pt x="1205" y="1748"/>
                    <a:pt x="1234" y="1733"/>
                  </a:cubicBezTo>
                  <a:cubicBezTo>
                    <a:pt x="1249" y="1718"/>
                    <a:pt x="1249" y="1703"/>
                    <a:pt x="1234" y="1703"/>
                  </a:cubicBezTo>
                  <a:cubicBezTo>
                    <a:pt x="1219" y="1703"/>
                    <a:pt x="1205" y="1674"/>
                    <a:pt x="1190" y="1645"/>
                  </a:cubicBezTo>
                  <a:cubicBezTo>
                    <a:pt x="1175" y="1615"/>
                    <a:pt x="1190" y="1601"/>
                    <a:pt x="1219" y="1630"/>
                  </a:cubicBezTo>
                  <a:cubicBezTo>
                    <a:pt x="1249" y="1645"/>
                    <a:pt x="1263" y="1483"/>
                    <a:pt x="1205" y="1072"/>
                  </a:cubicBezTo>
                  <a:cubicBezTo>
                    <a:pt x="1072" y="382"/>
                    <a:pt x="1043" y="250"/>
                    <a:pt x="926" y="250"/>
                  </a:cubicBezTo>
                  <a:cubicBezTo>
                    <a:pt x="882" y="250"/>
                    <a:pt x="867" y="250"/>
                    <a:pt x="882" y="235"/>
                  </a:cubicBezTo>
                  <a:cubicBezTo>
                    <a:pt x="896" y="221"/>
                    <a:pt x="882" y="191"/>
                    <a:pt x="838" y="162"/>
                  </a:cubicBezTo>
                  <a:cubicBezTo>
                    <a:pt x="808" y="147"/>
                    <a:pt x="793" y="118"/>
                    <a:pt x="779" y="74"/>
                  </a:cubicBezTo>
                  <a:cubicBezTo>
                    <a:pt x="764" y="59"/>
                    <a:pt x="749" y="30"/>
                    <a:pt x="720" y="30"/>
                  </a:cubicBezTo>
                  <a:cubicBezTo>
                    <a:pt x="705" y="30"/>
                    <a:pt x="705" y="45"/>
                    <a:pt x="705" y="74"/>
                  </a:cubicBezTo>
                  <a:cubicBezTo>
                    <a:pt x="720" y="103"/>
                    <a:pt x="705" y="118"/>
                    <a:pt x="705" y="118"/>
                  </a:cubicBezTo>
                  <a:cubicBezTo>
                    <a:pt x="691" y="118"/>
                    <a:pt x="676" y="89"/>
                    <a:pt x="661" y="59"/>
                  </a:cubicBezTo>
                  <a:cubicBezTo>
                    <a:pt x="632" y="0"/>
                    <a:pt x="515" y="0"/>
                    <a:pt x="500" y="59"/>
                  </a:cubicBezTo>
                  <a:close/>
                  <a:moveTo>
                    <a:pt x="441" y="250"/>
                  </a:moveTo>
                  <a:cubicBezTo>
                    <a:pt x="441" y="265"/>
                    <a:pt x="412" y="265"/>
                    <a:pt x="397" y="279"/>
                  </a:cubicBezTo>
                  <a:cubicBezTo>
                    <a:pt x="382" y="279"/>
                    <a:pt x="382" y="265"/>
                    <a:pt x="382" y="250"/>
                  </a:cubicBezTo>
                  <a:cubicBezTo>
                    <a:pt x="397" y="235"/>
                    <a:pt x="412" y="221"/>
                    <a:pt x="441" y="221"/>
                  </a:cubicBezTo>
                  <a:cubicBezTo>
                    <a:pt x="456" y="221"/>
                    <a:pt x="456" y="235"/>
                    <a:pt x="441" y="250"/>
                  </a:cubicBezTo>
                  <a:close/>
                  <a:moveTo>
                    <a:pt x="867" y="368"/>
                  </a:moveTo>
                  <a:cubicBezTo>
                    <a:pt x="852" y="382"/>
                    <a:pt x="838" y="397"/>
                    <a:pt x="808" y="412"/>
                  </a:cubicBezTo>
                  <a:cubicBezTo>
                    <a:pt x="779" y="412"/>
                    <a:pt x="764" y="397"/>
                    <a:pt x="764" y="338"/>
                  </a:cubicBezTo>
                  <a:cubicBezTo>
                    <a:pt x="764" y="294"/>
                    <a:pt x="764" y="279"/>
                    <a:pt x="823" y="294"/>
                  </a:cubicBezTo>
                  <a:cubicBezTo>
                    <a:pt x="882" y="323"/>
                    <a:pt x="882" y="353"/>
                    <a:pt x="867" y="368"/>
                  </a:cubicBezTo>
                  <a:close/>
                  <a:moveTo>
                    <a:pt x="1043" y="412"/>
                  </a:moveTo>
                  <a:cubicBezTo>
                    <a:pt x="1043" y="426"/>
                    <a:pt x="1043" y="441"/>
                    <a:pt x="1028" y="441"/>
                  </a:cubicBezTo>
                  <a:cubicBezTo>
                    <a:pt x="999" y="441"/>
                    <a:pt x="999" y="426"/>
                    <a:pt x="999" y="412"/>
                  </a:cubicBezTo>
                  <a:cubicBezTo>
                    <a:pt x="999" y="397"/>
                    <a:pt x="999" y="382"/>
                    <a:pt x="1028" y="382"/>
                  </a:cubicBezTo>
                  <a:cubicBezTo>
                    <a:pt x="1028" y="382"/>
                    <a:pt x="1043" y="397"/>
                    <a:pt x="1043" y="412"/>
                  </a:cubicBezTo>
                  <a:close/>
                  <a:moveTo>
                    <a:pt x="984" y="646"/>
                  </a:moveTo>
                  <a:cubicBezTo>
                    <a:pt x="970" y="676"/>
                    <a:pt x="955" y="690"/>
                    <a:pt x="955" y="690"/>
                  </a:cubicBezTo>
                  <a:cubicBezTo>
                    <a:pt x="940" y="676"/>
                    <a:pt x="955" y="646"/>
                    <a:pt x="955" y="617"/>
                  </a:cubicBezTo>
                  <a:cubicBezTo>
                    <a:pt x="955" y="602"/>
                    <a:pt x="984" y="588"/>
                    <a:pt x="984" y="588"/>
                  </a:cubicBezTo>
                  <a:cubicBezTo>
                    <a:pt x="984" y="602"/>
                    <a:pt x="984" y="632"/>
                    <a:pt x="970" y="646"/>
                  </a:cubicBezTo>
                  <a:close/>
                  <a:moveTo>
                    <a:pt x="735" y="1102"/>
                  </a:moveTo>
                  <a:cubicBezTo>
                    <a:pt x="735" y="1116"/>
                    <a:pt x="735" y="1131"/>
                    <a:pt x="705" y="1131"/>
                  </a:cubicBezTo>
                  <a:cubicBezTo>
                    <a:pt x="676" y="1131"/>
                    <a:pt x="661" y="1116"/>
                    <a:pt x="661" y="1102"/>
                  </a:cubicBezTo>
                  <a:cubicBezTo>
                    <a:pt x="661" y="1087"/>
                    <a:pt x="676" y="1072"/>
                    <a:pt x="691" y="1072"/>
                  </a:cubicBezTo>
                  <a:cubicBezTo>
                    <a:pt x="705" y="1087"/>
                    <a:pt x="720" y="1087"/>
                    <a:pt x="720" y="1102"/>
                  </a:cubicBezTo>
                  <a:close/>
                  <a:moveTo>
                    <a:pt x="1131" y="1351"/>
                  </a:moveTo>
                  <a:cubicBezTo>
                    <a:pt x="1116" y="1366"/>
                    <a:pt x="1102" y="1395"/>
                    <a:pt x="1116" y="1425"/>
                  </a:cubicBezTo>
                  <a:cubicBezTo>
                    <a:pt x="1116" y="1439"/>
                    <a:pt x="1116" y="1469"/>
                    <a:pt x="1102" y="1483"/>
                  </a:cubicBezTo>
                  <a:cubicBezTo>
                    <a:pt x="1087" y="1483"/>
                    <a:pt x="1072" y="1513"/>
                    <a:pt x="1087" y="1542"/>
                  </a:cubicBezTo>
                  <a:cubicBezTo>
                    <a:pt x="1102" y="1571"/>
                    <a:pt x="1087" y="1571"/>
                    <a:pt x="1072" y="1542"/>
                  </a:cubicBezTo>
                  <a:cubicBezTo>
                    <a:pt x="1043" y="1513"/>
                    <a:pt x="1014" y="1469"/>
                    <a:pt x="970" y="1425"/>
                  </a:cubicBezTo>
                  <a:cubicBezTo>
                    <a:pt x="940" y="1395"/>
                    <a:pt x="926" y="1366"/>
                    <a:pt x="911" y="1322"/>
                  </a:cubicBezTo>
                  <a:cubicBezTo>
                    <a:pt x="911" y="1307"/>
                    <a:pt x="926" y="1322"/>
                    <a:pt x="940" y="1336"/>
                  </a:cubicBezTo>
                  <a:cubicBezTo>
                    <a:pt x="970" y="1366"/>
                    <a:pt x="984" y="1380"/>
                    <a:pt x="1043" y="1336"/>
                  </a:cubicBezTo>
                  <a:cubicBezTo>
                    <a:pt x="1116" y="1307"/>
                    <a:pt x="1131" y="1292"/>
                    <a:pt x="1146" y="1322"/>
                  </a:cubicBezTo>
                  <a:cubicBezTo>
                    <a:pt x="1161" y="1336"/>
                    <a:pt x="1161" y="1351"/>
                    <a:pt x="1131" y="1366"/>
                  </a:cubicBezTo>
                  <a:close/>
                  <a:moveTo>
                    <a:pt x="1102" y="1748"/>
                  </a:moveTo>
                  <a:cubicBezTo>
                    <a:pt x="1102" y="1777"/>
                    <a:pt x="1087" y="1792"/>
                    <a:pt x="1058" y="1777"/>
                  </a:cubicBezTo>
                  <a:cubicBezTo>
                    <a:pt x="1043" y="1777"/>
                    <a:pt x="1028" y="1762"/>
                    <a:pt x="1028" y="1733"/>
                  </a:cubicBezTo>
                  <a:cubicBezTo>
                    <a:pt x="1028" y="1718"/>
                    <a:pt x="1043" y="1689"/>
                    <a:pt x="1058" y="1703"/>
                  </a:cubicBezTo>
                  <a:cubicBezTo>
                    <a:pt x="1087" y="1703"/>
                    <a:pt x="1102" y="1718"/>
                    <a:pt x="1102" y="1748"/>
                  </a:cubicBezTo>
                  <a:close/>
                  <a:moveTo>
                    <a:pt x="294" y="1748"/>
                  </a:moveTo>
                  <a:cubicBezTo>
                    <a:pt x="294" y="1762"/>
                    <a:pt x="280" y="1777"/>
                    <a:pt x="265" y="1777"/>
                  </a:cubicBezTo>
                  <a:cubicBezTo>
                    <a:pt x="250" y="1777"/>
                    <a:pt x="250" y="1762"/>
                    <a:pt x="265" y="1748"/>
                  </a:cubicBezTo>
                  <a:cubicBezTo>
                    <a:pt x="265" y="1733"/>
                    <a:pt x="280" y="1718"/>
                    <a:pt x="294" y="1718"/>
                  </a:cubicBezTo>
                  <a:cubicBezTo>
                    <a:pt x="294" y="1718"/>
                    <a:pt x="294" y="1733"/>
                    <a:pt x="294" y="1748"/>
                  </a:cubicBezTo>
                  <a:close/>
                  <a:moveTo>
                    <a:pt x="471" y="2115"/>
                  </a:moveTo>
                  <a:cubicBezTo>
                    <a:pt x="471" y="2129"/>
                    <a:pt x="471" y="2144"/>
                    <a:pt x="456" y="2144"/>
                  </a:cubicBezTo>
                  <a:cubicBezTo>
                    <a:pt x="441" y="2144"/>
                    <a:pt x="426" y="2129"/>
                    <a:pt x="426" y="2115"/>
                  </a:cubicBezTo>
                  <a:cubicBezTo>
                    <a:pt x="412" y="2100"/>
                    <a:pt x="426" y="2085"/>
                    <a:pt x="441" y="2085"/>
                  </a:cubicBezTo>
                  <a:cubicBezTo>
                    <a:pt x="441" y="2085"/>
                    <a:pt x="456" y="2100"/>
                    <a:pt x="456" y="2100"/>
                  </a:cubicBezTo>
                  <a:close/>
                  <a:moveTo>
                    <a:pt x="500" y="2335"/>
                  </a:moveTo>
                  <a:cubicBezTo>
                    <a:pt x="485" y="2364"/>
                    <a:pt x="471" y="2364"/>
                    <a:pt x="471" y="2335"/>
                  </a:cubicBezTo>
                  <a:cubicBezTo>
                    <a:pt x="471" y="2320"/>
                    <a:pt x="500" y="2261"/>
                    <a:pt x="515" y="2291"/>
                  </a:cubicBezTo>
                  <a:cubicBezTo>
                    <a:pt x="544" y="2305"/>
                    <a:pt x="515" y="2320"/>
                    <a:pt x="485" y="2335"/>
                  </a:cubicBezTo>
                  <a:close/>
                  <a:moveTo>
                    <a:pt x="559" y="2526"/>
                  </a:moveTo>
                  <a:cubicBezTo>
                    <a:pt x="500" y="2570"/>
                    <a:pt x="471" y="2555"/>
                    <a:pt x="515" y="2496"/>
                  </a:cubicBezTo>
                  <a:cubicBezTo>
                    <a:pt x="544" y="2467"/>
                    <a:pt x="573" y="2467"/>
                    <a:pt x="588" y="2467"/>
                  </a:cubicBezTo>
                  <a:cubicBezTo>
                    <a:pt x="603" y="2482"/>
                    <a:pt x="588" y="2496"/>
                    <a:pt x="559" y="2526"/>
                  </a:cubicBezTo>
                  <a:close/>
                  <a:moveTo>
                    <a:pt x="823" y="2731"/>
                  </a:moveTo>
                  <a:cubicBezTo>
                    <a:pt x="823" y="2790"/>
                    <a:pt x="808" y="2805"/>
                    <a:pt x="779" y="2790"/>
                  </a:cubicBezTo>
                  <a:cubicBezTo>
                    <a:pt x="749" y="2790"/>
                    <a:pt x="735" y="2775"/>
                    <a:pt x="779" y="2702"/>
                  </a:cubicBezTo>
                  <a:cubicBezTo>
                    <a:pt x="823" y="2628"/>
                    <a:pt x="823" y="2628"/>
                    <a:pt x="823" y="2731"/>
                  </a:cubicBezTo>
                  <a:close/>
                  <a:moveTo>
                    <a:pt x="485" y="2805"/>
                  </a:moveTo>
                  <a:cubicBezTo>
                    <a:pt x="456" y="2849"/>
                    <a:pt x="426" y="2834"/>
                    <a:pt x="456" y="2775"/>
                  </a:cubicBezTo>
                  <a:cubicBezTo>
                    <a:pt x="456" y="2746"/>
                    <a:pt x="485" y="2731"/>
                    <a:pt x="500" y="2746"/>
                  </a:cubicBezTo>
                  <a:cubicBezTo>
                    <a:pt x="500" y="2760"/>
                    <a:pt x="515" y="2760"/>
                    <a:pt x="485" y="27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8822576" y="1436975"/>
              <a:ext cx="32121" cy="90249"/>
            </a:xfrm>
            <a:custGeom>
              <a:avLst/>
              <a:gdLst/>
              <a:ahLst/>
              <a:cxnLst/>
              <a:rect l="l" t="t" r="r" b="b"/>
              <a:pathLst>
                <a:path w="1014" h="2849" extrusionOk="0">
                  <a:moveTo>
                    <a:pt x="470" y="15"/>
                  </a:moveTo>
                  <a:cubicBezTo>
                    <a:pt x="426" y="30"/>
                    <a:pt x="397" y="59"/>
                    <a:pt x="382" y="89"/>
                  </a:cubicBezTo>
                  <a:cubicBezTo>
                    <a:pt x="368" y="133"/>
                    <a:pt x="353" y="147"/>
                    <a:pt x="294" y="133"/>
                  </a:cubicBezTo>
                  <a:cubicBezTo>
                    <a:pt x="162" y="103"/>
                    <a:pt x="59" y="294"/>
                    <a:pt x="30" y="647"/>
                  </a:cubicBezTo>
                  <a:cubicBezTo>
                    <a:pt x="1" y="970"/>
                    <a:pt x="15" y="1293"/>
                    <a:pt x="45" y="1616"/>
                  </a:cubicBezTo>
                  <a:cubicBezTo>
                    <a:pt x="59" y="1762"/>
                    <a:pt x="59" y="1924"/>
                    <a:pt x="59" y="2085"/>
                  </a:cubicBezTo>
                  <a:cubicBezTo>
                    <a:pt x="30" y="2173"/>
                    <a:pt x="45" y="2276"/>
                    <a:pt x="74" y="2379"/>
                  </a:cubicBezTo>
                  <a:cubicBezTo>
                    <a:pt x="89" y="2408"/>
                    <a:pt x="103" y="2452"/>
                    <a:pt x="89" y="2482"/>
                  </a:cubicBezTo>
                  <a:cubicBezTo>
                    <a:pt x="74" y="2526"/>
                    <a:pt x="162" y="2643"/>
                    <a:pt x="206" y="2643"/>
                  </a:cubicBezTo>
                  <a:cubicBezTo>
                    <a:pt x="221" y="2643"/>
                    <a:pt x="235" y="2658"/>
                    <a:pt x="221" y="2673"/>
                  </a:cubicBezTo>
                  <a:cubicBezTo>
                    <a:pt x="221" y="2702"/>
                    <a:pt x="235" y="2731"/>
                    <a:pt x="250" y="2761"/>
                  </a:cubicBezTo>
                  <a:cubicBezTo>
                    <a:pt x="294" y="2819"/>
                    <a:pt x="294" y="2819"/>
                    <a:pt x="353" y="2761"/>
                  </a:cubicBezTo>
                  <a:cubicBezTo>
                    <a:pt x="412" y="2702"/>
                    <a:pt x="412" y="2717"/>
                    <a:pt x="412" y="2746"/>
                  </a:cubicBezTo>
                  <a:cubicBezTo>
                    <a:pt x="397" y="2761"/>
                    <a:pt x="382" y="2790"/>
                    <a:pt x="368" y="2790"/>
                  </a:cubicBezTo>
                  <a:cubicBezTo>
                    <a:pt x="338" y="2805"/>
                    <a:pt x="324" y="2819"/>
                    <a:pt x="324" y="2834"/>
                  </a:cubicBezTo>
                  <a:cubicBezTo>
                    <a:pt x="324" y="2849"/>
                    <a:pt x="338" y="2849"/>
                    <a:pt x="368" y="2834"/>
                  </a:cubicBezTo>
                  <a:cubicBezTo>
                    <a:pt x="412" y="2819"/>
                    <a:pt x="456" y="2819"/>
                    <a:pt x="485" y="2819"/>
                  </a:cubicBezTo>
                  <a:cubicBezTo>
                    <a:pt x="632" y="2775"/>
                    <a:pt x="749" y="2673"/>
                    <a:pt x="823" y="2555"/>
                  </a:cubicBezTo>
                  <a:cubicBezTo>
                    <a:pt x="823" y="2540"/>
                    <a:pt x="837" y="2511"/>
                    <a:pt x="867" y="2496"/>
                  </a:cubicBezTo>
                  <a:cubicBezTo>
                    <a:pt x="940" y="2452"/>
                    <a:pt x="969" y="2217"/>
                    <a:pt x="999" y="1204"/>
                  </a:cubicBezTo>
                  <a:cubicBezTo>
                    <a:pt x="999" y="984"/>
                    <a:pt x="999" y="911"/>
                    <a:pt x="984" y="926"/>
                  </a:cubicBezTo>
                  <a:cubicBezTo>
                    <a:pt x="955" y="940"/>
                    <a:pt x="955" y="926"/>
                    <a:pt x="969" y="896"/>
                  </a:cubicBezTo>
                  <a:cubicBezTo>
                    <a:pt x="999" y="808"/>
                    <a:pt x="999" y="705"/>
                    <a:pt x="1014" y="617"/>
                  </a:cubicBezTo>
                  <a:cubicBezTo>
                    <a:pt x="1014" y="412"/>
                    <a:pt x="1014" y="382"/>
                    <a:pt x="955" y="324"/>
                  </a:cubicBezTo>
                  <a:cubicBezTo>
                    <a:pt x="896" y="250"/>
                    <a:pt x="881" y="250"/>
                    <a:pt x="867" y="280"/>
                  </a:cubicBezTo>
                  <a:cubicBezTo>
                    <a:pt x="867" y="309"/>
                    <a:pt x="852" y="294"/>
                    <a:pt x="852" y="265"/>
                  </a:cubicBezTo>
                  <a:cubicBezTo>
                    <a:pt x="852" y="206"/>
                    <a:pt x="749" y="103"/>
                    <a:pt x="632" y="45"/>
                  </a:cubicBezTo>
                  <a:cubicBezTo>
                    <a:pt x="602" y="30"/>
                    <a:pt x="573" y="15"/>
                    <a:pt x="544" y="1"/>
                  </a:cubicBezTo>
                  <a:cubicBezTo>
                    <a:pt x="514" y="1"/>
                    <a:pt x="485" y="15"/>
                    <a:pt x="470" y="15"/>
                  </a:cubicBezTo>
                  <a:close/>
                  <a:moveTo>
                    <a:pt x="632" y="382"/>
                  </a:moveTo>
                  <a:cubicBezTo>
                    <a:pt x="632" y="397"/>
                    <a:pt x="602" y="412"/>
                    <a:pt x="588" y="412"/>
                  </a:cubicBezTo>
                  <a:cubicBezTo>
                    <a:pt x="558" y="412"/>
                    <a:pt x="544" y="412"/>
                    <a:pt x="588" y="382"/>
                  </a:cubicBezTo>
                  <a:cubicBezTo>
                    <a:pt x="632" y="368"/>
                    <a:pt x="632" y="353"/>
                    <a:pt x="632" y="397"/>
                  </a:cubicBezTo>
                  <a:close/>
                  <a:moveTo>
                    <a:pt x="382" y="705"/>
                  </a:moveTo>
                  <a:cubicBezTo>
                    <a:pt x="382" y="720"/>
                    <a:pt x="353" y="735"/>
                    <a:pt x="338" y="735"/>
                  </a:cubicBezTo>
                  <a:cubicBezTo>
                    <a:pt x="309" y="735"/>
                    <a:pt x="294" y="735"/>
                    <a:pt x="338" y="705"/>
                  </a:cubicBezTo>
                  <a:cubicBezTo>
                    <a:pt x="382" y="676"/>
                    <a:pt x="382" y="661"/>
                    <a:pt x="382" y="705"/>
                  </a:cubicBezTo>
                  <a:close/>
                  <a:moveTo>
                    <a:pt x="793" y="823"/>
                  </a:moveTo>
                  <a:cubicBezTo>
                    <a:pt x="793" y="837"/>
                    <a:pt x="764" y="837"/>
                    <a:pt x="764" y="793"/>
                  </a:cubicBezTo>
                  <a:cubicBezTo>
                    <a:pt x="764" y="764"/>
                    <a:pt x="764" y="749"/>
                    <a:pt x="779" y="764"/>
                  </a:cubicBezTo>
                  <a:cubicBezTo>
                    <a:pt x="793" y="779"/>
                    <a:pt x="793" y="793"/>
                    <a:pt x="793" y="808"/>
                  </a:cubicBezTo>
                  <a:close/>
                  <a:moveTo>
                    <a:pt x="573" y="1498"/>
                  </a:moveTo>
                  <a:cubicBezTo>
                    <a:pt x="500" y="1513"/>
                    <a:pt x="470" y="1498"/>
                    <a:pt x="500" y="1454"/>
                  </a:cubicBezTo>
                  <a:cubicBezTo>
                    <a:pt x="529" y="1410"/>
                    <a:pt x="544" y="1439"/>
                    <a:pt x="588" y="1454"/>
                  </a:cubicBezTo>
                  <a:lnTo>
                    <a:pt x="647" y="1483"/>
                  </a:lnTo>
                  <a:close/>
                  <a:moveTo>
                    <a:pt x="867" y="1469"/>
                  </a:moveTo>
                  <a:cubicBezTo>
                    <a:pt x="852" y="1483"/>
                    <a:pt x="837" y="1498"/>
                    <a:pt x="823" y="1498"/>
                  </a:cubicBezTo>
                  <a:cubicBezTo>
                    <a:pt x="808" y="1498"/>
                    <a:pt x="808" y="1483"/>
                    <a:pt x="823" y="1469"/>
                  </a:cubicBezTo>
                  <a:cubicBezTo>
                    <a:pt x="823" y="1439"/>
                    <a:pt x="896" y="1439"/>
                    <a:pt x="867" y="14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8590063" y="1462570"/>
              <a:ext cx="2819" cy="950"/>
            </a:xfrm>
            <a:custGeom>
              <a:avLst/>
              <a:gdLst/>
              <a:ahLst/>
              <a:cxnLst/>
              <a:rect l="l" t="t" r="r" b="b"/>
              <a:pathLst>
                <a:path w="89" h="30" extrusionOk="0">
                  <a:moveTo>
                    <a:pt x="29" y="15"/>
                  </a:moveTo>
                  <a:cubicBezTo>
                    <a:pt x="44" y="29"/>
                    <a:pt x="59" y="29"/>
                    <a:pt x="73" y="15"/>
                  </a:cubicBezTo>
                  <a:cubicBezTo>
                    <a:pt x="88" y="15"/>
                    <a:pt x="73" y="0"/>
                    <a:pt x="44" y="0"/>
                  </a:cubicBezTo>
                  <a:cubicBezTo>
                    <a:pt x="0" y="15"/>
                    <a:pt x="0" y="15"/>
                    <a:pt x="29" y="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8566812" y="1462570"/>
              <a:ext cx="40009" cy="69786"/>
            </a:xfrm>
            <a:custGeom>
              <a:avLst/>
              <a:gdLst/>
              <a:ahLst/>
              <a:cxnLst/>
              <a:rect l="l" t="t" r="r" b="b"/>
              <a:pathLst>
                <a:path w="1263" h="2203" extrusionOk="0">
                  <a:moveTo>
                    <a:pt x="822" y="73"/>
                  </a:moveTo>
                  <a:cubicBezTo>
                    <a:pt x="807" y="147"/>
                    <a:pt x="793" y="147"/>
                    <a:pt x="749" y="73"/>
                  </a:cubicBezTo>
                  <a:cubicBezTo>
                    <a:pt x="705" y="15"/>
                    <a:pt x="705" y="29"/>
                    <a:pt x="646" y="59"/>
                  </a:cubicBezTo>
                  <a:cubicBezTo>
                    <a:pt x="631" y="88"/>
                    <a:pt x="602" y="88"/>
                    <a:pt x="573" y="88"/>
                  </a:cubicBezTo>
                  <a:cubicBezTo>
                    <a:pt x="543" y="59"/>
                    <a:pt x="426" y="132"/>
                    <a:pt x="308" y="220"/>
                  </a:cubicBezTo>
                  <a:cubicBezTo>
                    <a:pt x="220" y="294"/>
                    <a:pt x="220" y="294"/>
                    <a:pt x="279" y="323"/>
                  </a:cubicBezTo>
                  <a:cubicBezTo>
                    <a:pt x="323" y="367"/>
                    <a:pt x="308" y="367"/>
                    <a:pt x="294" y="382"/>
                  </a:cubicBezTo>
                  <a:cubicBezTo>
                    <a:pt x="279" y="396"/>
                    <a:pt x="250" y="396"/>
                    <a:pt x="235" y="382"/>
                  </a:cubicBezTo>
                  <a:cubicBezTo>
                    <a:pt x="206" y="367"/>
                    <a:pt x="162" y="455"/>
                    <a:pt x="132" y="587"/>
                  </a:cubicBezTo>
                  <a:cubicBezTo>
                    <a:pt x="132" y="646"/>
                    <a:pt x="117" y="734"/>
                    <a:pt x="103" y="793"/>
                  </a:cubicBezTo>
                  <a:cubicBezTo>
                    <a:pt x="59" y="969"/>
                    <a:pt x="29" y="1145"/>
                    <a:pt x="15" y="1336"/>
                  </a:cubicBezTo>
                  <a:cubicBezTo>
                    <a:pt x="15" y="1409"/>
                    <a:pt x="15" y="1498"/>
                    <a:pt x="0" y="1527"/>
                  </a:cubicBezTo>
                  <a:cubicBezTo>
                    <a:pt x="0" y="1630"/>
                    <a:pt x="29" y="1747"/>
                    <a:pt x="73" y="1850"/>
                  </a:cubicBezTo>
                  <a:cubicBezTo>
                    <a:pt x="88" y="1850"/>
                    <a:pt x="103" y="1835"/>
                    <a:pt x="103" y="1791"/>
                  </a:cubicBezTo>
                  <a:cubicBezTo>
                    <a:pt x="103" y="1762"/>
                    <a:pt x="103" y="1747"/>
                    <a:pt x="132" y="1762"/>
                  </a:cubicBezTo>
                  <a:cubicBezTo>
                    <a:pt x="147" y="1762"/>
                    <a:pt x="147" y="1806"/>
                    <a:pt x="132" y="1865"/>
                  </a:cubicBezTo>
                  <a:cubicBezTo>
                    <a:pt x="132" y="1909"/>
                    <a:pt x="132" y="1938"/>
                    <a:pt x="162" y="1953"/>
                  </a:cubicBezTo>
                  <a:cubicBezTo>
                    <a:pt x="191" y="1967"/>
                    <a:pt x="206" y="1982"/>
                    <a:pt x="206" y="2011"/>
                  </a:cubicBezTo>
                  <a:cubicBezTo>
                    <a:pt x="206" y="2055"/>
                    <a:pt x="294" y="2129"/>
                    <a:pt x="382" y="2143"/>
                  </a:cubicBezTo>
                  <a:cubicBezTo>
                    <a:pt x="631" y="2202"/>
                    <a:pt x="1116" y="1674"/>
                    <a:pt x="1175" y="1292"/>
                  </a:cubicBezTo>
                  <a:cubicBezTo>
                    <a:pt x="1175" y="1233"/>
                    <a:pt x="1189" y="1175"/>
                    <a:pt x="1204" y="1130"/>
                  </a:cubicBezTo>
                  <a:cubicBezTo>
                    <a:pt x="1263" y="881"/>
                    <a:pt x="1263" y="617"/>
                    <a:pt x="1233" y="352"/>
                  </a:cubicBezTo>
                  <a:cubicBezTo>
                    <a:pt x="1160" y="250"/>
                    <a:pt x="1072" y="147"/>
                    <a:pt x="954" y="73"/>
                  </a:cubicBezTo>
                  <a:cubicBezTo>
                    <a:pt x="940" y="73"/>
                    <a:pt x="925" y="73"/>
                    <a:pt x="925" y="59"/>
                  </a:cubicBezTo>
                  <a:cubicBezTo>
                    <a:pt x="925" y="0"/>
                    <a:pt x="837" y="29"/>
                    <a:pt x="822" y="73"/>
                  </a:cubicBezTo>
                  <a:close/>
                  <a:moveTo>
                    <a:pt x="338" y="543"/>
                  </a:moveTo>
                  <a:cubicBezTo>
                    <a:pt x="264" y="587"/>
                    <a:pt x="220" y="587"/>
                    <a:pt x="264" y="543"/>
                  </a:cubicBezTo>
                  <a:cubicBezTo>
                    <a:pt x="294" y="529"/>
                    <a:pt x="323" y="529"/>
                    <a:pt x="352" y="529"/>
                  </a:cubicBezTo>
                  <a:cubicBezTo>
                    <a:pt x="382" y="529"/>
                    <a:pt x="367" y="543"/>
                    <a:pt x="338" y="558"/>
                  </a:cubicBezTo>
                  <a:close/>
                  <a:moveTo>
                    <a:pt x="1145" y="1042"/>
                  </a:moveTo>
                  <a:cubicBezTo>
                    <a:pt x="1101" y="1057"/>
                    <a:pt x="1086" y="1028"/>
                    <a:pt x="1116" y="969"/>
                  </a:cubicBezTo>
                  <a:cubicBezTo>
                    <a:pt x="1130" y="925"/>
                    <a:pt x="1130" y="925"/>
                    <a:pt x="1160" y="969"/>
                  </a:cubicBezTo>
                  <a:cubicBezTo>
                    <a:pt x="1175" y="1013"/>
                    <a:pt x="1160" y="1042"/>
                    <a:pt x="1145" y="1057"/>
                  </a:cubicBezTo>
                  <a:close/>
                  <a:moveTo>
                    <a:pt x="793" y="1380"/>
                  </a:moveTo>
                  <a:cubicBezTo>
                    <a:pt x="778" y="1409"/>
                    <a:pt x="763" y="1439"/>
                    <a:pt x="734" y="1468"/>
                  </a:cubicBezTo>
                  <a:lnTo>
                    <a:pt x="690" y="1542"/>
                  </a:lnTo>
                  <a:lnTo>
                    <a:pt x="719" y="1453"/>
                  </a:lnTo>
                  <a:cubicBezTo>
                    <a:pt x="749" y="1365"/>
                    <a:pt x="793" y="1336"/>
                    <a:pt x="793" y="1395"/>
                  </a:cubicBezTo>
                  <a:close/>
                  <a:moveTo>
                    <a:pt x="103" y="1542"/>
                  </a:moveTo>
                  <a:cubicBezTo>
                    <a:pt x="88" y="1556"/>
                    <a:pt x="88" y="1571"/>
                    <a:pt x="73" y="1571"/>
                  </a:cubicBezTo>
                  <a:cubicBezTo>
                    <a:pt x="59" y="1571"/>
                    <a:pt x="44" y="1556"/>
                    <a:pt x="59" y="1542"/>
                  </a:cubicBezTo>
                  <a:cubicBezTo>
                    <a:pt x="59" y="1527"/>
                    <a:pt x="73" y="1512"/>
                    <a:pt x="88" y="1512"/>
                  </a:cubicBezTo>
                  <a:cubicBezTo>
                    <a:pt x="103" y="1512"/>
                    <a:pt x="103" y="1542"/>
                    <a:pt x="103" y="1556"/>
                  </a:cubicBezTo>
                  <a:close/>
                  <a:moveTo>
                    <a:pt x="279" y="1835"/>
                  </a:moveTo>
                  <a:cubicBezTo>
                    <a:pt x="308" y="1865"/>
                    <a:pt x="338" y="1879"/>
                    <a:pt x="323" y="1894"/>
                  </a:cubicBezTo>
                  <a:cubicBezTo>
                    <a:pt x="308" y="1894"/>
                    <a:pt x="191" y="1850"/>
                    <a:pt x="191" y="1820"/>
                  </a:cubicBezTo>
                  <a:cubicBezTo>
                    <a:pt x="191" y="1791"/>
                    <a:pt x="206" y="1791"/>
                    <a:pt x="279" y="18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8659817" y="1483478"/>
              <a:ext cx="40959" cy="90249"/>
            </a:xfrm>
            <a:custGeom>
              <a:avLst/>
              <a:gdLst/>
              <a:ahLst/>
              <a:cxnLst/>
              <a:rect l="l" t="t" r="r" b="b"/>
              <a:pathLst>
                <a:path w="1293" h="2849" extrusionOk="0">
                  <a:moveTo>
                    <a:pt x="690" y="15"/>
                  </a:moveTo>
                  <a:cubicBezTo>
                    <a:pt x="632" y="45"/>
                    <a:pt x="587" y="45"/>
                    <a:pt x="543" y="59"/>
                  </a:cubicBezTo>
                  <a:cubicBezTo>
                    <a:pt x="441" y="59"/>
                    <a:pt x="367" y="103"/>
                    <a:pt x="323" y="192"/>
                  </a:cubicBezTo>
                  <a:cubicBezTo>
                    <a:pt x="279" y="250"/>
                    <a:pt x="235" y="324"/>
                    <a:pt x="206" y="382"/>
                  </a:cubicBezTo>
                  <a:cubicBezTo>
                    <a:pt x="191" y="441"/>
                    <a:pt x="147" y="470"/>
                    <a:pt x="147" y="470"/>
                  </a:cubicBezTo>
                  <a:cubicBezTo>
                    <a:pt x="132" y="456"/>
                    <a:pt x="88" y="485"/>
                    <a:pt x="59" y="529"/>
                  </a:cubicBezTo>
                  <a:cubicBezTo>
                    <a:pt x="30" y="573"/>
                    <a:pt x="15" y="661"/>
                    <a:pt x="15" y="1028"/>
                  </a:cubicBezTo>
                  <a:cubicBezTo>
                    <a:pt x="0" y="1351"/>
                    <a:pt x="30" y="1674"/>
                    <a:pt x="74" y="1997"/>
                  </a:cubicBezTo>
                  <a:cubicBezTo>
                    <a:pt x="103" y="2173"/>
                    <a:pt x="147" y="2350"/>
                    <a:pt x="220" y="2526"/>
                  </a:cubicBezTo>
                  <a:cubicBezTo>
                    <a:pt x="264" y="2585"/>
                    <a:pt x="309" y="2643"/>
                    <a:pt x="367" y="2687"/>
                  </a:cubicBezTo>
                  <a:cubicBezTo>
                    <a:pt x="529" y="2805"/>
                    <a:pt x="705" y="2849"/>
                    <a:pt x="778" y="2790"/>
                  </a:cubicBezTo>
                  <a:cubicBezTo>
                    <a:pt x="793" y="2775"/>
                    <a:pt x="822" y="2761"/>
                    <a:pt x="837" y="2761"/>
                  </a:cubicBezTo>
                  <a:cubicBezTo>
                    <a:pt x="881" y="2731"/>
                    <a:pt x="910" y="2702"/>
                    <a:pt x="940" y="2658"/>
                  </a:cubicBezTo>
                  <a:cubicBezTo>
                    <a:pt x="1204" y="2350"/>
                    <a:pt x="1248" y="2203"/>
                    <a:pt x="1263" y="1542"/>
                  </a:cubicBezTo>
                  <a:cubicBezTo>
                    <a:pt x="1292" y="1307"/>
                    <a:pt x="1277" y="1058"/>
                    <a:pt x="1219" y="808"/>
                  </a:cubicBezTo>
                  <a:cubicBezTo>
                    <a:pt x="1131" y="368"/>
                    <a:pt x="1057" y="265"/>
                    <a:pt x="866" y="192"/>
                  </a:cubicBezTo>
                  <a:cubicBezTo>
                    <a:pt x="822" y="177"/>
                    <a:pt x="778" y="148"/>
                    <a:pt x="778" y="103"/>
                  </a:cubicBezTo>
                  <a:cubicBezTo>
                    <a:pt x="778" y="59"/>
                    <a:pt x="705" y="1"/>
                    <a:pt x="690" y="15"/>
                  </a:cubicBezTo>
                  <a:close/>
                  <a:moveTo>
                    <a:pt x="162" y="1028"/>
                  </a:moveTo>
                  <a:cubicBezTo>
                    <a:pt x="162" y="1043"/>
                    <a:pt x="162" y="1058"/>
                    <a:pt x="147" y="1058"/>
                  </a:cubicBezTo>
                  <a:cubicBezTo>
                    <a:pt x="147" y="1058"/>
                    <a:pt x="132" y="1043"/>
                    <a:pt x="118" y="1028"/>
                  </a:cubicBezTo>
                  <a:cubicBezTo>
                    <a:pt x="118" y="1014"/>
                    <a:pt x="118" y="999"/>
                    <a:pt x="132" y="999"/>
                  </a:cubicBezTo>
                  <a:cubicBezTo>
                    <a:pt x="147" y="1014"/>
                    <a:pt x="162" y="1014"/>
                    <a:pt x="162" y="1028"/>
                  </a:cubicBezTo>
                  <a:close/>
                  <a:moveTo>
                    <a:pt x="1175" y="1131"/>
                  </a:moveTo>
                  <a:cubicBezTo>
                    <a:pt x="1160" y="1160"/>
                    <a:pt x="1131" y="1116"/>
                    <a:pt x="1160" y="1087"/>
                  </a:cubicBezTo>
                  <a:cubicBezTo>
                    <a:pt x="1175" y="1043"/>
                    <a:pt x="1175" y="1058"/>
                    <a:pt x="1189" y="1087"/>
                  </a:cubicBezTo>
                  <a:cubicBezTo>
                    <a:pt x="1189" y="1102"/>
                    <a:pt x="1189" y="1116"/>
                    <a:pt x="1175" y="11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8873735" y="1515567"/>
              <a:ext cx="38171" cy="82361"/>
            </a:xfrm>
            <a:custGeom>
              <a:avLst/>
              <a:gdLst/>
              <a:ahLst/>
              <a:cxnLst/>
              <a:rect l="l" t="t" r="r" b="b"/>
              <a:pathLst>
                <a:path w="1205" h="2600" extrusionOk="0">
                  <a:moveTo>
                    <a:pt x="705" y="74"/>
                  </a:moveTo>
                  <a:cubicBezTo>
                    <a:pt x="705" y="89"/>
                    <a:pt x="720" y="103"/>
                    <a:pt x="764" y="89"/>
                  </a:cubicBezTo>
                  <a:cubicBezTo>
                    <a:pt x="793" y="89"/>
                    <a:pt x="808" y="89"/>
                    <a:pt x="793" y="118"/>
                  </a:cubicBezTo>
                  <a:cubicBezTo>
                    <a:pt x="793" y="147"/>
                    <a:pt x="749" y="177"/>
                    <a:pt x="690" y="103"/>
                  </a:cubicBezTo>
                  <a:cubicBezTo>
                    <a:pt x="632" y="30"/>
                    <a:pt x="573" y="30"/>
                    <a:pt x="558" y="89"/>
                  </a:cubicBezTo>
                  <a:cubicBezTo>
                    <a:pt x="558" y="103"/>
                    <a:pt x="514" y="118"/>
                    <a:pt x="485" y="118"/>
                  </a:cubicBezTo>
                  <a:cubicBezTo>
                    <a:pt x="441" y="103"/>
                    <a:pt x="397" y="118"/>
                    <a:pt x="367" y="162"/>
                  </a:cubicBezTo>
                  <a:cubicBezTo>
                    <a:pt x="338" y="192"/>
                    <a:pt x="323" y="221"/>
                    <a:pt x="323" y="221"/>
                  </a:cubicBezTo>
                  <a:cubicBezTo>
                    <a:pt x="338" y="221"/>
                    <a:pt x="323" y="236"/>
                    <a:pt x="294" y="280"/>
                  </a:cubicBezTo>
                  <a:cubicBezTo>
                    <a:pt x="235" y="338"/>
                    <a:pt x="221" y="441"/>
                    <a:pt x="265" y="441"/>
                  </a:cubicBezTo>
                  <a:cubicBezTo>
                    <a:pt x="279" y="441"/>
                    <a:pt x="279" y="470"/>
                    <a:pt x="250" y="500"/>
                  </a:cubicBezTo>
                  <a:cubicBezTo>
                    <a:pt x="221" y="588"/>
                    <a:pt x="191" y="691"/>
                    <a:pt x="177" y="779"/>
                  </a:cubicBezTo>
                  <a:cubicBezTo>
                    <a:pt x="162" y="896"/>
                    <a:pt x="133" y="1131"/>
                    <a:pt x="103" y="1263"/>
                  </a:cubicBezTo>
                  <a:cubicBezTo>
                    <a:pt x="0" y="1924"/>
                    <a:pt x="30" y="2129"/>
                    <a:pt x="279" y="2364"/>
                  </a:cubicBezTo>
                  <a:cubicBezTo>
                    <a:pt x="426" y="2511"/>
                    <a:pt x="529" y="2570"/>
                    <a:pt x="588" y="2540"/>
                  </a:cubicBezTo>
                  <a:cubicBezTo>
                    <a:pt x="602" y="2540"/>
                    <a:pt x="617" y="2540"/>
                    <a:pt x="617" y="2540"/>
                  </a:cubicBezTo>
                  <a:cubicBezTo>
                    <a:pt x="617" y="2599"/>
                    <a:pt x="676" y="2570"/>
                    <a:pt x="690" y="2496"/>
                  </a:cubicBezTo>
                  <a:cubicBezTo>
                    <a:pt x="705" y="2438"/>
                    <a:pt x="720" y="2438"/>
                    <a:pt x="749" y="2438"/>
                  </a:cubicBezTo>
                  <a:cubicBezTo>
                    <a:pt x="837" y="2452"/>
                    <a:pt x="867" y="2438"/>
                    <a:pt x="867" y="2394"/>
                  </a:cubicBezTo>
                  <a:cubicBezTo>
                    <a:pt x="881" y="2364"/>
                    <a:pt x="896" y="2350"/>
                    <a:pt x="911" y="2320"/>
                  </a:cubicBezTo>
                  <a:cubicBezTo>
                    <a:pt x="984" y="2247"/>
                    <a:pt x="1028" y="2159"/>
                    <a:pt x="1043" y="2071"/>
                  </a:cubicBezTo>
                  <a:cubicBezTo>
                    <a:pt x="1043" y="2041"/>
                    <a:pt x="1057" y="2027"/>
                    <a:pt x="1072" y="2041"/>
                  </a:cubicBezTo>
                  <a:cubicBezTo>
                    <a:pt x="1116" y="2071"/>
                    <a:pt x="1102" y="1953"/>
                    <a:pt x="1043" y="1895"/>
                  </a:cubicBezTo>
                  <a:cubicBezTo>
                    <a:pt x="984" y="1850"/>
                    <a:pt x="984" y="1836"/>
                    <a:pt x="999" y="1836"/>
                  </a:cubicBezTo>
                  <a:cubicBezTo>
                    <a:pt x="999" y="1821"/>
                    <a:pt x="1028" y="1836"/>
                    <a:pt x="1043" y="1865"/>
                  </a:cubicBezTo>
                  <a:cubicBezTo>
                    <a:pt x="1102" y="1939"/>
                    <a:pt x="1131" y="1909"/>
                    <a:pt x="1146" y="1733"/>
                  </a:cubicBezTo>
                  <a:cubicBezTo>
                    <a:pt x="1175" y="1630"/>
                    <a:pt x="1160" y="1586"/>
                    <a:pt x="1146" y="1572"/>
                  </a:cubicBezTo>
                  <a:cubicBezTo>
                    <a:pt x="1116" y="1557"/>
                    <a:pt x="1116" y="1542"/>
                    <a:pt x="1146" y="1527"/>
                  </a:cubicBezTo>
                  <a:cubicBezTo>
                    <a:pt x="1160" y="1498"/>
                    <a:pt x="1175" y="1395"/>
                    <a:pt x="1190" y="1102"/>
                  </a:cubicBezTo>
                  <a:cubicBezTo>
                    <a:pt x="1190" y="896"/>
                    <a:pt x="1204" y="705"/>
                    <a:pt x="1204" y="691"/>
                  </a:cubicBezTo>
                  <a:cubicBezTo>
                    <a:pt x="1204" y="676"/>
                    <a:pt x="1204" y="661"/>
                    <a:pt x="1204" y="647"/>
                  </a:cubicBezTo>
                  <a:cubicBezTo>
                    <a:pt x="1204" y="603"/>
                    <a:pt x="1204" y="573"/>
                    <a:pt x="1204" y="529"/>
                  </a:cubicBezTo>
                  <a:cubicBezTo>
                    <a:pt x="1204" y="500"/>
                    <a:pt x="1204" y="456"/>
                    <a:pt x="1175" y="426"/>
                  </a:cubicBezTo>
                  <a:cubicBezTo>
                    <a:pt x="1160" y="426"/>
                    <a:pt x="1146" y="382"/>
                    <a:pt x="1146" y="338"/>
                  </a:cubicBezTo>
                  <a:cubicBezTo>
                    <a:pt x="1146" y="294"/>
                    <a:pt x="1131" y="265"/>
                    <a:pt x="1087" y="250"/>
                  </a:cubicBezTo>
                  <a:cubicBezTo>
                    <a:pt x="1028" y="236"/>
                    <a:pt x="984" y="192"/>
                    <a:pt x="940" y="147"/>
                  </a:cubicBezTo>
                  <a:cubicBezTo>
                    <a:pt x="837" y="59"/>
                    <a:pt x="705" y="1"/>
                    <a:pt x="705" y="74"/>
                  </a:cubicBezTo>
                  <a:close/>
                  <a:moveTo>
                    <a:pt x="602" y="382"/>
                  </a:moveTo>
                  <a:cubicBezTo>
                    <a:pt x="602" y="397"/>
                    <a:pt x="588" y="412"/>
                    <a:pt x="573" y="412"/>
                  </a:cubicBezTo>
                  <a:cubicBezTo>
                    <a:pt x="558" y="412"/>
                    <a:pt x="544" y="397"/>
                    <a:pt x="544" y="382"/>
                  </a:cubicBezTo>
                  <a:cubicBezTo>
                    <a:pt x="544" y="368"/>
                    <a:pt x="558" y="353"/>
                    <a:pt x="573" y="353"/>
                  </a:cubicBezTo>
                  <a:cubicBezTo>
                    <a:pt x="588" y="353"/>
                    <a:pt x="602" y="368"/>
                    <a:pt x="602" y="382"/>
                  </a:cubicBezTo>
                  <a:close/>
                  <a:moveTo>
                    <a:pt x="1131" y="456"/>
                  </a:moveTo>
                  <a:cubicBezTo>
                    <a:pt x="1116" y="500"/>
                    <a:pt x="1072" y="515"/>
                    <a:pt x="1072" y="470"/>
                  </a:cubicBezTo>
                  <a:cubicBezTo>
                    <a:pt x="1072" y="441"/>
                    <a:pt x="1087" y="412"/>
                    <a:pt x="1131" y="412"/>
                  </a:cubicBezTo>
                  <a:cubicBezTo>
                    <a:pt x="1146" y="412"/>
                    <a:pt x="1146" y="426"/>
                    <a:pt x="1131" y="456"/>
                  </a:cubicBezTo>
                  <a:close/>
                  <a:moveTo>
                    <a:pt x="602" y="485"/>
                  </a:moveTo>
                  <a:cubicBezTo>
                    <a:pt x="602" y="529"/>
                    <a:pt x="588" y="544"/>
                    <a:pt x="573" y="544"/>
                  </a:cubicBezTo>
                  <a:cubicBezTo>
                    <a:pt x="558" y="544"/>
                    <a:pt x="558" y="529"/>
                    <a:pt x="558" y="485"/>
                  </a:cubicBezTo>
                  <a:cubicBezTo>
                    <a:pt x="558" y="456"/>
                    <a:pt x="573" y="441"/>
                    <a:pt x="588" y="441"/>
                  </a:cubicBezTo>
                  <a:cubicBezTo>
                    <a:pt x="602" y="441"/>
                    <a:pt x="617" y="456"/>
                    <a:pt x="602" y="485"/>
                  </a:cubicBezTo>
                  <a:close/>
                  <a:moveTo>
                    <a:pt x="1160" y="984"/>
                  </a:moveTo>
                  <a:cubicBezTo>
                    <a:pt x="1160" y="999"/>
                    <a:pt x="1146" y="1014"/>
                    <a:pt x="1131" y="999"/>
                  </a:cubicBezTo>
                  <a:cubicBezTo>
                    <a:pt x="1116" y="999"/>
                    <a:pt x="1102" y="984"/>
                    <a:pt x="1102" y="955"/>
                  </a:cubicBezTo>
                  <a:cubicBezTo>
                    <a:pt x="1102" y="940"/>
                    <a:pt x="1116" y="940"/>
                    <a:pt x="1131" y="940"/>
                  </a:cubicBezTo>
                  <a:cubicBezTo>
                    <a:pt x="1146" y="940"/>
                    <a:pt x="1146" y="955"/>
                    <a:pt x="1146" y="970"/>
                  </a:cubicBezTo>
                  <a:close/>
                  <a:moveTo>
                    <a:pt x="500" y="1249"/>
                  </a:moveTo>
                  <a:cubicBezTo>
                    <a:pt x="529" y="1322"/>
                    <a:pt x="470" y="1322"/>
                    <a:pt x="441" y="1263"/>
                  </a:cubicBezTo>
                  <a:cubicBezTo>
                    <a:pt x="397" y="1205"/>
                    <a:pt x="412" y="1219"/>
                    <a:pt x="441" y="1219"/>
                  </a:cubicBezTo>
                  <a:cubicBezTo>
                    <a:pt x="456" y="1219"/>
                    <a:pt x="485" y="1234"/>
                    <a:pt x="500" y="1249"/>
                  </a:cubicBezTo>
                  <a:close/>
                  <a:moveTo>
                    <a:pt x="881" y="1895"/>
                  </a:moveTo>
                  <a:cubicBezTo>
                    <a:pt x="881" y="1895"/>
                    <a:pt x="852" y="1909"/>
                    <a:pt x="837" y="1924"/>
                  </a:cubicBezTo>
                  <a:cubicBezTo>
                    <a:pt x="808" y="1924"/>
                    <a:pt x="793" y="1924"/>
                    <a:pt x="793" y="1909"/>
                  </a:cubicBezTo>
                  <a:cubicBezTo>
                    <a:pt x="793" y="1895"/>
                    <a:pt x="808" y="1880"/>
                    <a:pt x="837" y="1880"/>
                  </a:cubicBezTo>
                  <a:cubicBezTo>
                    <a:pt x="852" y="1880"/>
                    <a:pt x="867" y="1895"/>
                    <a:pt x="867" y="1895"/>
                  </a:cubicBezTo>
                  <a:close/>
                  <a:moveTo>
                    <a:pt x="426" y="2232"/>
                  </a:moveTo>
                  <a:cubicBezTo>
                    <a:pt x="426" y="2262"/>
                    <a:pt x="426" y="2276"/>
                    <a:pt x="397" y="2262"/>
                  </a:cubicBezTo>
                  <a:cubicBezTo>
                    <a:pt x="382" y="2247"/>
                    <a:pt x="367" y="2232"/>
                    <a:pt x="353" y="2217"/>
                  </a:cubicBezTo>
                  <a:cubicBezTo>
                    <a:pt x="353" y="2188"/>
                    <a:pt x="353" y="2188"/>
                    <a:pt x="382" y="2188"/>
                  </a:cubicBezTo>
                  <a:cubicBezTo>
                    <a:pt x="397" y="2203"/>
                    <a:pt x="412" y="2217"/>
                    <a:pt x="426" y="22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8937914" y="1520224"/>
              <a:ext cx="32596" cy="58635"/>
            </a:xfrm>
            <a:custGeom>
              <a:avLst/>
              <a:gdLst/>
              <a:ahLst/>
              <a:cxnLst/>
              <a:rect l="l" t="t" r="r" b="b"/>
              <a:pathLst>
                <a:path w="1029" h="1851" extrusionOk="0">
                  <a:moveTo>
                    <a:pt x="250" y="118"/>
                  </a:moveTo>
                  <a:lnTo>
                    <a:pt x="162" y="191"/>
                  </a:lnTo>
                  <a:lnTo>
                    <a:pt x="265" y="191"/>
                  </a:lnTo>
                  <a:cubicBezTo>
                    <a:pt x="309" y="191"/>
                    <a:pt x="353" y="221"/>
                    <a:pt x="353" y="250"/>
                  </a:cubicBezTo>
                  <a:cubicBezTo>
                    <a:pt x="353" y="265"/>
                    <a:pt x="338" y="279"/>
                    <a:pt x="323" y="279"/>
                  </a:cubicBezTo>
                  <a:cubicBezTo>
                    <a:pt x="294" y="279"/>
                    <a:pt x="177" y="397"/>
                    <a:pt x="177" y="441"/>
                  </a:cubicBezTo>
                  <a:cubicBezTo>
                    <a:pt x="177" y="456"/>
                    <a:pt x="177" y="470"/>
                    <a:pt x="147" y="485"/>
                  </a:cubicBezTo>
                  <a:cubicBezTo>
                    <a:pt x="147" y="485"/>
                    <a:pt x="118" y="558"/>
                    <a:pt x="118" y="661"/>
                  </a:cubicBezTo>
                  <a:cubicBezTo>
                    <a:pt x="103" y="749"/>
                    <a:pt x="89" y="837"/>
                    <a:pt x="74" y="925"/>
                  </a:cubicBezTo>
                  <a:cubicBezTo>
                    <a:pt x="30" y="1058"/>
                    <a:pt x="30" y="1072"/>
                    <a:pt x="89" y="1043"/>
                  </a:cubicBezTo>
                  <a:cubicBezTo>
                    <a:pt x="118" y="1043"/>
                    <a:pt x="147" y="1058"/>
                    <a:pt x="162" y="1072"/>
                  </a:cubicBezTo>
                  <a:cubicBezTo>
                    <a:pt x="206" y="1116"/>
                    <a:pt x="206" y="1116"/>
                    <a:pt x="162" y="1116"/>
                  </a:cubicBezTo>
                  <a:cubicBezTo>
                    <a:pt x="133" y="1116"/>
                    <a:pt x="103" y="1116"/>
                    <a:pt x="74" y="1116"/>
                  </a:cubicBezTo>
                  <a:cubicBezTo>
                    <a:pt x="15" y="1116"/>
                    <a:pt x="15" y="1102"/>
                    <a:pt x="0" y="1366"/>
                  </a:cubicBezTo>
                  <a:cubicBezTo>
                    <a:pt x="0" y="1571"/>
                    <a:pt x="0" y="1586"/>
                    <a:pt x="74" y="1674"/>
                  </a:cubicBezTo>
                  <a:cubicBezTo>
                    <a:pt x="162" y="1777"/>
                    <a:pt x="309" y="1850"/>
                    <a:pt x="338" y="1806"/>
                  </a:cubicBezTo>
                  <a:cubicBezTo>
                    <a:pt x="338" y="1792"/>
                    <a:pt x="382" y="1777"/>
                    <a:pt x="411" y="1792"/>
                  </a:cubicBezTo>
                  <a:cubicBezTo>
                    <a:pt x="485" y="1806"/>
                    <a:pt x="632" y="1689"/>
                    <a:pt x="632" y="1630"/>
                  </a:cubicBezTo>
                  <a:cubicBezTo>
                    <a:pt x="632" y="1615"/>
                    <a:pt x="661" y="1586"/>
                    <a:pt x="690" y="1571"/>
                  </a:cubicBezTo>
                  <a:cubicBezTo>
                    <a:pt x="720" y="1571"/>
                    <a:pt x="749" y="1542"/>
                    <a:pt x="764" y="1513"/>
                  </a:cubicBezTo>
                  <a:cubicBezTo>
                    <a:pt x="764" y="1469"/>
                    <a:pt x="793" y="1454"/>
                    <a:pt x="808" y="1454"/>
                  </a:cubicBezTo>
                  <a:cubicBezTo>
                    <a:pt x="823" y="1454"/>
                    <a:pt x="823" y="1425"/>
                    <a:pt x="823" y="1410"/>
                  </a:cubicBezTo>
                  <a:cubicBezTo>
                    <a:pt x="808" y="1366"/>
                    <a:pt x="823" y="1336"/>
                    <a:pt x="852" y="1307"/>
                  </a:cubicBezTo>
                  <a:cubicBezTo>
                    <a:pt x="896" y="1234"/>
                    <a:pt x="911" y="1160"/>
                    <a:pt x="911" y="1087"/>
                  </a:cubicBezTo>
                  <a:cubicBezTo>
                    <a:pt x="925" y="1013"/>
                    <a:pt x="940" y="940"/>
                    <a:pt x="955" y="881"/>
                  </a:cubicBezTo>
                  <a:cubicBezTo>
                    <a:pt x="969" y="852"/>
                    <a:pt x="955" y="837"/>
                    <a:pt x="925" y="852"/>
                  </a:cubicBezTo>
                  <a:cubicBezTo>
                    <a:pt x="881" y="867"/>
                    <a:pt x="867" y="867"/>
                    <a:pt x="925" y="837"/>
                  </a:cubicBezTo>
                  <a:cubicBezTo>
                    <a:pt x="1028" y="764"/>
                    <a:pt x="940" y="426"/>
                    <a:pt x="808" y="426"/>
                  </a:cubicBezTo>
                  <a:cubicBezTo>
                    <a:pt x="793" y="412"/>
                    <a:pt x="764" y="397"/>
                    <a:pt x="779" y="382"/>
                  </a:cubicBezTo>
                  <a:cubicBezTo>
                    <a:pt x="734" y="309"/>
                    <a:pt x="690" y="235"/>
                    <a:pt x="632" y="177"/>
                  </a:cubicBezTo>
                  <a:cubicBezTo>
                    <a:pt x="456" y="0"/>
                    <a:pt x="382" y="0"/>
                    <a:pt x="265" y="103"/>
                  </a:cubicBezTo>
                  <a:close/>
                  <a:moveTo>
                    <a:pt x="881" y="705"/>
                  </a:moveTo>
                  <a:cubicBezTo>
                    <a:pt x="867" y="779"/>
                    <a:pt x="852" y="823"/>
                    <a:pt x="823" y="823"/>
                  </a:cubicBezTo>
                  <a:cubicBezTo>
                    <a:pt x="764" y="823"/>
                    <a:pt x="764" y="632"/>
                    <a:pt x="823" y="588"/>
                  </a:cubicBezTo>
                  <a:cubicBezTo>
                    <a:pt x="896" y="558"/>
                    <a:pt x="896" y="588"/>
                    <a:pt x="881" y="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8798406" y="1540687"/>
              <a:ext cx="38615" cy="86543"/>
            </a:xfrm>
            <a:custGeom>
              <a:avLst/>
              <a:gdLst/>
              <a:ahLst/>
              <a:cxnLst/>
              <a:rect l="l" t="t" r="r" b="b"/>
              <a:pathLst>
                <a:path w="1219" h="2732" extrusionOk="0">
                  <a:moveTo>
                    <a:pt x="470" y="30"/>
                  </a:moveTo>
                  <a:cubicBezTo>
                    <a:pt x="470" y="30"/>
                    <a:pt x="470" y="44"/>
                    <a:pt x="470" y="59"/>
                  </a:cubicBezTo>
                  <a:cubicBezTo>
                    <a:pt x="470" y="89"/>
                    <a:pt x="441" y="89"/>
                    <a:pt x="338" y="89"/>
                  </a:cubicBezTo>
                  <a:cubicBezTo>
                    <a:pt x="308" y="89"/>
                    <a:pt x="279" y="103"/>
                    <a:pt x="264" y="133"/>
                  </a:cubicBezTo>
                  <a:cubicBezTo>
                    <a:pt x="250" y="177"/>
                    <a:pt x="220" y="221"/>
                    <a:pt x="206" y="250"/>
                  </a:cubicBezTo>
                  <a:cubicBezTo>
                    <a:pt x="132" y="412"/>
                    <a:pt x="88" y="573"/>
                    <a:pt x="88" y="734"/>
                  </a:cubicBezTo>
                  <a:cubicBezTo>
                    <a:pt x="88" y="779"/>
                    <a:pt x="88" y="823"/>
                    <a:pt x="74" y="852"/>
                  </a:cubicBezTo>
                  <a:cubicBezTo>
                    <a:pt x="30" y="1219"/>
                    <a:pt x="0" y="1571"/>
                    <a:pt x="0" y="1938"/>
                  </a:cubicBezTo>
                  <a:cubicBezTo>
                    <a:pt x="0" y="2203"/>
                    <a:pt x="30" y="2320"/>
                    <a:pt x="103" y="2349"/>
                  </a:cubicBezTo>
                  <a:cubicBezTo>
                    <a:pt x="132" y="2364"/>
                    <a:pt x="147" y="2379"/>
                    <a:pt x="118" y="2393"/>
                  </a:cubicBezTo>
                  <a:cubicBezTo>
                    <a:pt x="103" y="2423"/>
                    <a:pt x="206" y="2643"/>
                    <a:pt x="279" y="2628"/>
                  </a:cubicBezTo>
                  <a:cubicBezTo>
                    <a:pt x="308" y="2628"/>
                    <a:pt x="338" y="2628"/>
                    <a:pt x="338" y="2658"/>
                  </a:cubicBezTo>
                  <a:cubicBezTo>
                    <a:pt x="338" y="2702"/>
                    <a:pt x="455" y="2731"/>
                    <a:pt x="499" y="2687"/>
                  </a:cubicBezTo>
                  <a:cubicBezTo>
                    <a:pt x="514" y="2672"/>
                    <a:pt x="543" y="2672"/>
                    <a:pt x="587" y="2672"/>
                  </a:cubicBezTo>
                  <a:cubicBezTo>
                    <a:pt x="617" y="2687"/>
                    <a:pt x="646" y="2672"/>
                    <a:pt x="661" y="2643"/>
                  </a:cubicBezTo>
                  <a:cubicBezTo>
                    <a:pt x="675" y="2628"/>
                    <a:pt x="705" y="2628"/>
                    <a:pt x="734" y="2628"/>
                  </a:cubicBezTo>
                  <a:cubicBezTo>
                    <a:pt x="749" y="2643"/>
                    <a:pt x="764" y="2628"/>
                    <a:pt x="749" y="2584"/>
                  </a:cubicBezTo>
                  <a:cubicBezTo>
                    <a:pt x="720" y="2511"/>
                    <a:pt x="764" y="2482"/>
                    <a:pt x="793" y="2555"/>
                  </a:cubicBezTo>
                  <a:cubicBezTo>
                    <a:pt x="793" y="2584"/>
                    <a:pt x="822" y="2614"/>
                    <a:pt x="837" y="2614"/>
                  </a:cubicBezTo>
                  <a:cubicBezTo>
                    <a:pt x="954" y="2526"/>
                    <a:pt x="1057" y="2423"/>
                    <a:pt x="1131" y="2291"/>
                  </a:cubicBezTo>
                  <a:cubicBezTo>
                    <a:pt x="1204" y="1997"/>
                    <a:pt x="1219" y="1689"/>
                    <a:pt x="1160" y="1395"/>
                  </a:cubicBezTo>
                  <a:cubicBezTo>
                    <a:pt x="1131" y="1219"/>
                    <a:pt x="1101" y="1043"/>
                    <a:pt x="1101" y="867"/>
                  </a:cubicBezTo>
                  <a:cubicBezTo>
                    <a:pt x="1087" y="397"/>
                    <a:pt x="1072" y="309"/>
                    <a:pt x="984" y="250"/>
                  </a:cubicBezTo>
                  <a:cubicBezTo>
                    <a:pt x="954" y="221"/>
                    <a:pt x="910" y="206"/>
                    <a:pt x="866" y="206"/>
                  </a:cubicBezTo>
                  <a:cubicBezTo>
                    <a:pt x="837" y="221"/>
                    <a:pt x="778" y="191"/>
                    <a:pt x="720" y="118"/>
                  </a:cubicBezTo>
                  <a:cubicBezTo>
                    <a:pt x="661" y="30"/>
                    <a:pt x="602" y="0"/>
                    <a:pt x="558" y="0"/>
                  </a:cubicBezTo>
                  <a:cubicBezTo>
                    <a:pt x="499" y="0"/>
                    <a:pt x="470" y="15"/>
                    <a:pt x="470" y="30"/>
                  </a:cubicBezTo>
                  <a:close/>
                  <a:moveTo>
                    <a:pt x="426" y="940"/>
                  </a:moveTo>
                  <a:cubicBezTo>
                    <a:pt x="426" y="984"/>
                    <a:pt x="352" y="984"/>
                    <a:pt x="338" y="925"/>
                  </a:cubicBezTo>
                  <a:cubicBezTo>
                    <a:pt x="338" y="911"/>
                    <a:pt x="338" y="896"/>
                    <a:pt x="382" y="896"/>
                  </a:cubicBezTo>
                  <a:cubicBezTo>
                    <a:pt x="397" y="896"/>
                    <a:pt x="411" y="911"/>
                    <a:pt x="426" y="940"/>
                  </a:cubicBezTo>
                  <a:close/>
                  <a:moveTo>
                    <a:pt x="499" y="2335"/>
                  </a:moveTo>
                  <a:cubicBezTo>
                    <a:pt x="499" y="2364"/>
                    <a:pt x="499" y="2393"/>
                    <a:pt x="470" y="2408"/>
                  </a:cubicBezTo>
                  <a:cubicBezTo>
                    <a:pt x="441" y="2437"/>
                    <a:pt x="397" y="2379"/>
                    <a:pt x="411" y="2320"/>
                  </a:cubicBezTo>
                  <a:cubicBezTo>
                    <a:pt x="426" y="2261"/>
                    <a:pt x="514" y="2276"/>
                    <a:pt x="499" y="2335"/>
                  </a:cubicBezTo>
                  <a:close/>
                  <a:moveTo>
                    <a:pt x="675" y="2393"/>
                  </a:moveTo>
                  <a:cubicBezTo>
                    <a:pt x="675" y="2408"/>
                    <a:pt x="661" y="2423"/>
                    <a:pt x="646" y="2423"/>
                  </a:cubicBezTo>
                  <a:cubicBezTo>
                    <a:pt x="631" y="2423"/>
                    <a:pt x="617" y="2408"/>
                    <a:pt x="617" y="2393"/>
                  </a:cubicBezTo>
                  <a:cubicBezTo>
                    <a:pt x="617" y="2379"/>
                    <a:pt x="631" y="2364"/>
                    <a:pt x="646" y="2364"/>
                  </a:cubicBezTo>
                  <a:cubicBezTo>
                    <a:pt x="661" y="2364"/>
                    <a:pt x="675" y="2379"/>
                    <a:pt x="675" y="23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8724914" y="1555576"/>
              <a:ext cx="37221" cy="94431"/>
            </a:xfrm>
            <a:custGeom>
              <a:avLst/>
              <a:gdLst/>
              <a:ahLst/>
              <a:cxnLst/>
              <a:rect l="l" t="t" r="r" b="b"/>
              <a:pathLst>
                <a:path w="1175" h="2981" extrusionOk="0">
                  <a:moveTo>
                    <a:pt x="426" y="88"/>
                  </a:moveTo>
                  <a:cubicBezTo>
                    <a:pt x="426" y="132"/>
                    <a:pt x="426" y="176"/>
                    <a:pt x="397" y="176"/>
                  </a:cubicBezTo>
                  <a:cubicBezTo>
                    <a:pt x="368" y="191"/>
                    <a:pt x="353" y="176"/>
                    <a:pt x="368" y="176"/>
                  </a:cubicBezTo>
                  <a:cubicBezTo>
                    <a:pt x="368" y="176"/>
                    <a:pt x="368" y="147"/>
                    <a:pt x="338" y="147"/>
                  </a:cubicBezTo>
                  <a:cubicBezTo>
                    <a:pt x="265" y="118"/>
                    <a:pt x="147" y="118"/>
                    <a:pt x="147" y="147"/>
                  </a:cubicBezTo>
                  <a:cubicBezTo>
                    <a:pt x="133" y="191"/>
                    <a:pt x="103" y="220"/>
                    <a:pt x="74" y="250"/>
                  </a:cubicBezTo>
                  <a:cubicBezTo>
                    <a:pt x="15" y="309"/>
                    <a:pt x="1" y="338"/>
                    <a:pt x="1" y="455"/>
                  </a:cubicBezTo>
                  <a:cubicBezTo>
                    <a:pt x="1" y="529"/>
                    <a:pt x="15" y="954"/>
                    <a:pt x="15" y="1395"/>
                  </a:cubicBezTo>
                  <a:cubicBezTo>
                    <a:pt x="15" y="1674"/>
                    <a:pt x="30" y="1953"/>
                    <a:pt x="59" y="2232"/>
                  </a:cubicBezTo>
                  <a:cubicBezTo>
                    <a:pt x="89" y="2232"/>
                    <a:pt x="89" y="2261"/>
                    <a:pt x="59" y="2305"/>
                  </a:cubicBezTo>
                  <a:cubicBezTo>
                    <a:pt x="45" y="2349"/>
                    <a:pt x="74" y="2599"/>
                    <a:pt x="133" y="2599"/>
                  </a:cubicBezTo>
                  <a:cubicBezTo>
                    <a:pt x="147" y="2599"/>
                    <a:pt x="147" y="2599"/>
                    <a:pt x="147" y="2613"/>
                  </a:cubicBezTo>
                  <a:cubicBezTo>
                    <a:pt x="133" y="2628"/>
                    <a:pt x="397" y="2936"/>
                    <a:pt x="441" y="2922"/>
                  </a:cubicBezTo>
                  <a:cubicBezTo>
                    <a:pt x="485" y="2922"/>
                    <a:pt x="529" y="2922"/>
                    <a:pt x="558" y="2951"/>
                  </a:cubicBezTo>
                  <a:cubicBezTo>
                    <a:pt x="632" y="2980"/>
                    <a:pt x="647" y="2980"/>
                    <a:pt x="661" y="2951"/>
                  </a:cubicBezTo>
                  <a:cubicBezTo>
                    <a:pt x="676" y="2907"/>
                    <a:pt x="676" y="2922"/>
                    <a:pt x="676" y="2951"/>
                  </a:cubicBezTo>
                  <a:cubicBezTo>
                    <a:pt x="676" y="2966"/>
                    <a:pt x="705" y="2951"/>
                    <a:pt x="749" y="2907"/>
                  </a:cubicBezTo>
                  <a:cubicBezTo>
                    <a:pt x="793" y="2878"/>
                    <a:pt x="808" y="2834"/>
                    <a:pt x="823" y="2790"/>
                  </a:cubicBezTo>
                  <a:cubicBezTo>
                    <a:pt x="823" y="2775"/>
                    <a:pt x="837" y="2760"/>
                    <a:pt x="867" y="2746"/>
                  </a:cubicBezTo>
                  <a:cubicBezTo>
                    <a:pt x="925" y="2716"/>
                    <a:pt x="969" y="2672"/>
                    <a:pt x="1014" y="2628"/>
                  </a:cubicBezTo>
                  <a:cubicBezTo>
                    <a:pt x="1087" y="2584"/>
                    <a:pt x="1116" y="2511"/>
                    <a:pt x="1116" y="2437"/>
                  </a:cubicBezTo>
                  <a:cubicBezTo>
                    <a:pt x="1116" y="2379"/>
                    <a:pt x="1116" y="2349"/>
                    <a:pt x="1087" y="2349"/>
                  </a:cubicBezTo>
                  <a:cubicBezTo>
                    <a:pt x="1072" y="2349"/>
                    <a:pt x="1087" y="2320"/>
                    <a:pt x="1116" y="2290"/>
                  </a:cubicBezTo>
                  <a:cubicBezTo>
                    <a:pt x="1146" y="2261"/>
                    <a:pt x="1175" y="2202"/>
                    <a:pt x="1160" y="2056"/>
                  </a:cubicBezTo>
                  <a:cubicBezTo>
                    <a:pt x="1160" y="1894"/>
                    <a:pt x="1160" y="1865"/>
                    <a:pt x="1102" y="1835"/>
                  </a:cubicBezTo>
                  <a:cubicBezTo>
                    <a:pt x="1028" y="1821"/>
                    <a:pt x="1028" y="1806"/>
                    <a:pt x="1116" y="1806"/>
                  </a:cubicBezTo>
                  <a:cubicBezTo>
                    <a:pt x="1146" y="1806"/>
                    <a:pt x="1160" y="1777"/>
                    <a:pt x="1160" y="1718"/>
                  </a:cubicBezTo>
                  <a:cubicBezTo>
                    <a:pt x="1160" y="1659"/>
                    <a:pt x="1146" y="1483"/>
                    <a:pt x="1146" y="1292"/>
                  </a:cubicBezTo>
                  <a:cubicBezTo>
                    <a:pt x="1131" y="1145"/>
                    <a:pt x="1116" y="999"/>
                    <a:pt x="1102" y="852"/>
                  </a:cubicBezTo>
                  <a:cubicBezTo>
                    <a:pt x="1087" y="778"/>
                    <a:pt x="1072" y="720"/>
                    <a:pt x="1072" y="646"/>
                  </a:cubicBezTo>
                  <a:cubicBezTo>
                    <a:pt x="1072" y="573"/>
                    <a:pt x="1043" y="499"/>
                    <a:pt x="999" y="441"/>
                  </a:cubicBezTo>
                  <a:cubicBezTo>
                    <a:pt x="969" y="411"/>
                    <a:pt x="940" y="367"/>
                    <a:pt x="896" y="338"/>
                  </a:cubicBezTo>
                  <a:cubicBezTo>
                    <a:pt x="852" y="323"/>
                    <a:pt x="808" y="294"/>
                    <a:pt x="779" y="250"/>
                  </a:cubicBezTo>
                  <a:cubicBezTo>
                    <a:pt x="735" y="206"/>
                    <a:pt x="691" y="162"/>
                    <a:pt x="676" y="176"/>
                  </a:cubicBezTo>
                  <a:cubicBezTo>
                    <a:pt x="661" y="176"/>
                    <a:pt x="647" y="162"/>
                    <a:pt x="632" y="132"/>
                  </a:cubicBezTo>
                  <a:cubicBezTo>
                    <a:pt x="588" y="74"/>
                    <a:pt x="514" y="30"/>
                    <a:pt x="441" y="15"/>
                  </a:cubicBezTo>
                  <a:cubicBezTo>
                    <a:pt x="426" y="0"/>
                    <a:pt x="412" y="44"/>
                    <a:pt x="426" y="88"/>
                  </a:cubicBezTo>
                  <a:close/>
                  <a:moveTo>
                    <a:pt x="470" y="514"/>
                  </a:moveTo>
                  <a:cubicBezTo>
                    <a:pt x="470" y="514"/>
                    <a:pt x="441" y="543"/>
                    <a:pt x="426" y="543"/>
                  </a:cubicBezTo>
                  <a:cubicBezTo>
                    <a:pt x="397" y="558"/>
                    <a:pt x="382" y="543"/>
                    <a:pt x="397" y="529"/>
                  </a:cubicBezTo>
                  <a:cubicBezTo>
                    <a:pt x="397" y="529"/>
                    <a:pt x="470" y="499"/>
                    <a:pt x="470" y="514"/>
                  </a:cubicBezTo>
                  <a:close/>
                  <a:moveTo>
                    <a:pt x="940" y="2026"/>
                  </a:moveTo>
                  <a:cubicBezTo>
                    <a:pt x="940" y="2041"/>
                    <a:pt x="925" y="2056"/>
                    <a:pt x="911" y="2041"/>
                  </a:cubicBezTo>
                  <a:cubicBezTo>
                    <a:pt x="896" y="2026"/>
                    <a:pt x="881" y="2012"/>
                    <a:pt x="881" y="1982"/>
                  </a:cubicBezTo>
                  <a:cubicBezTo>
                    <a:pt x="881" y="1967"/>
                    <a:pt x="896" y="1953"/>
                    <a:pt x="911" y="1967"/>
                  </a:cubicBezTo>
                  <a:cubicBezTo>
                    <a:pt x="925" y="1982"/>
                    <a:pt x="940" y="1997"/>
                    <a:pt x="940" y="20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8"/>
            <p:cNvSpPr/>
            <p:nvPr/>
          </p:nvSpPr>
          <p:spPr>
            <a:xfrm>
              <a:off x="8624940" y="1563938"/>
              <a:ext cx="34909" cy="75836"/>
            </a:xfrm>
            <a:custGeom>
              <a:avLst/>
              <a:gdLst/>
              <a:ahLst/>
              <a:cxnLst/>
              <a:rect l="l" t="t" r="r" b="b"/>
              <a:pathLst>
                <a:path w="1102" h="2394" extrusionOk="0">
                  <a:moveTo>
                    <a:pt x="264" y="45"/>
                  </a:moveTo>
                  <a:cubicBezTo>
                    <a:pt x="235" y="89"/>
                    <a:pt x="191" y="118"/>
                    <a:pt x="147" y="133"/>
                  </a:cubicBezTo>
                  <a:cubicBezTo>
                    <a:pt x="88" y="162"/>
                    <a:pt x="74" y="191"/>
                    <a:pt x="44" y="309"/>
                  </a:cubicBezTo>
                  <a:cubicBezTo>
                    <a:pt x="0" y="544"/>
                    <a:pt x="44" y="793"/>
                    <a:pt x="147" y="999"/>
                  </a:cubicBezTo>
                  <a:cubicBezTo>
                    <a:pt x="206" y="1175"/>
                    <a:pt x="206" y="1190"/>
                    <a:pt x="176" y="1586"/>
                  </a:cubicBezTo>
                  <a:cubicBezTo>
                    <a:pt x="162" y="1733"/>
                    <a:pt x="162" y="1865"/>
                    <a:pt x="176" y="2012"/>
                  </a:cubicBezTo>
                  <a:cubicBezTo>
                    <a:pt x="206" y="2041"/>
                    <a:pt x="206" y="2070"/>
                    <a:pt x="206" y="2100"/>
                  </a:cubicBezTo>
                  <a:cubicBezTo>
                    <a:pt x="206" y="2188"/>
                    <a:pt x="279" y="2291"/>
                    <a:pt x="338" y="2291"/>
                  </a:cubicBezTo>
                  <a:cubicBezTo>
                    <a:pt x="352" y="2276"/>
                    <a:pt x="367" y="2291"/>
                    <a:pt x="382" y="2320"/>
                  </a:cubicBezTo>
                  <a:cubicBezTo>
                    <a:pt x="382" y="2364"/>
                    <a:pt x="485" y="2393"/>
                    <a:pt x="558" y="2379"/>
                  </a:cubicBezTo>
                  <a:cubicBezTo>
                    <a:pt x="631" y="2364"/>
                    <a:pt x="690" y="2320"/>
                    <a:pt x="749" y="2276"/>
                  </a:cubicBezTo>
                  <a:cubicBezTo>
                    <a:pt x="866" y="2173"/>
                    <a:pt x="1028" y="1909"/>
                    <a:pt x="998" y="1850"/>
                  </a:cubicBezTo>
                  <a:cubicBezTo>
                    <a:pt x="998" y="1792"/>
                    <a:pt x="1013" y="1748"/>
                    <a:pt x="1028" y="1689"/>
                  </a:cubicBezTo>
                  <a:cubicBezTo>
                    <a:pt x="1087" y="1380"/>
                    <a:pt x="1101" y="1072"/>
                    <a:pt x="1072" y="764"/>
                  </a:cubicBezTo>
                  <a:cubicBezTo>
                    <a:pt x="1013" y="558"/>
                    <a:pt x="925" y="368"/>
                    <a:pt x="793" y="191"/>
                  </a:cubicBezTo>
                  <a:lnTo>
                    <a:pt x="690" y="133"/>
                  </a:lnTo>
                  <a:cubicBezTo>
                    <a:pt x="617" y="103"/>
                    <a:pt x="617" y="103"/>
                    <a:pt x="617" y="162"/>
                  </a:cubicBezTo>
                  <a:cubicBezTo>
                    <a:pt x="602" y="206"/>
                    <a:pt x="587" y="250"/>
                    <a:pt x="573" y="279"/>
                  </a:cubicBezTo>
                  <a:cubicBezTo>
                    <a:pt x="543" y="309"/>
                    <a:pt x="529" y="309"/>
                    <a:pt x="514" y="279"/>
                  </a:cubicBezTo>
                  <a:cubicBezTo>
                    <a:pt x="499" y="250"/>
                    <a:pt x="499" y="206"/>
                    <a:pt x="514" y="177"/>
                  </a:cubicBezTo>
                  <a:cubicBezTo>
                    <a:pt x="529" y="147"/>
                    <a:pt x="543" y="103"/>
                    <a:pt x="543" y="59"/>
                  </a:cubicBezTo>
                  <a:cubicBezTo>
                    <a:pt x="543" y="15"/>
                    <a:pt x="529" y="0"/>
                    <a:pt x="485" y="15"/>
                  </a:cubicBezTo>
                  <a:cubicBezTo>
                    <a:pt x="441" y="30"/>
                    <a:pt x="397" y="30"/>
                    <a:pt x="352" y="15"/>
                  </a:cubicBezTo>
                  <a:cubicBezTo>
                    <a:pt x="308" y="0"/>
                    <a:pt x="279" y="0"/>
                    <a:pt x="264" y="45"/>
                  </a:cubicBezTo>
                  <a:close/>
                  <a:moveTo>
                    <a:pt x="587" y="984"/>
                  </a:moveTo>
                  <a:cubicBezTo>
                    <a:pt x="587" y="1013"/>
                    <a:pt x="573" y="999"/>
                    <a:pt x="573" y="955"/>
                  </a:cubicBezTo>
                  <a:cubicBezTo>
                    <a:pt x="573" y="911"/>
                    <a:pt x="573" y="881"/>
                    <a:pt x="587" y="896"/>
                  </a:cubicBezTo>
                  <a:cubicBezTo>
                    <a:pt x="587" y="925"/>
                    <a:pt x="587" y="955"/>
                    <a:pt x="587" y="984"/>
                  </a:cubicBezTo>
                  <a:close/>
                  <a:moveTo>
                    <a:pt x="1042" y="1028"/>
                  </a:moveTo>
                  <a:cubicBezTo>
                    <a:pt x="1028" y="1058"/>
                    <a:pt x="1028" y="1087"/>
                    <a:pt x="1028" y="1102"/>
                  </a:cubicBezTo>
                  <a:cubicBezTo>
                    <a:pt x="1028" y="1102"/>
                    <a:pt x="1013" y="1131"/>
                    <a:pt x="984" y="1146"/>
                  </a:cubicBezTo>
                  <a:cubicBezTo>
                    <a:pt x="910" y="1190"/>
                    <a:pt x="910" y="1146"/>
                    <a:pt x="969" y="1087"/>
                  </a:cubicBezTo>
                  <a:cubicBezTo>
                    <a:pt x="998" y="1058"/>
                    <a:pt x="1013" y="1043"/>
                    <a:pt x="984" y="1013"/>
                  </a:cubicBezTo>
                  <a:cubicBezTo>
                    <a:pt x="969" y="984"/>
                    <a:pt x="954" y="969"/>
                    <a:pt x="984" y="955"/>
                  </a:cubicBezTo>
                  <a:cubicBezTo>
                    <a:pt x="1057" y="940"/>
                    <a:pt x="1072" y="955"/>
                    <a:pt x="1042" y="1028"/>
                  </a:cubicBezTo>
                  <a:close/>
                  <a:moveTo>
                    <a:pt x="558" y="1513"/>
                  </a:moveTo>
                  <a:cubicBezTo>
                    <a:pt x="543" y="1542"/>
                    <a:pt x="529" y="1557"/>
                    <a:pt x="485" y="1557"/>
                  </a:cubicBezTo>
                  <a:cubicBezTo>
                    <a:pt x="441" y="1557"/>
                    <a:pt x="441" y="1557"/>
                    <a:pt x="455" y="1513"/>
                  </a:cubicBezTo>
                  <a:cubicBezTo>
                    <a:pt x="485" y="1469"/>
                    <a:pt x="573" y="1439"/>
                    <a:pt x="558" y="1513"/>
                  </a:cubicBezTo>
                  <a:close/>
                  <a:moveTo>
                    <a:pt x="338" y="1909"/>
                  </a:moveTo>
                  <a:cubicBezTo>
                    <a:pt x="338" y="1924"/>
                    <a:pt x="338" y="1938"/>
                    <a:pt x="323" y="1938"/>
                  </a:cubicBezTo>
                  <a:cubicBezTo>
                    <a:pt x="294" y="1938"/>
                    <a:pt x="279" y="1924"/>
                    <a:pt x="279" y="1909"/>
                  </a:cubicBezTo>
                  <a:cubicBezTo>
                    <a:pt x="279" y="1894"/>
                    <a:pt x="279" y="1880"/>
                    <a:pt x="294" y="1880"/>
                  </a:cubicBezTo>
                  <a:cubicBezTo>
                    <a:pt x="323" y="1880"/>
                    <a:pt x="338" y="1894"/>
                    <a:pt x="338" y="1909"/>
                  </a:cubicBezTo>
                  <a:close/>
                  <a:moveTo>
                    <a:pt x="485" y="2070"/>
                  </a:moveTo>
                  <a:cubicBezTo>
                    <a:pt x="514" y="2070"/>
                    <a:pt x="514" y="2070"/>
                    <a:pt x="485" y="2115"/>
                  </a:cubicBezTo>
                  <a:cubicBezTo>
                    <a:pt x="441" y="2159"/>
                    <a:pt x="367" y="2129"/>
                    <a:pt x="397" y="2056"/>
                  </a:cubicBezTo>
                  <a:cubicBezTo>
                    <a:pt x="411" y="2026"/>
                    <a:pt x="411" y="2012"/>
                    <a:pt x="426" y="2041"/>
                  </a:cubicBezTo>
                  <a:cubicBezTo>
                    <a:pt x="441" y="2056"/>
                    <a:pt x="455" y="2070"/>
                    <a:pt x="485" y="20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8"/>
            <p:cNvSpPr/>
            <p:nvPr/>
          </p:nvSpPr>
          <p:spPr>
            <a:xfrm>
              <a:off x="8641190" y="1570464"/>
              <a:ext cx="1901" cy="1869"/>
            </a:xfrm>
            <a:custGeom>
              <a:avLst/>
              <a:gdLst/>
              <a:ahLst/>
              <a:cxnLst/>
              <a:rect l="l" t="t" r="r" b="b"/>
              <a:pathLst>
                <a:path w="60" h="59" extrusionOk="0">
                  <a:moveTo>
                    <a:pt x="16" y="29"/>
                  </a:moveTo>
                  <a:cubicBezTo>
                    <a:pt x="16" y="44"/>
                    <a:pt x="30" y="59"/>
                    <a:pt x="45" y="59"/>
                  </a:cubicBezTo>
                  <a:cubicBezTo>
                    <a:pt x="45" y="59"/>
                    <a:pt x="60" y="44"/>
                    <a:pt x="60" y="29"/>
                  </a:cubicBezTo>
                  <a:cubicBezTo>
                    <a:pt x="60" y="15"/>
                    <a:pt x="45" y="0"/>
                    <a:pt x="30" y="15"/>
                  </a:cubicBezTo>
                  <a:cubicBezTo>
                    <a:pt x="16" y="0"/>
                    <a:pt x="1" y="15"/>
                    <a:pt x="16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8"/>
            <p:cNvSpPr/>
            <p:nvPr/>
          </p:nvSpPr>
          <p:spPr>
            <a:xfrm>
              <a:off x="8872341" y="1611835"/>
              <a:ext cx="36778" cy="104662"/>
            </a:xfrm>
            <a:custGeom>
              <a:avLst/>
              <a:gdLst/>
              <a:ahLst/>
              <a:cxnLst/>
              <a:rect l="l" t="t" r="r" b="b"/>
              <a:pathLst>
                <a:path w="1161" h="3304" extrusionOk="0">
                  <a:moveTo>
                    <a:pt x="558" y="59"/>
                  </a:moveTo>
                  <a:cubicBezTo>
                    <a:pt x="529" y="103"/>
                    <a:pt x="485" y="118"/>
                    <a:pt x="441" y="103"/>
                  </a:cubicBezTo>
                  <a:cubicBezTo>
                    <a:pt x="411" y="89"/>
                    <a:pt x="382" y="103"/>
                    <a:pt x="353" y="162"/>
                  </a:cubicBezTo>
                  <a:cubicBezTo>
                    <a:pt x="338" y="206"/>
                    <a:pt x="323" y="236"/>
                    <a:pt x="309" y="236"/>
                  </a:cubicBezTo>
                  <a:cubicBezTo>
                    <a:pt x="250" y="324"/>
                    <a:pt x="221" y="426"/>
                    <a:pt x="206" y="529"/>
                  </a:cubicBezTo>
                  <a:cubicBezTo>
                    <a:pt x="206" y="529"/>
                    <a:pt x="206" y="573"/>
                    <a:pt x="191" y="603"/>
                  </a:cubicBezTo>
                  <a:cubicBezTo>
                    <a:pt x="177" y="647"/>
                    <a:pt x="177" y="705"/>
                    <a:pt x="191" y="764"/>
                  </a:cubicBezTo>
                  <a:cubicBezTo>
                    <a:pt x="221" y="823"/>
                    <a:pt x="206" y="852"/>
                    <a:pt x="177" y="881"/>
                  </a:cubicBezTo>
                  <a:cubicBezTo>
                    <a:pt x="118" y="1087"/>
                    <a:pt x="74" y="1307"/>
                    <a:pt x="88" y="1527"/>
                  </a:cubicBezTo>
                  <a:cubicBezTo>
                    <a:pt x="88" y="1586"/>
                    <a:pt x="88" y="1616"/>
                    <a:pt x="74" y="1616"/>
                  </a:cubicBezTo>
                  <a:cubicBezTo>
                    <a:pt x="74" y="1616"/>
                    <a:pt x="74" y="1660"/>
                    <a:pt x="103" y="1704"/>
                  </a:cubicBezTo>
                  <a:cubicBezTo>
                    <a:pt x="118" y="1762"/>
                    <a:pt x="133" y="1806"/>
                    <a:pt x="103" y="1836"/>
                  </a:cubicBezTo>
                  <a:cubicBezTo>
                    <a:pt x="74" y="1865"/>
                    <a:pt x="59" y="1880"/>
                    <a:pt x="30" y="2100"/>
                  </a:cubicBezTo>
                  <a:cubicBezTo>
                    <a:pt x="15" y="2217"/>
                    <a:pt x="15" y="2232"/>
                    <a:pt x="59" y="2203"/>
                  </a:cubicBezTo>
                  <a:cubicBezTo>
                    <a:pt x="103" y="2188"/>
                    <a:pt x="118" y="2203"/>
                    <a:pt x="103" y="2232"/>
                  </a:cubicBezTo>
                  <a:cubicBezTo>
                    <a:pt x="88" y="2261"/>
                    <a:pt x="103" y="2276"/>
                    <a:pt x="133" y="2261"/>
                  </a:cubicBezTo>
                  <a:cubicBezTo>
                    <a:pt x="177" y="2261"/>
                    <a:pt x="191" y="2261"/>
                    <a:pt x="177" y="2276"/>
                  </a:cubicBezTo>
                  <a:cubicBezTo>
                    <a:pt x="162" y="2291"/>
                    <a:pt x="147" y="2306"/>
                    <a:pt x="118" y="2306"/>
                  </a:cubicBezTo>
                  <a:cubicBezTo>
                    <a:pt x="88" y="2320"/>
                    <a:pt x="59" y="2320"/>
                    <a:pt x="44" y="2350"/>
                  </a:cubicBezTo>
                  <a:cubicBezTo>
                    <a:pt x="0" y="2379"/>
                    <a:pt x="0" y="2394"/>
                    <a:pt x="44" y="2540"/>
                  </a:cubicBezTo>
                  <a:cubicBezTo>
                    <a:pt x="74" y="2614"/>
                    <a:pt x="88" y="2702"/>
                    <a:pt x="103" y="2775"/>
                  </a:cubicBezTo>
                  <a:cubicBezTo>
                    <a:pt x="103" y="2805"/>
                    <a:pt x="118" y="2849"/>
                    <a:pt x="147" y="2849"/>
                  </a:cubicBezTo>
                  <a:cubicBezTo>
                    <a:pt x="162" y="2893"/>
                    <a:pt x="177" y="2937"/>
                    <a:pt x="177" y="2981"/>
                  </a:cubicBezTo>
                  <a:cubicBezTo>
                    <a:pt x="177" y="3098"/>
                    <a:pt x="250" y="3186"/>
                    <a:pt x="309" y="3157"/>
                  </a:cubicBezTo>
                  <a:cubicBezTo>
                    <a:pt x="323" y="3157"/>
                    <a:pt x="323" y="3157"/>
                    <a:pt x="323" y="3186"/>
                  </a:cubicBezTo>
                  <a:cubicBezTo>
                    <a:pt x="323" y="3245"/>
                    <a:pt x="382" y="3274"/>
                    <a:pt x="514" y="3289"/>
                  </a:cubicBezTo>
                  <a:cubicBezTo>
                    <a:pt x="588" y="3304"/>
                    <a:pt x="632" y="3289"/>
                    <a:pt x="632" y="3274"/>
                  </a:cubicBezTo>
                  <a:cubicBezTo>
                    <a:pt x="632" y="3260"/>
                    <a:pt x="676" y="3216"/>
                    <a:pt x="720" y="3186"/>
                  </a:cubicBezTo>
                  <a:cubicBezTo>
                    <a:pt x="867" y="3040"/>
                    <a:pt x="969" y="2849"/>
                    <a:pt x="999" y="2643"/>
                  </a:cubicBezTo>
                  <a:cubicBezTo>
                    <a:pt x="999" y="2599"/>
                    <a:pt x="999" y="2570"/>
                    <a:pt x="1013" y="2526"/>
                  </a:cubicBezTo>
                  <a:cubicBezTo>
                    <a:pt x="1057" y="2526"/>
                    <a:pt x="1072" y="2408"/>
                    <a:pt x="1043" y="2379"/>
                  </a:cubicBezTo>
                  <a:cubicBezTo>
                    <a:pt x="999" y="2364"/>
                    <a:pt x="1013" y="2364"/>
                    <a:pt x="1043" y="2350"/>
                  </a:cubicBezTo>
                  <a:cubicBezTo>
                    <a:pt x="1057" y="2335"/>
                    <a:pt x="1087" y="2188"/>
                    <a:pt x="1043" y="2159"/>
                  </a:cubicBezTo>
                  <a:cubicBezTo>
                    <a:pt x="999" y="2144"/>
                    <a:pt x="1013" y="2129"/>
                    <a:pt x="1057" y="2115"/>
                  </a:cubicBezTo>
                  <a:cubicBezTo>
                    <a:pt x="1072" y="2085"/>
                    <a:pt x="1087" y="2056"/>
                    <a:pt x="1101" y="2027"/>
                  </a:cubicBezTo>
                  <a:cubicBezTo>
                    <a:pt x="1101" y="1997"/>
                    <a:pt x="1101" y="1733"/>
                    <a:pt x="1116" y="1454"/>
                  </a:cubicBezTo>
                  <a:cubicBezTo>
                    <a:pt x="1131" y="999"/>
                    <a:pt x="1116" y="926"/>
                    <a:pt x="1087" y="926"/>
                  </a:cubicBezTo>
                  <a:cubicBezTo>
                    <a:pt x="1057" y="926"/>
                    <a:pt x="1043" y="940"/>
                    <a:pt x="1043" y="955"/>
                  </a:cubicBezTo>
                  <a:cubicBezTo>
                    <a:pt x="1043" y="970"/>
                    <a:pt x="1028" y="984"/>
                    <a:pt x="1013" y="984"/>
                  </a:cubicBezTo>
                  <a:cubicBezTo>
                    <a:pt x="955" y="984"/>
                    <a:pt x="1043" y="896"/>
                    <a:pt x="1101" y="896"/>
                  </a:cubicBezTo>
                  <a:cubicBezTo>
                    <a:pt x="1146" y="896"/>
                    <a:pt x="1131" y="896"/>
                    <a:pt x="1087" y="852"/>
                  </a:cubicBezTo>
                  <a:cubicBezTo>
                    <a:pt x="1043" y="823"/>
                    <a:pt x="1028" y="808"/>
                    <a:pt x="1087" y="837"/>
                  </a:cubicBezTo>
                  <a:cubicBezTo>
                    <a:pt x="1146" y="852"/>
                    <a:pt x="1146" y="837"/>
                    <a:pt x="1146" y="676"/>
                  </a:cubicBezTo>
                  <a:cubicBezTo>
                    <a:pt x="1160" y="588"/>
                    <a:pt x="1146" y="514"/>
                    <a:pt x="1101" y="426"/>
                  </a:cubicBezTo>
                  <a:cubicBezTo>
                    <a:pt x="1072" y="397"/>
                    <a:pt x="1043" y="338"/>
                    <a:pt x="1028" y="309"/>
                  </a:cubicBezTo>
                  <a:cubicBezTo>
                    <a:pt x="1013" y="280"/>
                    <a:pt x="984" y="265"/>
                    <a:pt x="940" y="250"/>
                  </a:cubicBezTo>
                  <a:cubicBezTo>
                    <a:pt x="925" y="250"/>
                    <a:pt x="896" y="250"/>
                    <a:pt x="896" y="236"/>
                  </a:cubicBezTo>
                  <a:cubicBezTo>
                    <a:pt x="896" y="221"/>
                    <a:pt x="881" y="206"/>
                    <a:pt x="867" y="206"/>
                  </a:cubicBezTo>
                  <a:cubicBezTo>
                    <a:pt x="852" y="206"/>
                    <a:pt x="823" y="177"/>
                    <a:pt x="823" y="147"/>
                  </a:cubicBezTo>
                  <a:cubicBezTo>
                    <a:pt x="823" y="118"/>
                    <a:pt x="823" y="89"/>
                    <a:pt x="793" y="89"/>
                  </a:cubicBezTo>
                  <a:cubicBezTo>
                    <a:pt x="764" y="89"/>
                    <a:pt x="734" y="74"/>
                    <a:pt x="720" y="59"/>
                  </a:cubicBezTo>
                  <a:cubicBezTo>
                    <a:pt x="661" y="1"/>
                    <a:pt x="602" y="1"/>
                    <a:pt x="529" y="74"/>
                  </a:cubicBezTo>
                  <a:close/>
                  <a:moveTo>
                    <a:pt x="823" y="544"/>
                  </a:moveTo>
                  <a:cubicBezTo>
                    <a:pt x="823" y="558"/>
                    <a:pt x="808" y="558"/>
                    <a:pt x="808" y="529"/>
                  </a:cubicBezTo>
                  <a:cubicBezTo>
                    <a:pt x="808" y="485"/>
                    <a:pt x="808" y="470"/>
                    <a:pt x="823" y="485"/>
                  </a:cubicBezTo>
                  <a:cubicBezTo>
                    <a:pt x="837" y="500"/>
                    <a:pt x="837" y="514"/>
                    <a:pt x="823" y="544"/>
                  </a:cubicBezTo>
                  <a:close/>
                  <a:moveTo>
                    <a:pt x="911" y="1102"/>
                  </a:moveTo>
                  <a:cubicBezTo>
                    <a:pt x="896" y="1116"/>
                    <a:pt x="867" y="1116"/>
                    <a:pt x="852" y="1102"/>
                  </a:cubicBezTo>
                  <a:cubicBezTo>
                    <a:pt x="837" y="1102"/>
                    <a:pt x="837" y="1087"/>
                    <a:pt x="867" y="1087"/>
                  </a:cubicBezTo>
                  <a:cubicBezTo>
                    <a:pt x="896" y="1087"/>
                    <a:pt x="925" y="1102"/>
                    <a:pt x="911" y="1102"/>
                  </a:cubicBezTo>
                  <a:close/>
                  <a:moveTo>
                    <a:pt x="411" y="1263"/>
                  </a:moveTo>
                  <a:cubicBezTo>
                    <a:pt x="411" y="1278"/>
                    <a:pt x="397" y="1278"/>
                    <a:pt x="397" y="1248"/>
                  </a:cubicBezTo>
                  <a:cubicBezTo>
                    <a:pt x="397" y="1219"/>
                    <a:pt x="397" y="1204"/>
                    <a:pt x="411" y="1204"/>
                  </a:cubicBezTo>
                  <a:cubicBezTo>
                    <a:pt x="411" y="1219"/>
                    <a:pt x="411" y="1248"/>
                    <a:pt x="411" y="1263"/>
                  </a:cubicBezTo>
                  <a:close/>
                  <a:moveTo>
                    <a:pt x="1057" y="1351"/>
                  </a:moveTo>
                  <a:cubicBezTo>
                    <a:pt x="1057" y="1351"/>
                    <a:pt x="1043" y="1366"/>
                    <a:pt x="1013" y="1366"/>
                  </a:cubicBezTo>
                  <a:cubicBezTo>
                    <a:pt x="984" y="1366"/>
                    <a:pt x="969" y="1351"/>
                    <a:pt x="969" y="1351"/>
                  </a:cubicBezTo>
                  <a:cubicBezTo>
                    <a:pt x="969" y="1337"/>
                    <a:pt x="984" y="1322"/>
                    <a:pt x="1013" y="1322"/>
                  </a:cubicBezTo>
                  <a:cubicBezTo>
                    <a:pt x="1043" y="1322"/>
                    <a:pt x="1057" y="1337"/>
                    <a:pt x="1057" y="1351"/>
                  </a:cubicBezTo>
                  <a:close/>
                  <a:moveTo>
                    <a:pt x="544" y="1454"/>
                  </a:moveTo>
                  <a:cubicBezTo>
                    <a:pt x="529" y="1469"/>
                    <a:pt x="514" y="1469"/>
                    <a:pt x="500" y="1483"/>
                  </a:cubicBezTo>
                  <a:cubicBezTo>
                    <a:pt x="470" y="1483"/>
                    <a:pt x="470" y="1469"/>
                    <a:pt x="500" y="1454"/>
                  </a:cubicBezTo>
                  <a:cubicBezTo>
                    <a:pt x="514" y="1439"/>
                    <a:pt x="558" y="1425"/>
                    <a:pt x="544" y="1454"/>
                  </a:cubicBezTo>
                  <a:close/>
                  <a:moveTo>
                    <a:pt x="896" y="1762"/>
                  </a:moveTo>
                  <a:cubicBezTo>
                    <a:pt x="881" y="1777"/>
                    <a:pt x="881" y="1792"/>
                    <a:pt x="867" y="1792"/>
                  </a:cubicBezTo>
                  <a:cubicBezTo>
                    <a:pt x="852" y="1792"/>
                    <a:pt x="837" y="1792"/>
                    <a:pt x="837" y="1792"/>
                  </a:cubicBezTo>
                  <a:cubicBezTo>
                    <a:pt x="837" y="1762"/>
                    <a:pt x="852" y="1762"/>
                    <a:pt x="867" y="1762"/>
                  </a:cubicBezTo>
                  <a:cubicBezTo>
                    <a:pt x="881" y="1762"/>
                    <a:pt x="896" y="1762"/>
                    <a:pt x="896" y="1762"/>
                  </a:cubicBezTo>
                  <a:close/>
                  <a:moveTo>
                    <a:pt x="764" y="2115"/>
                  </a:moveTo>
                  <a:cubicBezTo>
                    <a:pt x="793" y="2144"/>
                    <a:pt x="779" y="2144"/>
                    <a:pt x="734" y="2115"/>
                  </a:cubicBezTo>
                  <a:cubicBezTo>
                    <a:pt x="690" y="2100"/>
                    <a:pt x="661" y="2056"/>
                    <a:pt x="676" y="1997"/>
                  </a:cubicBezTo>
                  <a:lnTo>
                    <a:pt x="676" y="1924"/>
                  </a:lnTo>
                  <a:lnTo>
                    <a:pt x="705" y="1997"/>
                  </a:lnTo>
                  <a:cubicBezTo>
                    <a:pt x="720" y="2041"/>
                    <a:pt x="734" y="2071"/>
                    <a:pt x="764" y="2115"/>
                  </a:cubicBezTo>
                  <a:close/>
                  <a:moveTo>
                    <a:pt x="500" y="2056"/>
                  </a:moveTo>
                  <a:cubicBezTo>
                    <a:pt x="500" y="2085"/>
                    <a:pt x="500" y="2085"/>
                    <a:pt x="470" y="2085"/>
                  </a:cubicBezTo>
                  <a:cubicBezTo>
                    <a:pt x="441" y="2071"/>
                    <a:pt x="426" y="2056"/>
                    <a:pt x="426" y="2041"/>
                  </a:cubicBezTo>
                  <a:cubicBezTo>
                    <a:pt x="426" y="2012"/>
                    <a:pt x="426" y="1997"/>
                    <a:pt x="456" y="2012"/>
                  </a:cubicBezTo>
                  <a:cubicBezTo>
                    <a:pt x="470" y="2012"/>
                    <a:pt x="485" y="2041"/>
                    <a:pt x="500" y="2056"/>
                  </a:cubicBezTo>
                  <a:close/>
                  <a:moveTo>
                    <a:pt x="632" y="2364"/>
                  </a:moveTo>
                  <a:cubicBezTo>
                    <a:pt x="617" y="2379"/>
                    <a:pt x="602" y="2394"/>
                    <a:pt x="588" y="2394"/>
                  </a:cubicBezTo>
                  <a:cubicBezTo>
                    <a:pt x="573" y="2394"/>
                    <a:pt x="558" y="2379"/>
                    <a:pt x="558" y="2364"/>
                  </a:cubicBezTo>
                  <a:cubicBezTo>
                    <a:pt x="558" y="2350"/>
                    <a:pt x="573" y="2335"/>
                    <a:pt x="602" y="2335"/>
                  </a:cubicBezTo>
                  <a:cubicBezTo>
                    <a:pt x="632" y="2335"/>
                    <a:pt x="632" y="2350"/>
                    <a:pt x="632" y="2364"/>
                  </a:cubicBezTo>
                  <a:close/>
                  <a:moveTo>
                    <a:pt x="353" y="2394"/>
                  </a:moveTo>
                  <a:cubicBezTo>
                    <a:pt x="338" y="2408"/>
                    <a:pt x="309" y="2423"/>
                    <a:pt x="279" y="2423"/>
                  </a:cubicBezTo>
                  <a:cubicBezTo>
                    <a:pt x="250" y="2423"/>
                    <a:pt x="250" y="2423"/>
                    <a:pt x="279" y="2394"/>
                  </a:cubicBezTo>
                  <a:cubicBezTo>
                    <a:pt x="323" y="2364"/>
                    <a:pt x="367" y="2364"/>
                    <a:pt x="353" y="2394"/>
                  </a:cubicBezTo>
                  <a:close/>
                  <a:moveTo>
                    <a:pt x="676" y="2761"/>
                  </a:moveTo>
                  <a:cubicBezTo>
                    <a:pt x="676" y="2775"/>
                    <a:pt x="646" y="2790"/>
                    <a:pt x="632" y="2790"/>
                  </a:cubicBezTo>
                  <a:cubicBezTo>
                    <a:pt x="617" y="2790"/>
                    <a:pt x="617" y="2775"/>
                    <a:pt x="632" y="2761"/>
                  </a:cubicBezTo>
                  <a:cubicBezTo>
                    <a:pt x="690" y="2717"/>
                    <a:pt x="705" y="2717"/>
                    <a:pt x="676" y="27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8"/>
            <p:cNvSpPr/>
            <p:nvPr/>
          </p:nvSpPr>
          <p:spPr>
            <a:xfrm>
              <a:off x="8680724" y="1624854"/>
              <a:ext cx="35384" cy="90249"/>
            </a:xfrm>
            <a:custGeom>
              <a:avLst/>
              <a:gdLst/>
              <a:ahLst/>
              <a:cxnLst/>
              <a:rect l="l" t="t" r="r" b="b"/>
              <a:pathLst>
                <a:path w="1117" h="2849" extrusionOk="0">
                  <a:moveTo>
                    <a:pt x="397" y="30"/>
                  </a:moveTo>
                  <a:cubicBezTo>
                    <a:pt x="368" y="74"/>
                    <a:pt x="368" y="103"/>
                    <a:pt x="353" y="147"/>
                  </a:cubicBezTo>
                  <a:cubicBezTo>
                    <a:pt x="353" y="177"/>
                    <a:pt x="353" y="177"/>
                    <a:pt x="339" y="162"/>
                  </a:cubicBezTo>
                  <a:cubicBezTo>
                    <a:pt x="324" y="133"/>
                    <a:pt x="309" y="118"/>
                    <a:pt x="280" y="118"/>
                  </a:cubicBezTo>
                  <a:cubicBezTo>
                    <a:pt x="192" y="118"/>
                    <a:pt x="162" y="206"/>
                    <a:pt x="74" y="603"/>
                  </a:cubicBezTo>
                  <a:cubicBezTo>
                    <a:pt x="16" y="940"/>
                    <a:pt x="1" y="1263"/>
                    <a:pt x="30" y="1586"/>
                  </a:cubicBezTo>
                  <a:cubicBezTo>
                    <a:pt x="89" y="2144"/>
                    <a:pt x="104" y="2173"/>
                    <a:pt x="148" y="2173"/>
                  </a:cubicBezTo>
                  <a:cubicBezTo>
                    <a:pt x="177" y="2173"/>
                    <a:pt x="192" y="2188"/>
                    <a:pt x="192" y="2203"/>
                  </a:cubicBezTo>
                  <a:cubicBezTo>
                    <a:pt x="192" y="2217"/>
                    <a:pt x="162" y="2232"/>
                    <a:pt x="133" y="2217"/>
                  </a:cubicBezTo>
                  <a:cubicBezTo>
                    <a:pt x="104" y="2217"/>
                    <a:pt x="74" y="2217"/>
                    <a:pt x="74" y="2247"/>
                  </a:cubicBezTo>
                  <a:cubicBezTo>
                    <a:pt x="74" y="2276"/>
                    <a:pt x="74" y="2335"/>
                    <a:pt x="74" y="2394"/>
                  </a:cubicBezTo>
                  <a:cubicBezTo>
                    <a:pt x="74" y="2452"/>
                    <a:pt x="89" y="2511"/>
                    <a:pt x="133" y="2570"/>
                  </a:cubicBezTo>
                  <a:cubicBezTo>
                    <a:pt x="162" y="2599"/>
                    <a:pt x="177" y="2629"/>
                    <a:pt x="177" y="2643"/>
                  </a:cubicBezTo>
                  <a:cubicBezTo>
                    <a:pt x="162" y="2658"/>
                    <a:pt x="206" y="2702"/>
                    <a:pt x="250" y="2746"/>
                  </a:cubicBezTo>
                  <a:cubicBezTo>
                    <a:pt x="353" y="2819"/>
                    <a:pt x="471" y="2849"/>
                    <a:pt x="441" y="2775"/>
                  </a:cubicBezTo>
                  <a:cubicBezTo>
                    <a:pt x="427" y="2746"/>
                    <a:pt x="441" y="2731"/>
                    <a:pt x="544" y="2746"/>
                  </a:cubicBezTo>
                  <a:cubicBezTo>
                    <a:pt x="632" y="2761"/>
                    <a:pt x="662" y="2746"/>
                    <a:pt x="676" y="2702"/>
                  </a:cubicBezTo>
                  <a:cubicBezTo>
                    <a:pt x="691" y="2658"/>
                    <a:pt x="706" y="2643"/>
                    <a:pt x="720" y="2643"/>
                  </a:cubicBezTo>
                  <a:cubicBezTo>
                    <a:pt x="794" y="2614"/>
                    <a:pt x="867" y="2540"/>
                    <a:pt x="911" y="2467"/>
                  </a:cubicBezTo>
                  <a:cubicBezTo>
                    <a:pt x="911" y="2452"/>
                    <a:pt x="940" y="2423"/>
                    <a:pt x="984" y="2394"/>
                  </a:cubicBezTo>
                  <a:cubicBezTo>
                    <a:pt x="1087" y="2335"/>
                    <a:pt x="1102" y="2276"/>
                    <a:pt x="1029" y="2217"/>
                  </a:cubicBezTo>
                  <a:cubicBezTo>
                    <a:pt x="999" y="2173"/>
                    <a:pt x="999" y="2159"/>
                    <a:pt x="1014" y="2159"/>
                  </a:cubicBezTo>
                  <a:cubicBezTo>
                    <a:pt x="1029" y="2159"/>
                    <a:pt x="1043" y="2129"/>
                    <a:pt x="1043" y="2085"/>
                  </a:cubicBezTo>
                  <a:cubicBezTo>
                    <a:pt x="1043" y="2041"/>
                    <a:pt x="1058" y="1880"/>
                    <a:pt x="1073" y="1733"/>
                  </a:cubicBezTo>
                  <a:cubicBezTo>
                    <a:pt x="1117" y="1366"/>
                    <a:pt x="1117" y="999"/>
                    <a:pt x="1073" y="632"/>
                  </a:cubicBezTo>
                  <a:cubicBezTo>
                    <a:pt x="1058" y="559"/>
                    <a:pt x="1043" y="470"/>
                    <a:pt x="1029" y="412"/>
                  </a:cubicBezTo>
                  <a:cubicBezTo>
                    <a:pt x="999" y="294"/>
                    <a:pt x="926" y="206"/>
                    <a:pt x="838" y="133"/>
                  </a:cubicBezTo>
                  <a:cubicBezTo>
                    <a:pt x="808" y="118"/>
                    <a:pt x="794" y="118"/>
                    <a:pt x="794" y="133"/>
                  </a:cubicBezTo>
                  <a:cubicBezTo>
                    <a:pt x="794" y="133"/>
                    <a:pt x="779" y="133"/>
                    <a:pt x="764" y="103"/>
                  </a:cubicBezTo>
                  <a:cubicBezTo>
                    <a:pt x="735" y="74"/>
                    <a:pt x="706" y="59"/>
                    <a:pt x="676" y="45"/>
                  </a:cubicBezTo>
                  <a:cubicBezTo>
                    <a:pt x="647" y="45"/>
                    <a:pt x="617" y="45"/>
                    <a:pt x="617" y="30"/>
                  </a:cubicBezTo>
                  <a:cubicBezTo>
                    <a:pt x="617" y="15"/>
                    <a:pt x="573" y="1"/>
                    <a:pt x="515" y="1"/>
                  </a:cubicBezTo>
                  <a:cubicBezTo>
                    <a:pt x="456" y="1"/>
                    <a:pt x="397" y="15"/>
                    <a:pt x="368" y="45"/>
                  </a:cubicBezTo>
                  <a:close/>
                  <a:moveTo>
                    <a:pt x="662" y="456"/>
                  </a:moveTo>
                  <a:cubicBezTo>
                    <a:pt x="662" y="485"/>
                    <a:pt x="647" y="456"/>
                    <a:pt x="647" y="426"/>
                  </a:cubicBezTo>
                  <a:cubicBezTo>
                    <a:pt x="647" y="397"/>
                    <a:pt x="647" y="382"/>
                    <a:pt x="662" y="397"/>
                  </a:cubicBezTo>
                  <a:cubicBezTo>
                    <a:pt x="662" y="412"/>
                    <a:pt x="662" y="441"/>
                    <a:pt x="662" y="456"/>
                  </a:cubicBezTo>
                  <a:close/>
                  <a:moveTo>
                    <a:pt x="162" y="705"/>
                  </a:moveTo>
                  <a:cubicBezTo>
                    <a:pt x="162" y="720"/>
                    <a:pt x="148" y="735"/>
                    <a:pt x="133" y="735"/>
                  </a:cubicBezTo>
                  <a:cubicBezTo>
                    <a:pt x="118" y="735"/>
                    <a:pt x="118" y="720"/>
                    <a:pt x="104" y="705"/>
                  </a:cubicBezTo>
                  <a:cubicBezTo>
                    <a:pt x="104" y="691"/>
                    <a:pt x="118" y="676"/>
                    <a:pt x="133" y="676"/>
                  </a:cubicBezTo>
                  <a:cubicBezTo>
                    <a:pt x="148" y="676"/>
                    <a:pt x="162" y="691"/>
                    <a:pt x="162" y="705"/>
                  </a:cubicBezTo>
                  <a:close/>
                  <a:moveTo>
                    <a:pt x="471" y="1175"/>
                  </a:moveTo>
                  <a:cubicBezTo>
                    <a:pt x="471" y="1190"/>
                    <a:pt x="456" y="1205"/>
                    <a:pt x="441" y="1205"/>
                  </a:cubicBezTo>
                  <a:cubicBezTo>
                    <a:pt x="427" y="1205"/>
                    <a:pt x="412" y="1190"/>
                    <a:pt x="412" y="1175"/>
                  </a:cubicBezTo>
                  <a:cubicBezTo>
                    <a:pt x="412" y="1160"/>
                    <a:pt x="427" y="1146"/>
                    <a:pt x="441" y="1146"/>
                  </a:cubicBezTo>
                  <a:cubicBezTo>
                    <a:pt x="456" y="1146"/>
                    <a:pt x="471" y="1160"/>
                    <a:pt x="471" y="1175"/>
                  </a:cubicBezTo>
                  <a:close/>
                  <a:moveTo>
                    <a:pt x="1043" y="1337"/>
                  </a:moveTo>
                  <a:cubicBezTo>
                    <a:pt x="1043" y="1351"/>
                    <a:pt x="1043" y="1366"/>
                    <a:pt x="1014" y="1381"/>
                  </a:cubicBezTo>
                  <a:cubicBezTo>
                    <a:pt x="984" y="1395"/>
                    <a:pt x="970" y="1381"/>
                    <a:pt x="970" y="1351"/>
                  </a:cubicBezTo>
                  <a:cubicBezTo>
                    <a:pt x="970" y="1337"/>
                    <a:pt x="1014" y="1307"/>
                    <a:pt x="1043" y="1337"/>
                  </a:cubicBezTo>
                  <a:close/>
                  <a:moveTo>
                    <a:pt x="691" y="1718"/>
                  </a:moveTo>
                  <a:cubicBezTo>
                    <a:pt x="676" y="1733"/>
                    <a:pt x="647" y="1733"/>
                    <a:pt x="632" y="1718"/>
                  </a:cubicBezTo>
                  <a:cubicBezTo>
                    <a:pt x="617" y="1718"/>
                    <a:pt x="617" y="1704"/>
                    <a:pt x="647" y="1704"/>
                  </a:cubicBezTo>
                  <a:cubicBezTo>
                    <a:pt x="676" y="1704"/>
                    <a:pt x="691" y="1718"/>
                    <a:pt x="691" y="1718"/>
                  </a:cubicBezTo>
                  <a:close/>
                  <a:moveTo>
                    <a:pt x="999" y="2276"/>
                  </a:moveTo>
                  <a:cubicBezTo>
                    <a:pt x="999" y="2291"/>
                    <a:pt x="984" y="2291"/>
                    <a:pt x="955" y="2291"/>
                  </a:cubicBezTo>
                  <a:cubicBezTo>
                    <a:pt x="940" y="2291"/>
                    <a:pt x="896" y="2262"/>
                    <a:pt x="926" y="2232"/>
                  </a:cubicBezTo>
                  <a:cubicBezTo>
                    <a:pt x="970" y="2203"/>
                    <a:pt x="999" y="2232"/>
                    <a:pt x="999" y="22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8941176" y="1636955"/>
              <a:ext cx="34909" cy="83280"/>
            </a:xfrm>
            <a:custGeom>
              <a:avLst/>
              <a:gdLst/>
              <a:ahLst/>
              <a:cxnLst/>
              <a:rect l="l" t="t" r="r" b="b"/>
              <a:pathLst>
                <a:path w="1102" h="2629" extrusionOk="0">
                  <a:moveTo>
                    <a:pt x="353" y="15"/>
                  </a:moveTo>
                  <a:cubicBezTo>
                    <a:pt x="323" y="15"/>
                    <a:pt x="308" y="30"/>
                    <a:pt x="294" y="59"/>
                  </a:cubicBezTo>
                  <a:cubicBezTo>
                    <a:pt x="294" y="88"/>
                    <a:pt x="279" y="118"/>
                    <a:pt x="250" y="118"/>
                  </a:cubicBezTo>
                  <a:cubicBezTo>
                    <a:pt x="220" y="133"/>
                    <a:pt x="191" y="147"/>
                    <a:pt x="176" y="177"/>
                  </a:cubicBezTo>
                  <a:cubicBezTo>
                    <a:pt x="147" y="191"/>
                    <a:pt x="118" y="206"/>
                    <a:pt x="88" y="221"/>
                  </a:cubicBezTo>
                  <a:cubicBezTo>
                    <a:pt x="15" y="235"/>
                    <a:pt x="0" y="353"/>
                    <a:pt x="0" y="778"/>
                  </a:cubicBezTo>
                  <a:cubicBezTo>
                    <a:pt x="0" y="1101"/>
                    <a:pt x="0" y="1116"/>
                    <a:pt x="74" y="1175"/>
                  </a:cubicBezTo>
                  <a:cubicBezTo>
                    <a:pt x="147" y="1234"/>
                    <a:pt x="147" y="1336"/>
                    <a:pt x="44" y="1307"/>
                  </a:cubicBezTo>
                  <a:cubicBezTo>
                    <a:pt x="15" y="1307"/>
                    <a:pt x="0" y="1307"/>
                    <a:pt x="0" y="1351"/>
                  </a:cubicBezTo>
                  <a:cubicBezTo>
                    <a:pt x="0" y="1424"/>
                    <a:pt x="30" y="1439"/>
                    <a:pt x="74" y="1410"/>
                  </a:cubicBezTo>
                  <a:cubicBezTo>
                    <a:pt x="118" y="1366"/>
                    <a:pt x="103" y="1380"/>
                    <a:pt x="103" y="1410"/>
                  </a:cubicBezTo>
                  <a:cubicBezTo>
                    <a:pt x="103" y="1424"/>
                    <a:pt x="88" y="1439"/>
                    <a:pt x="74" y="1439"/>
                  </a:cubicBezTo>
                  <a:cubicBezTo>
                    <a:pt x="30" y="1439"/>
                    <a:pt x="44" y="1513"/>
                    <a:pt x="88" y="1557"/>
                  </a:cubicBezTo>
                  <a:cubicBezTo>
                    <a:pt x="147" y="1615"/>
                    <a:pt x="147" y="1645"/>
                    <a:pt x="132" y="1791"/>
                  </a:cubicBezTo>
                  <a:cubicBezTo>
                    <a:pt x="118" y="2085"/>
                    <a:pt x="132" y="2158"/>
                    <a:pt x="191" y="2173"/>
                  </a:cubicBezTo>
                  <a:cubicBezTo>
                    <a:pt x="250" y="2188"/>
                    <a:pt x="264" y="2261"/>
                    <a:pt x="220" y="2305"/>
                  </a:cubicBezTo>
                  <a:cubicBezTo>
                    <a:pt x="162" y="2335"/>
                    <a:pt x="191" y="2393"/>
                    <a:pt x="294" y="2511"/>
                  </a:cubicBezTo>
                  <a:cubicBezTo>
                    <a:pt x="411" y="2628"/>
                    <a:pt x="411" y="2628"/>
                    <a:pt x="558" y="2628"/>
                  </a:cubicBezTo>
                  <a:cubicBezTo>
                    <a:pt x="690" y="2614"/>
                    <a:pt x="822" y="2555"/>
                    <a:pt x="1013" y="2364"/>
                  </a:cubicBezTo>
                  <a:lnTo>
                    <a:pt x="1087" y="2291"/>
                  </a:lnTo>
                  <a:lnTo>
                    <a:pt x="1087" y="1924"/>
                  </a:lnTo>
                  <a:cubicBezTo>
                    <a:pt x="1101" y="1791"/>
                    <a:pt x="1101" y="1674"/>
                    <a:pt x="1072" y="1557"/>
                  </a:cubicBezTo>
                  <a:cubicBezTo>
                    <a:pt x="1057" y="1557"/>
                    <a:pt x="1057" y="1513"/>
                    <a:pt x="1072" y="1468"/>
                  </a:cubicBezTo>
                  <a:cubicBezTo>
                    <a:pt x="1087" y="1424"/>
                    <a:pt x="1072" y="1380"/>
                    <a:pt x="1057" y="1380"/>
                  </a:cubicBezTo>
                  <a:cubicBezTo>
                    <a:pt x="1028" y="1380"/>
                    <a:pt x="1028" y="1366"/>
                    <a:pt x="1057" y="1336"/>
                  </a:cubicBezTo>
                  <a:cubicBezTo>
                    <a:pt x="1072" y="1145"/>
                    <a:pt x="1043" y="955"/>
                    <a:pt x="984" y="778"/>
                  </a:cubicBezTo>
                  <a:cubicBezTo>
                    <a:pt x="954" y="705"/>
                    <a:pt x="940" y="632"/>
                    <a:pt x="940" y="544"/>
                  </a:cubicBezTo>
                  <a:cubicBezTo>
                    <a:pt x="940" y="426"/>
                    <a:pt x="896" y="279"/>
                    <a:pt x="837" y="279"/>
                  </a:cubicBezTo>
                  <a:cubicBezTo>
                    <a:pt x="778" y="279"/>
                    <a:pt x="793" y="265"/>
                    <a:pt x="793" y="250"/>
                  </a:cubicBezTo>
                  <a:cubicBezTo>
                    <a:pt x="808" y="221"/>
                    <a:pt x="793" y="206"/>
                    <a:pt x="749" y="191"/>
                  </a:cubicBezTo>
                  <a:cubicBezTo>
                    <a:pt x="705" y="191"/>
                    <a:pt x="661" y="162"/>
                    <a:pt x="646" y="118"/>
                  </a:cubicBezTo>
                  <a:cubicBezTo>
                    <a:pt x="631" y="74"/>
                    <a:pt x="587" y="44"/>
                    <a:pt x="558" y="44"/>
                  </a:cubicBezTo>
                  <a:cubicBezTo>
                    <a:pt x="514" y="44"/>
                    <a:pt x="485" y="30"/>
                    <a:pt x="441" y="30"/>
                  </a:cubicBezTo>
                  <a:cubicBezTo>
                    <a:pt x="411" y="15"/>
                    <a:pt x="382" y="0"/>
                    <a:pt x="353" y="15"/>
                  </a:cubicBezTo>
                  <a:close/>
                  <a:moveTo>
                    <a:pt x="690" y="1219"/>
                  </a:moveTo>
                  <a:cubicBezTo>
                    <a:pt x="676" y="1248"/>
                    <a:pt x="646" y="1263"/>
                    <a:pt x="646" y="1263"/>
                  </a:cubicBezTo>
                  <a:cubicBezTo>
                    <a:pt x="631" y="1248"/>
                    <a:pt x="661" y="1190"/>
                    <a:pt x="690" y="1190"/>
                  </a:cubicBezTo>
                  <a:cubicBezTo>
                    <a:pt x="720" y="1190"/>
                    <a:pt x="705" y="1204"/>
                    <a:pt x="690" y="1219"/>
                  </a:cubicBezTo>
                  <a:close/>
                  <a:moveTo>
                    <a:pt x="279" y="2026"/>
                  </a:moveTo>
                  <a:cubicBezTo>
                    <a:pt x="264" y="2070"/>
                    <a:pt x="220" y="2085"/>
                    <a:pt x="220" y="2056"/>
                  </a:cubicBezTo>
                  <a:cubicBezTo>
                    <a:pt x="220" y="2012"/>
                    <a:pt x="235" y="1997"/>
                    <a:pt x="279" y="1982"/>
                  </a:cubicBezTo>
                  <a:cubicBezTo>
                    <a:pt x="294" y="1982"/>
                    <a:pt x="294" y="2012"/>
                    <a:pt x="279" y="20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8"/>
            <p:cNvSpPr/>
            <p:nvPr/>
          </p:nvSpPr>
          <p:spPr>
            <a:xfrm>
              <a:off x="8770941" y="1643924"/>
              <a:ext cx="33990" cy="91200"/>
            </a:xfrm>
            <a:custGeom>
              <a:avLst/>
              <a:gdLst/>
              <a:ahLst/>
              <a:cxnLst/>
              <a:rect l="l" t="t" r="r" b="b"/>
              <a:pathLst>
                <a:path w="1073" h="2879" extrusionOk="0">
                  <a:moveTo>
                    <a:pt x="456" y="45"/>
                  </a:moveTo>
                  <a:cubicBezTo>
                    <a:pt x="456" y="45"/>
                    <a:pt x="427" y="59"/>
                    <a:pt x="383" y="45"/>
                  </a:cubicBezTo>
                  <a:cubicBezTo>
                    <a:pt x="339" y="30"/>
                    <a:pt x="309" y="45"/>
                    <a:pt x="309" y="59"/>
                  </a:cubicBezTo>
                  <a:cubicBezTo>
                    <a:pt x="309" y="74"/>
                    <a:pt x="280" y="89"/>
                    <a:pt x="236" y="89"/>
                  </a:cubicBezTo>
                  <a:cubicBezTo>
                    <a:pt x="177" y="74"/>
                    <a:pt x="133" y="118"/>
                    <a:pt x="118" y="162"/>
                  </a:cubicBezTo>
                  <a:cubicBezTo>
                    <a:pt x="104" y="191"/>
                    <a:pt x="89" y="235"/>
                    <a:pt x="60" y="250"/>
                  </a:cubicBezTo>
                  <a:cubicBezTo>
                    <a:pt x="16" y="280"/>
                    <a:pt x="1" y="691"/>
                    <a:pt x="1" y="1439"/>
                  </a:cubicBezTo>
                  <a:cubicBezTo>
                    <a:pt x="1" y="2085"/>
                    <a:pt x="1" y="2247"/>
                    <a:pt x="45" y="2261"/>
                  </a:cubicBezTo>
                  <a:cubicBezTo>
                    <a:pt x="74" y="2305"/>
                    <a:pt x="89" y="2364"/>
                    <a:pt x="89" y="2423"/>
                  </a:cubicBezTo>
                  <a:cubicBezTo>
                    <a:pt x="104" y="2570"/>
                    <a:pt x="104" y="2570"/>
                    <a:pt x="251" y="2746"/>
                  </a:cubicBezTo>
                  <a:cubicBezTo>
                    <a:pt x="353" y="2863"/>
                    <a:pt x="383" y="2878"/>
                    <a:pt x="471" y="2863"/>
                  </a:cubicBezTo>
                  <a:cubicBezTo>
                    <a:pt x="515" y="2863"/>
                    <a:pt x="559" y="2863"/>
                    <a:pt x="603" y="2834"/>
                  </a:cubicBezTo>
                  <a:cubicBezTo>
                    <a:pt x="603" y="2819"/>
                    <a:pt x="618" y="2805"/>
                    <a:pt x="632" y="2819"/>
                  </a:cubicBezTo>
                  <a:cubicBezTo>
                    <a:pt x="706" y="2834"/>
                    <a:pt x="764" y="2790"/>
                    <a:pt x="779" y="2731"/>
                  </a:cubicBezTo>
                  <a:cubicBezTo>
                    <a:pt x="808" y="2687"/>
                    <a:pt x="852" y="2643"/>
                    <a:pt x="897" y="2628"/>
                  </a:cubicBezTo>
                  <a:cubicBezTo>
                    <a:pt x="985" y="2599"/>
                    <a:pt x="985" y="2584"/>
                    <a:pt x="970" y="2511"/>
                  </a:cubicBezTo>
                  <a:cubicBezTo>
                    <a:pt x="955" y="2438"/>
                    <a:pt x="970" y="2379"/>
                    <a:pt x="1014" y="2320"/>
                  </a:cubicBezTo>
                  <a:cubicBezTo>
                    <a:pt x="1058" y="2232"/>
                    <a:pt x="1073" y="2188"/>
                    <a:pt x="1058" y="1894"/>
                  </a:cubicBezTo>
                  <a:cubicBezTo>
                    <a:pt x="1043" y="1498"/>
                    <a:pt x="1014" y="1307"/>
                    <a:pt x="985" y="1278"/>
                  </a:cubicBezTo>
                  <a:cubicBezTo>
                    <a:pt x="970" y="1248"/>
                    <a:pt x="955" y="1204"/>
                    <a:pt x="955" y="1160"/>
                  </a:cubicBezTo>
                  <a:cubicBezTo>
                    <a:pt x="955" y="1116"/>
                    <a:pt x="941" y="955"/>
                    <a:pt x="926" y="837"/>
                  </a:cubicBezTo>
                  <a:cubicBezTo>
                    <a:pt x="911" y="705"/>
                    <a:pt x="882" y="544"/>
                    <a:pt x="882" y="470"/>
                  </a:cubicBezTo>
                  <a:cubicBezTo>
                    <a:pt x="867" y="309"/>
                    <a:pt x="823" y="235"/>
                    <a:pt x="764" y="250"/>
                  </a:cubicBezTo>
                  <a:cubicBezTo>
                    <a:pt x="750" y="250"/>
                    <a:pt x="735" y="250"/>
                    <a:pt x="735" y="250"/>
                  </a:cubicBezTo>
                  <a:cubicBezTo>
                    <a:pt x="735" y="235"/>
                    <a:pt x="706" y="206"/>
                    <a:pt x="662" y="191"/>
                  </a:cubicBezTo>
                  <a:cubicBezTo>
                    <a:pt x="618" y="191"/>
                    <a:pt x="603" y="162"/>
                    <a:pt x="603" y="133"/>
                  </a:cubicBezTo>
                  <a:cubicBezTo>
                    <a:pt x="618" y="103"/>
                    <a:pt x="603" y="59"/>
                    <a:pt x="574" y="45"/>
                  </a:cubicBezTo>
                  <a:cubicBezTo>
                    <a:pt x="529" y="15"/>
                    <a:pt x="456" y="1"/>
                    <a:pt x="456" y="45"/>
                  </a:cubicBezTo>
                  <a:close/>
                  <a:moveTo>
                    <a:pt x="383" y="147"/>
                  </a:moveTo>
                  <a:cubicBezTo>
                    <a:pt x="383" y="162"/>
                    <a:pt x="397" y="177"/>
                    <a:pt x="383" y="177"/>
                  </a:cubicBezTo>
                  <a:lnTo>
                    <a:pt x="324" y="191"/>
                  </a:lnTo>
                  <a:cubicBezTo>
                    <a:pt x="295" y="206"/>
                    <a:pt x="295" y="191"/>
                    <a:pt x="295" y="177"/>
                  </a:cubicBezTo>
                  <a:cubicBezTo>
                    <a:pt x="309" y="147"/>
                    <a:pt x="353" y="118"/>
                    <a:pt x="383" y="162"/>
                  </a:cubicBezTo>
                  <a:close/>
                  <a:moveTo>
                    <a:pt x="794" y="353"/>
                  </a:moveTo>
                  <a:cubicBezTo>
                    <a:pt x="794" y="353"/>
                    <a:pt x="794" y="382"/>
                    <a:pt x="779" y="382"/>
                  </a:cubicBezTo>
                  <a:cubicBezTo>
                    <a:pt x="764" y="382"/>
                    <a:pt x="750" y="353"/>
                    <a:pt x="750" y="353"/>
                  </a:cubicBezTo>
                  <a:cubicBezTo>
                    <a:pt x="735" y="338"/>
                    <a:pt x="750" y="324"/>
                    <a:pt x="750" y="324"/>
                  </a:cubicBezTo>
                  <a:cubicBezTo>
                    <a:pt x="779" y="324"/>
                    <a:pt x="794" y="338"/>
                    <a:pt x="794" y="353"/>
                  </a:cubicBezTo>
                  <a:close/>
                  <a:moveTo>
                    <a:pt x="162" y="896"/>
                  </a:moveTo>
                  <a:cubicBezTo>
                    <a:pt x="148" y="911"/>
                    <a:pt x="133" y="925"/>
                    <a:pt x="104" y="925"/>
                  </a:cubicBezTo>
                  <a:cubicBezTo>
                    <a:pt x="89" y="925"/>
                    <a:pt x="74" y="911"/>
                    <a:pt x="60" y="896"/>
                  </a:cubicBezTo>
                  <a:cubicBezTo>
                    <a:pt x="60" y="881"/>
                    <a:pt x="89" y="867"/>
                    <a:pt x="118" y="867"/>
                  </a:cubicBezTo>
                  <a:cubicBezTo>
                    <a:pt x="162" y="867"/>
                    <a:pt x="177" y="896"/>
                    <a:pt x="162" y="911"/>
                  </a:cubicBezTo>
                  <a:close/>
                  <a:moveTo>
                    <a:pt x="808" y="940"/>
                  </a:moveTo>
                  <a:cubicBezTo>
                    <a:pt x="794" y="955"/>
                    <a:pt x="779" y="970"/>
                    <a:pt x="764" y="984"/>
                  </a:cubicBezTo>
                  <a:cubicBezTo>
                    <a:pt x="750" y="984"/>
                    <a:pt x="735" y="984"/>
                    <a:pt x="750" y="940"/>
                  </a:cubicBezTo>
                  <a:cubicBezTo>
                    <a:pt x="764" y="911"/>
                    <a:pt x="823" y="896"/>
                    <a:pt x="808" y="940"/>
                  </a:cubicBezTo>
                  <a:close/>
                  <a:moveTo>
                    <a:pt x="867" y="1160"/>
                  </a:moveTo>
                  <a:cubicBezTo>
                    <a:pt x="867" y="1175"/>
                    <a:pt x="838" y="1175"/>
                    <a:pt x="838" y="1146"/>
                  </a:cubicBezTo>
                  <a:cubicBezTo>
                    <a:pt x="838" y="1116"/>
                    <a:pt x="838" y="1087"/>
                    <a:pt x="852" y="1102"/>
                  </a:cubicBezTo>
                  <a:cubicBezTo>
                    <a:pt x="867" y="1116"/>
                    <a:pt x="867" y="1146"/>
                    <a:pt x="867" y="1160"/>
                  </a:cubicBezTo>
                  <a:close/>
                  <a:moveTo>
                    <a:pt x="324" y="2217"/>
                  </a:moveTo>
                  <a:cubicBezTo>
                    <a:pt x="265" y="2261"/>
                    <a:pt x="236" y="2247"/>
                    <a:pt x="265" y="2217"/>
                  </a:cubicBezTo>
                  <a:cubicBezTo>
                    <a:pt x="295" y="2188"/>
                    <a:pt x="309" y="2188"/>
                    <a:pt x="339" y="2188"/>
                  </a:cubicBezTo>
                  <a:cubicBezTo>
                    <a:pt x="368" y="2188"/>
                    <a:pt x="368" y="2188"/>
                    <a:pt x="324" y="22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8"/>
            <p:cNvSpPr/>
            <p:nvPr/>
          </p:nvSpPr>
          <p:spPr>
            <a:xfrm>
              <a:off x="8825839" y="1734617"/>
              <a:ext cx="38615" cy="89331"/>
            </a:xfrm>
            <a:custGeom>
              <a:avLst/>
              <a:gdLst/>
              <a:ahLst/>
              <a:cxnLst/>
              <a:rect l="l" t="t" r="r" b="b"/>
              <a:pathLst>
                <a:path w="1219" h="2820" extrusionOk="0">
                  <a:moveTo>
                    <a:pt x="544" y="15"/>
                  </a:moveTo>
                  <a:cubicBezTo>
                    <a:pt x="499" y="30"/>
                    <a:pt x="470" y="44"/>
                    <a:pt x="441" y="74"/>
                  </a:cubicBezTo>
                  <a:cubicBezTo>
                    <a:pt x="426" y="88"/>
                    <a:pt x="397" y="103"/>
                    <a:pt x="367" y="118"/>
                  </a:cubicBezTo>
                  <a:cubicBezTo>
                    <a:pt x="250" y="118"/>
                    <a:pt x="0" y="852"/>
                    <a:pt x="88" y="896"/>
                  </a:cubicBezTo>
                  <a:cubicBezTo>
                    <a:pt x="103" y="911"/>
                    <a:pt x="103" y="925"/>
                    <a:pt x="103" y="955"/>
                  </a:cubicBezTo>
                  <a:cubicBezTo>
                    <a:pt x="103" y="969"/>
                    <a:pt x="103" y="984"/>
                    <a:pt x="88" y="969"/>
                  </a:cubicBezTo>
                  <a:cubicBezTo>
                    <a:pt x="74" y="969"/>
                    <a:pt x="30" y="1116"/>
                    <a:pt x="44" y="1278"/>
                  </a:cubicBezTo>
                  <a:cubicBezTo>
                    <a:pt x="44" y="1351"/>
                    <a:pt x="44" y="1468"/>
                    <a:pt x="59" y="1512"/>
                  </a:cubicBezTo>
                  <a:cubicBezTo>
                    <a:pt x="59" y="1557"/>
                    <a:pt x="74" y="1601"/>
                    <a:pt x="103" y="1615"/>
                  </a:cubicBezTo>
                  <a:cubicBezTo>
                    <a:pt x="147" y="1630"/>
                    <a:pt x="176" y="1659"/>
                    <a:pt x="147" y="1689"/>
                  </a:cubicBezTo>
                  <a:cubicBezTo>
                    <a:pt x="103" y="1880"/>
                    <a:pt x="88" y="2056"/>
                    <a:pt x="103" y="2247"/>
                  </a:cubicBezTo>
                  <a:cubicBezTo>
                    <a:pt x="103" y="2349"/>
                    <a:pt x="118" y="2408"/>
                    <a:pt x="147" y="2423"/>
                  </a:cubicBezTo>
                  <a:cubicBezTo>
                    <a:pt x="176" y="2452"/>
                    <a:pt x="206" y="2496"/>
                    <a:pt x="206" y="2540"/>
                  </a:cubicBezTo>
                  <a:cubicBezTo>
                    <a:pt x="221" y="2584"/>
                    <a:pt x="235" y="2628"/>
                    <a:pt x="250" y="2658"/>
                  </a:cubicBezTo>
                  <a:cubicBezTo>
                    <a:pt x="323" y="2731"/>
                    <a:pt x="426" y="2790"/>
                    <a:pt x="529" y="2790"/>
                  </a:cubicBezTo>
                  <a:cubicBezTo>
                    <a:pt x="558" y="2775"/>
                    <a:pt x="573" y="2790"/>
                    <a:pt x="573" y="2790"/>
                  </a:cubicBezTo>
                  <a:cubicBezTo>
                    <a:pt x="573" y="2790"/>
                    <a:pt x="632" y="2819"/>
                    <a:pt x="690" y="2819"/>
                  </a:cubicBezTo>
                  <a:cubicBezTo>
                    <a:pt x="778" y="2819"/>
                    <a:pt x="808" y="2804"/>
                    <a:pt x="822" y="2746"/>
                  </a:cubicBezTo>
                  <a:cubicBezTo>
                    <a:pt x="837" y="2687"/>
                    <a:pt x="852" y="2687"/>
                    <a:pt x="896" y="2687"/>
                  </a:cubicBezTo>
                  <a:cubicBezTo>
                    <a:pt x="940" y="2687"/>
                    <a:pt x="1013" y="2628"/>
                    <a:pt x="1072" y="2467"/>
                  </a:cubicBezTo>
                  <a:cubicBezTo>
                    <a:pt x="1087" y="2437"/>
                    <a:pt x="1116" y="2408"/>
                    <a:pt x="1131" y="2408"/>
                  </a:cubicBezTo>
                  <a:cubicBezTo>
                    <a:pt x="1189" y="2379"/>
                    <a:pt x="1219" y="2056"/>
                    <a:pt x="1219" y="1483"/>
                  </a:cubicBezTo>
                  <a:cubicBezTo>
                    <a:pt x="1219" y="999"/>
                    <a:pt x="1219" y="896"/>
                    <a:pt x="1175" y="867"/>
                  </a:cubicBezTo>
                  <a:cubicBezTo>
                    <a:pt x="1131" y="837"/>
                    <a:pt x="1116" y="764"/>
                    <a:pt x="1160" y="764"/>
                  </a:cubicBezTo>
                  <a:cubicBezTo>
                    <a:pt x="1204" y="764"/>
                    <a:pt x="1204" y="588"/>
                    <a:pt x="1160" y="455"/>
                  </a:cubicBezTo>
                  <a:cubicBezTo>
                    <a:pt x="1145" y="397"/>
                    <a:pt x="1116" y="353"/>
                    <a:pt x="1101" y="353"/>
                  </a:cubicBezTo>
                  <a:cubicBezTo>
                    <a:pt x="1087" y="353"/>
                    <a:pt x="1087" y="338"/>
                    <a:pt x="1087" y="338"/>
                  </a:cubicBezTo>
                  <a:cubicBezTo>
                    <a:pt x="1101" y="323"/>
                    <a:pt x="969" y="191"/>
                    <a:pt x="911" y="191"/>
                  </a:cubicBezTo>
                  <a:cubicBezTo>
                    <a:pt x="852" y="191"/>
                    <a:pt x="822" y="132"/>
                    <a:pt x="866" y="88"/>
                  </a:cubicBezTo>
                  <a:cubicBezTo>
                    <a:pt x="896" y="59"/>
                    <a:pt x="896" y="44"/>
                    <a:pt x="866" y="30"/>
                  </a:cubicBezTo>
                  <a:cubicBezTo>
                    <a:pt x="764" y="0"/>
                    <a:pt x="661" y="0"/>
                    <a:pt x="558" y="30"/>
                  </a:cubicBezTo>
                  <a:close/>
                  <a:moveTo>
                    <a:pt x="382" y="500"/>
                  </a:moveTo>
                  <a:cubicBezTo>
                    <a:pt x="426" y="558"/>
                    <a:pt x="367" y="588"/>
                    <a:pt x="323" y="529"/>
                  </a:cubicBezTo>
                  <a:cubicBezTo>
                    <a:pt x="294" y="514"/>
                    <a:pt x="279" y="500"/>
                    <a:pt x="279" y="470"/>
                  </a:cubicBezTo>
                  <a:cubicBezTo>
                    <a:pt x="279" y="441"/>
                    <a:pt x="353" y="470"/>
                    <a:pt x="382" y="500"/>
                  </a:cubicBezTo>
                  <a:close/>
                  <a:moveTo>
                    <a:pt x="881" y="1292"/>
                  </a:moveTo>
                  <a:cubicBezTo>
                    <a:pt x="881" y="1307"/>
                    <a:pt x="881" y="1322"/>
                    <a:pt x="881" y="1322"/>
                  </a:cubicBezTo>
                  <a:cubicBezTo>
                    <a:pt x="866" y="1322"/>
                    <a:pt x="852" y="1307"/>
                    <a:pt x="852" y="1292"/>
                  </a:cubicBezTo>
                  <a:cubicBezTo>
                    <a:pt x="837" y="1278"/>
                    <a:pt x="852" y="1263"/>
                    <a:pt x="852" y="1263"/>
                  </a:cubicBezTo>
                  <a:cubicBezTo>
                    <a:pt x="866" y="1263"/>
                    <a:pt x="881" y="1278"/>
                    <a:pt x="881" y="1292"/>
                  </a:cubicBezTo>
                  <a:close/>
                  <a:moveTo>
                    <a:pt x="705" y="1997"/>
                  </a:moveTo>
                  <a:cubicBezTo>
                    <a:pt x="676" y="2026"/>
                    <a:pt x="661" y="2041"/>
                    <a:pt x="661" y="2070"/>
                  </a:cubicBezTo>
                  <a:cubicBezTo>
                    <a:pt x="661" y="2085"/>
                    <a:pt x="646" y="2100"/>
                    <a:pt x="617" y="2100"/>
                  </a:cubicBezTo>
                  <a:cubicBezTo>
                    <a:pt x="588" y="2100"/>
                    <a:pt x="573" y="2114"/>
                    <a:pt x="588" y="2144"/>
                  </a:cubicBezTo>
                  <a:cubicBezTo>
                    <a:pt x="602" y="2173"/>
                    <a:pt x="588" y="2188"/>
                    <a:pt x="573" y="2188"/>
                  </a:cubicBezTo>
                  <a:cubicBezTo>
                    <a:pt x="558" y="2188"/>
                    <a:pt x="544" y="2158"/>
                    <a:pt x="544" y="2129"/>
                  </a:cubicBezTo>
                  <a:cubicBezTo>
                    <a:pt x="544" y="2100"/>
                    <a:pt x="558" y="2070"/>
                    <a:pt x="588" y="2070"/>
                  </a:cubicBezTo>
                  <a:cubicBezTo>
                    <a:pt x="646" y="2070"/>
                    <a:pt x="646" y="2041"/>
                    <a:pt x="588" y="1997"/>
                  </a:cubicBezTo>
                  <a:cubicBezTo>
                    <a:pt x="544" y="1953"/>
                    <a:pt x="573" y="1953"/>
                    <a:pt x="646" y="1953"/>
                  </a:cubicBezTo>
                  <a:cubicBezTo>
                    <a:pt x="720" y="1953"/>
                    <a:pt x="749" y="1968"/>
                    <a:pt x="705" y="1997"/>
                  </a:cubicBezTo>
                  <a:close/>
                  <a:moveTo>
                    <a:pt x="499" y="2423"/>
                  </a:moveTo>
                  <a:cubicBezTo>
                    <a:pt x="514" y="2452"/>
                    <a:pt x="499" y="2467"/>
                    <a:pt x="485" y="2481"/>
                  </a:cubicBezTo>
                  <a:cubicBezTo>
                    <a:pt x="470" y="2511"/>
                    <a:pt x="470" y="2525"/>
                    <a:pt x="455" y="2511"/>
                  </a:cubicBezTo>
                  <a:cubicBezTo>
                    <a:pt x="455" y="2496"/>
                    <a:pt x="455" y="2467"/>
                    <a:pt x="455" y="2452"/>
                  </a:cubicBezTo>
                  <a:cubicBezTo>
                    <a:pt x="455" y="2408"/>
                    <a:pt x="485" y="2379"/>
                    <a:pt x="514" y="2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8"/>
            <p:cNvSpPr/>
            <p:nvPr/>
          </p:nvSpPr>
          <p:spPr>
            <a:xfrm>
              <a:off x="8896986" y="1736929"/>
              <a:ext cx="33990" cy="93987"/>
            </a:xfrm>
            <a:custGeom>
              <a:avLst/>
              <a:gdLst/>
              <a:ahLst/>
              <a:cxnLst/>
              <a:rect l="l" t="t" r="r" b="b"/>
              <a:pathLst>
                <a:path w="1073" h="2967" extrusionOk="0">
                  <a:moveTo>
                    <a:pt x="500" y="45"/>
                  </a:moveTo>
                  <a:cubicBezTo>
                    <a:pt x="500" y="45"/>
                    <a:pt x="485" y="59"/>
                    <a:pt x="456" y="59"/>
                  </a:cubicBezTo>
                  <a:cubicBezTo>
                    <a:pt x="441" y="59"/>
                    <a:pt x="412" y="59"/>
                    <a:pt x="412" y="89"/>
                  </a:cubicBezTo>
                  <a:cubicBezTo>
                    <a:pt x="412" y="104"/>
                    <a:pt x="397" y="118"/>
                    <a:pt x="353" y="133"/>
                  </a:cubicBezTo>
                  <a:cubicBezTo>
                    <a:pt x="309" y="162"/>
                    <a:pt x="279" y="206"/>
                    <a:pt x="250" y="250"/>
                  </a:cubicBezTo>
                  <a:cubicBezTo>
                    <a:pt x="206" y="338"/>
                    <a:pt x="191" y="427"/>
                    <a:pt x="191" y="794"/>
                  </a:cubicBezTo>
                  <a:cubicBezTo>
                    <a:pt x="206" y="1058"/>
                    <a:pt x="177" y="1322"/>
                    <a:pt x="133" y="1572"/>
                  </a:cubicBezTo>
                  <a:cubicBezTo>
                    <a:pt x="89" y="1762"/>
                    <a:pt x="45" y="1968"/>
                    <a:pt x="45" y="2027"/>
                  </a:cubicBezTo>
                  <a:cubicBezTo>
                    <a:pt x="30" y="2100"/>
                    <a:pt x="30" y="2203"/>
                    <a:pt x="15" y="2262"/>
                  </a:cubicBezTo>
                  <a:cubicBezTo>
                    <a:pt x="1" y="2335"/>
                    <a:pt x="1" y="2423"/>
                    <a:pt x="15" y="2496"/>
                  </a:cubicBezTo>
                  <a:cubicBezTo>
                    <a:pt x="45" y="2775"/>
                    <a:pt x="323" y="2966"/>
                    <a:pt x="514" y="2834"/>
                  </a:cubicBezTo>
                  <a:cubicBezTo>
                    <a:pt x="705" y="2702"/>
                    <a:pt x="867" y="2496"/>
                    <a:pt x="837" y="2364"/>
                  </a:cubicBezTo>
                  <a:cubicBezTo>
                    <a:pt x="837" y="2350"/>
                    <a:pt x="837" y="2335"/>
                    <a:pt x="852" y="2335"/>
                  </a:cubicBezTo>
                  <a:cubicBezTo>
                    <a:pt x="867" y="2335"/>
                    <a:pt x="896" y="2262"/>
                    <a:pt x="911" y="2159"/>
                  </a:cubicBezTo>
                  <a:cubicBezTo>
                    <a:pt x="925" y="2041"/>
                    <a:pt x="969" y="1909"/>
                    <a:pt x="984" y="1821"/>
                  </a:cubicBezTo>
                  <a:cubicBezTo>
                    <a:pt x="1028" y="1704"/>
                    <a:pt x="1028" y="1645"/>
                    <a:pt x="984" y="1616"/>
                  </a:cubicBezTo>
                  <a:cubicBezTo>
                    <a:pt x="955" y="1601"/>
                    <a:pt x="969" y="1586"/>
                    <a:pt x="984" y="1572"/>
                  </a:cubicBezTo>
                  <a:cubicBezTo>
                    <a:pt x="1013" y="1572"/>
                    <a:pt x="1028" y="1528"/>
                    <a:pt x="1043" y="1293"/>
                  </a:cubicBezTo>
                  <a:lnTo>
                    <a:pt x="1043" y="1102"/>
                  </a:lnTo>
                  <a:cubicBezTo>
                    <a:pt x="1043" y="1072"/>
                    <a:pt x="1043" y="970"/>
                    <a:pt x="1058" y="838"/>
                  </a:cubicBezTo>
                  <a:cubicBezTo>
                    <a:pt x="1072" y="515"/>
                    <a:pt x="1028" y="265"/>
                    <a:pt x="955" y="206"/>
                  </a:cubicBezTo>
                  <a:cubicBezTo>
                    <a:pt x="911" y="177"/>
                    <a:pt x="881" y="162"/>
                    <a:pt x="837" y="162"/>
                  </a:cubicBezTo>
                  <a:cubicBezTo>
                    <a:pt x="808" y="162"/>
                    <a:pt x="793" y="148"/>
                    <a:pt x="793" y="133"/>
                  </a:cubicBezTo>
                  <a:cubicBezTo>
                    <a:pt x="793" y="118"/>
                    <a:pt x="764" y="118"/>
                    <a:pt x="749" y="118"/>
                  </a:cubicBezTo>
                  <a:cubicBezTo>
                    <a:pt x="720" y="133"/>
                    <a:pt x="705" y="118"/>
                    <a:pt x="676" y="59"/>
                  </a:cubicBezTo>
                  <a:cubicBezTo>
                    <a:pt x="661" y="15"/>
                    <a:pt x="632" y="1"/>
                    <a:pt x="573" y="1"/>
                  </a:cubicBezTo>
                  <a:cubicBezTo>
                    <a:pt x="500" y="1"/>
                    <a:pt x="500" y="15"/>
                    <a:pt x="500" y="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8"/>
            <p:cNvSpPr/>
            <p:nvPr/>
          </p:nvSpPr>
          <p:spPr>
            <a:xfrm>
              <a:off x="8685381" y="1749949"/>
              <a:ext cx="32596" cy="56323"/>
            </a:xfrm>
            <a:custGeom>
              <a:avLst/>
              <a:gdLst/>
              <a:ahLst/>
              <a:cxnLst/>
              <a:rect l="l" t="t" r="r" b="b"/>
              <a:pathLst>
                <a:path w="1029" h="1778" extrusionOk="0">
                  <a:moveTo>
                    <a:pt x="397" y="60"/>
                  </a:moveTo>
                  <a:cubicBezTo>
                    <a:pt x="353" y="74"/>
                    <a:pt x="324" y="89"/>
                    <a:pt x="280" y="89"/>
                  </a:cubicBezTo>
                  <a:cubicBezTo>
                    <a:pt x="192" y="89"/>
                    <a:pt x="177" y="104"/>
                    <a:pt x="147" y="177"/>
                  </a:cubicBezTo>
                  <a:cubicBezTo>
                    <a:pt x="118" y="236"/>
                    <a:pt x="103" y="250"/>
                    <a:pt x="74" y="236"/>
                  </a:cubicBezTo>
                  <a:cubicBezTo>
                    <a:pt x="59" y="236"/>
                    <a:pt x="45" y="236"/>
                    <a:pt x="30" y="265"/>
                  </a:cubicBezTo>
                  <a:cubicBezTo>
                    <a:pt x="1" y="427"/>
                    <a:pt x="1" y="588"/>
                    <a:pt x="30" y="750"/>
                  </a:cubicBezTo>
                  <a:cubicBezTo>
                    <a:pt x="59" y="838"/>
                    <a:pt x="59" y="926"/>
                    <a:pt x="59" y="1014"/>
                  </a:cubicBezTo>
                  <a:cubicBezTo>
                    <a:pt x="45" y="1117"/>
                    <a:pt x="59" y="1175"/>
                    <a:pt x="59" y="1175"/>
                  </a:cubicBezTo>
                  <a:cubicBezTo>
                    <a:pt x="59" y="1175"/>
                    <a:pt x="89" y="1205"/>
                    <a:pt x="89" y="1249"/>
                  </a:cubicBezTo>
                  <a:cubicBezTo>
                    <a:pt x="89" y="1396"/>
                    <a:pt x="147" y="1542"/>
                    <a:pt x="250" y="1660"/>
                  </a:cubicBezTo>
                  <a:cubicBezTo>
                    <a:pt x="309" y="1733"/>
                    <a:pt x="412" y="1777"/>
                    <a:pt x="515" y="1763"/>
                  </a:cubicBezTo>
                  <a:cubicBezTo>
                    <a:pt x="617" y="1763"/>
                    <a:pt x="676" y="1763"/>
                    <a:pt x="676" y="1733"/>
                  </a:cubicBezTo>
                  <a:cubicBezTo>
                    <a:pt x="676" y="1704"/>
                    <a:pt x="705" y="1689"/>
                    <a:pt x="735" y="1689"/>
                  </a:cubicBezTo>
                  <a:cubicBezTo>
                    <a:pt x="837" y="1616"/>
                    <a:pt x="911" y="1513"/>
                    <a:pt x="970" y="1410"/>
                  </a:cubicBezTo>
                  <a:cubicBezTo>
                    <a:pt x="970" y="1381"/>
                    <a:pt x="970" y="1366"/>
                    <a:pt x="984" y="1351"/>
                  </a:cubicBezTo>
                  <a:cubicBezTo>
                    <a:pt x="1028" y="1131"/>
                    <a:pt x="1028" y="911"/>
                    <a:pt x="999" y="676"/>
                  </a:cubicBezTo>
                  <a:cubicBezTo>
                    <a:pt x="970" y="544"/>
                    <a:pt x="852" y="353"/>
                    <a:pt x="793" y="353"/>
                  </a:cubicBezTo>
                  <a:cubicBezTo>
                    <a:pt x="779" y="353"/>
                    <a:pt x="749" y="353"/>
                    <a:pt x="749" y="338"/>
                  </a:cubicBezTo>
                  <a:cubicBezTo>
                    <a:pt x="749" y="324"/>
                    <a:pt x="764" y="309"/>
                    <a:pt x="779" y="309"/>
                  </a:cubicBezTo>
                  <a:cubicBezTo>
                    <a:pt x="808" y="309"/>
                    <a:pt x="764" y="250"/>
                    <a:pt x="632" y="118"/>
                  </a:cubicBezTo>
                  <a:cubicBezTo>
                    <a:pt x="573" y="30"/>
                    <a:pt x="426" y="1"/>
                    <a:pt x="397" y="60"/>
                  </a:cubicBezTo>
                  <a:close/>
                  <a:moveTo>
                    <a:pt x="500" y="118"/>
                  </a:moveTo>
                  <a:cubicBezTo>
                    <a:pt x="470" y="148"/>
                    <a:pt x="470" y="148"/>
                    <a:pt x="485" y="104"/>
                  </a:cubicBezTo>
                  <a:cubicBezTo>
                    <a:pt x="500" y="74"/>
                    <a:pt x="500" y="60"/>
                    <a:pt x="515" y="74"/>
                  </a:cubicBezTo>
                  <a:cubicBezTo>
                    <a:pt x="529" y="74"/>
                    <a:pt x="515" y="104"/>
                    <a:pt x="500" y="118"/>
                  </a:cubicBezTo>
                  <a:close/>
                  <a:moveTo>
                    <a:pt x="353" y="559"/>
                  </a:moveTo>
                  <a:cubicBezTo>
                    <a:pt x="353" y="603"/>
                    <a:pt x="338" y="617"/>
                    <a:pt x="294" y="617"/>
                  </a:cubicBezTo>
                  <a:cubicBezTo>
                    <a:pt x="221" y="617"/>
                    <a:pt x="206" y="573"/>
                    <a:pt x="250" y="515"/>
                  </a:cubicBezTo>
                  <a:cubicBezTo>
                    <a:pt x="280" y="500"/>
                    <a:pt x="294" y="471"/>
                    <a:pt x="294" y="441"/>
                  </a:cubicBezTo>
                  <a:cubicBezTo>
                    <a:pt x="309" y="397"/>
                    <a:pt x="353" y="500"/>
                    <a:pt x="353" y="559"/>
                  </a:cubicBezTo>
                  <a:close/>
                  <a:moveTo>
                    <a:pt x="147" y="1087"/>
                  </a:moveTo>
                  <a:cubicBezTo>
                    <a:pt x="147" y="1102"/>
                    <a:pt x="147" y="1117"/>
                    <a:pt x="133" y="1117"/>
                  </a:cubicBezTo>
                  <a:cubicBezTo>
                    <a:pt x="118" y="1117"/>
                    <a:pt x="103" y="1102"/>
                    <a:pt x="103" y="1087"/>
                  </a:cubicBezTo>
                  <a:cubicBezTo>
                    <a:pt x="103" y="1073"/>
                    <a:pt x="103" y="1058"/>
                    <a:pt x="118" y="1058"/>
                  </a:cubicBezTo>
                  <a:cubicBezTo>
                    <a:pt x="133" y="1058"/>
                    <a:pt x="133" y="1073"/>
                    <a:pt x="147" y="1087"/>
                  </a:cubicBezTo>
                  <a:close/>
                  <a:moveTo>
                    <a:pt x="470" y="1572"/>
                  </a:moveTo>
                  <a:cubicBezTo>
                    <a:pt x="470" y="1601"/>
                    <a:pt x="456" y="1616"/>
                    <a:pt x="441" y="1601"/>
                  </a:cubicBezTo>
                  <a:cubicBezTo>
                    <a:pt x="441" y="1601"/>
                    <a:pt x="441" y="1572"/>
                    <a:pt x="441" y="1557"/>
                  </a:cubicBezTo>
                  <a:cubicBezTo>
                    <a:pt x="441" y="1542"/>
                    <a:pt x="485" y="1528"/>
                    <a:pt x="470" y="15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8753297" y="1762525"/>
              <a:ext cx="44190" cy="82330"/>
            </a:xfrm>
            <a:custGeom>
              <a:avLst/>
              <a:gdLst/>
              <a:ahLst/>
              <a:cxnLst/>
              <a:rect l="l" t="t" r="r" b="b"/>
              <a:pathLst>
                <a:path w="1395" h="2599" extrusionOk="0">
                  <a:moveTo>
                    <a:pt x="587" y="30"/>
                  </a:moveTo>
                  <a:cubicBezTo>
                    <a:pt x="587" y="44"/>
                    <a:pt x="587" y="59"/>
                    <a:pt x="587" y="59"/>
                  </a:cubicBezTo>
                  <a:cubicBezTo>
                    <a:pt x="617" y="59"/>
                    <a:pt x="631" y="74"/>
                    <a:pt x="617" y="88"/>
                  </a:cubicBezTo>
                  <a:cubicBezTo>
                    <a:pt x="617" y="118"/>
                    <a:pt x="602" y="132"/>
                    <a:pt x="587" y="132"/>
                  </a:cubicBezTo>
                  <a:cubicBezTo>
                    <a:pt x="558" y="132"/>
                    <a:pt x="543" y="118"/>
                    <a:pt x="543" y="103"/>
                  </a:cubicBezTo>
                  <a:cubicBezTo>
                    <a:pt x="543" y="44"/>
                    <a:pt x="470" y="15"/>
                    <a:pt x="441" y="59"/>
                  </a:cubicBezTo>
                  <a:cubicBezTo>
                    <a:pt x="411" y="88"/>
                    <a:pt x="396" y="74"/>
                    <a:pt x="367" y="74"/>
                  </a:cubicBezTo>
                  <a:cubicBezTo>
                    <a:pt x="294" y="59"/>
                    <a:pt x="147" y="162"/>
                    <a:pt x="147" y="206"/>
                  </a:cubicBezTo>
                  <a:cubicBezTo>
                    <a:pt x="147" y="235"/>
                    <a:pt x="132" y="264"/>
                    <a:pt x="118" y="294"/>
                  </a:cubicBezTo>
                  <a:cubicBezTo>
                    <a:pt x="73" y="353"/>
                    <a:pt x="59" y="441"/>
                    <a:pt x="59" y="514"/>
                  </a:cubicBezTo>
                  <a:cubicBezTo>
                    <a:pt x="44" y="617"/>
                    <a:pt x="29" y="734"/>
                    <a:pt x="15" y="778"/>
                  </a:cubicBezTo>
                  <a:cubicBezTo>
                    <a:pt x="15" y="822"/>
                    <a:pt x="15" y="866"/>
                    <a:pt x="44" y="837"/>
                  </a:cubicBezTo>
                  <a:cubicBezTo>
                    <a:pt x="59" y="822"/>
                    <a:pt x="73" y="822"/>
                    <a:pt x="44" y="866"/>
                  </a:cubicBezTo>
                  <a:cubicBezTo>
                    <a:pt x="0" y="1145"/>
                    <a:pt x="0" y="1424"/>
                    <a:pt x="29" y="1703"/>
                  </a:cubicBezTo>
                  <a:cubicBezTo>
                    <a:pt x="44" y="1733"/>
                    <a:pt x="44" y="1777"/>
                    <a:pt x="29" y="1806"/>
                  </a:cubicBezTo>
                  <a:cubicBezTo>
                    <a:pt x="29" y="1865"/>
                    <a:pt x="59" y="1938"/>
                    <a:pt x="88" y="1997"/>
                  </a:cubicBezTo>
                  <a:cubicBezTo>
                    <a:pt x="118" y="2041"/>
                    <a:pt x="132" y="2114"/>
                    <a:pt x="147" y="2173"/>
                  </a:cubicBezTo>
                  <a:cubicBezTo>
                    <a:pt x="162" y="2246"/>
                    <a:pt x="220" y="2305"/>
                    <a:pt x="294" y="2320"/>
                  </a:cubicBezTo>
                  <a:cubicBezTo>
                    <a:pt x="323" y="2320"/>
                    <a:pt x="338" y="2334"/>
                    <a:pt x="338" y="2364"/>
                  </a:cubicBezTo>
                  <a:cubicBezTo>
                    <a:pt x="338" y="2393"/>
                    <a:pt x="455" y="2511"/>
                    <a:pt x="499" y="2511"/>
                  </a:cubicBezTo>
                  <a:cubicBezTo>
                    <a:pt x="514" y="2511"/>
                    <a:pt x="529" y="2481"/>
                    <a:pt x="529" y="2452"/>
                  </a:cubicBezTo>
                  <a:cubicBezTo>
                    <a:pt x="529" y="2364"/>
                    <a:pt x="573" y="2393"/>
                    <a:pt x="587" y="2496"/>
                  </a:cubicBezTo>
                  <a:cubicBezTo>
                    <a:pt x="602" y="2584"/>
                    <a:pt x="617" y="2584"/>
                    <a:pt x="661" y="2584"/>
                  </a:cubicBezTo>
                  <a:cubicBezTo>
                    <a:pt x="690" y="2599"/>
                    <a:pt x="734" y="2584"/>
                    <a:pt x="749" y="2569"/>
                  </a:cubicBezTo>
                  <a:cubicBezTo>
                    <a:pt x="778" y="2555"/>
                    <a:pt x="808" y="2555"/>
                    <a:pt x="852" y="2569"/>
                  </a:cubicBezTo>
                  <a:cubicBezTo>
                    <a:pt x="896" y="2584"/>
                    <a:pt x="954" y="2584"/>
                    <a:pt x="998" y="2540"/>
                  </a:cubicBezTo>
                  <a:cubicBezTo>
                    <a:pt x="1028" y="2511"/>
                    <a:pt x="1072" y="2496"/>
                    <a:pt x="1116" y="2496"/>
                  </a:cubicBezTo>
                  <a:cubicBezTo>
                    <a:pt x="1160" y="2496"/>
                    <a:pt x="1233" y="2393"/>
                    <a:pt x="1336" y="2202"/>
                  </a:cubicBezTo>
                  <a:cubicBezTo>
                    <a:pt x="1395" y="2085"/>
                    <a:pt x="1395" y="2070"/>
                    <a:pt x="1336" y="1982"/>
                  </a:cubicBezTo>
                  <a:cubicBezTo>
                    <a:pt x="1292" y="1923"/>
                    <a:pt x="1263" y="1909"/>
                    <a:pt x="1248" y="1938"/>
                  </a:cubicBezTo>
                  <a:cubicBezTo>
                    <a:pt x="1233" y="1953"/>
                    <a:pt x="1219" y="1953"/>
                    <a:pt x="1204" y="1967"/>
                  </a:cubicBezTo>
                  <a:cubicBezTo>
                    <a:pt x="1160" y="1967"/>
                    <a:pt x="1145" y="1791"/>
                    <a:pt x="1175" y="1659"/>
                  </a:cubicBezTo>
                  <a:cubicBezTo>
                    <a:pt x="1219" y="1424"/>
                    <a:pt x="1219" y="1204"/>
                    <a:pt x="1175" y="984"/>
                  </a:cubicBezTo>
                  <a:cubicBezTo>
                    <a:pt x="1131" y="881"/>
                    <a:pt x="1101" y="764"/>
                    <a:pt x="1101" y="646"/>
                  </a:cubicBezTo>
                  <a:cubicBezTo>
                    <a:pt x="1101" y="617"/>
                    <a:pt x="1116" y="587"/>
                    <a:pt x="1131" y="602"/>
                  </a:cubicBezTo>
                  <a:cubicBezTo>
                    <a:pt x="1160" y="602"/>
                    <a:pt x="1175" y="573"/>
                    <a:pt x="1175" y="543"/>
                  </a:cubicBezTo>
                  <a:cubicBezTo>
                    <a:pt x="1160" y="411"/>
                    <a:pt x="1131" y="294"/>
                    <a:pt x="1072" y="191"/>
                  </a:cubicBezTo>
                  <a:cubicBezTo>
                    <a:pt x="1057" y="191"/>
                    <a:pt x="1028" y="235"/>
                    <a:pt x="1013" y="309"/>
                  </a:cubicBezTo>
                  <a:cubicBezTo>
                    <a:pt x="998" y="367"/>
                    <a:pt x="984" y="411"/>
                    <a:pt x="969" y="411"/>
                  </a:cubicBezTo>
                  <a:cubicBezTo>
                    <a:pt x="940" y="397"/>
                    <a:pt x="940" y="382"/>
                    <a:pt x="940" y="353"/>
                  </a:cubicBezTo>
                  <a:cubicBezTo>
                    <a:pt x="954" y="309"/>
                    <a:pt x="896" y="235"/>
                    <a:pt x="866" y="250"/>
                  </a:cubicBezTo>
                  <a:cubicBezTo>
                    <a:pt x="837" y="279"/>
                    <a:pt x="837" y="250"/>
                    <a:pt x="822" y="235"/>
                  </a:cubicBezTo>
                  <a:cubicBezTo>
                    <a:pt x="808" y="220"/>
                    <a:pt x="837" y="220"/>
                    <a:pt x="881" y="220"/>
                  </a:cubicBezTo>
                  <a:cubicBezTo>
                    <a:pt x="910" y="220"/>
                    <a:pt x="954" y="206"/>
                    <a:pt x="954" y="103"/>
                  </a:cubicBezTo>
                  <a:cubicBezTo>
                    <a:pt x="954" y="15"/>
                    <a:pt x="954" y="15"/>
                    <a:pt x="910" y="59"/>
                  </a:cubicBezTo>
                  <a:cubicBezTo>
                    <a:pt x="866" y="103"/>
                    <a:pt x="866" y="103"/>
                    <a:pt x="822" y="59"/>
                  </a:cubicBezTo>
                  <a:cubicBezTo>
                    <a:pt x="793" y="15"/>
                    <a:pt x="778" y="0"/>
                    <a:pt x="778" y="59"/>
                  </a:cubicBezTo>
                  <a:cubicBezTo>
                    <a:pt x="763" y="118"/>
                    <a:pt x="763" y="103"/>
                    <a:pt x="763" y="59"/>
                  </a:cubicBezTo>
                  <a:cubicBezTo>
                    <a:pt x="749" y="15"/>
                    <a:pt x="734" y="15"/>
                    <a:pt x="675" y="15"/>
                  </a:cubicBezTo>
                  <a:cubicBezTo>
                    <a:pt x="617" y="15"/>
                    <a:pt x="587" y="0"/>
                    <a:pt x="587" y="30"/>
                  </a:cubicBezTo>
                  <a:close/>
                  <a:moveTo>
                    <a:pt x="411" y="176"/>
                  </a:moveTo>
                  <a:cubicBezTo>
                    <a:pt x="441" y="250"/>
                    <a:pt x="426" y="250"/>
                    <a:pt x="382" y="206"/>
                  </a:cubicBezTo>
                  <a:cubicBezTo>
                    <a:pt x="338" y="162"/>
                    <a:pt x="338" y="132"/>
                    <a:pt x="367" y="132"/>
                  </a:cubicBezTo>
                  <a:cubicBezTo>
                    <a:pt x="411" y="132"/>
                    <a:pt x="411" y="147"/>
                    <a:pt x="411" y="176"/>
                  </a:cubicBezTo>
                  <a:close/>
                  <a:moveTo>
                    <a:pt x="602" y="309"/>
                  </a:moveTo>
                  <a:cubicBezTo>
                    <a:pt x="602" y="323"/>
                    <a:pt x="573" y="323"/>
                    <a:pt x="573" y="294"/>
                  </a:cubicBezTo>
                  <a:cubicBezTo>
                    <a:pt x="573" y="264"/>
                    <a:pt x="573" y="235"/>
                    <a:pt x="587" y="250"/>
                  </a:cubicBezTo>
                  <a:cubicBezTo>
                    <a:pt x="602" y="264"/>
                    <a:pt x="602" y="294"/>
                    <a:pt x="587" y="309"/>
                  </a:cubicBezTo>
                  <a:close/>
                  <a:moveTo>
                    <a:pt x="881" y="323"/>
                  </a:moveTo>
                  <a:cubicBezTo>
                    <a:pt x="881" y="338"/>
                    <a:pt x="866" y="353"/>
                    <a:pt x="852" y="353"/>
                  </a:cubicBezTo>
                  <a:cubicBezTo>
                    <a:pt x="837" y="353"/>
                    <a:pt x="837" y="338"/>
                    <a:pt x="837" y="323"/>
                  </a:cubicBezTo>
                  <a:cubicBezTo>
                    <a:pt x="852" y="309"/>
                    <a:pt x="852" y="309"/>
                    <a:pt x="866" y="309"/>
                  </a:cubicBezTo>
                  <a:cubicBezTo>
                    <a:pt x="866" y="309"/>
                    <a:pt x="866" y="309"/>
                    <a:pt x="866" y="338"/>
                  </a:cubicBezTo>
                  <a:close/>
                  <a:moveTo>
                    <a:pt x="338" y="529"/>
                  </a:moveTo>
                  <a:cubicBezTo>
                    <a:pt x="338" y="558"/>
                    <a:pt x="294" y="558"/>
                    <a:pt x="279" y="514"/>
                  </a:cubicBezTo>
                  <a:cubicBezTo>
                    <a:pt x="264" y="485"/>
                    <a:pt x="279" y="499"/>
                    <a:pt x="308" y="499"/>
                  </a:cubicBezTo>
                  <a:cubicBezTo>
                    <a:pt x="323" y="499"/>
                    <a:pt x="323" y="514"/>
                    <a:pt x="323" y="529"/>
                  </a:cubicBezTo>
                  <a:close/>
                  <a:moveTo>
                    <a:pt x="719" y="646"/>
                  </a:moveTo>
                  <a:cubicBezTo>
                    <a:pt x="719" y="705"/>
                    <a:pt x="675" y="705"/>
                    <a:pt x="661" y="631"/>
                  </a:cubicBezTo>
                  <a:cubicBezTo>
                    <a:pt x="631" y="573"/>
                    <a:pt x="661" y="587"/>
                    <a:pt x="675" y="602"/>
                  </a:cubicBezTo>
                  <a:cubicBezTo>
                    <a:pt x="690" y="602"/>
                    <a:pt x="705" y="631"/>
                    <a:pt x="705" y="646"/>
                  </a:cubicBezTo>
                  <a:close/>
                  <a:moveTo>
                    <a:pt x="778" y="954"/>
                  </a:moveTo>
                  <a:cubicBezTo>
                    <a:pt x="778" y="969"/>
                    <a:pt x="734" y="969"/>
                    <a:pt x="690" y="940"/>
                  </a:cubicBezTo>
                  <a:cubicBezTo>
                    <a:pt x="675" y="925"/>
                    <a:pt x="661" y="910"/>
                    <a:pt x="675" y="881"/>
                  </a:cubicBezTo>
                  <a:cubicBezTo>
                    <a:pt x="690" y="866"/>
                    <a:pt x="705" y="866"/>
                    <a:pt x="734" y="881"/>
                  </a:cubicBezTo>
                  <a:cubicBezTo>
                    <a:pt x="749" y="910"/>
                    <a:pt x="763" y="925"/>
                    <a:pt x="763" y="954"/>
                  </a:cubicBezTo>
                  <a:close/>
                  <a:moveTo>
                    <a:pt x="1013" y="969"/>
                  </a:moveTo>
                  <a:cubicBezTo>
                    <a:pt x="1013" y="999"/>
                    <a:pt x="1013" y="1028"/>
                    <a:pt x="984" y="1028"/>
                  </a:cubicBezTo>
                  <a:cubicBezTo>
                    <a:pt x="969" y="1028"/>
                    <a:pt x="969" y="1028"/>
                    <a:pt x="969" y="1013"/>
                  </a:cubicBezTo>
                  <a:cubicBezTo>
                    <a:pt x="969" y="984"/>
                    <a:pt x="954" y="969"/>
                    <a:pt x="940" y="954"/>
                  </a:cubicBezTo>
                  <a:cubicBezTo>
                    <a:pt x="940" y="925"/>
                    <a:pt x="940" y="910"/>
                    <a:pt x="969" y="910"/>
                  </a:cubicBezTo>
                  <a:cubicBezTo>
                    <a:pt x="984" y="925"/>
                    <a:pt x="998" y="954"/>
                    <a:pt x="1013" y="969"/>
                  </a:cubicBezTo>
                  <a:close/>
                  <a:moveTo>
                    <a:pt x="529" y="1439"/>
                  </a:moveTo>
                  <a:cubicBezTo>
                    <a:pt x="529" y="1454"/>
                    <a:pt x="499" y="1468"/>
                    <a:pt x="470" y="1454"/>
                  </a:cubicBezTo>
                  <a:cubicBezTo>
                    <a:pt x="441" y="1439"/>
                    <a:pt x="426" y="1439"/>
                    <a:pt x="470" y="1395"/>
                  </a:cubicBezTo>
                  <a:cubicBezTo>
                    <a:pt x="514" y="1366"/>
                    <a:pt x="499" y="1366"/>
                    <a:pt x="485" y="1336"/>
                  </a:cubicBezTo>
                  <a:cubicBezTo>
                    <a:pt x="470" y="1321"/>
                    <a:pt x="470" y="1292"/>
                    <a:pt x="485" y="1277"/>
                  </a:cubicBezTo>
                  <a:cubicBezTo>
                    <a:pt x="499" y="1233"/>
                    <a:pt x="543" y="1380"/>
                    <a:pt x="529" y="1439"/>
                  </a:cubicBezTo>
                  <a:close/>
                  <a:moveTo>
                    <a:pt x="719" y="2070"/>
                  </a:moveTo>
                  <a:cubicBezTo>
                    <a:pt x="690" y="2100"/>
                    <a:pt x="675" y="2056"/>
                    <a:pt x="690" y="2011"/>
                  </a:cubicBezTo>
                  <a:cubicBezTo>
                    <a:pt x="719" y="1953"/>
                    <a:pt x="719" y="1953"/>
                    <a:pt x="719" y="2011"/>
                  </a:cubicBezTo>
                  <a:cubicBezTo>
                    <a:pt x="734" y="2026"/>
                    <a:pt x="734" y="2056"/>
                    <a:pt x="719" y="20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8957902" y="1786695"/>
              <a:ext cx="35384" cy="75836"/>
            </a:xfrm>
            <a:custGeom>
              <a:avLst/>
              <a:gdLst/>
              <a:ahLst/>
              <a:cxnLst/>
              <a:rect l="l" t="t" r="r" b="b"/>
              <a:pathLst>
                <a:path w="1117" h="2394" extrusionOk="0">
                  <a:moveTo>
                    <a:pt x="397" y="45"/>
                  </a:moveTo>
                  <a:cubicBezTo>
                    <a:pt x="382" y="74"/>
                    <a:pt x="353" y="89"/>
                    <a:pt x="353" y="103"/>
                  </a:cubicBezTo>
                  <a:cubicBezTo>
                    <a:pt x="353" y="118"/>
                    <a:pt x="280" y="206"/>
                    <a:pt x="236" y="206"/>
                  </a:cubicBezTo>
                  <a:cubicBezTo>
                    <a:pt x="162" y="206"/>
                    <a:pt x="103" y="309"/>
                    <a:pt x="89" y="441"/>
                  </a:cubicBezTo>
                  <a:cubicBezTo>
                    <a:pt x="89" y="500"/>
                    <a:pt x="89" y="558"/>
                    <a:pt x="59" y="617"/>
                  </a:cubicBezTo>
                  <a:cubicBezTo>
                    <a:pt x="59" y="661"/>
                    <a:pt x="59" y="705"/>
                    <a:pt x="59" y="749"/>
                  </a:cubicBezTo>
                  <a:cubicBezTo>
                    <a:pt x="74" y="793"/>
                    <a:pt x="74" y="837"/>
                    <a:pt x="59" y="881"/>
                  </a:cubicBezTo>
                  <a:cubicBezTo>
                    <a:pt x="30" y="911"/>
                    <a:pt x="15" y="1014"/>
                    <a:pt x="15" y="1248"/>
                  </a:cubicBezTo>
                  <a:cubicBezTo>
                    <a:pt x="15" y="1351"/>
                    <a:pt x="30" y="1395"/>
                    <a:pt x="59" y="1395"/>
                  </a:cubicBezTo>
                  <a:cubicBezTo>
                    <a:pt x="118" y="1395"/>
                    <a:pt x="133" y="1469"/>
                    <a:pt x="74" y="1527"/>
                  </a:cubicBezTo>
                  <a:cubicBezTo>
                    <a:pt x="30" y="1601"/>
                    <a:pt x="1" y="1894"/>
                    <a:pt x="45" y="1894"/>
                  </a:cubicBezTo>
                  <a:cubicBezTo>
                    <a:pt x="89" y="1894"/>
                    <a:pt x="74" y="1924"/>
                    <a:pt x="74" y="1953"/>
                  </a:cubicBezTo>
                  <a:cubicBezTo>
                    <a:pt x="118" y="2071"/>
                    <a:pt x="206" y="2159"/>
                    <a:pt x="324" y="2203"/>
                  </a:cubicBezTo>
                  <a:cubicBezTo>
                    <a:pt x="353" y="2203"/>
                    <a:pt x="382" y="2217"/>
                    <a:pt x="382" y="2247"/>
                  </a:cubicBezTo>
                  <a:cubicBezTo>
                    <a:pt x="397" y="2261"/>
                    <a:pt x="426" y="2276"/>
                    <a:pt x="456" y="2276"/>
                  </a:cubicBezTo>
                  <a:cubicBezTo>
                    <a:pt x="500" y="2276"/>
                    <a:pt x="529" y="2291"/>
                    <a:pt x="573" y="2305"/>
                  </a:cubicBezTo>
                  <a:cubicBezTo>
                    <a:pt x="720" y="2394"/>
                    <a:pt x="911" y="2129"/>
                    <a:pt x="955" y="1792"/>
                  </a:cubicBezTo>
                  <a:cubicBezTo>
                    <a:pt x="970" y="1645"/>
                    <a:pt x="970" y="1630"/>
                    <a:pt x="926" y="1615"/>
                  </a:cubicBezTo>
                  <a:cubicBezTo>
                    <a:pt x="882" y="1601"/>
                    <a:pt x="882" y="1601"/>
                    <a:pt x="926" y="1601"/>
                  </a:cubicBezTo>
                  <a:cubicBezTo>
                    <a:pt x="955" y="1601"/>
                    <a:pt x="1043" y="1322"/>
                    <a:pt x="1043" y="1131"/>
                  </a:cubicBezTo>
                  <a:cubicBezTo>
                    <a:pt x="1043" y="1072"/>
                    <a:pt x="1043" y="1014"/>
                    <a:pt x="1058" y="955"/>
                  </a:cubicBezTo>
                  <a:cubicBezTo>
                    <a:pt x="1116" y="881"/>
                    <a:pt x="1028" y="221"/>
                    <a:pt x="984" y="265"/>
                  </a:cubicBezTo>
                  <a:cubicBezTo>
                    <a:pt x="984" y="280"/>
                    <a:pt x="955" y="250"/>
                    <a:pt x="940" y="221"/>
                  </a:cubicBezTo>
                  <a:cubicBezTo>
                    <a:pt x="911" y="177"/>
                    <a:pt x="882" y="162"/>
                    <a:pt x="838" y="162"/>
                  </a:cubicBezTo>
                  <a:cubicBezTo>
                    <a:pt x="793" y="147"/>
                    <a:pt x="764" y="147"/>
                    <a:pt x="735" y="133"/>
                  </a:cubicBezTo>
                  <a:cubicBezTo>
                    <a:pt x="720" y="118"/>
                    <a:pt x="705" y="147"/>
                    <a:pt x="720" y="206"/>
                  </a:cubicBezTo>
                  <a:cubicBezTo>
                    <a:pt x="720" y="250"/>
                    <a:pt x="720" y="280"/>
                    <a:pt x="691" y="280"/>
                  </a:cubicBezTo>
                  <a:cubicBezTo>
                    <a:pt x="676" y="280"/>
                    <a:pt x="661" y="236"/>
                    <a:pt x="661" y="177"/>
                  </a:cubicBezTo>
                  <a:cubicBezTo>
                    <a:pt x="661" y="74"/>
                    <a:pt x="661" y="59"/>
                    <a:pt x="588" y="30"/>
                  </a:cubicBezTo>
                  <a:cubicBezTo>
                    <a:pt x="500" y="1"/>
                    <a:pt x="470" y="1"/>
                    <a:pt x="412" y="45"/>
                  </a:cubicBezTo>
                  <a:close/>
                  <a:moveTo>
                    <a:pt x="691" y="324"/>
                  </a:moveTo>
                  <a:cubicBezTo>
                    <a:pt x="735" y="353"/>
                    <a:pt x="749" y="353"/>
                    <a:pt x="764" y="324"/>
                  </a:cubicBezTo>
                  <a:cubicBezTo>
                    <a:pt x="793" y="250"/>
                    <a:pt x="808" y="294"/>
                    <a:pt x="808" y="368"/>
                  </a:cubicBezTo>
                  <a:cubicBezTo>
                    <a:pt x="793" y="456"/>
                    <a:pt x="793" y="456"/>
                    <a:pt x="749" y="412"/>
                  </a:cubicBezTo>
                  <a:cubicBezTo>
                    <a:pt x="720" y="382"/>
                    <a:pt x="676" y="368"/>
                    <a:pt x="647" y="382"/>
                  </a:cubicBezTo>
                  <a:cubicBezTo>
                    <a:pt x="617" y="382"/>
                    <a:pt x="588" y="368"/>
                    <a:pt x="588" y="338"/>
                  </a:cubicBezTo>
                  <a:cubicBezTo>
                    <a:pt x="573" y="280"/>
                    <a:pt x="603" y="280"/>
                    <a:pt x="691" y="324"/>
                  </a:cubicBezTo>
                  <a:close/>
                  <a:moveTo>
                    <a:pt x="852" y="720"/>
                  </a:moveTo>
                  <a:cubicBezTo>
                    <a:pt x="867" y="705"/>
                    <a:pt x="882" y="720"/>
                    <a:pt x="896" y="735"/>
                  </a:cubicBezTo>
                  <a:cubicBezTo>
                    <a:pt x="911" y="749"/>
                    <a:pt x="896" y="764"/>
                    <a:pt x="882" y="779"/>
                  </a:cubicBezTo>
                  <a:cubicBezTo>
                    <a:pt x="838" y="808"/>
                    <a:pt x="749" y="705"/>
                    <a:pt x="764" y="661"/>
                  </a:cubicBezTo>
                  <a:cubicBezTo>
                    <a:pt x="779" y="603"/>
                    <a:pt x="779" y="617"/>
                    <a:pt x="808" y="676"/>
                  </a:cubicBezTo>
                  <a:cubicBezTo>
                    <a:pt x="823" y="720"/>
                    <a:pt x="838" y="735"/>
                    <a:pt x="852" y="720"/>
                  </a:cubicBezTo>
                  <a:close/>
                  <a:moveTo>
                    <a:pt x="265" y="1513"/>
                  </a:moveTo>
                  <a:cubicBezTo>
                    <a:pt x="265" y="1527"/>
                    <a:pt x="265" y="1542"/>
                    <a:pt x="250" y="1542"/>
                  </a:cubicBezTo>
                  <a:cubicBezTo>
                    <a:pt x="250" y="1542"/>
                    <a:pt x="236" y="1527"/>
                    <a:pt x="221" y="1513"/>
                  </a:cubicBezTo>
                  <a:cubicBezTo>
                    <a:pt x="206" y="1498"/>
                    <a:pt x="221" y="1483"/>
                    <a:pt x="236" y="1483"/>
                  </a:cubicBezTo>
                  <a:cubicBezTo>
                    <a:pt x="250" y="1483"/>
                    <a:pt x="265" y="1498"/>
                    <a:pt x="265" y="1513"/>
                  </a:cubicBezTo>
                  <a:close/>
                  <a:moveTo>
                    <a:pt x="412" y="1630"/>
                  </a:moveTo>
                  <a:cubicBezTo>
                    <a:pt x="426" y="1660"/>
                    <a:pt x="412" y="1674"/>
                    <a:pt x="397" y="1674"/>
                  </a:cubicBezTo>
                  <a:cubicBezTo>
                    <a:pt x="397" y="1674"/>
                    <a:pt x="382" y="1660"/>
                    <a:pt x="382" y="1630"/>
                  </a:cubicBezTo>
                  <a:cubicBezTo>
                    <a:pt x="382" y="1615"/>
                    <a:pt x="382" y="1586"/>
                    <a:pt x="382" y="1586"/>
                  </a:cubicBezTo>
                  <a:cubicBezTo>
                    <a:pt x="397" y="1586"/>
                    <a:pt x="412" y="1615"/>
                    <a:pt x="426" y="1630"/>
                  </a:cubicBezTo>
                  <a:close/>
                  <a:moveTo>
                    <a:pt x="764" y="1953"/>
                  </a:moveTo>
                  <a:cubicBezTo>
                    <a:pt x="779" y="1983"/>
                    <a:pt x="793" y="2027"/>
                    <a:pt x="808" y="2071"/>
                  </a:cubicBezTo>
                  <a:cubicBezTo>
                    <a:pt x="764" y="2056"/>
                    <a:pt x="720" y="2027"/>
                    <a:pt x="705" y="1983"/>
                  </a:cubicBezTo>
                  <a:cubicBezTo>
                    <a:pt x="705" y="1953"/>
                    <a:pt x="691" y="1924"/>
                    <a:pt x="661" y="1924"/>
                  </a:cubicBezTo>
                  <a:cubicBezTo>
                    <a:pt x="647" y="1924"/>
                    <a:pt x="632" y="1909"/>
                    <a:pt x="647" y="1880"/>
                  </a:cubicBezTo>
                  <a:cubicBezTo>
                    <a:pt x="676" y="1821"/>
                    <a:pt x="705" y="1836"/>
                    <a:pt x="764" y="19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8834201" y="1830410"/>
              <a:ext cx="33990" cy="90249"/>
            </a:xfrm>
            <a:custGeom>
              <a:avLst/>
              <a:gdLst/>
              <a:ahLst/>
              <a:cxnLst/>
              <a:rect l="l" t="t" r="r" b="b"/>
              <a:pathLst>
                <a:path w="1073" h="2849" extrusionOk="0">
                  <a:moveTo>
                    <a:pt x="412" y="59"/>
                  </a:moveTo>
                  <a:cubicBezTo>
                    <a:pt x="397" y="89"/>
                    <a:pt x="368" y="103"/>
                    <a:pt x="324" y="118"/>
                  </a:cubicBezTo>
                  <a:cubicBezTo>
                    <a:pt x="294" y="118"/>
                    <a:pt x="265" y="147"/>
                    <a:pt x="265" y="191"/>
                  </a:cubicBezTo>
                  <a:cubicBezTo>
                    <a:pt x="265" y="250"/>
                    <a:pt x="265" y="250"/>
                    <a:pt x="235" y="206"/>
                  </a:cubicBezTo>
                  <a:cubicBezTo>
                    <a:pt x="221" y="162"/>
                    <a:pt x="221" y="162"/>
                    <a:pt x="162" y="221"/>
                  </a:cubicBezTo>
                  <a:cubicBezTo>
                    <a:pt x="74" y="324"/>
                    <a:pt x="30" y="500"/>
                    <a:pt x="15" y="896"/>
                  </a:cubicBezTo>
                  <a:cubicBezTo>
                    <a:pt x="1" y="1219"/>
                    <a:pt x="15" y="1263"/>
                    <a:pt x="59" y="1307"/>
                  </a:cubicBezTo>
                  <a:cubicBezTo>
                    <a:pt x="89" y="1351"/>
                    <a:pt x="103" y="1351"/>
                    <a:pt x="59" y="1395"/>
                  </a:cubicBezTo>
                  <a:cubicBezTo>
                    <a:pt x="15" y="1439"/>
                    <a:pt x="1" y="1513"/>
                    <a:pt x="30" y="1704"/>
                  </a:cubicBezTo>
                  <a:cubicBezTo>
                    <a:pt x="30" y="1792"/>
                    <a:pt x="45" y="1821"/>
                    <a:pt x="74" y="1821"/>
                  </a:cubicBezTo>
                  <a:cubicBezTo>
                    <a:pt x="118" y="1821"/>
                    <a:pt x="118" y="1836"/>
                    <a:pt x="103" y="1850"/>
                  </a:cubicBezTo>
                  <a:cubicBezTo>
                    <a:pt x="74" y="1909"/>
                    <a:pt x="74" y="1983"/>
                    <a:pt x="74" y="2041"/>
                  </a:cubicBezTo>
                  <a:lnTo>
                    <a:pt x="74" y="2247"/>
                  </a:lnTo>
                  <a:cubicBezTo>
                    <a:pt x="74" y="2276"/>
                    <a:pt x="89" y="2305"/>
                    <a:pt x="118" y="2305"/>
                  </a:cubicBezTo>
                  <a:cubicBezTo>
                    <a:pt x="133" y="2305"/>
                    <a:pt x="133" y="2320"/>
                    <a:pt x="118" y="2335"/>
                  </a:cubicBezTo>
                  <a:cubicBezTo>
                    <a:pt x="89" y="2394"/>
                    <a:pt x="177" y="2570"/>
                    <a:pt x="294" y="2702"/>
                  </a:cubicBezTo>
                  <a:cubicBezTo>
                    <a:pt x="412" y="2819"/>
                    <a:pt x="426" y="2834"/>
                    <a:pt x="485" y="2819"/>
                  </a:cubicBezTo>
                  <a:cubicBezTo>
                    <a:pt x="529" y="2819"/>
                    <a:pt x="573" y="2819"/>
                    <a:pt x="602" y="2834"/>
                  </a:cubicBezTo>
                  <a:cubicBezTo>
                    <a:pt x="617" y="2849"/>
                    <a:pt x="632" y="2834"/>
                    <a:pt x="632" y="2819"/>
                  </a:cubicBezTo>
                  <a:cubicBezTo>
                    <a:pt x="632" y="2805"/>
                    <a:pt x="647" y="2775"/>
                    <a:pt x="676" y="2775"/>
                  </a:cubicBezTo>
                  <a:cubicBezTo>
                    <a:pt x="720" y="2775"/>
                    <a:pt x="837" y="2628"/>
                    <a:pt x="823" y="2584"/>
                  </a:cubicBezTo>
                  <a:cubicBezTo>
                    <a:pt x="793" y="2555"/>
                    <a:pt x="823" y="2555"/>
                    <a:pt x="852" y="2570"/>
                  </a:cubicBezTo>
                  <a:cubicBezTo>
                    <a:pt x="867" y="2584"/>
                    <a:pt x="881" y="2570"/>
                    <a:pt x="881" y="2540"/>
                  </a:cubicBezTo>
                  <a:cubicBezTo>
                    <a:pt x="881" y="2511"/>
                    <a:pt x="896" y="2496"/>
                    <a:pt x="925" y="2496"/>
                  </a:cubicBezTo>
                  <a:cubicBezTo>
                    <a:pt x="955" y="2496"/>
                    <a:pt x="984" y="2438"/>
                    <a:pt x="1014" y="2291"/>
                  </a:cubicBezTo>
                  <a:cubicBezTo>
                    <a:pt x="1072" y="2012"/>
                    <a:pt x="1058" y="911"/>
                    <a:pt x="984" y="808"/>
                  </a:cubicBezTo>
                  <a:cubicBezTo>
                    <a:pt x="970" y="720"/>
                    <a:pt x="955" y="647"/>
                    <a:pt x="940" y="573"/>
                  </a:cubicBezTo>
                  <a:cubicBezTo>
                    <a:pt x="911" y="338"/>
                    <a:pt x="867" y="250"/>
                    <a:pt x="764" y="250"/>
                  </a:cubicBezTo>
                  <a:cubicBezTo>
                    <a:pt x="720" y="250"/>
                    <a:pt x="691" y="221"/>
                    <a:pt x="676" y="191"/>
                  </a:cubicBezTo>
                  <a:cubicBezTo>
                    <a:pt x="647" y="103"/>
                    <a:pt x="412" y="1"/>
                    <a:pt x="397" y="74"/>
                  </a:cubicBezTo>
                  <a:close/>
                  <a:moveTo>
                    <a:pt x="602" y="412"/>
                  </a:moveTo>
                  <a:cubicBezTo>
                    <a:pt x="529" y="456"/>
                    <a:pt x="514" y="441"/>
                    <a:pt x="544" y="382"/>
                  </a:cubicBezTo>
                  <a:cubicBezTo>
                    <a:pt x="573" y="309"/>
                    <a:pt x="588" y="324"/>
                    <a:pt x="602" y="353"/>
                  </a:cubicBezTo>
                  <a:cubicBezTo>
                    <a:pt x="632" y="368"/>
                    <a:pt x="632" y="397"/>
                    <a:pt x="602" y="412"/>
                  </a:cubicBezTo>
                  <a:close/>
                  <a:moveTo>
                    <a:pt x="368" y="2056"/>
                  </a:moveTo>
                  <a:cubicBezTo>
                    <a:pt x="382" y="2056"/>
                    <a:pt x="397" y="2056"/>
                    <a:pt x="382" y="2100"/>
                  </a:cubicBezTo>
                  <a:cubicBezTo>
                    <a:pt x="382" y="2129"/>
                    <a:pt x="382" y="2144"/>
                    <a:pt x="368" y="2144"/>
                  </a:cubicBezTo>
                  <a:cubicBezTo>
                    <a:pt x="338" y="2144"/>
                    <a:pt x="324" y="2159"/>
                    <a:pt x="309" y="2188"/>
                  </a:cubicBezTo>
                  <a:cubicBezTo>
                    <a:pt x="250" y="2217"/>
                    <a:pt x="250" y="2217"/>
                    <a:pt x="280" y="2173"/>
                  </a:cubicBezTo>
                  <a:cubicBezTo>
                    <a:pt x="280" y="2129"/>
                    <a:pt x="294" y="2100"/>
                    <a:pt x="309" y="2071"/>
                  </a:cubicBezTo>
                  <a:cubicBezTo>
                    <a:pt x="324" y="1997"/>
                    <a:pt x="324" y="1997"/>
                    <a:pt x="338" y="2041"/>
                  </a:cubicBezTo>
                  <a:cubicBezTo>
                    <a:pt x="353" y="2071"/>
                    <a:pt x="353" y="2071"/>
                    <a:pt x="368" y="2056"/>
                  </a:cubicBezTo>
                  <a:close/>
                  <a:moveTo>
                    <a:pt x="544" y="2570"/>
                  </a:moveTo>
                  <a:cubicBezTo>
                    <a:pt x="544" y="2584"/>
                    <a:pt x="529" y="2599"/>
                    <a:pt x="514" y="2599"/>
                  </a:cubicBezTo>
                  <a:cubicBezTo>
                    <a:pt x="500" y="2599"/>
                    <a:pt x="485" y="2584"/>
                    <a:pt x="500" y="2570"/>
                  </a:cubicBezTo>
                  <a:cubicBezTo>
                    <a:pt x="500" y="2555"/>
                    <a:pt x="514" y="2540"/>
                    <a:pt x="529" y="2540"/>
                  </a:cubicBezTo>
                  <a:cubicBezTo>
                    <a:pt x="529" y="2540"/>
                    <a:pt x="544" y="2555"/>
                    <a:pt x="544" y="2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8705369" y="1851792"/>
              <a:ext cx="33515" cy="80968"/>
            </a:xfrm>
            <a:custGeom>
              <a:avLst/>
              <a:gdLst/>
              <a:ahLst/>
              <a:cxnLst/>
              <a:rect l="l" t="t" r="r" b="b"/>
              <a:pathLst>
                <a:path w="1058" h="2556" extrusionOk="0">
                  <a:moveTo>
                    <a:pt x="441" y="30"/>
                  </a:moveTo>
                  <a:cubicBezTo>
                    <a:pt x="397" y="60"/>
                    <a:pt x="339" y="74"/>
                    <a:pt x="280" y="74"/>
                  </a:cubicBezTo>
                  <a:cubicBezTo>
                    <a:pt x="192" y="89"/>
                    <a:pt x="162" y="104"/>
                    <a:pt x="162" y="148"/>
                  </a:cubicBezTo>
                  <a:cubicBezTo>
                    <a:pt x="162" y="177"/>
                    <a:pt x="133" y="221"/>
                    <a:pt x="104" y="236"/>
                  </a:cubicBezTo>
                  <a:cubicBezTo>
                    <a:pt x="1" y="309"/>
                    <a:pt x="30" y="911"/>
                    <a:pt x="148" y="1131"/>
                  </a:cubicBezTo>
                  <a:cubicBezTo>
                    <a:pt x="177" y="1175"/>
                    <a:pt x="192" y="1205"/>
                    <a:pt x="192" y="1249"/>
                  </a:cubicBezTo>
                  <a:cubicBezTo>
                    <a:pt x="192" y="1278"/>
                    <a:pt x="206" y="1293"/>
                    <a:pt x="236" y="1278"/>
                  </a:cubicBezTo>
                  <a:cubicBezTo>
                    <a:pt x="265" y="1263"/>
                    <a:pt x="280" y="1278"/>
                    <a:pt x="251" y="1293"/>
                  </a:cubicBezTo>
                  <a:cubicBezTo>
                    <a:pt x="221" y="1410"/>
                    <a:pt x="206" y="1513"/>
                    <a:pt x="206" y="1630"/>
                  </a:cubicBezTo>
                  <a:cubicBezTo>
                    <a:pt x="206" y="1748"/>
                    <a:pt x="192" y="1865"/>
                    <a:pt x="177" y="1983"/>
                  </a:cubicBezTo>
                  <a:cubicBezTo>
                    <a:pt x="177" y="2056"/>
                    <a:pt x="177" y="2115"/>
                    <a:pt x="192" y="2188"/>
                  </a:cubicBezTo>
                  <a:cubicBezTo>
                    <a:pt x="206" y="2291"/>
                    <a:pt x="265" y="2379"/>
                    <a:pt x="339" y="2453"/>
                  </a:cubicBezTo>
                  <a:cubicBezTo>
                    <a:pt x="441" y="2555"/>
                    <a:pt x="456" y="2555"/>
                    <a:pt x="485" y="2511"/>
                  </a:cubicBezTo>
                  <a:cubicBezTo>
                    <a:pt x="515" y="2467"/>
                    <a:pt x="529" y="2467"/>
                    <a:pt x="574" y="2511"/>
                  </a:cubicBezTo>
                  <a:cubicBezTo>
                    <a:pt x="632" y="2555"/>
                    <a:pt x="632" y="2555"/>
                    <a:pt x="632" y="2541"/>
                  </a:cubicBezTo>
                  <a:cubicBezTo>
                    <a:pt x="632" y="2526"/>
                    <a:pt x="662" y="2497"/>
                    <a:pt x="720" y="2482"/>
                  </a:cubicBezTo>
                  <a:cubicBezTo>
                    <a:pt x="779" y="2438"/>
                    <a:pt x="852" y="2379"/>
                    <a:pt x="896" y="2306"/>
                  </a:cubicBezTo>
                  <a:cubicBezTo>
                    <a:pt x="1029" y="2130"/>
                    <a:pt x="1058" y="1968"/>
                    <a:pt x="1058" y="1440"/>
                  </a:cubicBezTo>
                  <a:cubicBezTo>
                    <a:pt x="1058" y="1102"/>
                    <a:pt x="1058" y="1043"/>
                    <a:pt x="1014" y="1014"/>
                  </a:cubicBezTo>
                  <a:cubicBezTo>
                    <a:pt x="970" y="985"/>
                    <a:pt x="985" y="970"/>
                    <a:pt x="999" y="970"/>
                  </a:cubicBezTo>
                  <a:cubicBezTo>
                    <a:pt x="1043" y="970"/>
                    <a:pt x="1043" y="838"/>
                    <a:pt x="999" y="691"/>
                  </a:cubicBezTo>
                  <a:cubicBezTo>
                    <a:pt x="970" y="618"/>
                    <a:pt x="941" y="588"/>
                    <a:pt x="911" y="588"/>
                  </a:cubicBezTo>
                  <a:cubicBezTo>
                    <a:pt x="882" y="588"/>
                    <a:pt x="867" y="588"/>
                    <a:pt x="896" y="544"/>
                  </a:cubicBezTo>
                  <a:cubicBezTo>
                    <a:pt x="941" y="456"/>
                    <a:pt x="911" y="353"/>
                    <a:pt x="794" y="250"/>
                  </a:cubicBezTo>
                  <a:cubicBezTo>
                    <a:pt x="750" y="206"/>
                    <a:pt x="720" y="162"/>
                    <a:pt x="691" y="118"/>
                  </a:cubicBezTo>
                  <a:cubicBezTo>
                    <a:pt x="691" y="74"/>
                    <a:pt x="603" y="1"/>
                    <a:pt x="544" y="1"/>
                  </a:cubicBezTo>
                  <a:cubicBezTo>
                    <a:pt x="500" y="1"/>
                    <a:pt x="471" y="16"/>
                    <a:pt x="441" y="30"/>
                  </a:cubicBezTo>
                  <a:close/>
                  <a:moveTo>
                    <a:pt x="368" y="206"/>
                  </a:moveTo>
                  <a:cubicBezTo>
                    <a:pt x="368" y="221"/>
                    <a:pt x="368" y="236"/>
                    <a:pt x="368" y="236"/>
                  </a:cubicBezTo>
                  <a:cubicBezTo>
                    <a:pt x="339" y="236"/>
                    <a:pt x="339" y="221"/>
                    <a:pt x="339" y="206"/>
                  </a:cubicBezTo>
                  <a:cubicBezTo>
                    <a:pt x="339" y="192"/>
                    <a:pt x="339" y="177"/>
                    <a:pt x="339" y="177"/>
                  </a:cubicBezTo>
                  <a:cubicBezTo>
                    <a:pt x="353" y="177"/>
                    <a:pt x="368" y="192"/>
                    <a:pt x="368" y="206"/>
                  </a:cubicBezTo>
                  <a:close/>
                  <a:moveTo>
                    <a:pt x="941" y="985"/>
                  </a:moveTo>
                  <a:cubicBezTo>
                    <a:pt x="941" y="999"/>
                    <a:pt x="926" y="1014"/>
                    <a:pt x="896" y="1014"/>
                  </a:cubicBezTo>
                  <a:cubicBezTo>
                    <a:pt x="882" y="1014"/>
                    <a:pt x="852" y="970"/>
                    <a:pt x="882" y="940"/>
                  </a:cubicBezTo>
                  <a:cubicBezTo>
                    <a:pt x="896" y="911"/>
                    <a:pt x="941" y="940"/>
                    <a:pt x="941" y="985"/>
                  </a:cubicBezTo>
                  <a:close/>
                  <a:moveTo>
                    <a:pt x="999" y="1557"/>
                  </a:moveTo>
                  <a:cubicBezTo>
                    <a:pt x="999" y="1572"/>
                    <a:pt x="985" y="1586"/>
                    <a:pt x="970" y="1586"/>
                  </a:cubicBezTo>
                  <a:cubicBezTo>
                    <a:pt x="955" y="1586"/>
                    <a:pt x="955" y="1572"/>
                    <a:pt x="955" y="1557"/>
                  </a:cubicBezTo>
                  <a:cubicBezTo>
                    <a:pt x="970" y="1542"/>
                    <a:pt x="985" y="1542"/>
                    <a:pt x="985" y="1542"/>
                  </a:cubicBezTo>
                  <a:cubicBezTo>
                    <a:pt x="999" y="1542"/>
                    <a:pt x="999" y="1557"/>
                    <a:pt x="999" y="15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8913268" y="1862499"/>
              <a:ext cx="30252" cy="69786"/>
            </a:xfrm>
            <a:custGeom>
              <a:avLst/>
              <a:gdLst/>
              <a:ahLst/>
              <a:cxnLst/>
              <a:rect l="l" t="t" r="r" b="b"/>
              <a:pathLst>
                <a:path w="955" h="2203" extrusionOk="0">
                  <a:moveTo>
                    <a:pt x="250" y="103"/>
                  </a:moveTo>
                  <a:cubicBezTo>
                    <a:pt x="132" y="206"/>
                    <a:pt x="132" y="162"/>
                    <a:pt x="88" y="1219"/>
                  </a:cubicBezTo>
                  <a:cubicBezTo>
                    <a:pt x="74" y="1292"/>
                    <a:pt x="74" y="1366"/>
                    <a:pt x="59" y="1454"/>
                  </a:cubicBezTo>
                  <a:cubicBezTo>
                    <a:pt x="59" y="1454"/>
                    <a:pt x="59" y="1483"/>
                    <a:pt x="74" y="1483"/>
                  </a:cubicBezTo>
                  <a:cubicBezTo>
                    <a:pt x="88" y="1483"/>
                    <a:pt x="103" y="1513"/>
                    <a:pt x="74" y="1527"/>
                  </a:cubicBezTo>
                  <a:cubicBezTo>
                    <a:pt x="15" y="1630"/>
                    <a:pt x="0" y="1748"/>
                    <a:pt x="44" y="1865"/>
                  </a:cubicBezTo>
                  <a:cubicBezTo>
                    <a:pt x="59" y="1924"/>
                    <a:pt x="88" y="1953"/>
                    <a:pt x="103" y="1953"/>
                  </a:cubicBezTo>
                  <a:cubicBezTo>
                    <a:pt x="118" y="1953"/>
                    <a:pt x="132" y="1953"/>
                    <a:pt x="147" y="1953"/>
                  </a:cubicBezTo>
                  <a:cubicBezTo>
                    <a:pt x="177" y="1968"/>
                    <a:pt x="177" y="1982"/>
                    <a:pt x="147" y="1997"/>
                  </a:cubicBezTo>
                  <a:cubicBezTo>
                    <a:pt x="132" y="2012"/>
                    <a:pt x="118" y="2027"/>
                    <a:pt x="162" y="2071"/>
                  </a:cubicBezTo>
                  <a:cubicBezTo>
                    <a:pt x="250" y="2159"/>
                    <a:pt x="367" y="2203"/>
                    <a:pt x="411" y="2173"/>
                  </a:cubicBezTo>
                  <a:cubicBezTo>
                    <a:pt x="441" y="2144"/>
                    <a:pt x="470" y="2144"/>
                    <a:pt x="514" y="2144"/>
                  </a:cubicBezTo>
                  <a:cubicBezTo>
                    <a:pt x="617" y="2144"/>
                    <a:pt x="837" y="1850"/>
                    <a:pt x="852" y="1674"/>
                  </a:cubicBezTo>
                  <a:cubicBezTo>
                    <a:pt x="867" y="1586"/>
                    <a:pt x="881" y="1513"/>
                    <a:pt x="896" y="1439"/>
                  </a:cubicBezTo>
                  <a:cubicBezTo>
                    <a:pt x="925" y="1307"/>
                    <a:pt x="940" y="1190"/>
                    <a:pt x="940" y="1072"/>
                  </a:cubicBezTo>
                  <a:cubicBezTo>
                    <a:pt x="955" y="823"/>
                    <a:pt x="955" y="808"/>
                    <a:pt x="881" y="705"/>
                  </a:cubicBezTo>
                  <a:cubicBezTo>
                    <a:pt x="837" y="617"/>
                    <a:pt x="793" y="602"/>
                    <a:pt x="778" y="617"/>
                  </a:cubicBezTo>
                  <a:cubicBezTo>
                    <a:pt x="764" y="632"/>
                    <a:pt x="632" y="412"/>
                    <a:pt x="617" y="309"/>
                  </a:cubicBezTo>
                  <a:cubicBezTo>
                    <a:pt x="617" y="206"/>
                    <a:pt x="558" y="118"/>
                    <a:pt x="499" y="147"/>
                  </a:cubicBezTo>
                  <a:cubicBezTo>
                    <a:pt x="441" y="177"/>
                    <a:pt x="470" y="147"/>
                    <a:pt x="470" y="118"/>
                  </a:cubicBezTo>
                  <a:cubicBezTo>
                    <a:pt x="485" y="89"/>
                    <a:pt x="485" y="74"/>
                    <a:pt x="441" y="118"/>
                  </a:cubicBezTo>
                  <a:cubicBezTo>
                    <a:pt x="411" y="162"/>
                    <a:pt x="397" y="147"/>
                    <a:pt x="397" y="118"/>
                  </a:cubicBezTo>
                  <a:cubicBezTo>
                    <a:pt x="397" y="89"/>
                    <a:pt x="397" y="74"/>
                    <a:pt x="397" y="59"/>
                  </a:cubicBezTo>
                  <a:cubicBezTo>
                    <a:pt x="397" y="1"/>
                    <a:pt x="338" y="15"/>
                    <a:pt x="250" y="103"/>
                  </a:cubicBezTo>
                  <a:close/>
                  <a:moveTo>
                    <a:pt x="455" y="485"/>
                  </a:moveTo>
                  <a:cubicBezTo>
                    <a:pt x="455" y="529"/>
                    <a:pt x="455" y="529"/>
                    <a:pt x="411" y="500"/>
                  </a:cubicBezTo>
                  <a:cubicBezTo>
                    <a:pt x="382" y="456"/>
                    <a:pt x="382" y="456"/>
                    <a:pt x="382" y="441"/>
                  </a:cubicBezTo>
                  <a:cubicBezTo>
                    <a:pt x="382" y="426"/>
                    <a:pt x="397" y="426"/>
                    <a:pt x="411" y="426"/>
                  </a:cubicBezTo>
                  <a:cubicBezTo>
                    <a:pt x="441" y="426"/>
                    <a:pt x="455" y="456"/>
                    <a:pt x="455" y="485"/>
                  </a:cubicBezTo>
                  <a:close/>
                  <a:moveTo>
                    <a:pt x="206" y="1087"/>
                  </a:moveTo>
                  <a:cubicBezTo>
                    <a:pt x="235" y="1102"/>
                    <a:pt x="235" y="1116"/>
                    <a:pt x="235" y="1131"/>
                  </a:cubicBezTo>
                  <a:cubicBezTo>
                    <a:pt x="221" y="1131"/>
                    <a:pt x="191" y="1131"/>
                    <a:pt x="162" y="1102"/>
                  </a:cubicBezTo>
                  <a:cubicBezTo>
                    <a:pt x="132" y="1072"/>
                    <a:pt x="147" y="1043"/>
                    <a:pt x="206" y="1087"/>
                  </a:cubicBezTo>
                  <a:close/>
                  <a:moveTo>
                    <a:pt x="485" y="1190"/>
                  </a:moveTo>
                  <a:cubicBezTo>
                    <a:pt x="485" y="1204"/>
                    <a:pt x="470" y="1219"/>
                    <a:pt x="455" y="1219"/>
                  </a:cubicBezTo>
                  <a:cubicBezTo>
                    <a:pt x="441" y="1219"/>
                    <a:pt x="441" y="1204"/>
                    <a:pt x="441" y="1190"/>
                  </a:cubicBezTo>
                  <a:cubicBezTo>
                    <a:pt x="455" y="1160"/>
                    <a:pt x="470" y="1146"/>
                    <a:pt x="470" y="1146"/>
                  </a:cubicBezTo>
                  <a:cubicBezTo>
                    <a:pt x="485" y="1146"/>
                    <a:pt x="485" y="1160"/>
                    <a:pt x="485" y="1190"/>
                  </a:cubicBezTo>
                  <a:close/>
                  <a:moveTo>
                    <a:pt x="764" y="1527"/>
                  </a:moveTo>
                  <a:cubicBezTo>
                    <a:pt x="764" y="1542"/>
                    <a:pt x="749" y="1557"/>
                    <a:pt x="734" y="1557"/>
                  </a:cubicBezTo>
                  <a:cubicBezTo>
                    <a:pt x="720" y="1557"/>
                    <a:pt x="705" y="1542"/>
                    <a:pt x="705" y="1527"/>
                  </a:cubicBezTo>
                  <a:cubicBezTo>
                    <a:pt x="705" y="1513"/>
                    <a:pt x="720" y="1498"/>
                    <a:pt x="734" y="1498"/>
                  </a:cubicBezTo>
                  <a:cubicBezTo>
                    <a:pt x="749" y="1513"/>
                    <a:pt x="764" y="1513"/>
                    <a:pt x="764" y="15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8767710" y="1863418"/>
              <a:ext cx="34433" cy="72130"/>
            </a:xfrm>
            <a:custGeom>
              <a:avLst/>
              <a:gdLst/>
              <a:ahLst/>
              <a:cxnLst/>
              <a:rect l="l" t="t" r="r" b="b"/>
              <a:pathLst>
                <a:path w="1087" h="2277" extrusionOk="0">
                  <a:moveTo>
                    <a:pt x="529" y="118"/>
                  </a:moveTo>
                  <a:cubicBezTo>
                    <a:pt x="529" y="177"/>
                    <a:pt x="514" y="192"/>
                    <a:pt x="485" y="192"/>
                  </a:cubicBezTo>
                  <a:cubicBezTo>
                    <a:pt x="455" y="192"/>
                    <a:pt x="455" y="192"/>
                    <a:pt x="455" y="177"/>
                  </a:cubicBezTo>
                  <a:cubicBezTo>
                    <a:pt x="470" y="148"/>
                    <a:pt x="441" y="133"/>
                    <a:pt x="411" y="118"/>
                  </a:cubicBezTo>
                  <a:cubicBezTo>
                    <a:pt x="264" y="89"/>
                    <a:pt x="118" y="295"/>
                    <a:pt x="103" y="529"/>
                  </a:cubicBezTo>
                  <a:cubicBezTo>
                    <a:pt x="103" y="573"/>
                    <a:pt x="88" y="618"/>
                    <a:pt x="74" y="662"/>
                  </a:cubicBezTo>
                  <a:cubicBezTo>
                    <a:pt x="0" y="750"/>
                    <a:pt x="44" y="1645"/>
                    <a:pt x="118" y="1645"/>
                  </a:cubicBezTo>
                  <a:cubicBezTo>
                    <a:pt x="132" y="1645"/>
                    <a:pt x="147" y="1660"/>
                    <a:pt x="147" y="1675"/>
                  </a:cubicBezTo>
                  <a:cubicBezTo>
                    <a:pt x="147" y="1689"/>
                    <a:pt x="118" y="1689"/>
                    <a:pt x="103" y="1689"/>
                  </a:cubicBezTo>
                  <a:cubicBezTo>
                    <a:pt x="44" y="1660"/>
                    <a:pt x="44" y="1719"/>
                    <a:pt x="103" y="1909"/>
                  </a:cubicBezTo>
                  <a:cubicBezTo>
                    <a:pt x="118" y="1983"/>
                    <a:pt x="147" y="2042"/>
                    <a:pt x="162" y="2042"/>
                  </a:cubicBezTo>
                  <a:cubicBezTo>
                    <a:pt x="191" y="2027"/>
                    <a:pt x="191" y="2056"/>
                    <a:pt x="191" y="2071"/>
                  </a:cubicBezTo>
                  <a:cubicBezTo>
                    <a:pt x="191" y="2144"/>
                    <a:pt x="338" y="2276"/>
                    <a:pt x="353" y="2232"/>
                  </a:cubicBezTo>
                  <a:cubicBezTo>
                    <a:pt x="353" y="2218"/>
                    <a:pt x="382" y="2188"/>
                    <a:pt x="397" y="2188"/>
                  </a:cubicBezTo>
                  <a:cubicBezTo>
                    <a:pt x="411" y="2188"/>
                    <a:pt x="411" y="2218"/>
                    <a:pt x="397" y="2232"/>
                  </a:cubicBezTo>
                  <a:cubicBezTo>
                    <a:pt x="382" y="2262"/>
                    <a:pt x="470" y="2276"/>
                    <a:pt x="631" y="2218"/>
                  </a:cubicBezTo>
                  <a:cubicBezTo>
                    <a:pt x="676" y="2203"/>
                    <a:pt x="734" y="2203"/>
                    <a:pt x="778" y="2203"/>
                  </a:cubicBezTo>
                  <a:cubicBezTo>
                    <a:pt x="837" y="2232"/>
                    <a:pt x="910" y="2174"/>
                    <a:pt x="896" y="2100"/>
                  </a:cubicBezTo>
                  <a:cubicBezTo>
                    <a:pt x="881" y="2071"/>
                    <a:pt x="896" y="2056"/>
                    <a:pt x="910" y="2056"/>
                  </a:cubicBezTo>
                  <a:cubicBezTo>
                    <a:pt x="984" y="2056"/>
                    <a:pt x="1087" y="1924"/>
                    <a:pt x="1072" y="1865"/>
                  </a:cubicBezTo>
                  <a:cubicBezTo>
                    <a:pt x="1057" y="1851"/>
                    <a:pt x="1057" y="1836"/>
                    <a:pt x="1087" y="1821"/>
                  </a:cubicBezTo>
                  <a:cubicBezTo>
                    <a:pt x="1087" y="1807"/>
                    <a:pt x="1087" y="1777"/>
                    <a:pt x="1087" y="1763"/>
                  </a:cubicBezTo>
                  <a:cubicBezTo>
                    <a:pt x="1072" y="1763"/>
                    <a:pt x="1057" y="1748"/>
                    <a:pt x="1043" y="1763"/>
                  </a:cubicBezTo>
                  <a:cubicBezTo>
                    <a:pt x="1028" y="1763"/>
                    <a:pt x="999" y="1763"/>
                    <a:pt x="984" y="1733"/>
                  </a:cubicBezTo>
                  <a:cubicBezTo>
                    <a:pt x="969" y="1704"/>
                    <a:pt x="954" y="1616"/>
                    <a:pt x="984" y="1366"/>
                  </a:cubicBezTo>
                  <a:cubicBezTo>
                    <a:pt x="999" y="1175"/>
                    <a:pt x="1013" y="896"/>
                    <a:pt x="999" y="720"/>
                  </a:cubicBezTo>
                  <a:cubicBezTo>
                    <a:pt x="999" y="456"/>
                    <a:pt x="984" y="397"/>
                    <a:pt x="940" y="324"/>
                  </a:cubicBezTo>
                  <a:cubicBezTo>
                    <a:pt x="896" y="280"/>
                    <a:pt x="866" y="251"/>
                    <a:pt x="837" y="251"/>
                  </a:cubicBezTo>
                  <a:cubicBezTo>
                    <a:pt x="822" y="236"/>
                    <a:pt x="793" y="221"/>
                    <a:pt x="793" y="206"/>
                  </a:cubicBezTo>
                  <a:cubicBezTo>
                    <a:pt x="764" y="177"/>
                    <a:pt x="734" y="162"/>
                    <a:pt x="705" y="162"/>
                  </a:cubicBezTo>
                  <a:cubicBezTo>
                    <a:pt x="646" y="162"/>
                    <a:pt x="631" y="148"/>
                    <a:pt x="646" y="118"/>
                  </a:cubicBezTo>
                  <a:cubicBezTo>
                    <a:pt x="646" y="89"/>
                    <a:pt x="646" y="60"/>
                    <a:pt x="631" y="45"/>
                  </a:cubicBezTo>
                  <a:cubicBezTo>
                    <a:pt x="558" y="1"/>
                    <a:pt x="529" y="30"/>
                    <a:pt x="529" y="118"/>
                  </a:cubicBezTo>
                  <a:close/>
                  <a:moveTo>
                    <a:pt x="910" y="500"/>
                  </a:moveTo>
                  <a:cubicBezTo>
                    <a:pt x="910" y="515"/>
                    <a:pt x="910" y="529"/>
                    <a:pt x="910" y="529"/>
                  </a:cubicBezTo>
                  <a:lnTo>
                    <a:pt x="852" y="544"/>
                  </a:lnTo>
                  <a:cubicBezTo>
                    <a:pt x="822" y="559"/>
                    <a:pt x="808" y="559"/>
                    <a:pt x="822" y="515"/>
                  </a:cubicBezTo>
                  <a:cubicBezTo>
                    <a:pt x="837" y="471"/>
                    <a:pt x="910" y="456"/>
                    <a:pt x="910" y="500"/>
                  </a:cubicBezTo>
                  <a:close/>
                  <a:moveTo>
                    <a:pt x="308" y="999"/>
                  </a:moveTo>
                  <a:cubicBezTo>
                    <a:pt x="308" y="1014"/>
                    <a:pt x="294" y="1029"/>
                    <a:pt x="279" y="1029"/>
                  </a:cubicBezTo>
                  <a:cubicBezTo>
                    <a:pt x="264" y="1029"/>
                    <a:pt x="250" y="1014"/>
                    <a:pt x="235" y="999"/>
                  </a:cubicBezTo>
                  <a:cubicBezTo>
                    <a:pt x="235" y="985"/>
                    <a:pt x="235" y="970"/>
                    <a:pt x="264" y="970"/>
                  </a:cubicBezTo>
                  <a:cubicBezTo>
                    <a:pt x="279" y="970"/>
                    <a:pt x="308" y="985"/>
                    <a:pt x="308" y="999"/>
                  </a:cubicBezTo>
                  <a:close/>
                  <a:moveTo>
                    <a:pt x="808" y="1058"/>
                  </a:moveTo>
                  <a:cubicBezTo>
                    <a:pt x="808" y="1073"/>
                    <a:pt x="778" y="1087"/>
                    <a:pt x="749" y="1087"/>
                  </a:cubicBezTo>
                  <a:cubicBezTo>
                    <a:pt x="720" y="1087"/>
                    <a:pt x="690" y="1073"/>
                    <a:pt x="690" y="1058"/>
                  </a:cubicBezTo>
                  <a:cubicBezTo>
                    <a:pt x="690" y="1058"/>
                    <a:pt x="720" y="1043"/>
                    <a:pt x="749" y="1043"/>
                  </a:cubicBezTo>
                  <a:cubicBezTo>
                    <a:pt x="778" y="1043"/>
                    <a:pt x="808" y="1058"/>
                    <a:pt x="808" y="1058"/>
                  </a:cubicBezTo>
                  <a:close/>
                  <a:moveTo>
                    <a:pt x="441" y="1278"/>
                  </a:moveTo>
                  <a:cubicBezTo>
                    <a:pt x="411" y="1337"/>
                    <a:pt x="382" y="1308"/>
                    <a:pt x="397" y="1234"/>
                  </a:cubicBezTo>
                  <a:cubicBezTo>
                    <a:pt x="411" y="1161"/>
                    <a:pt x="411" y="1175"/>
                    <a:pt x="426" y="1205"/>
                  </a:cubicBezTo>
                  <a:cubicBezTo>
                    <a:pt x="441" y="1234"/>
                    <a:pt x="441" y="1263"/>
                    <a:pt x="426" y="1278"/>
                  </a:cubicBezTo>
                  <a:close/>
                  <a:moveTo>
                    <a:pt x="1043" y="1880"/>
                  </a:moveTo>
                  <a:cubicBezTo>
                    <a:pt x="1043" y="1895"/>
                    <a:pt x="1013" y="1924"/>
                    <a:pt x="999" y="1924"/>
                  </a:cubicBezTo>
                  <a:cubicBezTo>
                    <a:pt x="969" y="1924"/>
                    <a:pt x="969" y="1895"/>
                    <a:pt x="969" y="1865"/>
                  </a:cubicBezTo>
                  <a:cubicBezTo>
                    <a:pt x="984" y="1821"/>
                    <a:pt x="1028" y="1807"/>
                    <a:pt x="1028" y="1880"/>
                  </a:cubicBezTo>
                  <a:close/>
                  <a:moveTo>
                    <a:pt x="646" y="2012"/>
                  </a:moveTo>
                  <a:cubicBezTo>
                    <a:pt x="646" y="2012"/>
                    <a:pt x="617" y="2027"/>
                    <a:pt x="587" y="2042"/>
                  </a:cubicBezTo>
                  <a:cubicBezTo>
                    <a:pt x="558" y="2042"/>
                    <a:pt x="543" y="2042"/>
                    <a:pt x="558" y="2027"/>
                  </a:cubicBezTo>
                  <a:cubicBezTo>
                    <a:pt x="558" y="2012"/>
                    <a:pt x="646" y="1998"/>
                    <a:pt x="646" y="2012"/>
                  </a:cubicBezTo>
                  <a:close/>
                  <a:moveTo>
                    <a:pt x="778" y="2042"/>
                  </a:moveTo>
                  <a:cubicBezTo>
                    <a:pt x="822" y="2071"/>
                    <a:pt x="822" y="2144"/>
                    <a:pt x="778" y="2144"/>
                  </a:cubicBezTo>
                  <a:cubicBezTo>
                    <a:pt x="734" y="2144"/>
                    <a:pt x="749" y="2115"/>
                    <a:pt x="749" y="2086"/>
                  </a:cubicBezTo>
                  <a:cubicBezTo>
                    <a:pt x="749" y="2056"/>
                    <a:pt x="734" y="2042"/>
                    <a:pt x="720" y="2027"/>
                  </a:cubicBezTo>
                  <a:cubicBezTo>
                    <a:pt x="705" y="2027"/>
                    <a:pt x="690" y="1998"/>
                    <a:pt x="720" y="1998"/>
                  </a:cubicBezTo>
                  <a:cubicBezTo>
                    <a:pt x="734" y="2012"/>
                    <a:pt x="764" y="2012"/>
                    <a:pt x="778" y="20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8843039" y="1962948"/>
              <a:ext cx="47928" cy="58160"/>
            </a:xfrm>
            <a:custGeom>
              <a:avLst/>
              <a:gdLst/>
              <a:ahLst/>
              <a:cxnLst/>
              <a:rect l="l" t="t" r="r" b="b"/>
              <a:pathLst>
                <a:path w="1513" h="1836" extrusionOk="0">
                  <a:moveTo>
                    <a:pt x="353" y="59"/>
                  </a:moveTo>
                  <a:cubicBezTo>
                    <a:pt x="309" y="89"/>
                    <a:pt x="279" y="133"/>
                    <a:pt x="279" y="133"/>
                  </a:cubicBezTo>
                  <a:cubicBezTo>
                    <a:pt x="279" y="147"/>
                    <a:pt x="265" y="162"/>
                    <a:pt x="235" y="162"/>
                  </a:cubicBezTo>
                  <a:cubicBezTo>
                    <a:pt x="177" y="162"/>
                    <a:pt x="59" y="368"/>
                    <a:pt x="45" y="573"/>
                  </a:cubicBezTo>
                  <a:cubicBezTo>
                    <a:pt x="1" y="881"/>
                    <a:pt x="45" y="1087"/>
                    <a:pt x="133" y="1087"/>
                  </a:cubicBezTo>
                  <a:cubicBezTo>
                    <a:pt x="177" y="1087"/>
                    <a:pt x="177" y="1087"/>
                    <a:pt x="133" y="1131"/>
                  </a:cubicBezTo>
                  <a:cubicBezTo>
                    <a:pt x="59" y="1204"/>
                    <a:pt x="103" y="1527"/>
                    <a:pt x="177" y="1527"/>
                  </a:cubicBezTo>
                  <a:cubicBezTo>
                    <a:pt x="191" y="1527"/>
                    <a:pt x="206" y="1557"/>
                    <a:pt x="221" y="1601"/>
                  </a:cubicBezTo>
                  <a:cubicBezTo>
                    <a:pt x="221" y="1645"/>
                    <a:pt x="250" y="1660"/>
                    <a:pt x="265" y="1660"/>
                  </a:cubicBezTo>
                  <a:cubicBezTo>
                    <a:pt x="279" y="1645"/>
                    <a:pt x="294" y="1660"/>
                    <a:pt x="309" y="1689"/>
                  </a:cubicBezTo>
                  <a:cubicBezTo>
                    <a:pt x="338" y="1748"/>
                    <a:pt x="397" y="1806"/>
                    <a:pt x="456" y="1836"/>
                  </a:cubicBezTo>
                  <a:cubicBezTo>
                    <a:pt x="485" y="1836"/>
                    <a:pt x="544" y="1704"/>
                    <a:pt x="544" y="1616"/>
                  </a:cubicBezTo>
                  <a:lnTo>
                    <a:pt x="544" y="1542"/>
                  </a:lnTo>
                  <a:lnTo>
                    <a:pt x="588" y="1630"/>
                  </a:lnTo>
                  <a:cubicBezTo>
                    <a:pt x="617" y="1704"/>
                    <a:pt x="617" y="1718"/>
                    <a:pt x="588" y="1748"/>
                  </a:cubicBezTo>
                  <a:cubicBezTo>
                    <a:pt x="514" y="1792"/>
                    <a:pt x="529" y="1836"/>
                    <a:pt x="632" y="1836"/>
                  </a:cubicBezTo>
                  <a:cubicBezTo>
                    <a:pt x="720" y="1836"/>
                    <a:pt x="808" y="1748"/>
                    <a:pt x="779" y="1689"/>
                  </a:cubicBezTo>
                  <a:cubicBezTo>
                    <a:pt x="735" y="1630"/>
                    <a:pt x="779" y="1586"/>
                    <a:pt x="823" y="1601"/>
                  </a:cubicBezTo>
                  <a:cubicBezTo>
                    <a:pt x="852" y="1616"/>
                    <a:pt x="837" y="1630"/>
                    <a:pt x="823" y="1660"/>
                  </a:cubicBezTo>
                  <a:cubicBezTo>
                    <a:pt x="793" y="1689"/>
                    <a:pt x="793" y="1704"/>
                    <a:pt x="823" y="1704"/>
                  </a:cubicBezTo>
                  <a:cubicBezTo>
                    <a:pt x="837" y="1704"/>
                    <a:pt x="867" y="1660"/>
                    <a:pt x="911" y="1601"/>
                  </a:cubicBezTo>
                  <a:cubicBezTo>
                    <a:pt x="940" y="1542"/>
                    <a:pt x="999" y="1513"/>
                    <a:pt x="1043" y="1527"/>
                  </a:cubicBezTo>
                  <a:cubicBezTo>
                    <a:pt x="1072" y="1527"/>
                    <a:pt x="1116" y="1513"/>
                    <a:pt x="1146" y="1498"/>
                  </a:cubicBezTo>
                  <a:cubicBezTo>
                    <a:pt x="1160" y="1469"/>
                    <a:pt x="1190" y="1454"/>
                    <a:pt x="1204" y="1439"/>
                  </a:cubicBezTo>
                  <a:cubicBezTo>
                    <a:pt x="1307" y="1337"/>
                    <a:pt x="1381" y="1219"/>
                    <a:pt x="1439" y="1087"/>
                  </a:cubicBezTo>
                  <a:cubicBezTo>
                    <a:pt x="1439" y="1058"/>
                    <a:pt x="1454" y="1028"/>
                    <a:pt x="1469" y="1014"/>
                  </a:cubicBezTo>
                  <a:cubicBezTo>
                    <a:pt x="1513" y="970"/>
                    <a:pt x="1469" y="823"/>
                    <a:pt x="1425" y="837"/>
                  </a:cubicBezTo>
                  <a:cubicBezTo>
                    <a:pt x="1395" y="852"/>
                    <a:pt x="1366" y="837"/>
                    <a:pt x="1351" y="823"/>
                  </a:cubicBezTo>
                  <a:cubicBezTo>
                    <a:pt x="1336" y="793"/>
                    <a:pt x="1307" y="779"/>
                    <a:pt x="1278" y="779"/>
                  </a:cubicBezTo>
                  <a:cubicBezTo>
                    <a:pt x="1234" y="779"/>
                    <a:pt x="1204" y="705"/>
                    <a:pt x="1190" y="559"/>
                  </a:cubicBezTo>
                  <a:cubicBezTo>
                    <a:pt x="1190" y="426"/>
                    <a:pt x="1131" y="294"/>
                    <a:pt x="1013" y="206"/>
                  </a:cubicBezTo>
                  <a:cubicBezTo>
                    <a:pt x="955" y="177"/>
                    <a:pt x="881" y="133"/>
                    <a:pt x="823" y="74"/>
                  </a:cubicBezTo>
                  <a:cubicBezTo>
                    <a:pt x="764" y="15"/>
                    <a:pt x="676" y="1"/>
                    <a:pt x="588" y="1"/>
                  </a:cubicBezTo>
                  <a:cubicBezTo>
                    <a:pt x="514" y="1"/>
                    <a:pt x="426" y="15"/>
                    <a:pt x="353" y="59"/>
                  </a:cubicBezTo>
                  <a:close/>
                  <a:moveTo>
                    <a:pt x="485" y="544"/>
                  </a:moveTo>
                  <a:cubicBezTo>
                    <a:pt x="500" y="559"/>
                    <a:pt x="500" y="588"/>
                    <a:pt x="485" y="603"/>
                  </a:cubicBezTo>
                  <a:cubicBezTo>
                    <a:pt x="470" y="617"/>
                    <a:pt x="470" y="617"/>
                    <a:pt x="470" y="603"/>
                  </a:cubicBezTo>
                  <a:cubicBezTo>
                    <a:pt x="456" y="573"/>
                    <a:pt x="456" y="559"/>
                    <a:pt x="441" y="544"/>
                  </a:cubicBezTo>
                  <a:cubicBezTo>
                    <a:pt x="441" y="514"/>
                    <a:pt x="441" y="500"/>
                    <a:pt x="456" y="500"/>
                  </a:cubicBezTo>
                  <a:cubicBezTo>
                    <a:pt x="470" y="500"/>
                    <a:pt x="485" y="514"/>
                    <a:pt x="485" y="544"/>
                  </a:cubicBezTo>
                  <a:close/>
                  <a:moveTo>
                    <a:pt x="984" y="603"/>
                  </a:moveTo>
                  <a:cubicBezTo>
                    <a:pt x="984" y="617"/>
                    <a:pt x="969" y="647"/>
                    <a:pt x="940" y="647"/>
                  </a:cubicBezTo>
                  <a:cubicBezTo>
                    <a:pt x="896" y="676"/>
                    <a:pt x="896" y="661"/>
                    <a:pt x="911" y="603"/>
                  </a:cubicBezTo>
                  <a:cubicBezTo>
                    <a:pt x="940" y="544"/>
                    <a:pt x="984" y="544"/>
                    <a:pt x="984" y="588"/>
                  </a:cubicBezTo>
                  <a:close/>
                  <a:moveTo>
                    <a:pt x="456" y="1454"/>
                  </a:moveTo>
                  <a:cubicBezTo>
                    <a:pt x="426" y="1498"/>
                    <a:pt x="382" y="1513"/>
                    <a:pt x="368" y="1454"/>
                  </a:cubicBezTo>
                  <a:cubicBezTo>
                    <a:pt x="353" y="1395"/>
                    <a:pt x="368" y="1410"/>
                    <a:pt x="397" y="1410"/>
                  </a:cubicBezTo>
                  <a:cubicBezTo>
                    <a:pt x="441" y="1410"/>
                    <a:pt x="456" y="1425"/>
                    <a:pt x="456" y="1454"/>
                  </a:cubicBezTo>
                  <a:close/>
                  <a:moveTo>
                    <a:pt x="705" y="1733"/>
                  </a:moveTo>
                  <a:cubicBezTo>
                    <a:pt x="705" y="1762"/>
                    <a:pt x="691" y="1777"/>
                    <a:pt x="676" y="1777"/>
                  </a:cubicBezTo>
                  <a:cubicBezTo>
                    <a:pt x="661" y="1777"/>
                    <a:pt x="646" y="1762"/>
                    <a:pt x="646" y="1733"/>
                  </a:cubicBezTo>
                  <a:cubicBezTo>
                    <a:pt x="646" y="1718"/>
                    <a:pt x="661" y="1704"/>
                    <a:pt x="676" y="1704"/>
                  </a:cubicBezTo>
                  <a:cubicBezTo>
                    <a:pt x="691" y="1704"/>
                    <a:pt x="705" y="1718"/>
                    <a:pt x="705" y="17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8941176" y="1968999"/>
              <a:ext cx="34433" cy="64210"/>
            </a:xfrm>
            <a:custGeom>
              <a:avLst/>
              <a:gdLst/>
              <a:ahLst/>
              <a:cxnLst/>
              <a:rect l="l" t="t" r="r" b="b"/>
              <a:pathLst>
                <a:path w="1087" h="2027" extrusionOk="0">
                  <a:moveTo>
                    <a:pt x="367" y="89"/>
                  </a:moveTo>
                  <a:cubicBezTo>
                    <a:pt x="338" y="118"/>
                    <a:pt x="308" y="147"/>
                    <a:pt x="264" y="162"/>
                  </a:cubicBezTo>
                  <a:cubicBezTo>
                    <a:pt x="191" y="250"/>
                    <a:pt x="132" y="368"/>
                    <a:pt x="118" y="485"/>
                  </a:cubicBezTo>
                  <a:cubicBezTo>
                    <a:pt x="118" y="529"/>
                    <a:pt x="103" y="558"/>
                    <a:pt x="74" y="602"/>
                  </a:cubicBezTo>
                  <a:cubicBezTo>
                    <a:pt x="59" y="632"/>
                    <a:pt x="44" y="646"/>
                    <a:pt x="44" y="661"/>
                  </a:cubicBezTo>
                  <a:cubicBezTo>
                    <a:pt x="44" y="690"/>
                    <a:pt x="30" y="735"/>
                    <a:pt x="15" y="779"/>
                  </a:cubicBezTo>
                  <a:cubicBezTo>
                    <a:pt x="0" y="852"/>
                    <a:pt x="0" y="940"/>
                    <a:pt x="0" y="1028"/>
                  </a:cubicBezTo>
                  <a:cubicBezTo>
                    <a:pt x="0" y="1278"/>
                    <a:pt x="118" y="1645"/>
                    <a:pt x="206" y="1645"/>
                  </a:cubicBezTo>
                  <a:cubicBezTo>
                    <a:pt x="235" y="1645"/>
                    <a:pt x="235" y="1659"/>
                    <a:pt x="235" y="1689"/>
                  </a:cubicBezTo>
                  <a:cubicBezTo>
                    <a:pt x="220" y="1733"/>
                    <a:pt x="250" y="1777"/>
                    <a:pt x="353" y="1894"/>
                  </a:cubicBezTo>
                  <a:cubicBezTo>
                    <a:pt x="470" y="1997"/>
                    <a:pt x="514" y="2026"/>
                    <a:pt x="602" y="2026"/>
                  </a:cubicBezTo>
                  <a:cubicBezTo>
                    <a:pt x="676" y="2026"/>
                    <a:pt x="720" y="1997"/>
                    <a:pt x="720" y="1982"/>
                  </a:cubicBezTo>
                  <a:cubicBezTo>
                    <a:pt x="720" y="1953"/>
                    <a:pt x="720" y="1953"/>
                    <a:pt x="734" y="1953"/>
                  </a:cubicBezTo>
                  <a:cubicBezTo>
                    <a:pt x="749" y="1968"/>
                    <a:pt x="866" y="1836"/>
                    <a:pt x="837" y="1792"/>
                  </a:cubicBezTo>
                  <a:cubicBezTo>
                    <a:pt x="822" y="1733"/>
                    <a:pt x="837" y="1748"/>
                    <a:pt x="866" y="1748"/>
                  </a:cubicBezTo>
                  <a:cubicBezTo>
                    <a:pt x="881" y="1762"/>
                    <a:pt x="969" y="1645"/>
                    <a:pt x="954" y="1615"/>
                  </a:cubicBezTo>
                  <a:cubicBezTo>
                    <a:pt x="940" y="1571"/>
                    <a:pt x="954" y="1527"/>
                    <a:pt x="984" y="1498"/>
                  </a:cubicBezTo>
                  <a:cubicBezTo>
                    <a:pt x="1028" y="1351"/>
                    <a:pt x="1072" y="1204"/>
                    <a:pt x="1072" y="1058"/>
                  </a:cubicBezTo>
                  <a:lnTo>
                    <a:pt x="1072" y="720"/>
                  </a:lnTo>
                  <a:cubicBezTo>
                    <a:pt x="1087" y="617"/>
                    <a:pt x="1072" y="514"/>
                    <a:pt x="1057" y="426"/>
                  </a:cubicBezTo>
                  <a:cubicBezTo>
                    <a:pt x="1043" y="426"/>
                    <a:pt x="1043" y="382"/>
                    <a:pt x="1057" y="353"/>
                  </a:cubicBezTo>
                  <a:cubicBezTo>
                    <a:pt x="1072" y="279"/>
                    <a:pt x="940" y="133"/>
                    <a:pt x="881" y="147"/>
                  </a:cubicBezTo>
                  <a:cubicBezTo>
                    <a:pt x="852" y="147"/>
                    <a:pt x="822" y="133"/>
                    <a:pt x="793" y="89"/>
                  </a:cubicBezTo>
                  <a:cubicBezTo>
                    <a:pt x="778" y="45"/>
                    <a:pt x="734" y="30"/>
                    <a:pt x="690" y="30"/>
                  </a:cubicBezTo>
                  <a:cubicBezTo>
                    <a:pt x="631" y="30"/>
                    <a:pt x="587" y="15"/>
                    <a:pt x="529" y="15"/>
                  </a:cubicBezTo>
                  <a:cubicBezTo>
                    <a:pt x="470" y="0"/>
                    <a:pt x="411" y="30"/>
                    <a:pt x="367" y="89"/>
                  </a:cubicBezTo>
                  <a:close/>
                  <a:moveTo>
                    <a:pt x="323" y="617"/>
                  </a:moveTo>
                  <a:cubicBezTo>
                    <a:pt x="323" y="646"/>
                    <a:pt x="308" y="632"/>
                    <a:pt x="308" y="602"/>
                  </a:cubicBezTo>
                  <a:cubicBezTo>
                    <a:pt x="308" y="573"/>
                    <a:pt x="308" y="558"/>
                    <a:pt x="323" y="558"/>
                  </a:cubicBezTo>
                  <a:cubicBezTo>
                    <a:pt x="323" y="573"/>
                    <a:pt x="323" y="602"/>
                    <a:pt x="323" y="617"/>
                  </a:cubicBezTo>
                  <a:close/>
                  <a:moveTo>
                    <a:pt x="910" y="705"/>
                  </a:moveTo>
                  <a:cubicBezTo>
                    <a:pt x="881" y="735"/>
                    <a:pt x="837" y="705"/>
                    <a:pt x="866" y="676"/>
                  </a:cubicBezTo>
                  <a:cubicBezTo>
                    <a:pt x="881" y="646"/>
                    <a:pt x="896" y="646"/>
                    <a:pt x="910" y="661"/>
                  </a:cubicBezTo>
                  <a:cubicBezTo>
                    <a:pt x="925" y="661"/>
                    <a:pt x="925" y="690"/>
                    <a:pt x="910" y="705"/>
                  </a:cubicBezTo>
                  <a:close/>
                  <a:moveTo>
                    <a:pt x="631" y="1102"/>
                  </a:moveTo>
                  <a:cubicBezTo>
                    <a:pt x="631" y="1102"/>
                    <a:pt x="617" y="1116"/>
                    <a:pt x="602" y="1131"/>
                  </a:cubicBezTo>
                  <a:cubicBezTo>
                    <a:pt x="587" y="1131"/>
                    <a:pt x="573" y="1131"/>
                    <a:pt x="573" y="1116"/>
                  </a:cubicBezTo>
                  <a:cubicBezTo>
                    <a:pt x="573" y="1102"/>
                    <a:pt x="587" y="1087"/>
                    <a:pt x="602" y="1087"/>
                  </a:cubicBezTo>
                  <a:cubicBezTo>
                    <a:pt x="617" y="1087"/>
                    <a:pt x="631" y="1087"/>
                    <a:pt x="631" y="11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8775155" y="1988544"/>
              <a:ext cx="39090" cy="80461"/>
            </a:xfrm>
            <a:custGeom>
              <a:avLst/>
              <a:gdLst/>
              <a:ahLst/>
              <a:cxnLst/>
              <a:rect l="l" t="t" r="r" b="b"/>
              <a:pathLst>
                <a:path w="1234" h="2540" extrusionOk="0">
                  <a:moveTo>
                    <a:pt x="250" y="59"/>
                  </a:moveTo>
                  <a:cubicBezTo>
                    <a:pt x="118" y="132"/>
                    <a:pt x="44" y="206"/>
                    <a:pt x="44" y="294"/>
                  </a:cubicBezTo>
                  <a:cubicBezTo>
                    <a:pt x="44" y="323"/>
                    <a:pt x="29" y="352"/>
                    <a:pt x="15" y="367"/>
                  </a:cubicBezTo>
                  <a:cubicBezTo>
                    <a:pt x="0" y="587"/>
                    <a:pt x="0" y="808"/>
                    <a:pt x="15" y="1042"/>
                  </a:cubicBezTo>
                  <a:cubicBezTo>
                    <a:pt x="59" y="1219"/>
                    <a:pt x="73" y="1307"/>
                    <a:pt x="103" y="1321"/>
                  </a:cubicBezTo>
                  <a:cubicBezTo>
                    <a:pt x="118" y="1336"/>
                    <a:pt x="132" y="1351"/>
                    <a:pt x="132" y="1380"/>
                  </a:cubicBezTo>
                  <a:cubicBezTo>
                    <a:pt x="147" y="1453"/>
                    <a:pt x="176" y="1527"/>
                    <a:pt x="206" y="1600"/>
                  </a:cubicBezTo>
                  <a:cubicBezTo>
                    <a:pt x="264" y="1703"/>
                    <a:pt x="294" y="1821"/>
                    <a:pt x="323" y="1938"/>
                  </a:cubicBezTo>
                  <a:cubicBezTo>
                    <a:pt x="352" y="2143"/>
                    <a:pt x="426" y="2349"/>
                    <a:pt x="455" y="2349"/>
                  </a:cubicBezTo>
                  <a:cubicBezTo>
                    <a:pt x="485" y="2364"/>
                    <a:pt x="514" y="2378"/>
                    <a:pt x="543" y="2408"/>
                  </a:cubicBezTo>
                  <a:cubicBezTo>
                    <a:pt x="617" y="2496"/>
                    <a:pt x="719" y="2540"/>
                    <a:pt x="719" y="2496"/>
                  </a:cubicBezTo>
                  <a:cubicBezTo>
                    <a:pt x="719" y="2452"/>
                    <a:pt x="778" y="2466"/>
                    <a:pt x="837" y="2466"/>
                  </a:cubicBezTo>
                  <a:cubicBezTo>
                    <a:pt x="910" y="2466"/>
                    <a:pt x="940" y="2452"/>
                    <a:pt x="940" y="2437"/>
                  </a:cubicBezTo>
                  <a:cubicBezTo>
                    <a:pt x="925" y="2393"/>
                    <a:pt x="984" y="2305"/>
                    <a:pt x="1013" y="2320"/>
                  </a:cubicBezTo>
                  <a:cubicBezTo>
                    <a:pt x="1042" y="2334"/>
                    <a:pt x="1057" y="2320"/>
                    <a:pt x="1072" y="2276"/>
                  </a:cubicBezTo>
                  <a:cubicBezTo>
                    <a:pt x="1086" y="2217"/>
                    <a:pt x="1116" y="2173"/>
                    <a:pt x="1145" y="2114"/>
                  </a:cubicBezTo>
                  <a:cubicBezTo>
                    <a:pt x="1204" y="2011"/>
                    <a:pt x="1219" y="1967"/>
                    <a:pt x="1219" y="1659"/>
                  </a:cubicBezTo>
                  <a:cubicBezTo>
                    <a:pt x="1233" y="1542"/>
                    <a:pt x="1219" y="1424"/>
                    <a:pt x="1204" y="1307"/>
                  </a:cubicBezTo>
                  <a:cubicBezTo>
                    <a:pt x="1189" y="1307"/>
                    <a:pt x="1175" y="1292"/>
                    <a:pt x="1160" y="1248"/>
                  </a:cubicBezTo>
                  <a:cubicBezTo>
                    <a:pt x="1160" y="1204"/>
                    <a:pt x="1160" y="1160"/>
                    <a:pt x="1175" y="1160"/>
                  </a:cubicBezTo>
                  <a:cubicBezTo>
                    <a:pt x="1189" y="1131"/>
                    <a:pt x="1189" y="1116"/>
                    <a:pt x="1175" y="1086"/>
                  </a:cubicBezTo>
                  <a:cubicBezTo>
                    <a:pt x="1160" y="1028"/>
                    <a:pt x="1145" y="969"/>
                    <a:pt x="1145" y="910"/>
                  </a:cubicBezTo>
                  <a:cubicBezTo>
                    <a:pt x="1145" y="661"/>
                    <a:pt x="1057" y="411"/>
                    <a:pt x="881" y="235"/>
                  </a:cubicBezTo>
                  <a:cubicBezTo>
                    <a:pt x="822" y="191"/>
                    <a:pt x="764" y="147"/>
                    <a:pt x="719" y="88"/>
                  </a:cubicBezTo>
                  <a:cubicBezTo>
                    <a:pt x="675" y="59"/>
                    <a:pt x="646" y="29"/>
                    <a:pt x="602" y="15"/>
                  </a:cubicBezTo>
                  <a:cubicBezTo>
                    <a:pt x="485" y="0"/>
                    <a:pt x="411" y="0"/>
                    <a:pt x="411" y="29"/>
                  </a:cubicBezTo>
                  <a:cubicBezTo>
                    <a:pt x="411" y="44"/>
                    <a:pt x="411" y="44"/>
                    <a:pt x="382" y="29"/>
                  </a:cubicBezTo>
                  <a:cubicBezTo>
                    <a:pt x="367" y="15"/>
                    <a:pt x="308" y="29"/>
                    <a:pt x="235" y="59"/>
                  </a:cubicBezTo>
                  <a:close/>
                  <a:moveTo>
                    <a:pt x="822" y="323"/>
                  </a:moveTo>
                  <a:cubicBezTo>
                    <a:pt x="822" y="382"/>
                    <a:pt x="778" y="382"/>
                    <a:pt x="734" y="338"/>
                  </a:cubicBezTo>
                  <a:cubicBezTo>
                    <a:pt x="705" y="294"/>
                    <a:pt x="719" y="294"/>
                    <a:pt x="764" y="294"/>
                  </a:cubicBezTo>
                  <a:cubicBezTo>
                    <a:pt x="808" y="294"/>
                    <a:pt x="822" y="308"/>
                    <a:pt x="822" y="323"/>
                  </a:cubicBezTo>
                  <a:close/>
                  <a:moveTo>
                    <a:pt x="969" y="529"/>
                  </a:moveTo>
                  <a:cubicBezTo>
                    <a:pt x="984" y="543"/>
                    <a:pt x="984" y="558"/>
                    <a:pt x="954" y="602"/>
                  </a:cubicBezTo>
                  <a:cubicBezTo>
                    <a:pt x="896" y="661"/>
                    <a:pt x="881" y="646"/>
                    <a:pt x="896" y="529"/>
                  </a:cubicBezTo>
                  <a:cubicBezTo>
                    <a:pt x="896" y="470"/>
                    <a:pt x="925" y="441"/>
                    <a:pt x="925" y="470"/>
                  </a:cubicBezTo>
                  <a:cubicBezTo>
                    <a:pt x="940" y="485"/>
                    <a:pt x="954" y="514"/>
                    <a:pt x="969" y="529"/>
                  </a:cubicBezTo>
                  <a:close/>
                  <a:moveTo>
                    <a:pt x="1072" y="602"/>
                  </a:moveTo>
                  <a:cubicBezTo>
                    <a:pt x="1072" y="617"/>
                    <a:pt x="1057" y="631"/>
                    <a:pt x="1042" y="631"/>
                  </a:cubicBezTo>
                  <a:cubicBezTo>
                    <a:pt x="1028" y="631"/>
                    <a:pt x="1013" y="617"/>
                    <a:pt x="1013" y="602"/>
                  </a:cubicBezTo>
                  <a:cubicBezTo>
                    <a:pt x="1013" y="587"/>
                    <a:pt x="1028" y="573"/>
                    <a:pt x="1042" y="573"/>
                  </a:cubicBezTo>
                  <a:cubicBezTo>
                    <a:pt x="1057" y="573"/>
                    <a:pt x="1086" y="587"/>
                    <a:pt x="1086" y="602"/>
                  </a:cubicBezTo>
                  <a:close/>
                  <a:moveTo>
                    <a:pt x="602" y="1028"/>
                  </a:moveTo>
                  <a:cubicBezTo>
                    <a:pt x="602" y="1042"/>
                    <a:pt x="587" y="1042"/>
                    <a:pt x="573" y="1057"/>
                  </a:cubicBezTo>
                  <a:cubicBezTo>
                    <a:pt x="558" y="1042"/>
                    <a:pt x="543" y="1042"/>
                    <a:pt x="543" y="1028"/>
                  </a:cubicBezTo>
                  <a:cubicBezTo>
                    <a:pt x="543" y="998"/>
                    <a:pt x="558" y="998"/>
                    <a:pt x="573" y="998"/>
                  </a:cubicBezTo>
                  <a:cubicBezTo>
                    <a:pt x="587" y="998"/>
                    <a:pt x="602" y="998"/>
                    <a:pt x="602" y="1028"/>
                  </a:cubicBezTo>
                  <a:close/>
                  <a:moveTo>
                    <a:pt x="455" y="1321"/>
                  </a:moveTo>
                  <a:cubicBezTo>
                    <a:pt x="426" y="1351"/>
                    <a:pt x="396" y="1307"/>
                    <a:pt x="426" y="1248"/>
                  </a:cubicBezTo>
                  <a:cubicBezTo>
                    <a:pt x="441" y="1204"/>
                    <a:pt x="441" y="1204"/>
                    <a:pt x="455" y="1248"/>
                  </a:cubicBezTo>
                  <a:cubicBezTo>
                    <a:pt x="455" y="1307"/>
                    <a:pt x="455" y="1307"/>
                    <a:pt x="455" y="1321"/>
                  </a:cubicBezTo>
                  <a:close/>
                  <a:moveTo>
                    <a:pt x="587" y="1307"/>
                  </a:moveTo>
                  <a:cubicBezTo>
                    <a:pt x="617" y="1351"/>
                    <a:pt x="573" y="1395"/>
                    <a:pt x="529" y="1351"/>
                  </a:cubicBezTo>
                  <a:cubicBezTo>
                    <a:pt x="514" y="1336"/>
                    <a:pt x="499" y="1321"/>
                    <a:pt x="485" y="1292"/>
                  </a:cubicBezTo>
                  <a:cubicBezTo>
                    <a:pt x="485" y="1277"/>
                    <a:pt x="558" y="1277"/>
                    <a:pt x="587" y="13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8854190" y="2044803"/>
              <a:ext cx="37253" cy="77230"/>
            </a:xfrm>
            <a:custGeom>
              <a:avLst/>
              <a:gdLst/>
              <a:ahLst/>
              <a:cxnLst/>
              <a:rect l="l" t="t" r="r" b="b"/>
              <a:pathLst>
                <a:path w="1176" h="2438" extrusionOk="0">
                  <a:moveTo>
                    <a:pt x="544" y="15"/>
                  </a:moveTo>
                  <a:cubicBezTo>
                    <a:pt x="515" y="15"/>
                    <a:pt x="485" y="45"/>
                    <a:pt x="485" y="45"/>
                  </a:cubicBezTo>
                  <a:cubicBezTo>
                    <a:pt x="485" y="59"/>
                    <a:pt x="456" y="89"/>
                    <a:pt x="397" y="103"/>
                  </a:cubicBezTo>
                  <a:cubicBezTo>
                    <a:pt x="324" y="133"/>
                    <a:pt x="265" y="191"/>
                    <a:pt x="236" y="250"/>
                  </a:cubicBezTo>
                  <a:cubicBezTo>
                    <a:pt x="133" y="426"/>
                    <a:pt x="74" y="617"/>
                    <a:pt x="45" y="823"/>
                  </a:cubicBezTo>
                  <a:cubicBezTo>
                    <a:pt x="60" y="867"/>
                    <a:pt x="45" y="925"/>
                    <a:pt x="30" y="969"/>
                  </a:cubicBezTo>
                  <a:cubicBezTo>
                    <a:pt x="1" y="1087"/>
                    <a:pt x="16" y="1204"/>
                    <a:pt x="45" y="1322"/>
                  </a:cubicBezTo>
                  <a:cubicBezTo>
                    <a:pt x="60" y="1336"/>
                    <a:pt x="74" y="1366"/>
                    <a:pt x="60" y="1395"/>
                  </a:cubicBezTo>
                  <a:cubicBezTo>
                    <a:pt x="60" y="1425"/>
                    <a:pt x="60" y="1439"/>
                    <a:pt x="74" y="1439"/>
                  </a:cubicBezTo>
                  <a:cubicBezTo>
                    <a:pt x="74" y="1439"/>
                    <a:pt x="104" y="1469"/>
                    <a:pt x="118" y="1498"/>
                  </a:cubicBezTo>
                  <a:cubicBezTo>
                    <a:pt x="133" y="1571"/>
                    <a:pt x="118" y="1601"/>
                    <a:pt x="104" y="1586"/>
                  </a:cubicBezTo>
                  <a:cubicBezTo>
                    <a:pt x="60" y="1703"/>
                    <a:pt x="60" y="1836"/>
                    <a:pt x="74" y="1953"/>
                  </a:cubicBezTo>
                  <a:cubicBezTo>
                    <a:pt x="89" y="1968"/>
                    <a:pt x="89" y="1997"/>
                    <a:pt x="89" y="2012"/>
                  </a:cubicBezTo>
                  <a:cubicBezTo>
                    <a:pt x="74" y="2041"/>
                    <a:pt x="89" y="2056"/>
                    <a:pt x="104" y="2056"/>
                  </a:cubicBezTo>
                  <a:cubicBezTo>
                    <a:pt x="118" y="2056"/>
                    <a:pt x="133" y="2070"/>
                    <a:pt x="133" y="2100"/>
                  </a:cubicBezTo>
                  <a:cubicBezTo>
                    <a:pt x="133" y="2173"/>
                    <a:pt x="294" y="2364"/>
                    <a:pt x="368" y="2364"/>
                  </a:cubicBezTo>
                  <a:cubicBezTo>
                    <a:pt x="383" y="2364"/>
                    <a:pt x="397" y="2379"/>
                    <a:pt x="412" y="2393"/>
                  </a:cubicBezTo>
                  <a:cubicBezTo>
                    <a:pt x="412" y="2423"/>
                    <a:pt x="427" y="2437"/>
                    <a:pt x="515" y="2408"/>
                  </a:cubicBezTo>
                  <a:cubicBezTo>
                    <a:pt x="573" y="2393"/>
                    <a:pt x="632" y="2364"/>
                    <a:pt x="632" y="2349"/>
                  </a:cubicBezTo>
                  <a:cubicBezTo>
                    <a:pt x="632" y="2320"/>
                    <a:pt x="647" y="2320"/>
                    <a:pt x="676" y="2320"/>
                  </a:cubicBezTo>
                  <a:cubicBezTo>
                    <a:pt x="706" y="2335"/>
                    <a:pt x="750" y="2305"/>
                    <a:pt x="794" y="2261"/>
                  </a:cubicBezTo>
                  <a:cubicBezTo>
                    <a:pt x="823" y="2217"/>
                    <a:pt x="867" y="2188"/>
                    <a:pt x="882" y="2203"/>
                  </a:cubicBezTo>
                  <a:cubicBezTo>
                    <a:pt x="882" y="2217"/>
                    <a:pt x="1029" y="2056"/>
                    <a:pt x="999" y="2026"/>
                  </a:cubicBezTo>
                  <a:cubicBezTo>
                    <a:pt x="970" y="1982"/>
                    <a:pt x="999" y="1968"/>
                    <a:pt x="1014" y="1924"/>
                  </a:cubicBezTo>
                  <a:cubicBezTo>
                    <a:pt x="1043" y="1894"/>
                    <a:pt x="1043" y="1850"/>
                    <a:pt x="1029" y="1836"/>
                  </a:cubicBezTo>
                  <a:cubicBezTo>
                    <a:pt x="984" y="1792"/>
                    <a:pt x="984" y="1733"/>
                    <a:pt x="1014" y="1689"/>
                  </a:cubicBezTo>
                  <a:cubicBezTo>
                    <a:pt x="1043" y="1645"/>
                    <a:pt x="1058" y="1586"/>
                    <a:pt x="1073" y="1542"/>
                  </a:cubicBezTo>
                  <a:cubicBezTo>
                    <a:pt x="1073" y="1483"/>
                    <a:pt x="1102" y="1425"/>
                    <a:pt x="1117" y="1380"/>
                  </a:cubicBezTo>
                  <a:cubicBezTo>
                    <a:pt x="1131" y="1336"/>
                    <a:pt x="1131" y="1336"/>
                    <a:pt x="1102" y="1351"/>
                  </a:cubicBezTo>
                  <a:cubicBezTo>
                    <a:pt x="1073" y="1366"/>
                    <a:pt x="1058" y="1366"/>
                    <a:pt x="1102" y="1336"/>
                  </a:cubicBezTo>
                  <a:cubicBezTo>
                    <a:pt x="1146" y="1204"/>
                    <a:pt x="1175" y="1072"/>
                    <a:pt x="1161" y="940"/>
                  </a:cubicBezTo>
                  <a:cubicBezTo>
                    <a:pt x="1161" y="896"/>
                    <a:pt x="1161" y="779"/>
                    <a:pt x="1146" y="676"/>
                  </a:cubicBezTo>
                  <a:cubicBezTo>
                    <a:pt x="1146" y="412"/>
                    <a:pt x="1117" y="338"/>
                    <a:pt x="1043" y="323"/>
                  </a:cubicBezTo>
                  <a:cubicBezTo>
                    <a:pt x="984" y="294"/>
                    <a:pt x="999" y="294"/>
                    <a:pt x="1029" y="265"/>
                  </a:cubicBezTo>
                  <a:cubicBezTo>
                    <a:pt x="1058" y="235"/>
                    <a:pt x="1073" y="221"/>
                    <a:pt x="926" y="147"/>
                  </a:cubicBezTo>
                  <a:cubicBezTo>
                    <a:pt x="838" y="118"/>
                    <a:pt x="808" y="103"/>
                    <a:pt x="794" y="118"/>
                  </a:cubicBezTo>
                  <a:cubicBezTo>
                    <a:pt x="794" y="147"/>
                    <a:pt x="794" y="118"/>
                    <a:pt x="779" y="103"/>
                  </a:cubicBezTo>
                  <a:cubicBezTo>
                    <a:pt x="764" y="74"/>
                    <a:pt x="632" y="0"/>
                    <a:pt x="544" y="15"/>
                  </a:cubicBezTo>
                  <a:close/>
                  <a:moveTo>
                    <a:pt x="1087" y="485"/>
                  </a:moveTo>
                  <a:cubicBezTo>
                    <a:pt x="1087" y="500"/>
                    <a:pt x="1087" y="514"/>
                    <a:pt x="1043" y="500"/>
                  </a:cubicBezTo>
                  <a:cubicBezTo>
                    <a:pt x="999" y="500"/>
                    <a:pt x="984" y="470"/>
                    <a:pt x="984" y="456"/>
                  </a:cubicBezTo>
                  <a:cubicBezTo>
                    <a:pt x="984" y="441"/>
                    <a:pt x="1087" y="441"/>
                    <a:pt x="1087" y="485"/>
                  </a:cubicBezTo>
                  <a:close/>
                  <a:moveTo>
                    <a:pt x="940" y="852"/>
                  </a:moveTo>
                  <a:cubicBezTo>
                    <a:pt x="926" y="867"/>
                    <a:pt x="911" y="881"/>
                    <a:pt x="896" y="881"/>
                  </a:cubicBezTo>
                  <a:cubicBezTo>
                    <a:pt x="896" y="881"/>
                    <a:pt x="882" y="867"/>
                    <a:pt x="896" y="852"/>
                  </a:cubicBezTo>
                  <a:cubicBezTo>
                    <a:pt x="896" y="837"/>
                    <a:pt x="911" y="823"/>
                    <a:pt x="926" y="823"/>
                  </a:cubicBezTo>
                  <a:cubicBezTo>
                    <a:pt x="926" y="823"/>
                    <a:pt x="940" y="837"/>
                    <a:pt x="940" y="852"/>
                  </a:cubicBezTo>
                  <a:close/>
                  <a:moveTo>
                    <a:pt x="339" y="1278"/>
                  </a:moveTo>
                  <a:cubicBezTo>
                    <a:pt x="324" y="1322"/>
                    <a:pt x="250" y="1336"/>
                    <a:pt x="265" y="1292"/>
                  </a:cubicBezTo>
                  <a:cubicBezTo>
                    <a:pt x="294" y="1190"/>
                    <a:pt x="309" y="1160"/>
                    <a:pt x="324" y="1190"/>
                  </a:cubicBezTo>
                  <a:cubicBezTo>
                    <a:pt x="339" y="1219"/>
                    <a:pt x="339" y="1248"/>
                    <a:pt x="339" y="1278"/>
                  </a:cubicBezTo>
                  <a:close/>
                  <a:moveTo>
                    <a:pt x="471" y="1410"/>
                  </a:moveTo>
                  <a:cubicBezTo>
                    <a:pt x="471" y="1425"/>
                    <a:pt x="441" y="1439"/>
                    <a:pt x="427" y="1439"/>
                  </a:cubicBezTo>
                  <a:cubicBezTo>
                    <a:pt x="412" y="1439"/>
                    <a:pt x="412" y="1425"/>
                    <a:pt x="427" y="1410"/>
                  </a:cubicBezTo>
                  <a:cubicBezTo>
                    <a:pt x="427" y="1395"/>
                    <a:pt x="441" y="1380"/>
                    <a:pt x="471" y="1380"/>
                  </a:cubicBezTo>
                  <a:cubicBezTo>
                    <a:pt x="485" y="1380"/>
                    <a:pt x="485" y="1395"/>
                    <a:pt x="471" y="1410"/>
                  </a:cubicBezTo>
                  <a:close/>
                  <a:moveTo>
                    <a:pt x="221" y="1483"/>
                  </a:moveTo>
                  <a:cubicBezTo>
                    <a:pt x="192" y="1527"/>
                    <a:pt x="192" y="1527"/>
                    <a:pt x="192" y="1483"/>
                  </a:cubicBezTo>
                  <a:cubicBezTo>
                    <a:pt x="177" y="1439"/>
                    <a:pt x="206" y="1395"/>
                    <a:pt x="236" y="1410"/>
                  </a:cubicBezTo>
                  <a:cubicBezTo>
                    <a:pt x="250" y="1439"/>
                    <a:pt x="236" y="1454"/>
                    <a:pt x="221" y="1483"/>
                  </a:cubicBezTo>
                  <a:close/>
                  <a:moveTo>
                    <a:pt x="559" y="1836"/>
                  </a:moveTo>
                  <a:cubicBezTo>
                    <a:pt x="559" y="1865"/>
                    <a:pt x="529" y="1865"/>
                    <a:pt x="515" y="1865"/>
                  </a:cubicBezTo>
                  <a:cubicBezTo>
                    <a:pt x="500" y="1850"/>
                    <a:pt x="500" y="1836"/>
                    <a:pt x="515" y="1806"/>
                  </a:cubicBezTo>
                  <a:cubicBezTo>
                    <a:pt x="559" y="1762"/>
                    <a:pt x="573" y="1777"/>
                    <a:pt x="544" y="18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8909530" y="2079680"/>
              <a:ext cx="37253" cy="73523"/>
            </a:xfrm>
            <a:custGeom>
              <a:avLst/>
              <a:gdLst/>
              <a:ahLst/>
              <a:cxnLst/>
              <a:rect l="l" t="t" r="r" b="b"/>
              <a:pathLst>
                <a:path w="1176" h="2321" extrusionOk="0">
                  <a:moveTo>
                    <a:pt x="515" y="74"/>
                  </a:moveTo>
                  <a:cubicBezTo>
                    <a:pt x="485" y="133"/>
                    <a:pt x="485" y="147"/>
                    <a:pt x="471" y="103"/>
                  </a:cubicBezTo>
                  <a:cubicBezTo>
                    <a:pt x="471" y="74"/>
                    <a:pt x="456" y="45"/>
                    <a:pt x="309" y="147"/>
                  </a:cubicBezTo>
                  <a:cubicBezTo>
                    <a:pt x="133" y="265"/>
                    <a:pt x="1" y="544"/>
                    <a:pt x="104" y="632"/>
                  </a:cubicBezTo>
                  <a:cubicBezTo>
                    <a:pt x="148" y="676"/>
                    <a:pt x="148" y="676"/>
                    <a:pt x="104" y="661"/>
                  </a:cubicBezTo>
                  <a:cubicBezTo>
                    <a:pt x="30" y="632"/>
                    <a:pt x="16" y="691"/>
                    <a:pt x="45" y="940"/>
                  </a:cubicBezTo>
                  <a:cubicBezTo>
                    <a:pt x="104" y="1410"/>
                    <a:pt x="118" y="1469"/>
                    <a:pt x="177" y="1513"/>
                  </a:cubicBezTo>
                  <a:cubicBezTo>
                    <a:pt x="206" y="1557"/>
                    <a:pt x="236" y="1615"/>
                    <a:pt x="221" y="1659"/>
                  </a:cubicBezTo>
                  <a:cubicBezTo>
                    <a:pt x="221" y="1718"/>
                    <a:pt x="221" y="1762"/>
                    <a:pt x="250" y="1762"/>
                  </a:cubicBezTo>
                  <a:cubicBezTo>
                    <a:pt x="265" y="1777"/>
                    <a:pt x="250" y="1806"/>
                    <a:pt x="250" y="1836"/>
                  </a:cubicBezTo>
                  <a:cubicBezTo>
                    <a:pt x="250" y="1865"/>
                    <a:pt x="236" y="1909"/>
                    <a:pt x="280" y="2012"/>
                  </a:cubicBezTo>
                  <a:cubicBezTo>
                    <a:pt x="383" y="2232"/>
                    <a:pt x="500" y="2320"/>
                    <a:pt x="662" y="2305"/>
                  </a:cubicBezTo>
                  <a:cubicBezTo>
                    <a:pt x="940" y="2291"/>
                    <a:pt x="1087" y="1982"/>
                    <a:pt x="1146" y="1278"/>
                  </a:cubicBezTo>
                  <a:cubicBezTo>
                    <a:pt x="1161" y="1190"/>
                    <a:pt x="1161" y="1102"/>
                    <a:pt x="1146" y="1014"/>
                  </a:cubicBezTo>
                  <a:cubicBezTo>
                    <a:pt x="1131" y="955"/>
                    <a:pt x="1131" y="911"/>
                    <a:pt x="1146" y="896"/>
                  </a:cubicBezTo>
                  <a:cubicBezTo>
                    <a:pt x="1175" y="720"/>
                    <a:pt x="1161" y="514"/>
                    <a:pt x="1102" y="338"/>
                  </a:cubicBezTo>
                  <a:cubicBezTo>
                    <a:pt x="1073" y="279"/>
                    <a:pt x="1014" y="221"/>
                    <a:pt x="955" y="206"/>
                  </a:cubicBezTo>
                  <a:cubicBezTo>
                    <a:pt x="896" y="177"/>
                    <a:pt x="838" y="147"/>
                    <a:pt x="838" y="147"/>
                  </a:cubicBezTo>
                  <a:cubicBezTo>
                    <a:pt x="838" y="89"/>
                    <a:pt x="764" y="30"/>
                    <a:pt x="676" y="15"/>
                  </a:cubicBezTo>
                  <a:cubicBezTo>
                    <a:pt x="588" y="1"/>
                    <a:pt x="559" y="1"/>
                    <a:pt x="529" y="74"/>
                  </a:cubicBezTo>
                  <a:close/>
                  <a:moveTo>
                    <a:pt x="1058" y="338"/>
                  </a:moveTo>
                  <a:cubicBezTo>
                    <a:pt x="1073" y="382"/>
                    <a:pt x="999" y="441"/>
                    <a:pt x="985" y="412"/>
                  </a:cubicBezTo>
                  <a:cubicBezTo>
                    <a:pt x="940" y="368"/>
                    <a:pt x="926" y="309"/>
                    <a:pt x="911" y="250"/>
                  </a:cubicBezTo>
                  <a:cubicBezTo>
                    <a:pt x="911" y="206"/>
                    <a:pt x="1043" y="279"/>
                    <a:pt x="1058" y="338"/>
                  </a:cubicBezTo>
                  <a:close/>
                  <a:moveTo>
                    <a:pt x="192" y="397"/>
                  </a:moveTo>
                  <a:cubicBezTo>
                    <a:pt x="192" y="412"/>
                    <a:pt x="177" y="426"/>
                    <a:pt x="162" y="441"/>
                  </a:cubicBezTo>
                  <a:cubicBezTo>
                    <a:pt x="148" y="441"/>
                    <a:pt x="133" y="441"/>
                    <a:pt x="133" y="412"/>
                  </a:cubicBezTo>
                  <a:cubicBezTo>
                    <a:pt x="133" y="382"/>
                    <a:pt x="148" y="368"/>
                    <a:pt x="162" y="368"/>
                  </a:cubicBezTo>
                  <a:cubicBezTo>
                    <a:pt x="177" y="368"/>
                    <a:pt x="192" y="382"/>
                    <a:pt x="192" y="397"/>
                  </a:cubicBezTo>
                  <a:close/>
                  <a:moveTo>
                    <a:pt x="368" y="412"/>
                  </a:moveTo>
                  <a:cubicBezTo>
                    <a:pt x="368" y="426"/>
                    <a:pt x="353" y="441"/>
                    <a:pt x="339" y="441"/>
                  </a:cubicBezTo>
                  <a:cubicBezTo>
                    <a:pt x="339" y="426"/>
                    <a:pt x="339" y="412"/>
                    <a:pt x="339" y="397"/>
                  </a:cubicBezTo>
                  <a:cubicBezTo>
                    <a:pt x="368" y="353"/>
                    <a:pt x="383" y="353"/>
                    <a:pt x="368" y="412"/>
                  </a:cubicBezTo>
                  <a:close/>
                  <a:moveTo>
                    <a:pt x="1014" y="646"/>
                  </a:moveTo>
                  <a:cubicBezTo>
                    <a:pt x="1014" y="661"/>
                    <a:pt x="985" y="661"/>
                    <a:pt x="955" y="646"/>
                  </a:cubicBezTo>
                  <a:cubicBezTo>
                    <a:pt x="940" y="632"/>
                    <a:pt x="926" y="602"/>
                    <a:pt x="940" y="588"/>
                  </a:cubicBezTo>
                  <a:cubicBezTo>
                    <a:pt x="940" y="573"/>
                    <a:pt x="970" y="573"/>
                    <a:pt x="985" y="588"/>
                  </a:cubicBezTo>
                  <a:cubicBezTo>
                    <a:pt x="1014" y="617"/>
                    <a:pt x="1014" y="632"/>
                    <a:pt x="999" y="646"/>
                  </a:cubicBezTo>
                  <a:close/>
                  <a:moveTo>
                    <a:pt x="706" y="808"/>
                  </a:moveTo>
                  <a:cubicBezTo>
                    <a:pt x="691" y="823"/>
                    <a:pt x="676" y="837"/>
                    <a:pt x="662" y="837"/>
                  </a:cubicBezTo>
                  <a:cubicBezTo>
                    <a:pt x="632" y="837"/>
                    <a:pt x="647" y="823"/>
                    <a:pt x="662" y="808"/>
                  </a:cubicBezTo>
                  <a:cubicBezTo>
                    <a:pt x="676" y="793"/>
                    <a:pt x="720" y="779"/>
                    <a:pt x="706" y="808"/>
                  </a:cubicBezTo>
                  <a:close/>
                  <a:moveTo>
                    <a:pt x="691" y="999"/>
                  </a:moveTo>
                  <a:cubicBezTo>
                    <a:pt x="691" y="1028"/>
                    <a:pt x="691" y="1028"/>
                    <a:pt x="676" y="1014"/>
                  </a:cubicBezTo>
                  <a:cubicBezTo>
                    <a:pt x="662" y="999"/>
                    <a:pt x="632" y="984"/>
                    <a:pt x="617" y="969"/>
                  </a:cubicBezTo>
                  <a:cubicBezTo>
                    <a:pt x="588" y="955"/>
                    <a:pt x="588" y="955"/>
                    <a:pt x="617" y="955"/>
                  </a:cubicBezTo>
                  <a:cubicBezTo>
                    <a:pt x="647" y="955"/>
                    <a:pt x="676" y="984"/>
                    <a:pt x="676" y="999"/>
                  </a:cubicBezTo>
                  <a:close/>
                  <a:moveTo>
                    <a:pt x="456" y="1806"/>
                  </a:moveTo>
                  <a:cubicBezTo>
                    <a:pt x="456" y="1821"/>
                    <a:pt x="456" y="1836"/>
                    <a:pt x="441" y="1836"/>
                  </a:cubicBezTo>
                  <a:cubicBezTo>
                    <a:pt x="427" y="1836"/>
                    <a:pt x="412" y="1821"/>
                    <a:pt x="412" y="1806"/>
                  </a:cubicBezTo>
                  <a:cubicBezTo>
                    <a:pt x="412" y="1792"/>
                    <a:pt x="412" y="1777"/>
                    <a:pt x="427" y="1777"/>
                  </a:cubicBezTo>
                  <a:cubicBezTo>
                    <a:pt x="441" y="1792"/>
                    <a:pt x="441" y="1792"/>
                    <a:pt x="456" y="1806"/>
                  </a:cubicBezTo>
                  <a:close/>
                  <a:moveTo>
                    <a:pt x="808" y="1880"/>
                  </a:moveTo>
                  <a:cubicBezTo>
                    <a:pt x="808" y="1894"/>
                    <a:pt x="794" y="1924"/>
                    <a:pt x="764" y="1924"/>
                  </a:cubicBezTo>
                  <a:cubicBezTo>
                    <a:pt x="720" y="1924"/>
                    <a:pt x="720" y="1836"/>
                    <a:pt x="764" y="1836"/>
                  </a:cubicBezTo>
                  <a:cubicBezTo>
                    <a:pt x="794" y="1836"/>
                    <a:pt x="808" y="1865"/>
                    <a:pt x="794" y="1880"/>
                  </a:cubicBezTo>
                  <a:close/>
                  <a:moveTo>
                    <a:pt x="500" y="1924"/>
                  </a:moveTo>
                  <a:cubicBezTo>
                    <a:pt x="500" y="1938"/>
                    <a:pt x="485" y="1953"/>
                    <a:pt x="471" y="1953"/>
                  </a:cubicBezTo>
                  <a:cubicBezTo>
                    <a:pt x="456" y="1953"/>
                    <a:pt x="456" y="1938"/>
                    <a:pt x="456" y="1924"/>
                  </a:cubicBezTo>
                  <a:cubicBezTo>
                    <a:pt x="471" y="1909"/>
                    <a:pt x="485" y="1894"/>
                    <a:pt x="485" y="1894"/>
                  </a:cubicBezTo>
                  <a:cubicBezTo>
                    <a:pt x="500" y="1894"/>
                    <a:pt x="500" y="1909"/>
                    <a:pt x="500" y="1924"/>
                  </a:cubicBezTo>
                  <a:close/>
                  <a:moveTo>
                    <a:pt x="970" y="1968"/>
                  </a:moveTo>
                  <a:cubicBezTo>
                    <a:pt x="940" y="1968"/>
                    <a:pt x="926" y="1968"/>
                    <a:pt x="911" y="1968"/>
                  </a:cubicBezTo>
                  <a:cubicBezTo>
                    <a:pt x="896" y="1968"/>
                    <a:pt x="896" y="1953"/>
                    <a:pt x="926" y="1953"/>
                  </a:cubicBezTo>
                  <a:cubicBezTo>
                    <a:pt x="955" y="1953"/>
                    <a:pt x="970" y="1953"/>
                    <a:pt x="955" y="19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8742590" y="2084336"/>
              <a:ext cx="42828" cy="74442"/>
            </a:xfrm>
            <a:custGeom>
              <a:avLst/>
              <a:gdLst/>
              <a:ahLst/>
              <a:cxnLst/>
              <a:rect l="l" t="t" r="r" b="b"/>
              <a:pathLst>
                <a:path w="1352" h="2350" extrusionOk="0">
                  <a:moveTo>
                    <a:pt x="500" y="15"/>
                  </a:moveTo>
                  <a:lnTo>
                    <a:pt x="397" y="30"/>
                  </a:lnTo>
                  <a:cubicBezTo>
                    <a:pt x="353" y="44"/>
                    <a:pt x="309" y="74"/>
                    <a:pt x="294" y="118"/>
                  </a:cubicBezTo>
                  <a:cubicBezTo>
                    <a:pt x="279" y="162"/>
                    <a:pt x="250" y="191"/>
                    <a:pt x="235" y="177"/>
                  </a:cubicBezTo>
                  <a:cubicBezTo>
                    <a:pt x="103" y="88"/>
                    <a:pt x="0" y="588"/>
                    <a:pt x="103" y="881"/>
                  </a:cubicBezTo>
                  <a:cubicBezTo>
                    <a:pt x="118" y="955"/>
                    <a:pt x="133" y="1028"/>
                    <a:pt x="147" y="1101"/>
                  </a:cubicBezTo>
                  <a:cubicBezTo>
                    <a:pt x="191" y="1263"/>
                    <a:pt x="250" y="1410"/>
                    <a:pt x="353" y="1557"/>
                  </a:cubicBezTo>
                  <a:cubicBezTo>
                    <a:pt x="382" y="1601"/>
                    <a:pt x="397" y="1659"/>
                    <a:pt x="411" y="1718"/>
                  </a:cubicBezTo>
                  <a:cubicBezTo>
                    <a:pt x="426" y="1762"/>
                    <a:pt x="441" y="1806"/>
                    <a:pt x="470" y="1850"/>
                  </a:cubicBezTo>
                  <a:cubicBezTo>
                    <a:pt x="485" y="1879"/>
                    <a:pt x="500" y="1909"/>
                    <a:pt x="514" y="1938"/>
                  </a:cubicBezTo>
                  <a:cubicBezTo>
                    <a:pt x="544" y="2158"/>
                    <a:pt x="940" y="2349"/>
                    <a:pt x="1072" y="2217"/>
                  </a:cubicBezTo>
                  <a:cubicBezTo>
                    <a:pt x="1101" y="2188"/>
                    <a:pt x="1116" y="2173"/>
                    <a:pt x="1146" y="2158"/>
                  </a:cubicBezTo>
                  <a:cubicBezTo>
                    <a:pt x="1219" y="2041"/>
                    <a:pt x="1278" y="1924"/>
                    <a:pt x="1322" y="1791"/>
                  </a:cubicBezTo>
                  <a:cubicBezTo>
                    <a:pt x="1322" y="1777"/>
                    <a:pt x="1307" y="1747"/>
                    <a:pt x="1292" y="1747"/>
                  </a:cubicBezTo>
                  <a:cubicBezTo>
                    <a:pt x="1263" y="1747"/>
                    <a:pt x="1278" y="1718"/>
                    <a:pt x="1307" y="1689"/>
                  </a:cubicBezTo>
                  <a:cubicBezTo>
                    <a:pt x="1322" y="1659"/>
                    <a:pt x="1351" y="1601"/>
                    <a:pt x="1336" y="1380"/>
                  </a:cubicBezTo>
                  <a:cubicBezTo>
                    <a:pt x="1322" y="1072"/>
                    <a:pt x="1234" y="778"/>
                    <a:pt x="1087" y="514"/>
                  </a:cubicBezTo>
                  <a:cubicBezTo>
                    <a:pt x="999" y="367"/>
                    <a:pt x="969" y="338"/>
                    <a:pt x="940" y="397"/>
                  </a:cubicBezTo>
                  <a:cubicBezTo>
                    <a:pt x="896" y="441"/>
                    <a:pt x="837" y="397"/>
                    <a:pt x="881" y="338"/>
                  </a:cubicBezTo>
                  <a:cubicBezTo>
                    <a:pt x="896" y="309"/>
                    <a:pt x="896" y="279"/>
                    <a:pt x="881" y="250"/>
                  </a:cubicBezTo>
                  <a:cubicBezTo>
                    <a:pt x="823" y="191"/>
                    <a:pt x="720" y="132"/>
                    <a:pt x="690" y="147"/>
                  </a:cubicBezTo>
                  <a:cubicBezTo>
                    <a:pt x="661" y="177"/>
                    <a:pt x="646" y="132"/>
                    <a:pt x="661" y="88"/>
                  </a:cubicBezTo>
                  <a:cubicBezTo>
                    <a:pt x="646" y="59"/>
                    <a:pt x="544" y="0"/>
                    <a:pt x="500" y="15"/>
                  </a:cubicBezTo>
                  <a:close/>
                  <a:moveTo>
                    <a:pt x="529" y="265"/>
                  </a:moveTo>
                  <a:lnTo>
                    <a:pt x="529" y="309"/>
                  </a:lnTo>
                  <a:cubicBezTo>
                    <a:pt x="500" y="294"/>
                    <a:pt x="485" y="279"/>
                    <a:pt x="470" y="265"/>
                  </a:cubicBezTo>
                  <a:cubicBezTo>
                    <a:pt x="441" y="221"/>
                    <a:pt x="441" y="221"/>
                    <a:pt x="470" y="221"/>
                  </a:cubicBezTo>
                  <a:cubicBezTo>
                    <a:pt x="500" y="221"/>
                    <a:pt x="514" y="235"/>
                    <a:pt x="529" y="265"/>
                  </a:cubicBezTo>
                  <a:close/>
                  <a:moveTo>
                    <a:pt x="705" y="309"/>
                  </a:moveTo>
                  <a:cubicBezTo>
                    <a:pt x="705" y="309"/>
                    <a:pt x="690" y="323"/>
                    <a:pt x="661" y="323"/>
                  </a:cubicBezTo>
                  <a:cubicBezTo>
                    <a:pt x="646" y="323"/>
                    <a:pt x="632" y="309"/>
                    <a:pt x="646" y="309"/>
                  </a:cubicBezTo>
                  <a:cubicBezTo>
                    <a:pt x="646" y="279"/>
                    <a:pt x="661" y="279"/>
                    <a:pt x="690" y="279"/>
                  </a:cubicBezTo>
                  <a:cubicBezTo>
                    <a:pt x="705" y="279"/>
                    <a:pt x="705" y="279"/>
                    <a:pt x="705" y="309"/>
                  </a:cubicBezTo>
                  <a:close/>
                  <a:moveTo>
                    <a:pt x="441" y="499"/>
                  </a:moveTo>
                  <a:cubicBezTo>
                    <a:pt x="441" y="514"/>
                    <a:pt x="426" y="529"/>
                    <a:pt x="411" y="529"/>
                  </a:cubicBezTo>
                  <a:cubicBezTo>
                    <a:pt x="397" y="529"/>
                    <a:pt x="382" y="499"/>
                    <a:pt x="382" y="485"/>
                  </a:cubicBezTo>
                  <a:cubicBezTo>
                    <a:pt x="382" y="455"/>
                    <a:pt x="397" y="441"/>
                    <a:pt x="411" y="455"/>
                  </a:cubicBezTo>
                  <a:cubicBezTo>
                    <a:pt x="426" y="455"/>
                    <a:pt x="426" y="485"/>
                    <a:pt x="441" y="499"/>
                  </a:cubicBezTo>
                  <a:close/>
                  <a:moveTo>
                    <a:pt x="177" y="646"/>
                  </a:moveTo>
                  <a:cubicBezTo>
                    <a:pt x="147" y="690"/>
                    <a:pt x="147" y="690"/>
                    <a:pt x="118" y="661"/>
                  </a:cubicBezTo>
                  <a:cubicBezTo>
                    <a:pt x="103" y="617"/>
                    <a:pt x="118" y="544"/>
                    <a:pt x="177" y="573"/>
                  </a:cubicBezTo>
                  <a:cubicBezTo>
                    <a:pt x="221" y="588"/>
                    <a:pt x="206" y="602"/>
                    <a:pt x="177" y="646"/>
                  </a:cubicBezTo>
                  <a:close/>
                  <a:moveTo>
                    <a:pt x="940" y="822"/>
                  </a:moveTo>
                  <a:cubicBezTo>
                    <a:pt x="925" y="837"/>
                    <a:pt x="925" y="852"/>
                    <a:pt x="911" y="852"/>
                  </a:cubicBezTo>
                  <a:cubicBezTo>
                    <a:pt x="896" y="852"/>
                    <a:pt x="881" y="837"/>
                    <a:pt x="881" y="808"/>
                  </a:cubicBezTo>
                  <a:cubicBezTo>
                    <a:pt x="881" y="778"/>
                    <a:pt x="896" y="778"/>
                    <a:pt x="911" y="778"/>
                  </a:cubicBezTo>
                  <a:cubicBezTo>
                    <a:pt x="925" y="793"/>
                    <a:pt x="940" y="808"/>
                    <a:pt x="940" y="837"/>
                  </a:cubicBezTo>
                  <a:close/>
                  <a:moveTo>
                    <a:pt x="837" y="1219"/>
                  </a:moveTo>
                  <a:cubicBezTo>
                    <a:pt x="823" y="1263"/>
                    <a:pt x="764" y="1278"/>
                    <a:pt x="764" y="1234"/>
                  </a:cubicBezTo>
                  <a:cubicBezTo>
                    <a:pt x="764" y="1204"/>
                    <a:pt x="779" y="1189"/>
                    <a:pt x="808" y="1189"/>
                  </a:cubicBezTo>
                  <a:cubicBezTo>
                    <a:pt x="837" y="1189"/>
                    <a:pt x="852" y="1204"/>
                    <a:pt x="837" y="1219"/>
                  </a:cubicBezTo>
                  <a:close/>
                  <a:moveTo>
                    <a:pt x="1072" y="1674"/>
                  </a:moveTo>
                  <a:cubicBezTo>
                    <a:pt x="1072" y="1689"/>
                    <a:pt x="1057" y="1718"/>
                    <a:pt x="1043" y="1718"/>
                  </a:cubicBezTo>
                  <a:cubicBezTo>
                    <a:pt x="1028" y="1718"/>
                    <a:pt x="1028" y="1689"/>
                    <a:pt x="1028" y="1674"/>
                  </a:cubicBezTo>
                  <a:cubicBezTo>
                    <a:pt x="1043" y="1645"/>
                    <a:pt x="1057" y="1630"/>
                    <a:pt x="1057" y="1630"/>
                  </a:cubicBezTo>
                  <a:cubicBezTo>
                    <a:pt x="1072" y="1630"/>
                    <a:pt x="1072" y="1659"/>
                    <a:pt x="1072" y="1674"/>
                  </a:cubicBezTo>
                  <a:close/>
                  <a:moveTo>
                    <a:pt x="837" y="1689"/>
                  </a:moveTo>
                  <a:cubicBezTo>
                    <a:pt x="837" y="1703"/>
                    <a:pt x="837" y="1703"/>
                    <a:pt x="808" y="1689"/>
                  </a:cubicBezTo>
                  <a:cubicBezTo>
                    <a:pt x="764" y="1674"/>
                    <a:pt x="749" y="1659"/>
                    <a:pt x="793" y="1659"/>
                  </a:cubicBezTo>
                  <a:cubicBezTo>
                    <a:pt x="808" y="1659"/>
                    <a:pt x="823" y="1674"/>
                    <a:pt x="837" y="1689"/>
                  </a:cubicBezTo>
                  <a:close/>
                  <a:moveTo>
                    <a:pt x="940" y="1791"/>
                  </a:moveTo>
                  <a:cubicBezTo>
                    <a:pt x="940" y="1806"/>
                    <a:pt x="925" y="1821"/>
                    <a:pt x="911" y="1821"/>
                  </a:cubicBezTo>
                  <a:cubicBezTo>
                    <a:pt x="896" y="1821"/>
                    <a:pt x="867" y="1806"/>
                    <a:pt x="867" y="1791"/>
                  </a:cubicBezTo>
                  <a:cubicBezTo>
                    <a:pt x="867" y="1777"/>
                    <a:pt x="867" y="1762"/>
                    <a:pt x="896" y="1762"/>
                  </a:cubicBezTo>
                  <a:cubicBezTo>
                    <a:pt x="911" y="1762"/>
                    <a:pt x="940" y="1791"/>
                    <a:pt x="940" y="1806"/>
                  </a:cubicBezTo>
                  <a:close/>
                  <a:moveTo>
                    <a:pt x="984" y="2158"/>
                  </a:moveTo>
                  <a:cubicBezTo>
                    <a:pt x="984" y="2173"/>
                    <a:pt x="969" y="2188"/>
                    <a:pt x="955" y="2188"/>
                  </a:cubicBezTo>
                  <a:cubicBezTo>
                    <a:pt x="940" y="2188"/>
                    <a:pt x="940" y="2173"/>
                    <a:pt x="940" y="2158"/>
                  </a:cubicBezTo>
                  <a:cubicBezTo>
                    <a:pt x="955" y="2144"/>
                    <a:pt x="969" y="2144"/>
                    <a:pt x="984" y="2129"/>
                  </a:cubicBezTo>
                  <a:cubicBezTo>
                    <a:pt x="984" y="2129"/>
                    <a:pt x="984" y="2144"/>
                    <a:pt x="984" y="21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8816525" y="2141546"/>
              <a:ext cx="36302" cy="66998"/>
            </a:xfrm>
            <a:custGeom>
              <a:avLst/>
              <a:gdLst/>
              <a:ahLst/>
              <a:cxnLst/>
              <a:rect l="l" t="t" r="r" b="b"/>
              <a:pathLst>
                <a:path w="1146" h="2115" extrusionOk="0">
                  <a:moveTo>
                    <a:pt x="515" y="15"/>
                  </a:moveTo>
                  <a:cubicBezTo>
                    <a:pt x="470" y="44"/>
                    <a:pt x="426" y="44"/>
                    <a:pt x="397" y="44"/>
                  </a:cubicBezTo>
                  <a:cubicBezTo>
                    <a:pt x="353" y="44"/>
                    <a:pt x="309" y="59"/>
                    <a:pt x="309" y="73"/>
                  </a:cubicBezTo>
                  <a:cubicBezTo>
                    <a:pt x="309" y="103"/>
                    <a:pt x="250" y="118"/>
                    <a:pt x="162" y="132"/>
                  </a:cubicBezTo>
                  <a:cubicBezTo>
                    <a:pt x="148" y="132"/>
                    <a:pt x="148" y="162"/>
                    <a:pt x="148" y="191"/>
                  </a:cubicBezTo>
                  <a:cubicBezTo>
                    <a:pt x="148" y="206"/>
                    <a:pt x="133" y="235"/>
                    <a:pt x="118" y="264"/>
                  </a:cubicBezTo>
                  <a:cubicBezTo>
                    <a:pt x="103" y="264"/>
                    <a:pt x="89" y="294"/>
                    <a:pt x="103" y="308"/>
                  </a:cubicBezTo>
                  <a:cubicBezTo>
                    <a:pt x="103" y="338"/>
                    <a:pt x="103" y="352"/>
                    <a:pt x="103" y="382"/>
                  </a:cubicBezTo>
                  <a:cubicBezTo>
                    <a:pt x="74" y="455"/>
                    <a:pt x="74" y="529"/>
                    <a:pt x="74" y="602"/>
                  </a:cubicBezTo>
                  <a:cubicBezTo>
                    <a:pt x="59" y="675"/>
                    <a:pt x="59" y="749"/>
                    <a:pt x="45" y="808"/>
                  </a:cubicBezTo>
                  <a:cubicBezTo>
                    <a:pt x="15" y="954"/>
                    <a:pt x="1" y="1116"/>
                    <a:pt x="1" y="1263"/>
                  </a:cubicBezTo>
                  <a:cubicBezTo>
                    <a:pt x="1" y="1277"/>
                    <a:pt x="45" y="1292"/>
                    <a:pt x="59" y="1277"/>
                  </a:cubicBezTo>
                  <a:cubicBezTo>
                    <a:pt x="89" y="1277"/>
                    <a:pt x="103" y="1277"/>
                    <a:pt x="59" y="1292"/>
                  </a:cubicBezTo>
                  <a:cubicBezTo>
                    <a:pt x="30" y="1307"/>
                    <a:pt x="30" y="1351"/>
                    <a:pt x="45" y="1395"/>
                  </a:cubicBezTo>
                  <a:cubicBezTo>
                    <a:pt x="89" y="1659"/>
                    <a:pt x="133" y="1762"/>
                    <a:pt x="162" y="1762"/>
                  </a:cubicBezTo>
                  <a:cubicBezTo>
                    <a:pt x="177" y="1762"/>
                    <a:pt x="192" y="1791"/>
                    <a:pt x="192" y="1820"/>
                  </a:cubicBezTo>
                  <a:cubicBezTo>
                    <a:pt x="192" y="1909"/>
                    <a:pt x="265" y="1967"/>
                    <a:pt x="280" y="1923"/>
                  </a:cubicBezTo>
                  <a:cubicBezTo>
                    <a:pt x="309" y="1879"/>
                    <a:pt x="309" y="1909"/>
                    <a:pt x="309" y="1938"/>
                  </a:cubicBezTo>
                  <a:cubicBezTo>
                    <a:pt x="309" y="2011"/>
                    <a:pt x="500" y="2114"/>
                    <a:pt x="603" y="2085"/>
                  </a:cubicBezTo>
                  <a:cubicBezTo>
                    <a:pt x="661" y="2070"/>
                    <a:pt x="705" y="2055"/>
                    <a:pt x="705" y="2041"/>
                  </a:cubicBezTo>
                  <a:cubicBezTo>
                    <a:pt x="705" y="2026"/>
                    <a:pt x="735" y="1997"/>
                    <a:pt x="764" y="1982"/>
                  </a:cubicBezTo>
                  <a:cubicBezTo>
                    <a:pt x="808" y="1967"/>
                    <a:pt x="838" y="1938"/>
                    <a:pt x="823" y="1923"/>
                  </a:cubicBezTo>
                  <a:cubicBezTo>
                    <a:pt x="823" y="1909"/>
                    <a:pt x="823" y="1894"/>
                    <a:pt x="838" y="1894"/>
                  </a:cubicBezTo>
                  <a:cubicBezTo>
                    <a:pt x="940" y="1835"/>
                    <a:pt x="1116" y="1292"/>
                    <a:pt x="1043" y="1292"/>
                  </a:cubicBezTo>
                  <a:cubicBezTo>
                    <a:pt x="999" y="1292"/>
                    <a:pt x="970" y="1160"/>
                    <a:pt x="984" y="1101"/>
                  </a:cubicBezTo>
                  <a:cubicBezTo>
                    <a:pt x="999" y="1057"/>
                    <a:pt x="1028" y="1042"/>
                    <a:pt x="1072" y="1057"/>
                  </a:cubicBezTo>
                  <a:lnTo>
                    <a:pt x="1146" y="1072"/>
                  </a:lnTo>
                  <a:lnTo>
                    <a:pt x="1146" y="822"/>
                  </a:lnTo>
                  <a:cubicBezTo>
                    <a:pt x="1146" y="587"/>
                    <a:pt x="1146" y="573"/>
                    <a:pt x="1072" y="558"/>
                  </a:cubicBezTo>
                  <a:cubicBezTo>
                    <a:pt x="999" y="543"/>
                    <a:pt x="984" y="499"/>
                    <a:pt x="1043" y="470"/>
                  </a:cubicBezTo>
                  <a:cubicBezTo>
                    <a:pt x="1072" y="455"/>
                    <a:pt x="1087" y="426"/>
                    <a:pt x="1072" y="367"/>
                  </a:cubicBezTo>
                  <a:cubicBezTo>
                    <a:pt x="1058" y="279"/>
                    <a:pt x="1043" y="250"/>
                    <a:pt x="970" y="250"/>
                  </a:cubicBezTo>
                  <a:cubicBezTo>
                    <a:pt x="940" y="235"/>
                    <a:pt x="911" y="264"/>
                    <a:pt x="896" y="294"/>
                  </a:cubicBezTo>
                  <a:cubicBezTo>
                    <a:pt x="896" y="323"/>
                    <a:pt x="867" y="338"/>
                    <a:pt x="852" y="338"/>
                  </a:cubicBezTo>
                  <a:cubicBezTo>
                    <a:pt x="823" y="323"/>
                    <a:pt x="793" y="235"/>
                    <a:pt x="838" y="235"/>
                  </a:cubicBezTo>
                  <a:cubicBezTo>
                    <a:pt x="882" y="235"/>
                    <a:pt x="867" y="220"/>
                    <a:pt x="867" y="191"/>
                  </a:cubicBezTo>
                  <a:cubicBezTo>
                    <a:pt x="867" y="176"/>
                    <a:pt x="882" y="147"/>
                    <a:pt x="926" y="176"/>
                  </a:cubicBezTo>
                  <a:cubicBezTo>
                    <a:pt x="970" y="176"/>
                    <a:pt x="984" y="176"/>
                    <a:pt x="970" y="162"/>
                  </a:cubicBezTo>
                  <a:cubicBezTo>
                    <a:pt x="955" y="132"/>
                    <a:pt x="926" y="132"/>
                    <a:pt x="896" y="132"/>
                  </a:cubicBezTo>
                  <a:cubicBezTo>
                    <a:pt x="867" y="118"/>
                    <a:pt x="838" y="103"/>
                    <a:pt x="838" y="73"/>
                  </a:cubicBezTo>
                  <a:cubicBezTo>
                    <a:pt x="808" y="15"/>
                    <a:pt x="705" y="0"/>
                    <a:pt x="691" y="44"/>
                  </a:cubicBezTo>
                  <a:cubicBezTo>
                    <a:pt x="691" y="73"/>
                    <a:pt x="661" y="73"/>
                    <a:pt x="617" y="29"/>
                  </a:cubicBezTo>
                  <a:cubicBezTo>
                    <a:pt x="559" y="0"/>
                    <a:pt x="544" y="0"/>
                    <a:pt x="515" y="15"/>
                  </a:cubicBezTo>
                  <a:close/>
                  <a:moveTo>
                    <a:pt x="779" y="485"/>
                  </a:moveTo>
                  <a:cubicBezTo>
                    <a:pt x="779" y="499"/>
                    <a:pt x="764" y="485"/>
                    <a:pt x="764" y="470"/>
                  </a:cubicBezTo>
                  <a:cubicBezTo>
                    <a:pt x="749" y="441"/>
                    <a:pt x="735" y="426"/>
                    <a:pt x="735" y="396"/>
                  </a:cubicBezTo>
                  <a:cubicBezTo>
                    <a:pt x="735" y="382"/>
                    <a:pt x="735" y="396"/>
                    <a:pt x="764" y="411"/>
                  </a:cubicBezTo>
                  <a:cubicBezTo>
                    <a:pt x="779" y="426"/>
                    <a:pt x="779" y="455"/>
                    <a:pt x="793" y="485"/>
                  </a:cubicBezTo>
                  <a:close/>
                  <a:moveTo>
                    <a:pt x="852" y="617"/>
                  </a:moveTo>
                  <a:cubicBezTo>
                    <a:pt x="823" y="675"/>
                    <a:pt x="764" y="690"/>
                    <a:pt x="749" y="646"/>
                  </a:cubicBezTo>
                  <a:cubicBezTo>
                    <a:pt x="735" y="602"/>
                    <a:pt x="749" y="602"/>
                    <a:pt x="764" y="602"/>
                  </a:cubicBezTo>
                  <a:cubicBezTo>
                    <a:pt x="793" y="602"/>
                    <a:pt x="808" y="587"/>
                    <a:pt x="808" y="573"/>
                  </a:cubicBezTo>
                  <a:cubicBezTo>
                    <a:pt x="808" y="558"/>
                    <a:pt x="823" y="558"/>
                    <a:pt x="838" y="558"/>
                  </a:cubicBezTo>
                  <a:cubicBezTo>
                    <a:pt x="852" y="573"/>
                    <a:pt x="867" y="602"/>
                    <a:pt x="852" y="617"/>
                  </a:cubicBezTo>
                  <a:close/>
                  <a:moveTo>
                    <a:pt x="1116" y="808"/>
                  </a:moveTo>
                  <a:cubicBezTo>
                    <a:pt x="1116" y="808"/>
                    <a:pt x="1102" y="837"/>
                    <a:pt x="1072" y="852"/>
                  </a:cubicBezTo>
                  <a:cubicBezTo>
                    <a:pt x="1043" y="852"/>
                    <a:pt x="1028" y="852"/>
                    <a:pt x="1058" y="822"/>
                  </a:cubicBezTo>
                  <a:cubicBezTo>
                    <a:pt x="1087" y="778"/>
                    <a:pt x="1131" y="763"/>
                    <a:pt x="1131" y="793"/>
                  </a:cubicBezTo>
                  <a:close/>
                  <a:moveTo>
                    <a:pt x="426" y="1145"/>
                  </a:moveTo>
                  <a:cubicBezTo>
                    <a:pt x="412" y="1175"/>
                    <a:pt x="382" y="1175"/>
                    <a:pt x="368" y="1145"/>
                  </a:cubicBezTo>
                  <a:cubicBezTo>
                    <a:pt x="338" y="1116"/>
                    <a:pt x="338" y="1116"/>
                    <a:pt x="397" y="1116"/>
                  </a:cubicBezTo>
                  <a:cubicBezTo>
                    <a:pt x="456" y="1116"/>
                    <a:pt x="456" y="1116"/>
                    <a:pt x="426" y="1145"/>
                  </a:cubicBezTo>
                  <a:close/>
                  <a:moveTo>
                    <a:pt x="632" y="1365"/>
                  </a:moveTo>
                  <a:cubicBezTo>
                    <a:pt x="632" y="1380"/>
                    <a:pt x="632" y="1395"/>
                    <a:pt x="617" y="1395"/>
                  </a:cubicBezTo>
                  <a:cubicBezTo>
                    <a:pt x="603" y="1395"/>
                    <a:pt x="588" y="1380"/>
                    <a:pt x="588" y="1365"/>
                  </a:cubicBezTo>
                  <a:cubicBezTo>
                    <a:pt x="588" y="1351"/>
                    <a:pt x="588" y="1336"/>
                    <a:pt x="603" y="1336"/>
                  </a:cubicBezTo>
                  <a:cubicBezTo>
                    <a:pt x="617" y="1336"/>
                    <a:pt x="632" y="1336"/>
                    <a:pt x="647" y="1351"/>
                  </a:cubicBezTo>
                  <a:close/>
                  <a:moveTo>
                    <a:pt x="500" y="1395"/>
                  </a:moveTo>
                  <a:cubicBezTo>
                    <a:pt x="500" y="1409"/>
                    <a:pt x="500" y="1424"/>
                    <a:pt x="470" y="1424"/>
                  </a:cubicBezTo>
                  <a:cubicBezTo>
                    <a:pt x="456" y="1439"/>
                    <a:pt x="456" y="1424"/>
                    <a:pt x="456" y="1424"/>
                  </a:cubicBezTo>
                  <a:cubicBezTo>
                    <a:pt x="456" y="1409"/>
                    <a:pt x="456" y="1395"/>
                    <a:pt x="470" y="1395"/>
                  </a:cubicBezTo>
                  <a:cubicBezTo>
                    <a:pt x="515" y="1380"/>
                    <a:pt x="515" y="1395"/>
                    <a:pt x="515" y="1395"/>
                  </a:cubicBezTo>
                  <a:close/>
                  <a:moveTo>
                    <a:pt x="441" y="1542"/>
                  </a:moveTo>
                  <a:cubicBezTo>
                    <a:pt x="441" y="1615"/>
                    <a:pt x="426" y="1630"/>
                    <a:pt x="382" y="1600"/>
                  </a:cubicBezTo>
                  <a:cubicBezTo>
                    <a:pt x="397" y="1542"/>
                    <a:pt x="412" y="1498"/>
                    <a:pt x="441" y="1468"/>
                  </a:cubicBezTo>
                  <a:cubicBezTo>
                    <a:pt x="441" y="1498"/>
                    <a:pt x="441" y="1512"/>
                    <a:pt x="441" y="15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8850484" y="2175948"/>
              <a:ext cx="1425" cy="3738"/>
            </a:xfrm>
            <a:custGeom>
              <a:avLst/>
              <a:gdLst/>
              <a:ahLst/>
              <a:cxnLst/>
              <a:rect l="l" t="t" r="r" b="b"/>
              <a:pathLst>
                <a:path w="45" h="118" extrusionOk="0">
                  <a:moveTo>
                    <a:pt x="0" y="59"/>
                  </a:moveTo>
                  <a:cubicBezTo>
                    <a:pt x="0" y="74"/>
                    <a:pt x="0" y="103"/>
                    <a:pt x="30" y="118"/>
                  </a:cubicBezTo>
                  <a:cubicBezTo>
                    <a:pt x="44" y="118"/>
                    <a:pt x="44" y="103"/>
                    <a:pt x="44" y="74"/>
                  </a:cubicBezTo>
                  <a:cubicBezTo>
                    <a:pt x="44" y="15"/>
                    <a:pt x="0" y="0"/>
                    <a:pt x="0" y="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8"/>
          <p:cNvGrpSpPr/>
          <p:nvPr/>
        </p:nvGrpSpPr>
        <p:grpSpPr>
          <a:xfrm>
            <a:off x="-355361" y="131126"/>
            <a:ext cx="3031656" cy="1472294"/>
            <a:chOff x="-355361" y="131126"/>
            <a:chExt cx="3031656" cy="1472294"/>
          </a:xfrm>
        </p:grpSpPr>
        <p:sp>
          <p:nvSpPr>
            <p:cNvPr id="319" name="Google Shape;319;p8"/>
            <p:cNvSpPr/>
            <p:nvPr/>
          </p:nvSpPr>
          <p:spPr>
            <a:xfrm rot="4369402">
              <a:off x="1153419" y="514870"/>
              <a:ext cx="637575" cy="1210484"/>
            </a:xfrm>
            <a:custGeom>
              <a:avLst/>
              <a:gdLst/>
              <a:ahLst/>
              <a:cxnLst/>
              <a:rect l="l" t="t" r="r" b="b"/>
              <a:pathLst>
                <a:path w="13478" h="25589" extrusionOk="0">
                  <a:moveTo>
                    <a:pt x="6728" y="0"/>
                  </a:moveTo>
                  <a:cubicBezTo>
                    <a:pt x="6334" y="0"/>
                    <a:pt x="6004" y="71"/>
                    <a:pt x="5770" y="227"/>
                  </a:cubicBezTo>
                  <a:cubicBezTo>
                    <a:pt x="4155" y="1314"/>
                    <a:pt x="3201" y="1842"/>
                    <a:pt x="1923" y="4265"/>
                  </a:cubicBezTo>
                  <a:lnTo>
                    <a:pt x="1923" y="14791"/>
                  </a:lnTo>
                  <a:cubicBezTo>
                    <a:pt x="1923" y="18021"/>
                    <a:pt x="0" y="25302"/>
                    <a:pt x="2569" y="25567"/>
                  </a:cubicBezTo>
                  <a:cubicBezTo>
                    <a:pt x="2708" y="25582"/>
                    <a:pt x="2848" y="25589"/>
                    <a:pt x="2989" y="25589"/>
                  </a:cubicBezTo>
                  <a:cubicBezTo>
                    <a:pt x="5442" y="25589"/>
                    <a:pt x="8016" y="23408"/>
                    <a:pt x="8016" y="23408"/>
                  </a:cubicBezTo>
                  <a:cubicBezTo>
                    <a:pt x="8016" y="23408"/>
                    <a:pt x="10262" y="21250"/>
                    <a:pt x="11231" y="15319"/>
                  </a:cubicBezTo>
                  <a:cubicBezTo>
                    <a:pt x="12185" y="9388"/>
                    <a:pt x="13477" y="5880"/>
                    <a:pt x="13477" y="4000"/>
                  </a:cubicBezTo>
                  <a:cubicBezTo>
                    <a:pt x="13477" y="2396"/>
                    <a:pt x="9026" y="0"/>
                    <a:pt x="67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 rot="4369402">
              <a:off x="1608806" y="-392111"/>
              <a:ext cx="276450" cy="1859838"/>
            </a:xfrm>
            <a:custGeom>
              <a:avLst/>
              <a:gdLst/>
              <a:ahLst/>
              <a:cxnLst/>
              <a:rect l="l" t="t" r="r" b="b"/>
              <a:pathLst>
                <a:path w="5844" h="39316" extrusionOk="0">
                  <a:moveTo>
                    <a:pt x="1630" y="0"/>
                  </a:moveTo>
                  <a:lnTo>
                    <a:pt x="74" y="1292"/>
                  </a:lnTo>
                  <a:lnTo>
                    <a:pt x="0" y="39139"/>
                  </a:lnTo>
                  <a:lnTo>
                    <a:pt x="602" y="39315"/>
                  </a:lnTo>
                  <a:cubicBezTo>
                    <a:pt x="852" y="38802"/>
                    <a:pt x="3700" y="33296"/>
                    <a:pt x="4214" y="31226"/>
                  </a:cubicBezTo>
                  <a:cubicBezTo>
                    <a:pt x="4728" y="29156"/>
                    <a:pt x="5491" y="26411"/>
                    <a:pt x="5491" y="26411"/>
                  </a:cubicBezTo>
                  <a:cubicBezTo>
                    <a:pt x="5491" y="26411"/>
                    <a:pt x="5667" y="23313"/>
                    <a:pt x="5755" y="19790"/>
                  </a:cubicBezTo>
                  <a:cubicBezTo>
                    <a:pt x="5843" y="16252"/>
                    <a:pt x="5418" y="15488"/>
                    <a:pt x="5241" y="12215"/>
                  </a:cubicBezTo>
                  <a:cubicBezTo>
                    <a:pt x="5065" y="8941"/>
                    <a:pt x="5418" y="8427"/>
                    <a:pt x="5418" y="7311"/>
                  </a:cubicBezTo>
                  <a:cubicBezTo>
                    <a:pt x="5418" y="6195"/>
                    <a:pt x="4214" y="3362"/>
                    <a:pt x="3876" y="2760"/>
                  </a:cubicBezTo>
                  <a:cubicBezTo>
                    <a:pt x="3524" y="2158"/>
                    <a:pt x="3186" y="1380"/>
                    <a:pt x="2408" y="690"/>
                  </a:cubicBez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8"/>
            <p:cNvSpPr/>
            <p:nvPr/>
          </p:nvSpPr>
          <p:spPr>
            <a:xfrm rot="4369334">
              <a:off x="-272207" y="520938"/>
              <a:ext cx="985741" cy="901114"/>
            </a:xfrm>
            <a:custGeom>
              <a:avLst/>
              <a:gdLst/>
              <a:ahLst/>
              <a:cxnLst/>
              <a:rect l="l" t="t" r="r" b="b"/>
              <a:pathLst>
                <a:path w="17604" h="16092" extrusionOk="0">
                  <a:moveTo>
                    <a:pt x="10263" y="133"/>
                  </a:moveTo>
                  <a:cubicBezTo>
                    <a:pt x="10087" y="148"/>
                    <a:pt x="9910" y="192"/>
                    <a:pt x="9749" y="250"/>
                  </a:cubicBezTo>
                  <a:cubicBezTo>
                    <a:pt x="9646" y="280"/>
                    <a:pt x="9543" y="294"/>
                    <a:pt x="9441" y="309"/>
                  </a:cubicBezTo>
                  <a:cubicBezTo>
                    <a:pt x="9367" y="309"/>
                    <a:pt x="9279" y="353"/>
                    <a:pt x="9264" y="383"/>
                  </a:cubicBezTo>
                  <a:cubicBezTo>
                    <a:pt x="9250" y="427"/>
                    <a:pt x="9220" y="441"/>
                    <a:pt x="9220" y="383"/>
                  </a:cubicBezTo>
                  <a:cubicBezTo>
                    <a:pt x="9220" y="294"/>
                    <a:pt x="9088" y="294"/>
                    <a:pt x="8853" y="383"/>
                  </a:cubicBezTo>
                  <a:cubicBezTo>
                    <a:pt x="8692" y="441"/>
                    <a:pt x="8516" y="471"/>
                    <a:pt x="8325" y="485"/>
                  </a:cubicBezTo>
                  <a:cubicBezTo>
                    <a:pt x="8193" y="485"/>
                    <a:pt x="8061" y="515"/>
                    <a:pt x="7929" y="573"/>
                  </a:cubicBezTo>
                  <a:cubicBezTo>
                    <a:pt x="7870" y="617"/>
                    <a:pt x="7811" y="632"/>
                    <a:pt x="7738" y="632"/>
                  </a:cubicBezTo>
                  <a:cubicBezTo>
                    <a:pt x="7576" y="632"/>
                    <a:pt x="6989" y="838"/>
                    <a:pt x="6930" y="911"/>
                  </a:cubicBezTo>
                  <a:cubicBezTo>
                    <a:pt x="6916" y="955"/>
                    <a:pt x="6886" y="955"/>
                    <a:pt x="6886" y="911"/>
                  </a:cubicBezTo>
                  <a:cubicBezTo>
                    <a:pt x="6886" y="882"/>
                    <a:pt x="6842" y="896"/>
                    <a:pt x="6783" y="940"/>
                  </a:cubicBezTo>
                  <a:cubicBezTo>
                    <a:pt x="6739" y="984"/>
                    <a:pt x="6695" y="999"/>
                    <a:pt x="6637" y="984"/>
                  </a:cubicBezTo>
                  <a:cubicBezTo>
                    <a:pt x="6607" y="955"/>
                    <a:pt x="6563" y="970"/>
                    <a:pt x="6534" y="999"/>
                  </a:cubicBezTo>
                  <a:cubicBezTo>
                    <a:pt x="6519" y="1043"/>
                    <a:pt x="6460" y="1043"/>
                    <a:pt x="6402" y="1029"/>
                  </a:cubicBezTo>
                  <a:cubicBezTo>
                    <a:pt x="6343" y="1014"/>
                    <a:pt x="6299" y="1014"/>
                    <a:pt x="6328" y="1087"/>
                  </a:cubicBezTo>
                  <a:cubicBezTo>
                    <a:pt x="6358" y="1161"/>
                    <a:pt x="6328" y="1190"/>
                    <a:pt x="6137" y="1190"/>
                  </a:cubicBezTo>
                  <a:cubicBezTo>
                    <a:pt x="5800" y="1175"/>
                    <a:pt x="4596" y="1616"/>
                    <a:pt x="4067" y="1953"/>
                  </a:cubicBezTo>
                  <a:cubicBezTo>
                    <a:pt x="3965" y="2027"/>
                    <a:pt x="3847" y="2071"/>
                    <a:pt x="3730" y="2115"/>
                  </a:cubicBezTo>
                  <a:cubicBezTo>
                    <a:pt x="3656" y="2144"/>
                    <a:pt x="3583" y="2188"/>
                    <a:pt x="3510" y="2232"/>
                  </a:cubicBezTo>
                  <a:cubicBezTo>
                    <a:pt x="3436" y="2291"/>
                    <a:pt x="3275" y="2409"/>
                    <a:pt x="3143" y="2482"/>
                  </a:cubicBezTo>
                  <a:cubicBezTo>
                    <a:pt x="2922" y="2643"/>
                    <a:pt x="2320" y="3245"/>
                    <a:pt x="2320" y="3304"/>
                  </a:cubicBezTo>
                  <a:cubicBezTo>
                    <a:pt x="2247" y="3407"/>
                    <a:pt x="2159" y="3495"/>
                    <a:pt x="2071" y="3568"/>
                  </a:cubicBezTo>
                  <a:cubicBezTo>
                    <a:pt x="1939" y="3700"/>
                    <a:pt x="1821" y="3847"/>
                    <a:pt x="1718" y="4009"/>
                  </a:cubicBezTo>
                  <a:cubicBezTo>
                    <a:pt x="1660" y="4126"/>
                    <a:pt x="1586" y="4229"/>
                    <a:pt x="1572" y="4229"/>
                  </a:cubicBezTo>
                  <a:cubicBezTo>
                    <a:pt x="1542" y="4229"/>
                    <a:pt x="1469" y="4346"/>
                    <a:pt x="1410" y="4493"/>
                  </a:cubicBezTo>
                  <a:cubicBezTo>
                    <a:pt x="1351" y="4625"/>
                    <a:pt x="1278" y="4743"/>
                    <a:pt x="1249" y="4743"/>
                  </a:cubicBezTo>
                  <a:cubicBezTo>
                    <a:pt x="1146" y="4831"/>
                    <a:pt x="1073" y="4948"/>
                    <a:pt x="1028" y="5066"/>
                  </a:cubicBezTo>
                  <a:cubicBezTo>
                    <a:pt x="661" y="5873"/>
                    <a:pt x="544" y="6152"/>
                    <a:pt x="544" y="6255"/>
                  </a:cubicBezTo>
                  <a:cubicBezTo>
                    <a:pt x="529" y="6343"/>
                    <a:pt x="515" y="6431"/>
                    <a:pt x="471" y="6504"/>
                  </a:cubicBezTo>
                  <a:cubicBezTo>
                    <a:pt x="162" y="7092"/>
                    <a:pt x="60" y="7811"/>
                    <a:pt x="192" y="8222"/>
                  </a:cubicBezTo>
                  <a:cubicBezTo>
                    <a:pt x="221" y="8310"/>
                    <a:pt x="221" y="8340"/>
                    <a:pt x="192" y="8296"/>
                  </a:cubicBezTo>
                  <a:cubicBezTo>
                    <a:pt x="162" y="8251"/>
                    <a:pt x="118" y="8251"/>
                    <a:pt x="74" y="8369"/>
                  </a:cubicBezTo>
                  <a:cubicBezTo>
                    <a:pt x="1" y="8516"/>
                    <a:pt x="60" y="9353"/>
                    <a:pt x="133" y="9485"/>
                  </a:cubicBezTo>
                  <a:cubicBezTo>
                    <a:pt x="192" y="9631"/>
                    <a:pt x="221" y="9808"/>
                    <a:pt x="236" y="9969"/>
                  </a:cubicBezTo>
                  <a:cubicBezTo>
                    <a:pt x="265" y="10160"/>
                    <a:pt x="324" y="10366"/>
                    <a:pt x="397" y="10542"/>
                  </a:cubicBezTo>
                  <a:cubicBezTo>
                    <a:pt x="456" y="10630"/>
                    <a:pt x="485" y="10733"/>
                    <a:pt x="500" y="10835"/>
                  </a:cubicBezTo>
                  <a:cubicBezTo>
                    <a:pt x="485" y="10909"/>
                    <a:pt x="515" y="10982"/>
                    <a:pt x="559" y="11041"/>
                  </a:cubicBezTo>
                  <a:cubicBezTo>
                    <a:pt x="588" y="11056"/>
                    <a:pt x="617" y="11144"/>
                    <a:pt x="617" y="11217"/>
                  </a:cubicBezTo>
                  <a:cubicBezTo>
                    <a:pt x="661" y="11408"/>
                    <a:pt x="720" y="11599"/>
                    <a:pt x="808" y="11775"/>
                  </a:cubicBezTo>
                  <a:cubicBezTo>
                    <a:pt x="970" y="12083"/>
                    <a:pt x="1014" y="12157"/>
                    <a:pt x="1073" y="12083"/>
                  </a:cubicBezTo>
                  <a:cubicBezTo>
                    <a:pt x="1117" y="12024"/>
                    <a:pt x="1131" y="12054"/>
                    <a:pt x="1087" y="12230"/>
                  </a:cubicBezTo>
                  <a:cubicBezTo>
                    <a:pt x="1058" y="12391"/>
                    <a:pt x="1087" y="12480"/>
                    <a:pt x="1161" y="12553"/>
                  </a:cubicBezTo>
                  <a:cubicBezTo>
                    <a:pt x="1205" y="12597"/>
                    <a:pt x="1234" y="12670"/>
                    <a:pt x="1249" y="12744"/>
                  </a:cubicBezTo>
                  <a:cubicBezTo>
                    <a:pt x="1249" y="13023"/>
                    <a:pt x="1733" y="13786"/>
                    <a:pt x="2232" y="14329"/>
                  </a:cubicBezTo>
                  <a:cubicBezTo>
                    <a:pt x="2335" y="14432"/>
                    <a:pt x="2511" y="14638"/>
                    <a:pt x="2614" y="14755"/>
                  </a:cubicBezTo>
                  <a:cubicBezTo>
                    <a:pt x="2790" y="14975"/>
                    <a:pt x="3040" y="15107"/>
                    <a:pt x="3319" y="15122"/>
                  </a:cubicBezTo>
                  <a:cubicBezTo>
                    <a:pt x="3363" y="15122"/>
                    <a:pt x="3407" y="15196"/>
                    <a:pt x="3421" y="15269"/>
                  </a:cubicBezTo>
                  <a:cubicBezTo>
                    <a:pt x="3436" y="15372"/>
                    <a:pt x="3480" y="15416"/>
                    <a:pt x="3627" y="15430"/>
                  </a:cubicBezTo>
                  <a:cubicBezTo>
                    <a:pt x="3715" y="15445"/>
                    <a:pt x="3818" y="15474"/>
                    <a:pt x="3891" y="15518"/>
                  </a:cubicBezTo>
                  <a:cubicBezTo>
                    <a:pt x="3935" y="15563"/>
                    <a:pt x="3994" y="15577"/>
                    <a:pt x="4023" y="15548"/>
                  </a:cubicBezTo>
                  <a:cubicBezTo>
                    <a:pt x="4038" y="15518"/>
                    <a:pt x="4126" y="15563"/>
                    <a:pt x="4200" y="15651"/>
                  </a:cubicBezTo>
                  <a:cubicBezTo>
                    <a:pt x="4273" y="15724"/>
                    <a:pt x="4390" y="15768"/>
                    <a:pt x="4434" y="15739"/>
                  </a:cubicBezTo>
                  <a:cubicBezTo>
                    <a:pt x="4493" y="15739"/>
                    <a:pt x="4567" y="15739"/>
                    <a:pt x="4625" y="15783"/>
                  </a:cubicBezTo>
                  <a:cubicBezTo>
                    <a:pt x="4787" y="15856"/>
                    <a:pt x="5110" y="15783"/>
                    <a:pt x="5066" y="15665"/>
                  </a:cubicBezTo>
                  <a:cubicBezTo>
                    <a:pt x="5051" y="15607"/>
                    <a:pt x="5066" y="15577"/>
                    <a:pt x="5095" y="15577"/>
                  </a:cubicBezTo>
                  <a:cubicBezTo>
                    <a:pt x="5124" y="15577"/>
                    <a:pt x="5183" y="15651"/>
                    <a:pt x="5213" y="15753"/>
                  </a:cubicBezTo>
                  <a:cubicBezTo>
                    <a:pt x="5242" y="15944"/>
                    <a:pt x="5257" y="15944"/>
                    <a:pt x="5624" y="15915"/>
                  </a:cubicBezTo>
                  <a:cubicBezTo>
                    <a:pt x="5756" y="15886"/>
                    <a:pt x="5903" y="15900"/>
                    <a:pt x="6035" y="15959"/>
                  </a:cubicBezTo>
                  <a:cubicBezTo>
                    <a:pt x="6049" y="15988"/>
                    <a:pt x="6181" y="16003"/>
                    <a:pt x="6358" y="15974"/>
                  </a:cubicBezTo>
                  <a:cubicBezTo>
                    <a:pt x="6490" y="15959"/>
                    <a:pt x="6622" y="15974"/>
                    <a:pt x="6754" y="16018"/>
                  </a:cubicBezTo>
                  <a:cubicBezTo>
                    <a:pt x="6871" y="16091"/>
                    <a:pt x="6901" y="16091"/>
                    <a:pt x="6974" y="15988"/>
                  </a:cubicBezTo>
                  <a:cubicBezTo>
                    <a:pt x="7062" y="15886"/>
                    <a:pt x="7092" y="15871"/>
                    <a:pt x="7312" y="15930"/>
                  </a:cubicBezTo>
                  <a:cubicBezTo>
                    <a:pt x="7459" y="15988"/>
                    <a:pt x="7561" y="15988"/>
                    <a:pt x="7561" y="15944"/>
                  </a:cubicBezTo>
                  <a:cubicBezTo>
                    <a:pt x="7591" y="15900"/>
                    <a:pt x="7620" y="15886"/>
                    <a:pt x="7664" y="15886"/>
                  </a:cubicBezTo>
                  <a:cubicBezTo>
                    <a:pt x="7767" y="15856"/>
                    <a:pt x="7855" y="15812"/>
                    <a:pt x="7929" y="15753"/>
                  </a:cubicBezTo>
                  <a:cubicBezTo>
                    <a:pt x="8031" y="15665"/>
                    <a:pt x="8090" y="15636"/>
                    <a:pt x="8061" y="15680"/>
                  </a:cubicBezTo>
                  <a:cubicBezTo>
                    <a:pt x="8046" y="15724"/>
                    <a:pt x="8061" y="15783"/>
                    <a:pt x="8119" y="15827"/>
                  </a:cubicBezTo>
                  <a:cubicBezTo>
                    <a:pt x="8163" y="15871"/>
                    <a:pt x="8222" y="15886"/>
                    <a:pt x="8251" y="15797"/>
                  </a:cubicBezTo>
                  <a:cubicBezTo>
                    <a:pt x="8281" y="15709"/>
                    <a:pt x="8340" y="15709"/>
                    <a:pt x="8428" y="15739"/>
                  </a:cubicBezTo>
                  <a:cubicBezTo>
                    <a:pt x="8516" y="15753"/>
                    <a:pt x="8604" y="15724"/>
                    <a:pt x="8663" y="15665"/>
                  </a:cubicBezTo>
                  <a:cubicBezTo>
                    <a:pt x="8751" y="15592"/>
                    <a:pt x="8868" y="15563"/>
                    <a:pt x="8986" y="15563"/>
                  </a:cubicBezTo>
                  <a:cubicBezTo>
                    <a:pt x="9118" y="15563"/>
                    <a:pt x="9235" y="15548"/>
                    <a:pt x="9235" y="15518"/>
                  </a:cubicBezTo>
                  <a:cubicBezTo>
                    <a:pt x="9235" y="15430"/>
                    <a:pt x="9852" y="15196"/>
                    <a:pt x="9999" y="15225"/>
                  </a:cubicBezTo>
                  <a:cubicBezTo>
                    <a:pt x="10057" y="15240"/>
                    <a:pt x="10116" y="15225"/>
                    <a:pt x="10116" y="15196"/>
                  </a:cubicBezTo>
                  <a:cubicBezTo>
                    <a:pt x="10116" y="15166"/>
                    <a:pt x="10498" y="15005"/>
                    <a:pt x="10674" y="15005"/>
                  </a:cubicBezTo>
                  <a:cubicBezTo>
                    <a:pt x="10747" y="15005"/>
                    <a:pt x="10806" y="14961"/>
                    <a:pt x="10806" y="14917"/>
                  </a:cubicBezTo>
                  <a:cubicBezTo>
                    <a:pt x="10806" y="14873"/>
                    <a:pt x="10821" y="14873"/>
                    <a:pt x="10850" y="14887"/>
                  </a:cubicBezTo>
                  <a:cubicBezTo>
                    <a:pt x="10997" y="14873"/>
                    <a:pt x="11129" y="14814"/>
                    <a:pt x="11261" y="14740"/>
                  </a:cubicBezTo>
                  <a:cubicBezTo>
                    <a:pt x="11584" y="14564"/>
                    <a:pt x="11628" y="14520"/>
                    <a:pt x="11613" y="14388"/>
                  </a:cubicBezTo>
                  <a:cubicBezTo>
                    <a:pt x="11599" y="14271"/>
                    <a:pt x="11613" y="14241"/>
                    <a:pt x="11716" y="14285"/>
                  </a:cubicBezTo>
                  <a:cubicBezTo>
                    <a:pt x="11922" y="14329"/>
                    <a:pt x="12641" y="13962"/>
                    <a:pt x="12641" y="13801"/>
                  </a:cubicBezTo>
                  <a:cubicBezTo>
                    <a:pt x="12641" y="13757"/>
                    <a:pt x="12670" y="13727"/>
                    <a:pt x="12729" y="13757"/>
                  </a:cubicBezTo>
                  <a:cubicBezTo>
                    <a:pt x="12773" y="13771"/>
                    <a:pt x="12891" y="13698"/>
                    <a:pt x="13008" y="13566"/>
                  </a:cubicBezTo>
                  <a:cubicBezTo>
                    <a:pt x="13111" y="13448"/>
                    <a:pt x="13170" y="13360"/>
                    <a:pt x="13155" y="13360"/>
                  </a:cubicBezTo>
                  <a:cubicBezTo>
                    <a:pt x="13140" y="13360"/>
                    <a:pt x="13199" y="13316"/>
                    <a:pt x="13316" y="13258"/>
                  </a:cubicBezTo>
                  <a:cubicBezTo>
                    <a:pt x="13551" y="13111"/>
                    <a:pt x="13772" y="12920"/>
                    <a:pt x="13948" y="12714"/>
                  </a:cubicBezTo>
                  <a:cubicBezTo>
                    <a:pt x="14095" y="12553"/>
                    <a:pt x="14256" y="12406"/>
                    <a:pt x="14447" y="12274"/>
                  </a:cubicBezTo>
                  <a:cubicBezTo>
                    <a:pt x="14476" y="12274"/>
                    <a:pt x="14564" y="12201"/>
                    <a:pt x="14623" y="12113"/>
                  </a:cubicBezTo>
                  <a:cubicBezTo>
                    <a:pt x="14814" y="11878"/>
                    <a:pt x="15225" y="11393"/>
                    <a:pt x="15430" y="11202"/>
                  </a:cubicBezTo>
                  <a:cubicBezTo>
                    <a:pt x="15504" y="11129"/>
                    <a:pt x="15563" y="11056"/>
                    <a:pt x="15607" y="10967"/>
                  </a:cubicBezTo>
                  <a:cubicBezTo>
                    <a:pt x="15768" y="10718"/>
                    <a:pt x="15944" y="10483"/>
                    <a:pt x="16150" y="10263"/>
                  </a:cubicBezTo>
                  <a:cubicBezTo>
                    <a:pt x="16282" y="10057"/>
                    <a:pt x="16385" y="9837"/>
                    <a:pt x="16488" y="9631"/>
                  </a:cubicBezTo>
                  <a:cubicBezTo>
                    <a:pt x="16634" y="9323"/>
                    <a:pt x="16796" y="9000"/>
                    <a:pt x="16840" y="8912"/>
                  </a:cubicBezTo>
                  <a:cubicBezTo>
                    <a:pt x="17060" y="8545"/>
                    <a:pt x="17222" y="8149"/>
                    <a:pt x="17324" y="7738"/>
                  </a:cubicBezTo>
                  <a:cubicBezTo>
                    <a:pt x="17442" y="7341"/>
                    <a:pt x="17442" y="7238"/>
                    <a:pt x="17383" y="7194"/>
                  </a:cubicBezTo>
                  <a:cubicBezTo>
                    <a:pt x="17310" y="7150"/>
                    <a:pt x="17324" y="7121"/>
                    <a:pt x="17412" y="7062"/>
                  </a:cubicBezTo>
                  <a:cubicBezTo>
                    <a:pt x="17500" y="7004"/>
                    <a:pt x="17530" y="6857"/>
                    <a:pt x="17559" y="6284"/>
                  </a:cubicBezTo>
                  <a:cubicBezTo>
                    <a:pt x="17603" y="5844"/>
                    <a:pt x="17574" y="5403"/>
                    <a:pt x="17456" y="4978"/>
                  </a:cubicBezTo>
                  <a:cubicBezTo>
                    <a:pt x="17398" y="4713"/>
                    <a:pt x="17324" y="4449"/>
                    <a:pt x="17236" y="4200"/>
                  </a:cubicBezTo>
                  <a:cubicBezTo>
                    <a:pt x="17192" y="4082"/>
                    <a:pt x="17119" y="3906"/>
                    <a:pt x="17075" y="3789"/>
                  </a:cubicBezTo>
                  <a:cubicBezTo>
                    <a:pt x="17031" y="3686"/>
                    <a:pt x="16957" y="3598"/>
                    <a:pt x="16869" y="3524"/>
                  </a:cubicBezTo>
                  <a:cubicBezTo>
                    <a:pt x="16766" y="3466"/>
                    <a:pt x="16766" y="3436"/>
                    <a:pt x="16825" y="3363"/>
                  </a:cubicBezTo>
                  <a:cubicBezTo>
                    <a:pt x="16913" y="3260"/>
                    <a:pt x="16693" y="2849"/>
                    <a:pt x="16355" y="2453"/>
                  </a:cubicBezTo>
                  <a:cubicBezTo>
                    <a:pt x="16238" y="2335"/>
                    <a:pt x="16150" y="2203"/>
                    <a:pt x="16076" y="2056"/>
                  </a:cubicBezTo>
                  <a:cubicBezTo>
                    <a:pt x="16003" y="1909"/>
                    <a:pt x="15930" y="1851"/>
                    <a:pt x="15783" y="1865"/>
                  </a:cubicBezTo>
                  <a:cubicBezTo>
                    <a:pt x="15768" y="1865"/>
                    <a:pt x="15724" y="1836"/>
                    <a:pt x="15709" y="1777"/>
                  </a:cubicBezTo>
                  <a:cubicBezTo>
                    <a:pt x="15665" y="1719"/>
                    <a:pt x="15607" y="1660"/>
                    <a:pt x="15548" y="1616"/>
                  </a:cubicBezTo>
                  <a:cubicBezTo>
                    <a:pt x="15445" y="1572"/>
                    <a:pt x="15401" y="1572"/>
                    <a:pt x="15328" y="1660"/>
                  </a:cubicBezTo>
                  <a:cubicBezTo>
                    <a:pt x="15269" y="1763"/>
                    <a:pt x="15240" y="1763"/>
                    <a:pt x="15181" y="1572"/>
                  </a:cubicBezTo>
                  <a:cubicBezTo>
                    <a:pt x="15122" y="1440"/>
                    <a:pt x="15049" y="1366"/>
                    <a:pt x="14990" y="1366"/>
                  </a:cubicBezTo>
                  <a:cubicBezTo>
                    <a:pt x="14917" y="1366"/>
                    <a:pt x="14858" y="1337"/>
                    <a:pt x="14814" y="1278"/>
                  </a:cubicBezTo>
                  <a:cubicBezTo>
                    <a:pt x="14755" y="1161"/>
                    <a:pt x="14006" y="735"/>
                    <a:pt x="13507" y="515"/>
                  </a:cubicBezTo>
                  <a:cubicBezTo>
                    <a:pt x="12700" y="177"/>
                    <a:pt x="11246" y="1"/>
                    <a:pt x="10277" y="118"/>
                  </a:cubicBezTo>
                  <a:close/>
                  <a:moveTo>
                    <a:pt x="9441" y="441"/>
                  </a:moveTo>
                  <a:cubicBezTo>
                    <a:pt x="9470" y="471"/>
                    <a:pt x="9441" y="500"/>
                    <a:pt x="9426" y="500"/>
                  </a:cubicBezTo>
                  <a:cubicBezTo>
                    <a:pt x="9382" y="500"/>
                    <a:pt x="9353" y="471"/>
                    <a:pt x="9353" y="441"/>
                  </a:cubicBezTo>
                  <a:cubicBezTo>
                    <a:pt x="9353" y="397"/>
                    <a:pt x="9367" y="368"/>
                    <a:pt x="9382" y="368"/>
                  </a:cubicBezTo>
                  <a:cubicBezTo>
                    <a:pt x="9382" y="368"/>
                    <a:pt x="9441" y="397"/>
                    <a:pt x="9441" y="441"/>
                  </a:cubicBezTo>
                  <a:close/>
                  <a:moveTo>
                    <a:pt x="10131" y="750"/>
                  </a:moveTo>
                  <a:cubicBezTo>
                    <a:pt x="10101" y="852"/>
                    <a:pt x="10072" y="867"/>
                    <a:pt x="10013" y="808"/>
                  </a:cubicBezTo>
                  <a:cubicBezTo>
                    <a:pt x="9969" y="764"/>
                    <a:pt x="9910" y="764"/>
                    <a:pt x="9852" y="779"/>
                  </a:cubicBezTo>
                  <a:cubicBezTo>
                    <a:pt x="9822" y="808"/>
                    <a:pt x="9793" y="808"/>
                    <a:pt x="9793" y="779"/>
                  </a:cubicBezTo>
                  <a:cubicBezTo>
                    <a:pt x="9881" y="706"/>
                    <a:pt x="9999" y="647"/>
                    <a:pt x="10116" y="632"/>
                  </a:cubicBezTo>
                  <a:cubicBezTo>
                    <a:pt x="10145" y="632"/>
                    <a:pt x="10145" y="676"/>
                    <a:pt x="10131" y="750"/>
                  </a:cubicBezTo>
                  <a:close/>
                  <a:moveTo>
                    <a:pt x="14476" y="1484"/>
                  </a:moveTo>
                  <a:cubicBezTo>
                    <a:pt x="14476" y="1542"/>
                    <a:pt x="14447" y="1572"/>
                    <a:pt x="14417" y="1572"/>
                  </a:cubicBezTo>
                  <a:cubicBezTo>
                    <a:pt x="14373" y="1572"/>
                    <a:pt x="14344" y="1513"/>
                    <a:pt x="14344" y="1440"/>
                  </a:cubicBezTo>
                  <a:cubicBezTo>
                    <a:pt x="14344" y="1366"/>
                    <a:pt x="14373" y="1337"/>
                    <a:pt x="14417" y="1351"/>
                  </a:cubicBezTo>
                  <a:cubicBezTo>
                    <a:pt x="14447" y="1381"/>
                    <a:pt x="14476" y="1440"/>
                    <a:pt x="14476" y="1484"/>
                  </a:cubicBezTo>
                  <a:close/>
                  <a:moveTo>
                    <a:pt x="11687" y="1513"/>
                  </a:moveTo>
                  <a:cubicBezTo>
                    <a:pt x="11672" y="1572"/>
                    <a:pt x="11643" y="1630"/>
                    <a:pt x="11584" y="1674"/>
                  </a:cubicBezTo>
                  <a:cubicBezTo>
                    <a:pt x="11496" y="1748"/>
                    <a:pt x="11481" y="1763"/>
                    <a:pt x="11423" y="1689"/>
                  </a:cubicBezTo>
                  <a:cubicBezTo>
                    <a:pt x="11379" y="1616"/>
                    <a:pt x="11408" y="1601"/>
                    <a:pt x="11423" y="1586"/>
                  </a:cubicBezTo>
                  <a:cubicBezTo>
                    <a:pt x="11467" y="1557"/>
                    <a:pt x="11496" y="1513"/>
                    <a:pt x="11496" y="1469"/>
                  </a:cubicBezTo>
                  <a:cubicBezTo>
                    <a:pt x="11496" y="1425"/>
                    <a:pt x="11525" y="1396"/>
                    <a:pt x="11584" y="1425"/>
                  </a:cubicBezTo>
                  <a:cubicBezTo>
                    <a:pt x="11643" y="1440"/>
                    <a:pt x="11687" y="1484"/>
                    <a:pt x="11687" y="1513"/>
                  </a:cubicBezTo>
                  <a:close/>
                  <a:moveTo>
                    <a:pt x="6475" y="1763"/>
                  </a:moveTo>
                  <a:cubicBezTo>
                    <a:pt x="6534" y="1865"/>
                    <a:pt x="6402" y="1895"/>
                    <a:pt x="6314" y="1792"/>
                  </a:cubicBezTo>
                  <a:cubicBezTo>
                    <a:pt x="6226" y="1704"/>
                    <a:pt x="6240" y="1704"/>
                    <a:pt x="6328" y="1704"/>
                  </a:cubicBezTo>
                  <a:cubicBezTo>
                    <a:pt x="6387" y="1704"/>
                    <a:pt x="6431" y="1719"/>
                    <a:pt x="6475" y="1763"/>
                  </a:cubicBezTo>
                  <a:close/>
                  <a:moveTo>
                    <a:pt x="4963" y="2056"/>
                  </a:moveTo>
                  <a:cubicBezTo>
                    <a:pt x="4948" y="2130"/>
                    <a:pt x="4934" y="2086"/>
                    <a:pt x="4934" y="1983"/>
                  </a:cubicBezTo>
                  <a:cubicBezTo>
                    <a:pt x="4934" y="1880"/>
                    <a:pt x="4948" y="1836"/>
                    <a:pt x="4963" y="1865"/>
                  </a:cubicBezTo>
                  <a:cubicBezTo>
                    <a:pt x="4978" y="1939"/>
                    <a:pt x="4978" y="1997"/>
                    <a:pt x="4963" y="2056"/>
                  </a:cubicBezTo>
                  <a:close/>
                  <a:moveTo>
                    <a:pt x="5932" y="2247"/>
                  </a:moveTo>
                  <a:cubicBezTo>
                    <a:pt x="5932" y="2291"/>
                    <a:pt x="5903" y="2320"/>
                    <a:pt x="5873" y="2306"/>
                  </a:cubicBezTo>
                  <a:cubicBezTo>
                    <a:pt x="5829" y="2276"/>
                    <a:pt x="5814" y="2247"/>
                    <a:pt x="5800" y="2203"/>
                  </a:cubicBezTo>
                  <a:cubicBezTo>
                    <a:pt x="5814" y="2174"/>
                    <a:pt x="5829" y="2144"/>
                    <a:pt x="5873" y="2144"/>
                  </a:cubicBezTo>
                  <a:cubicBezTo>
                    <a:pt x="5903" y="2144"/>
                    <a:pt x="5932" y="2188"/>
                    <a:pt x="5932" y="2247"/>
                  </a:cubicBezTo>
                  <a:close/>
                  <a:moveTo>
                    <a:pt x="9499" y="2364"/>
                  </a:moveTo>
                  <a:cubicBezTo>
                    <a:pt x="9514" y="2409"/>
                    <a:pt x="9499" y="2453"/>
                    <a:pt x="9470" y="2453"/>
                  </a:cubicBezTo>
                  <a:cubicBezTo>
                    <a:pt x="9455" y="2453"/>
                    <a:pt x="9411" y="2409"/>
                    <a:pt x="9411" y="2364"/>
                  </a:cubicBezTo>
                  <a:cubicBezTo>
                    <a:pt x="9411" y="2320"/>
                    <a:pt x="9426" y="2276"/>
                    <a:pt x="9441" y="2276"/>
                  </a:cubicBezTo>
                  <a:cubicBezTo>
                    <a:pt x="9455" y="2276"/>
                    <a:pt x="9470" y="2320"/>
                    <a:pt x="9499" y="2364"/>
                  </a:cubicBezTo>
                  <a:close/>
                  <a:moveTo>
                    <a:pt x="13214" y="2555"/>
                  </a:moveTo>
                  <a:cubicBezTo>
                    <a:pt x="13170" y="2599"/>
                    <a:pt x="13126" y="2629"/>
                    <a:pt x="13067" y="2643"/>
                  </a:cubicBezTo>
                  <a:cubicBezTo>
                    <a:pt x="13037" y="2643"/>
                    <a:pt x="13037" y="2599"/>
                    <a:pt x="13082" y="2555"/>
                  </a:cubicBezTo>
                  <a:cubicBezTo>
                    <a:pt x="13111" y="2497"/>
                    <a:pt x="13170" y="2467"/>
                    <a:pt x="13214" y="2453"/>
                  </a:cubicBezTo>
                  <a:cubicBezTo>
                    <a:pt x="13258" y="2467"/>
                    <a:pt x="13258" y="2511"/>
                    <a:pt x="13214" y="2555"/>
                  </a:cubicBezTo>
                  <a:close/>
                  <a:moveTo>
                    <a:pt x="14065" y="2702"/>
                  </a:moveTo>
                  <a:cubicBezTo>
                    <a:pt x="14080" y="2746"/>
                    <a:pt x="14065" y="2776"/>
                    <a:pt x="14036" y="2776"/>
                  </a:cubicBezTo>
                  <a:cubicBezTo>
                    <a:pt x="14006" y="2776"/>
                    <a:pt x="13977" y="2746"/>
                    <a:pt x="13962" y="2702"/>
                  </a:cubicBezTo>
                  <a:cubicBezTo>
                    <a:pt x="13962" y="2673"/>
                    <a:pt x="13977" y="2643"/>
                    <a:pt x="13992" y="2643"/>
                  </a:cubicBezTo>
                  <a:cubicBezTo>
                    <a:pt x="14006" y="2643"/>
                    <a:pt x="14050" y="2673"/>
                    <a:pt x="14065" y="2717"/>
                  </a:cubicBezTo>
                  <a:close/>
                  <a:moveTo>
                    <a:pt x="4537" y="3143"/>
                  </a:moveTo>
                  <a:cubicBezTo>
                    <a:pt x="4625" y="3231"/>
                    <a:pt x="4640" y="3275"/>
                    <a:pt x="4567" y="3392"/>
                  </a:cubicBezTo>
                  <a:cubicBezTo>
                    <a:pt x="4508" y="3524"/>
                    <a:pt x="4478" y="3539"/>
                    <a:pt x="4390" y="3451"/>
                  </a:cubicBezTo>
                  <a:cubicBezTo>
                    <a:pt x="4332" y="3392"/>
                    <a:pt x="4288" y="3363"/>
                    <a:pt x="4258" y="3377"/>
                  </a:cubicBezTo>
                  <a:cubicBezTo>
                    <a:pt x="4244" y="3407"/>
                    <a:pt x="4214" y="3377"/>
                    <a:pt x="4200" y="3319"/>
                  </a:cubicBezTo>
                  <a:cubicBezTo>
                    <a:pt x="4185" y="3245"/>
                    <a:pt x="4200" y="3172"/>
                    <a:pt x="4258" y="3128"/>
                  </a:cubicBezTo>
                  <a:cubicBezTo>
                    <a:pt x="4376" y="3010"/>
                    <a:pt x="4390" y="3010"/>
                    <a:pt x="4537" y="3143"/>
                  </a:cubicBezTo>
                  <a:close/>
                  <a:moveTo>
                    <a:pt x="6695" y="3245"/>
                  </a:moveTo>
                  <a:cubicBezTo>
                    <a:pt x="6695" y="3289"/>
                    <a:pt x="6666" y="3348"/>
                    <a:pt x="6622" y="3377"/>
                  </a:cubicBezTo>
                  <a:cubicBezTo>
                    <a:pt x="6593" y="3392"/>
                    <a:pt x="6563" y="3363"/>
                    <a:pt x="6563" y="3289"/>
                  </a:cubicBezTo>
                  <a:cubicBezTo>
                    <a:pt x="6563" y="3216"/>
                    <a:pt x="6593" y="3157"/>
                    <a:pt x="6622" y="3157"/>
                  </a:cubicBezTo>
                  <a:cubicBezTo>
                    <a:pt x="6651" y="3157"/>
                    <a:pt x="6695" y="3201"/>
                    <a:pt x="6695" y="3245"/>
                  </a:cubicBezTo>
                  <a:close/>
                  <a:moveTo>
                    <a:pt x="5741" y="3950"/>
                  </a:moveTo>
                  <a:cubicBezTo>
                    <a:pt x="5741" y="4009"/>
                    <a:pt x="5712" y="4023"/>
                    <a:pt x="5682" y="4009"/>
                  </a:cubicBezTo>
                  <a:cubicBezTo>
                    <a:pt x="5638" y="3994"/>
                    <a:pt x="5624" y="3950"/>
                    <a:pt x="5653" y="3906"/>
                  </a:cubicBezTo>
                  <a:cubicBezTo>
                    <a:pt x="5697" y="3818"/>
                    <a:pt x="5741" y="3833"/>
                    <a:pt x="5741" y="3950"/>
                  </a:cubicBezTo>
                  <a:close/>
                  <a:moveTo>
                    <a:pt x="5154" y="4317"/>
                  </a:moveTo>
                  <a:cubicBezTo>
                    <a:pt x="5139" y="4346"/>
                    <a:pt x="5036" y="4390"/>
                    <a:pt x="4919" y="4405"/>
                  </a:cubicBezTo>
                  <a:cubicBezTo>
                    <a:pt x="4743" y="4420"/>
                    <a:pt x="4713" y="4405"/>
                    <a:pt x="4772" y="4332"/>
                  </a:cubicBezTo>
                  <a:cubicBezTo>
                    <a:pt x="4831" y="4273"/>
                    <a:pt x="5183" y="4229"/>
                    <a:pt x="5154" y="4332"/>
                  </a:cubicBezTo>
                  <a:close/>
                  <a:moveTo>
                    <a:pt x="14726" y="4567"/>
                  </a:moveTo>
                  <a:cubicBezTo>
                    <a:pt x="14726" y="4625"/>
                    <a:pt x="14682" y="4669"/>
                    <a:pt x="14623" y="4669"/>
                  </a:cubicBezTo>
                  <a:cubicBezTo>
                    <a:pt x="14535" y="4669"/>
                    <a:pt x="14535" y="4640"/>
                    <a:pt x="14608" y="4567"/>
                  </a:cubicBezTo>
                  <a:cubicBezTo>
                    <a:pt x="14623" y="4537"/>
                    <a:pt x="14667" y="4508"/>
                    <a:pt x="14696" y="4479"/>
                  </a:cubicBezTo>
                  <a:cubicBezTo>
                    <a:pt x="14711" y="4479"/>
                    <a:pt x="14726" y="4523"/>
                    <a:pt x="14726" y="4581"/>
                  </a:cubicBezTo>
                  <a:close/>
                  <a:moveTo>
                    <a:pt x="3554" y="5139"/>
                  </a:moveTo>
                  <a:cubicBezTo>
                    <a:pt x="3524" y="5198"/>
                    <a:pt x="3495" y="5227"/>
                    <a:pt x="3480" y="5213"/>
                  </a:cubicBezTo>
                  <a:cubicBezTo>
                    <a:pt x="3480" y="5198"/>
                    <a:pt x="3466" y="5154"/>
                    <a:pt x="3495" y="5110"/>
                  </a:cubicBezTo>
                  <a:cubicBezTo>
                    <a:pt x="3568" y="5022"/>
                    <a:pt x="3598" y="5036"/>
                    <a:pt x="3554" y="5154"/>
                  </a:cubicBezTo>
                  <a:close/>
                  <a:moveTo>
                    <a:pt x="838" y="6402"/>
                  </a:moveTo>
                  <a:cubicBezTo>
                    <a:pt x="852" y="6460"/>
                    <a:pt x="838" y="6504"/>
                    <a:pt x="779" y="6504"/>
                  </a:cubicBezTo>
                  <a:cubicBezTo>
                    <a:pt x="720" y="6504"/>
                    <a:pt x="676" y="6460"/>
                    <a:pt x="676" y="6402"/>
                  </a:cubicBezTo>
                  <a:cubicBezTo>
                    <a:pt x="676" y="6358"/>
                    <a:pt x="705" y="6314"/>
                    <a:pt x="735" y="6314"/>
                  </a:cubicBezTo>
                  <a:cubicBezTo>
                    <a:pt x="764" y="6314"/>
                    <a:pt x="808" y="6358"/>
                    <a:pt x="838" y="6416"/>
                  </a:cubicBezTo>
                  <a:close/>
                  <a:moveTo>
                    <a:pt x="16957" y="6519"/>
                  </a:moveTo>
                  <a:cubicBezTo>
                    <a:pt x="16884" y="6578"/>
                    <a:pt x="16840" y="6651"/>
                    <a:pt x="16810" y="6739"/>
                  </a:cubicBezTo>
                  <a:cubicBezTo>
                    <a:pt x="16825" y="6783"/>
                    <a:pt x="16796" y="6813"/>
                    <a:pt x="16752" y="6813"/>
                  </a:cubicBezTo>
                  <a:cubicBezTo>
                    <a:pt x="16664" y="6813"/>
                    <a:pt x="16664" y="6783"/>
                    <a:pt x="16766" y="6607"/>
                  </a:cubicBezTo>
                  <a:cubicBezTo>
                    <a:pt x="16869" y="6446"/>
                    <a:pt x="16943" y="6372"/>
                    <a:pt x="17031" y="6372"/>
                  </a:cubicBezTo>
                  <a:cubicBezTo>
                    <a:pt x="17060" y="6387"/>
                    <a:pt x="17031" y="6446"/>
                    <a:pt x="16957" y="6534"/>
                  </a:cubicBezTo>
                  <a:close/>
                  <a:moveTo>
                    <a:pt x="16062" y="8648"/>
                  </a:moveTo>
                  <a:cubicBezTo>
                    <a:pt x="16018" y="8677"/>
                    <a:pt x="15959" y="8692"/>
                    <a:pt x="15900" y="8677"/>
                  </a:cubicBezTo>
                  <a:cubicBezTo>
                    <a:pt x="15871" y="8648"/>
                    <a:pt x="15900" y="8604"/>
                    <a:pt x="15974" y="8589"/>
                  </a:cubicBezTo>
                  <a:cubicBezTo>
                    <a:pt x="16120" y="8545"/>
                    <a:pt x="16179" y="8589"/>
                    <a:pt x="16062" y="8663"/>
                  </a:cubicBezTo>
                  <a:close/>
                  <a:moveTo>
                    <a:pt x="2629" y="10747"/>
                  </a:moveTo>
                  <a:cubicBezTo>
                    <a:pt x="2599" y="10806"/>
                    <a:pt x="2585" y="10791"/>
                    <a:pt x="2585" y="10718"/>
                  </a:cubicBezTo>
                  <a:cubicBezTo>
                    <a:pt x="2585" y="10644"/>
                    <a:pt x="2599" y="10615"/>
                    <a:pt x="2614" y="10630"/>
                  </a:cubicBezTo>
                  <a:cubicBezTo>
                    <a:pt x="2643" y="10674"/>
                    <a:pt x="2643" y="10718"/>
                    <a:pt x="2629" y="10762"/>
                  </a:cubicBezTo>
                  <a:close/>
                  <a:moveTo>
                    <a:pt x="13639" y="12333"/>
                  </a:moveTo>
                  <a:cubicBezTo>
                    <a:pt x="13610" y="12406"/>
                    <a:pt x="13493" y="12406"/>
                    <a:pt x="13463" y="12333"/>
                  </a:cubicBezTo>
                  <a:cubicBezTo>
                    <a:pt x="13463" y="12289"/>
                    <a:pt x="13493" y="12259"/>
                    <a:pt x="13551" y="12259"/>
                  </a:cubicBezTo>
                  <a:cubicBezTo>
                    <a:pt x="13610" y="12259"/>
                    <a:pt x="13654" y="12303"/>
                    <a:pt x="13639" y="12333"/>
                  </a:cubicBezTo>
                  <a:close/>
                  <a:moveTo>
                    <a:pt x="3774" y="12509"/>
                  </a:moveTo>
                  <a:cubicBezTo>
                    <a:pt x="3774" y="12538"/>
                    <a:pt x="3744" y="12568"/>
                    <a:pt x="3715" y="12568"/>
                  </a:cubicBezTo>
                  <a:cubicBezTo>
                    <a:pt x="3671" y="12568"/>
                    <a:pt x="3642" y="12553"/>
                    <a:pt x="3612" y="12509"/>
                  </a:cubicBezTo>
                  <a:cubicBezTo>
                    <a:pt x="3598" y="12480"/>
                    <a:pt x="3612" y="12450"/>
                    <a:pt x="3671" y="12450"/>
                  </a:cubicBezTo>
                  <a:cubicBezTo>
                    <a:pt x="3730" y="12450"/>
                    <a:pt x="3788" y="12480"/>
                    <a:pt x="3788" y="12524"/>
                  </a:cubicBezTo>
                  <a:close/>
                  <a:moveTo>
                    <a:pt x="4890" y="12847"/>
                  </a:moveTo>
                  <a:cubicBezTo>
                    <a:pt x="4875" y="12891"/>
                    <a:pt x="4860" y="12876"/>
                    <a:pt x="4860" y="12803"/>
                  </a:cubicBezTo>
                  <a:cubicBezTo>
                    <a:pt x="4860" y="12729"/>
                    <a:pt x="4875" y="12700"/>
                    <a:pt x="4890" y="12729"/>
                  </a:cubicBezTo>
                  <a:cubicBezTo>
                    <a:pt x="4919" y="12758"/>
                    <a:pt x="4919" y="12803"/>
                    <a:pt x="4904" y="12847"/>
                  </a:cubicBezTo>
                  <a:close/>
                  <a:moveTo>
                    <a:pt x="2188" y="13845"/>
                  </a:moveTo>
                  <a:cubicBezTo>
                    <a:pt x="2188" y="13874"/>
                    <a:pt x="2174" y="13904"/>
                    <a:pt x="2144" y="13904"/>
                  </a:cubicBezTo>
                  <a:cubicBezTo>
                    <a:pt x="2100" y="13904"/>
                    <a:pt x="2056" y="13874"/>
                    <a:pt x="2041" y="13845"/>
                  </a:cubicBezTo>
                  <a:cubicBezTo>
                    <a:pt x="2012" y="13801"/>
                    <a:pt x="2041" y="13786"/>
                    <a:pt x="2085" y="13786"/>
                  </a:cubicBezTo>
                  <a:cubicBezTo>
                    <a:pt x="2144" y="13786"/>
                    <a:pt x="2203" y="13816"/>
                    <a:pt x="2203" y="13845"/>
                  </a:cubicBezTo>
                  <a:close/>
                  <a:moveTo>
                    <a:pt x="2364" y="13918"/>
                  </a:moveTo>
                  <a:cubicBezTo>
                    <a:pt x="2350" y="13962"/>
                    <a:pt x="2320" y="13948"/>
                    <a:pt x="2320" y="13874"/>
                  </a:cubicBezTo>
                  <a:cubicBezTo>
                    <a:pt x="2320" y="13816"/>
                    <a:pt x="2335" y="13771"/>
                    <a:pt x="2364" y="13801"/>
                  </a:cubicBezTo>
                  <a:cubicBezTo>
                    <a:pt x="2379" y="13830"/>
                    <a:pt x="2394" y="13889"/>
                    <a:pt x="2364" y="13918"/>
                  </a:cubicBezTo>
                  <a:close/>
                  <a:moveTo>
                    <a:pt x="3715" y="13962"/>
                  </a:moveTo>
                  <a:cubicBezTo>
                    <a:pt x="3715" y="14050"/>
                    <a:pt x="3700" y="14050"/>
                    <a:pt x="3656" y="13962"/>
                  </a:cubicBezTo>
                  <a:cubicBezTo>
                    <a:pt x="3568" y="13845"/>
                    <a:pt x="3568" y="13757"/>
                    <a:pt x="3656" y="13816"/>
                  </a:cubicBezTo>
                  <a:cubicBezTo>
                    <a:pt x="3700" y="13845"/>
                    <a:pt x="3715" y="13904"/>
                    <a:pt x="3715" y="13962"/>
                  </a:cubicBezTo>
                  <a:close/>
                  <a:moveTo>
                    <a:pt x="10468" y="13977"/>
                  </a:moveTo>
                  <a:cubicBezTo>
                    <a:pt x="10439" y="14036"/>
                    <a:pt x="10424" y="14006"/>
                    <a:pt x="10424" y="13948"/>
                  </a:cubicBezTo>
                  <a:cubicBezTo>
                    <a:pt x="10424" y="13874"/>
                    <a:pt x="10439" y="13830"/>
                    <a:pt x="10454" y="13860"/>
                  </a:cubicBezTo>
                  <a:cubicBezTo>
                    <a:pt x="10483" y="13904"/>
                    <a:pt x="10483" y="13948"/>
                    <a:pt x="10468" y="13992"/>
                  </a:cubicBezTo>
                  <a:close/>
                  <a:moveTo>
                    <a:pt x="4009" y="13948"/>
                  </a:moveTo>
                  <a:cubicBezTo>
                    <a:pt x="3965" y="13962"/>
                    <a:pt x="3921" y="13962"/>
                    <a:pt x="3891" y="13948"/>
                  </a:cubicBezTo>
                  <a:cubicBezTo>
                    <a:pt x="3833" y="13918"/>
                    <a:pt x="3862" y="13904"/>
                    <a:pt x="3921" y="13904"/>
                  </a:cubicBezTo>
                  <a:cubicBezTo>
                    <a:pt x="3994" y="13904"/>
                    <a:pt x="4038" y="13933"/>
                    <a:pt x="4009" y="139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9"/>
          <p:cNvSpPr txBox="1">
            <a:spLocks noGrp="1"/>
          </p:cNvSpPr>
          <p:nvPr>
            <p:ph type="title"/>
          </p:nvPr>
        </p:nvSpPr>
        <p:spPr>
          <a:xfrm>
            <a:off x="2070150" y="1004575"/>
            <a:ext cx="50037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4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24" name="Google Shape;324;p9"/>
          <p:cNvSpPr txBox="1">
            <a:spLocks noGrp="1"/>
          </p:cNvSpPr>
          <p:nvPr>
            <p:ph type="subTitle" idx="1"/>
          </p:nvPr>
        </p:nvSpPr>
        <p:spPr>
          <a:xfrm>
            <a:off x="2549400" y="2498275"/>
            <a:ext cx="4045200" cy="14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325" name="Google Shape;325;p9"/>
          <p:cNvGrpSpPr/>
          <p:nvPr/>
        </p:nvGrpSpPr>
        <p:grpSpPr>
          <a:xfrm>
            <a:off x="-115733" y="-189200"/>
            <a:ext cx="2268207" cy="2044940"/>
            <a:chOff x="-115733" y="-189200"/>
            <a:chExt cx="2268207" cy="2044940"/>
          </a:xfrm>
        </p:grpSpPr>
        <p:sp>
          <p:nvSpPr>
            <p:cNvPr id="326" name="Google Shape;326;p9"/>
            <p:cNvSpPr/>
            <p:nvPr/>
          </p:nvSpPr>
          <p:spPr>
            <a:xfrm flipH="1">
              <a:off x="-115733" y="-189200"/>
              <a:ext cx="2268207" cy="1928730"/>
            </a:xfrm>
            <a:custGeom>
              <a:avLst/>
              <a:gdLst/>
              <a:ahLst/>
              <a:cxnLst/>
              <a:rect l="l" t="t" r="r" b="b"/>
              <a:pathLst>
                <a:path w="36835" h="31322" extrusionOk="0">
                  <a:moveTo>
                    <a:pt x="20715" y="0"/>
                  </a:moveTo>
                  <a:cubicBezTo>
                    <a:pt x="20715" y="0"/>
                    <a:pt x="16047" y="265"/>
                    <a:pt x="13213" y="1542"/>
                  </a:cubicBezTo>
                  <a:cubicBezTo>
                    <a:pt x="10365" y="2834"/>
                    <a:pt x="9323" y="5153"/>
                    <a:pt x="8295" y="7238"/>
                  </a:cubicBezTo>
                  <a:cubicBezTo>
                    <a:pt x="7253" y="9323"/>
                    <a:pt x="0" y="16046"/>
                    <a:pt x="0" y="16046"/>
                  </a:cubicBezTo>
                  <a:cubicBezTo>
                    <a:pt x="0" y="16046"/>
                    <a:pt x="265" y="18630"/>
                    <a:pt x="1043" y="20700"/>
                  </a:cubicBezTo>
                  <a:cubicBezTo>
                    <a:pt x="1821" y="22770"/>
                    <a:pt x="3627" y="25883"/>
                    <a:pt x="3627" y="25883"/>
                  </a:cubicBezTo>
                  <a:lnTo>
                    <a:pt x="4669" y="26396"/>
                  </a:lnTo>
                  <a:cubicBezTo>
                    <a:pt x="5697" y="26910"/>
                    <a:pt x="8295" y="29244"/>
                    <a:pt x="10615" y="30536"/>
                  </a:cubicBezTo>
                  <a:cubicBezTo>
                    <a:pt x="11790" y="31187"/>
                    <a:pt x="12437" y="31316"/>
                    <a:pt x="13286" y="31316"/>
                  </a:cubicBezTo>
                  <a:cubicBezTo>
                    <a:pt x="13847" y="31316"/>
                    <a:pt x="14496" y="31260"/>
                    <a:pt x="15445" y="31260"/>
                  </a:cubicBezTo>
                  <a:cubicBezTo>
                    <a:pt x="15912" y="31260"/>
                    <a:pt x="16452" y="31274"/>
                    <a:pt x="17089" y="31314"/>
                  </a:cubicBezTo>
                  <a:cubicBezTo>
                    <a:pt x="17161" y="31319"/>
                    <a:pt x="17237" y="31321"/>
                    <a:pt x="17317" y="31321"/>
                  </a:cubicBezTo>
                  <a:cubicBezTo>
                    <a:pt x="21525" y="31321"/>
                    <a:pt x="35837" y="24958"/>
                    <a:pt x="35837" y="24958"/>
                  </a:cubicBezTo>
                  <a:lnTo>
                    <a:pt x="36835" y="1777"/>
                  </a:lnTo>
                  <a:lnTo>
                    <a:pt x="29010" y="250"/>
                  </a:lnTo>
                  <a:lnTo>
                    <a:pt x="207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9"/>
            <p:cNvSpPr/>
            <p:nvPr/>
          </p:nvSpPr>
          <p:spPr>
            <a:xfrm flipH="1">
              <a:off x="955531" y="1329561"/>
              <a:ext cx="1180687" cy="526180"/>
            </a:xfrm>
            <a:custGeom>
              <a:avLst/>
              <a:gdLst/>
              <a:ahLst/>
              <a:cxnLst/>
              <a:rect l="l" t="t" r="r" b="b"/>
              <a:pathLst>
                <a:path w="19174" h="8545" extrusionOk="0">
                  <a:moveTo>
                    <a:pt x="17603" y="29"/>
                  </a:moveTo>
                  <a:lnTo>
                    <a:pt x="17486" y="73"/>
                  </a:lnTo>
                  <a:cubicBezTo>
                    <a:pt x="17442" y="88"/>
                    <a:pt x="17383" y="103"/>
                    <a:pt x="17324" y="103"/>
                  </a:cubicBezTo>
                  <a:cubicBezTo>
                    <a:pt x="17177" y="147"/>
                    <a:pt x="17031" y="206"/>
                    <a:pt x="16898" y="279"/>
                  </a:cubicBezTo>
                  <a:cubicBezTo>
                    <a:pt x="16854" y="294"/>
                    <a:pt x="16840" y="338"/>
                    <a:pt x="16840" y="367"/>
                  </a:cubicBezTo>
                  <a:cubicBezTo>
                    <a:pt x="16840" y="426"/>
                    <a:pt x="16840" y="426"/>
                    <a:pt x="16796" y="396"/>
                  </a:cubicBezTo>
                  <a:cubicBezTo>
                    <a:pt x="16752" y="352"/>
                    <a:pt x="16708" y="382"/>
                    <a:pt x="16575" y="470"/>
                  </a:cubicBezTo>
                  <a:cubicBezTo>
                    <a:pt x="16517" y="514"/>
                    <a:pt x="16458" y="573"/>
                    <a:pt x="16414" y="646"/>
                  </a:cubicBezTo>
                  <a:cubicBezTo>
                    <a:pt x="16414" y="675"/>
                    <a:pt x="16399" y="675"/>
                    <a:pt x="16385" y="646"/>
                  </a:cubicBezTo>
                  <a:cubicBezTo>
                    <a:pt x="16370" y="617"/>
                    <a:pt x="16341" y="602"/>
                    <a:pt x="16296" y="675"/>
                  </a:cubicBezTo>
                  <a:cubicBezTo>
                    <a:pt x="16267" y="719"/>
                    <a:pt x="16223" y="749"/>
                    <a:pt x="16179" y="763"/>
                  </a:cubicBezTo>
                  <a:cubicBezTo>
                    <a:pt x="16062" y="807"/>
                    <a:pt x="15959" y="881"/>
                    <a:pt x="15885" y="984"/>
                  </a:cubicBezTo>
                  <a:cubicBezTo>
                    <a:pt x="15753" y="1101"/>
                    <a:pt x="15636" y="1219"/>
                    <a:pt x="15606" y="1219"/>
                  </a:cubicBezTo>
                  <a:cubicBezTo>
                    <a:pt x="15445" y="1395"/>
                    <a:pt x="15313" y="1571"/>
                    <a:pt x="15195" y="1776"/>
                  </a:cubicBezTo>
                  <a:cubicBezTo>
                    <a:pt x="15195" y="1806"/>
                    <a:pt x="15225" y="1820"/>
                    <a:pt x="15254" y="1820"/>
                  </a:cubicBezTo>
                  <a:cubicBezTo>
                    <a:pt x="15284" y="1820"/>
                    <a:pt x="15137" y="1909"/>
                    <a:pt x="15063" y="1923"/>
                  </a:cubicBezTo>
                  <a:cubicBezTo>
                    <a:pt x="14946" y="2041"/>
                    <a:pt x="14843" y="2187"/>
                    <a:pt x="14784" y="2334"/>
                  </a:cubicBezTo>
                  <a:cubicBezTo>
                    <a:pt x="14799" y="2378"/>
                    <a:pt x="14770" y="2408"/>
                    <a:pt x="14740" y="2408"/>
                  </a:cubicBezTo>
                  <a:cubicBezTo>
                    <a:pt x="14696" y="2408"/>
                    <a:pt x="14682" y="2378"/>
                    <a:pt x="14682" y="2334"/>
                  </a:cubicBezTo>
                  <a:cubicBezTo>
                    <a:pt x="14682" y="2290"/>
                    <a:pt x="14652" y="2261"/>
                    <a:pt x="14623" y="2261"/>
                  </a:cubicBezTo>
                  <a:cubicBezTo>
                    <a:pt x="14608" y="2261"/>
                    <a:pt x="14579" y="2261"/>
                    <a:pt x="14623" y="2217"/>
                  </a:cubicBezTo>
                  <a:cubicBezTo>
                    <a:pt x="14696" y="2173"/>
                    <a:pt x="14623" y="1718"/>
                    <a:pt x="14520" y="1365"/>
                  </a:cubicBezTo>
                  <a:cubicBezTo>
                    <a:pt x="14447" y="1130"/>
                    <a:pt x="14124" y="631"/>
                    <a:pt x="14050" y="631"/>
                  </a:cubicBezTo>
                  <a:cubicBezTo>
                    <a:pt x="13992" y="587"/>
                    <a:pt x="13933" y="514"/>
                    <a:pt x="13904" y="455"/>
                  </a:cubicBezTo>
                  <a:cubicBezTo>
                    <a:pt x="13830" y="352"/>
                    <a:pt x="13757" y="264"/>
                    <a:pt x="13713" y="279"/>
                  </a:cubicBezTo>
                  <a:cubicBezTo>
                    <a:pt x="13639" y="279"/>
                    <a:pt x="13581" y="264"/>
                    <a:pt x="13507" y="235"/>
                  </a:cubicBezTo>
                  <a:cubicBezTo>
                    <a:pt x="13404" y="191"/>
                    <a:pt x="13287" y="206"/>
                    <a:pt x="13199" y="250"/>
                  </a:cubicBezTo>
                  <a:cubicBezTo>
                    <a:pt x="13096" y="308"/>
                    <a:pt x="13052" y="308"/>
                    <a:pt x="12993" y="264"/>
                  </a:cubicBezTo>
                  <a:cubicBezTo>
                    <a:pt x="12935" y="235"/>
                    <a:pt x="12861" y="235"/>
                    <a:pt x="12802" y="264"/>
                  </a:cubicBezTo>
                  <a:cubicBezTo>
                    <a:pt x="12744" y="294"/>
                    <a:pt x="12685" y="308"/>
                    <a:pt x="12670" y="294"/>
                  </a:cubicBezTo>
                  <a:cubicBezTo>
                    <a:pt x="12568" y="308"/>
                    <a:pt x="12465" y="352"/>
                    <a:pt x="12391" y="426"/>
                  </a:cubicBezTo>
                  <a:cubicBezTo>
                    <a:pt x="12024" y="631"/>
                    <a:pt x="11378" y="1307"/>
                    <a:pt x="11290" y="1556"/>
                  </a:cubicBezTo>
                  <a:cubicBezTo>
                    <a:pt x="11261" y="1615"/>
                    <a:pt x="11232" y="1659"/>
                    <a:pt x="11217" y="1659"/>
                  </a:cubicBezTo>
                  <a:cubicBezTo>
                    <a:pt x="11011" y="1879"/>
                    <a:pt x="10821" y="2129"/>
                    <a:pt x="10659" y="2393"/>
                  </a:cubicBezTo>
                  <a:cubicBezTo>
                    <a:pt x="10644" y="2437"/>
                    <a:pt x="10615" y="2466"/>
                    <a:pt x="10586" y="2496"/>
                  </a:cubicBezTo>
                  <a:cubicBezTo>
                    <a:pt x="10483" y="2613"/>
                    <a:pt x="10409" y="2745"/>
                    <a:pt x="10336" y="2892"/>
                  </a:cubicBezTo>
                  <a:lnTo>
                    <a:pt x="10248" y="3068"/>
                  </a:lnTo>
                  <a:lnTo>
                    <a:pt x="10204" y="2907"/>
                  </a:lnTo>
                  <a:cubicBezTo>
                    <a:pt x="10189" y="2819"/>
                    <a:pt x="10145" y="2657"/>
                    <a:pt x="10130" y="2540"/>
                  </a:cubicBezTo>
                  <a:cubicBezTo>
                    <a:pt x="10116" y="2408"/>
                    <a:pt x="10072" y="2290"/>
                    <a:pt x="10028" y="2173"/>
                  </a:cubicBezTo>
                  <a:cubicBezTo>
                    <a:pt x="9984" y="2085"/>
                    <a:pt x="9940" y="1982"/>
                    <a:pt x="9925" y="1894"/>
                  </a:cubicBezTo>
                  <a:cubicBezTo>
                    <a:pt x="9896" y="1820"/>
                    <a:pt x="9866" y="1776"/>
                    <a:pt x="9808" y="1776"/>
                  </a:cubicBezTo>
                  <a:cubicBezTo>
                    <a:pt x="9749" y="1776"/>
                    <a:pt x="9705" y="1747"/>
                    <a:pt x="9690" y="1600"/>
                  </a:cubicBezTo>
                  <a:cubicBezTo>
                    <a:pt x="9661" y="1512"/>
                    <a:pt x="9617" y="1453"/>
                    <a:pt x="9543" y="1395"/>
                  </a:cubicBezTo>
                  <a:cubicBezTo>
                    <a:pt x="9485" y="1336"/>
                    <a:pt x="9426" y="1277"/>
                    <a:pt x="9382" y="1204"/>
                  </a:cubicBezTo>
                  <a:cubicBezTo>
                    <a:pt x="9338" y="1130"/>
                    <a:pt x="9308" y="1101"/>
                    <a:pt x="9235" y="1116"/>
                  </a:cubicBezTo>
                  <a:cubicBezTo>
                    <a:pt x="9162" y="1130"/>
                    <a:pt x="9132" y="1116"/>
                    <a:pt x="9118" y="1086"/>
                  </a:cubicBezTo>
                  <a:cubicBezTo>
                    <a:pt x="9073" y="1013"/>
                    <a:pt x="8648" y="940"/>
                    <a:pt x="8442" y="984"/>
                  </a:cubicBezTo>
                  <a:cubicBezTo>
                    <a:pt x="8369" y="984"/>
                    <a:pt x="8295" y="998"/>
                    <a:pt x="8222" y="998"/>
                  </a:cubicBezTo>
                  <a:cubicBezTo>
                    <a:pt x="8178" y="998"/>
                    <a:pt x="8134" y="1028"/>
                    <a:pt x="8090" y="1057"/>
                  </a:cubicBezTo>
                  <a:cubicBezTo>
                    <a:pt x="8046" y="1086"/>
                    <a:pt x="7987" y="1101"/>
                    <a:pt x="7928" y="1116"/>
                  </a:cubicBezTo>
                  <a:cubicBezTo>
                    <a:pt x="7679" y="1204"/>
                    <a:pt x="7473" y="1351"/>
                    <a:pt x="7297" y="1542"/>
                  </a:cubicBezTo>
                  <a:cubicBezTo>
                    <a:pt x="7282" y="1586"/>
                    <a:pt x="7253" y="1630"/>
                    <a:pt x="7224" y="1630"/>
                  </a:cubicBezTo>
                  <a:cubicBezTo>
                    <a:pt x="7165" y="1630"/>
                    <a:pt x="7150" y="1630"/>
                    <a:pt x="7224" y="1674"/>
                  </a:cubicBezTo>
                  <a:cubicBezTo>
                    <a:pt x="7312" y="1703"/>
                    <a:pt x="7297" y="1703"/>
                    <a:pt x="7209" y="1688"/>
                  </a:cubicBezTo>
                  <a:cubicBezTo>
                    <a:pt x="7136" y="1674"/>
                    <a:pt x="7077" y="1688"/>
                    <a:pt x="7018" y="1732"/>
                  </a:cubicBezTo>
                  <a:cubicBezTo>
                    <a:pt x="6857" y="1850"/>
                    <a:pt x="6651" y="2070"/>
                    <a:pt x="6680" y="2099"/>
                  </a:cubicBezTo>
                  <a:cubicBezTo>
                    <a:pt x="6695" y="2129"/>
                    <a:pt x="6680" y="2129"/>
                    <a:pt x="6666" y="2129"/>
                  </a:cubicBezTo>
                  <a:cubicBezTo>
                    <a:pt x="6475" y="2276"/>
                    <a:pt x="6328" y="2452"/>
                    <a:pt x="6225" y="2672"/>
                  </a:cubicBezTo>
                  <a:cubicBezTo>
                    <a:pt x="6225" y="2701"/>
                    <a:pt x="6196" y="2731"/>
                    <a:pt x="6167" y="2745"/>
                  </a:cubicBezTo>
                  <a:cubicBezTo>
                    <a:pt x="6123" y="2760"/>
                    <a:pt x="6108" y="2804"/>
                    <a:pt x="6108" y="2848"/>
                  </a:cubicBezTo>
                  <a:cubicBezTo>
                    <a:pt x="6108" y="2892"/>
                    <a:pt x="6079" y="2922"/>
                    <a:pt x="6049" y="2951"/>
                  </a:cubicBezTo>
                  <a:cubicBezTo>
                    <a:pt x="5976" y="3010"/>
                    <a:pt x="5902" y="3156"/>
                    <a:pt x="5946" y="3186"/>
                  </a:cubicBezTo>
                  <a:cubicBezTo>
                    <a:pt x="6035" y="3230"/>
                    <a:pt x="5990" y="3347"/>
                    <a:pt x="5873" y="3391"/>
                  </a:cubicBezTo>
                  <a:lnTo>
                    <a:pt x="5756" y="3435"/>
                  </a:lnTo>
                  <a:lnTo>
                    <a:pt x="5726" y="3215"/>
                  </a:lnTo>
                  <a:cubicBezTo>
                    <a:pt x="5682" y="2775"/>
                    <a:pt x="5653" y="2672"/>
                    <a:pt x="5579" y="2687"/>
                  </a:cubicBezTo>
                  <a:cubicBezTo>
                    <a:pt x="5550" y="2687"/>
                    <a:pt x="5506" y="2687"/>
                    <a:pt x="5506" y="2657"/>
                  </a:cubicBezTo>
                  <a:cubicBezTo>
                    <a:pt x="5477" y="2613"/>
                    <a:pt x="5418" y="2584"/>
                    <a:pt x="5374" y="2554"/>
                  </a:cubicBezTo>
                  <a:cubicBezTo>
                    <a:pt x="5242" y="2496"/>
                    <a:pt x="5227" y="2481"/>
                    <a:pt x="5286" y="2422"/>
                  </a:cubicBezTo>
                  <a:cubicBezTo>
                    <a:pt x="5330" y="2364"/>
                    <a:pt x="5345" y="2290"/>
                    <a:pt x="5330" y="2217"/>
                  </a:cubicBezTo>
                  <a:cubicBezTo>
                    <a:pt x="5300" y="2099"/>
                    <a:pt x="5315" y="2085"/>
                    <a:pt x="5374" y="2114"/>
                  </a:cubicBezTo>
                  <a:cubicBezTo>
                    <a:pt x="5462" y="2143"/>
                    <a:pt x="5447" y="2041"/>
                    <a:pt x="5359" y="1967"/>
                  </a:cubicBezTo>
                  <a:cubicBezTo>
                    <a:pt x="5315" y="1923"/>
                    <a:pt x="5256" y="1909"/>
                    <a:pt x="5242" y="1923"/>
                  </a:cubicBezTo>
                  <a:cubicBezTo>
                    <a:pt x="5183" y="1953"/>
                    <a:pt x="5183" y="1923"/>
                    <a:pt x="5242" y="1820"/>
                  </a:cubicBezTo>
                  <a:cubicBezTo>
                    <a:pt x="5271" y="1762"/>
                    <a:pt x="5271" y="1732"/>
                    <a:pt x="5198" y="1644"/>
                  </a:cubicBezTo>
                  <a:cubicBezTo>
                    <a:pt x="5110" y="1571"/>
                    <a:pt x="5080" y="1556"/>
                    <a:pt x="5036" y="1571"/>
                  </a:cubicBezTo>
                  <a:cubicBezTo>
                    <a:pt x="4992" y="1586"/>
                    <a:pt x="4992" y="1586"/>
                    <a:pt x="5036" y="1556"/>
                  </a:cubicBezTo>
                  <a:cubicBezTo>
                    <a:pt x="5183" y="1439"/>
                    <a:pt x="4831" y="1160"/>
                    <a:pt x="4478" y="1130"/>
                  </a:cubicBezTo>
                  <a:cubicBezTo>
                    <a:pt x="4229" y="1116"/>
                    <a:pt x="3994" y="1175"/>
                    <a:pt x="3774" y="1277"/>
                  </a:cubicBezTo>
                  <a:cubicBezTo>
                    <a:pt x="3730" y="1292"/>
                    <a:pt x="3642" y="1336"/>
                    <a:pt x="3553" y="1365"/>
                  </a:cubicBezTo>
                  <a:cubicBezTo>
                    <a:pt x="3319" y="1468"/>
                    <a:pt x="3025" y="1674"/>
                    <a:pt x="2996" y="1747"/>
                  </a:cubicBezTo>
                  <a:cubicBezTo>
                    <a:pt x="2981" y="1791"/>
                    <a:pt x="2966" y="1820"/>
                    <a:pt x="2937" y="1806"/>
                  </a:cubicBezTo>
                  <a:cubicBezTo>
                    <a:pt x="2878" y="1791"/>
                    <a:pt x="2570" y="2041"/>
                    <a:pt x="2555" y="2129"/>
                  </a:cubicBezTo>
                  <a:cubicBezTo>
                    <a:pt x="2555" y="2173"/>
                    <a:pt x="2511" y="2217"/>
                    <a:pt x="2496" y="2217"/>
                  </a:cubicBezTo>
                  <a:cubicBezTo>
                    <a:pt x="2423" y="2217"/>
                    <a:pt x="2217" y="2452"/>
                    <a:pt x="2247" y="2496"/>
                  </a:cubicBezTo>
                  <a:cubicBezTo>
                    <a:pt x="2262" y="2510"/>
                    <a:pt x="2247" y="2525"/>
                    <a:pt x="2217" y="2525"/>
                  </a:cubicBezTo>
                  <a:cubicBezTo>
                    <a:pt x="2173" y="2525"/>
                    <a:pt x="2115" y="2584"/>
                    <a:pt x="2071" y="2657"/>
                  </a:cubicBezTo>
                  <a:cubicBezTo>
                    <a:pt x="2027" y="2716"/>
                    <a:pt x="1997" y="2775"/>
                    <a:pt x="2027" y="2775"/>
                  </a:cubicBezTo>
                  <a:cubicBezTo>
                    <a:pt x="2056" y="2760"/>
                    <a:pt x="2071" y="2789"/>
                    <a:pt x="2071" y="2804"/>
                  </a:cubicBezTo>
                  <a:cubicBezTo>
                    <a:pt x="2071" y="2833"/>
                    <a:pt x="2041" y="2848"/>
                    <a:pt x="2012" y="2848"/>
                  </a:cubicBezTo>
                  <a:cubicBezTo>
                    <a:pt x="1983" y="2848"/>
                    <a:pt x="1968" y="2863"/>
                    <a:pt x="1997" y="2951"/>
                  </a:cubicBezTo>
                  <a:cubicBezTo>
                    <a:pt x="2041" y="3083"/>
                    <a:pt x="2041" y="3083"/>
                    <a:pt x="1997" y="3083"/>
                  </a:cubicBezTo>
                  <a:cubicBezTo>
                    <a:pt x="1968" y="3083"/>
                    <a:pt x="1953" y="3068"/>
                    <a:pt x="1953" y="3024"/>
                  </a:cubicBezTo>
                  <a:cubicBezTo>
                    <a:pt x="1953" y="2995"/>
                    <a:pt x="1924" y="2966"/>
                    <a:pt x="1894" y="2951"/>
                  </a:cubicBezTo>
                  <a:cubicBezTo>
                    <a:pt x="1836" y="2936"/>
                    <a:pt x="1645" y="3171"/>
                    <a:pt x="1498" y="3435"/>
                  </a:cubicBezTo>
                  <a:cubicBezTo>
                    <a:pt x="1454" y="3509"/>
                    <a:pt x="1410" y="3582"/>
                    <a:pt x="1366" y="3641"/>
                  </a:cubicBezTo>
                  <a:cubicBezTo>
                    <a:pt x="1322" y="3700"/>
                    <a:pt x="1322" y="3729"/>
                    <a:pt x="1366" y="3788"/>
                  </a:cubicBezTo>
                  <a:cubicBezTo>
                    <a:pt x="1410" y="3846"/>
                    <a:pt x="1410" y="3846"/>
                    <a:pt x="1351" y="3802"/>
                  </a:cubicBezTo>
                  <a:cubicBezTo>
                    <a:pt x="1293" y="3758"/>
                    <a:pt x="1278" y="3758"/>
                    <a:pt x="1263" y="3817"/>
                  </a:cubicBezTo>
                  <a:cubicBezTo>
                    <a:pt x="1234" y="3905"/>
                    <a:pt x="1234" y="3905"/>
                    <a:pt x="1351" y="3905"/>
                  </a:cubicBezTo>
                  <a:cubicBezTo>
                    <a:pt x="1439" y="3905"/>
                    <a:pt x="1454" y="3920"/>
                    <a:pt x="1469" y="3979"/>
                  </a:cubicBezTo>
                  <a:cubicBezTo>
                    <a:pt x="1483" y="4052"/>
                    <a:pt x="1469" y="4067"/>
                    <a:pt x="1395" y="4067"/>
                  </a:cubicBezTo>
                  <a:cubicBezTo>
                    <a:pt x="1366" y="4081"/>
                    <a:pt x="1322" y="4067"/>
                    <a:pt x="1293" y="4037"/>
                  </a:cubicBezTo>
                  <a:cubicBezTo>
                    <a:pt x="1263" y="3964"/>
                    <a:pt x="1072" y="4199"/>
                    <a:pt x="984" y="4404"/>
                  </a:cubicBezTo>
                  <a:cubicBezTo>
                    <a:pt x="867" y="4654"/>
                    <a:pt x="779" y="4874"/>
                    <a:pt x="720" y="5021"/>
                  </a:cubicBezTo>
                  <a:cubicBezTo>
                    <a:pt x="676" y="5094"/>
                    <a:pt x="647" y="5182"/>
                    <a:pt x="632" y="5270"/>
                  </a:cubicBezTo>
                  <a:cubicBezTo>
                    <a:pt x="603" y="5373"/>
                    <a:pt x="573" y="5476"/>
                    <a:pt x="529" y="5579"/>
                  </a:cubicBezTo>
                  <a:cubicBezTo>
                    <a:pt x="456" y="5740"/>
                    <a:pt x="309" y="6210"/>
                    <a:pt x="221" y="6533"/>
                  </a:cubicBezTo>
                  <a:cubicBezTo>
                    <a:pt x="191" y="6636"/>
                    <a:pt x="177" y="6753"/>
                    <a:pt x="162" y="6856"/>
                  </a:cubicBezTo>
                  <a:cubicBezTo>
                    <a:pt x="147" y="6929"/>
                    <a:pt x="147" y="7003"/>
                    <a:pt x="118" y="7076"/>
                  </a:cubicBezTo>
                  <a:cubicBezTo>
                    <a:pt x="59" y="7296"/>
                    <a:pt x="30" y="7517"/>
                    <a:pt x="30" y="7752"/>
                  </a:cubicBezTo>
                  <a:cubicBezTo>
                    <a:pt x="1" y="8207"/>
                    <a:pt x="30" y="8309"/>
                    <a:pt x="221" y="8309"/>
                  </a:cubicBezTo>
                  <a:cubicBezTo>
                    <a:pt x="280" y="8309"/>
                    <a:pt x="294" y="8324"/>
                    <a:pt x="280" y="8383"/>
                  </a:cubicBezTo>
                  <a:cubicBezTo>
                    <a:pt x="236" y="8486"/>
                    <a:pt x="309" y="8544"/>
                    <a:pt x="412" y="8515"/>
                  </a:cubicBezTo>
                  <a:cubicBezTo>
                    <a:pt x="573" y="8412"/>
                    <a:pt x="691" y="8280"/>
                    <a:pt x="749" y="8104"/>
                  </a:cubicBezTo>
                  <a:cubicBezTo>
                    <a:pt x="764" y="8060"/>
                    <a:pt x="793" y="7913"/>
                    <a:pt x="808" y="7796"/>
                  </a:cubicBezTo>
                  <a:cubicBezTo>
                    <a:pt x="882" y="7355"/>
                    <a:pt x="999" y="6915"/>
                    <a:pt x="1160" y="6504"/>
                  </a:cubicBezTo>
                  <a:cubicBezTo>
                    <a:pt x="1381" y="6019"/>
                    <a:pt x="1498" y="5740"/>
                    <a:pt x="1557" y="5564"/>
                  </a:cubicBezTo>
                  <a:cubicBezTo>
                    <a:pt x="1586" y="5491"/>
                    <a:pt x="1616" y="5403"/>
                    <a:pt x="1660" y="5329"/>
                  </a:cubicBezTo>
                  <a:cubicBezTo>
                    <a:pt x="1704" y="5285"/>
                    <a:pt x="1718" y="5241"/>
                    <a:pt x="1733" y="5182"/>
                  </a:cubicBezTo>
                  <a:cubicBezTo>
                    <a:pt x="1762" y="5109"/>
                    <a:pt x="1792" y="5036"/>
                    <a:pt x="1836" y="4962"/>
                  </a:cubicBezTo>
                  <a:cubicBezTo>
                    <a:pt x="1924" y="4815"/>
                    <a:pt x="1939" y="4698"/>
                    <a:pt x="1850" y="4727"/>
                  </a:cubicBezTo>
                  <a:cubicBezTo>
                    <a:pt x="1777" y="4757"/>
                    <a:pt x="1777" y="4713"/>
                    <a:pt x="1865" y="4610"/>
                  </a:cubicBezTo>
                  <a:cubicBezTo>
                    <a:pt x="1894" y="4566"/>
                    <a:pt x="1953" y="4536"/>
                    <a:pt x="1997" y="4536"/>
                  </a:cubicBezTo>
                  <a:cubicBezTo>
                    <a:pt x="2041" y="4536"/>
                    <a:pt x="2085" y="4492"/>
                    <a:pt x="2144" y="4390"/>
                  </a:cubicBezTo>
                  <a:cubicBezTo>
                    <a:pt x="2217" y="4272"/>
                    <a:pt x="2262" y="4140"/>
                    <a:pt x="2276" y="4023"/>
                  </a:cubicBezTo>
                  <a:cubicBezTo>
                    <a:pt x="2276" y="4008"/>
                    <a:pt x="2306" y="3993"/>
                    <a:pt x="2350" y="3993"/>
                  </a:cubicBezTo>
                  <a:cubicBezTo>
                    <a:pt x="2394" y="3993"/>
                    <a:pt x="2423" y="3964"/>
                    <a:pt x="2423" y="3934"/>
                  </a:cubicBezTo>
                  <a:cubicBezTo>
                    <a:pt x="2452" y="3861"/>
                    <a:pt x="2496" y="3802"/>
                    <a:pt x="2555" y="3758"/>
                  </a:cubicBezTo>
                  <a:cubicBezTo>
                    <a:pt x="2629" y="3670"/>
                    <a:pt x="2731" y="3567"/>
                    <a:pt x="2775" y="3494"/>
                  </a:cubicBezTo>
                  <a:cubicBezTo>
                    <a:pt x="2834" y="3435"/>
                    <a:pt x="2937" y="3318"/>
                    <a:pt x="3025" y="3215"/>
                  </a:cubicBezTo>
                  <a:cubicBezTo>
                    <a:pt x="3113" y="3127"/>
                    <a:pt x="3172" y="3039"/>
                    <a:pt x="3157" y="2980"/>
                  </a:cubicBezTo>
                  <a:cubicBezTo>
                    <a:pt x="3128" y="2936"/>
                    <a:pt x="3157" y="2922"/>
                    <a:pt x="3186" y="2936"/>
                  </a:cubicBezTo>
                  <a:cubicBezTo>
                    <a:pt x="3216" y="2951"/>
                    <a:pt x="3348" y="2877"/>
                    <a:pt x="3509" y="2760"/>
                  </a:cubicBezTo>
                  <a:cubicBezTo>
                    <a:pt x="3774" y="2540"/>
                    <a:pt x="4126" y="2349"/>
                    <a:pt x="4243" y="2349"/>
                  </a:cubicBezTo>
                  <a:cubicBezTo>
                    <a:pt x="4273" y="2349"/>
                    <a:pt x="4332" y="2408"/>
                    <a:pt x="4376" y="2496"/>
                  </a:cubicBezTo>
                  <a:cubicBezTo>
                    <a:pt x="4420" y="2569"/>
                    <a:pt x="4464" y="2672"/>
                    <a:pt x="4478" y="2701"/>
                  </a:cubicBezTo>
                  <a:cubicBezTo>
                    <a:pt x="4508" y="2745"/>
                    <a:pt x="4508" y="2804"/>
                    <a:pt x="4508" y="2848"/>
                  </a:cubicBezTo>
                  <a:cubicBezTo>
                    <a:pt x="4508" y="2892"/>
                    <a:pt x="4522" y="2922"/>
                    <a:pt x="4552" y="2951"/>
                  </a:cubicBezTo>
                  <a:cubicBezTo>
                    <a:pt x="4581" y="2966"/>
                    <a:pt x="4581" y="2995"/>
                    <a:pt x="4566" y="3024"/>
                  </a:cubicBezTo>
                  <a:cubicBezTo>
                    <a:pt x="4522" y="3083"/>
                    <a:pt x="4610" y="3494"/>
                    <a:pt x="4655" y="3494"/>
                  </a:cubicBezTo>
                  <a:cubicBezTo>
                    <a:pt x="4713" y="3494"/>
                    <a:pt x="4728" y="3582"/>
                    <a:pt x="4655" y="3641"/>
                  </a:cubicBezTo>
                  <a:cubicBezTo>
                    <a:pt x="4581" y="3714"/>
                    <a:pt x="4596" y="4903"/>
                    <a:pt x="4699" y="4962"/>
                  </a:cubicBezTo>
                  <a:cubicBezTo>
                    <a:pt x="4743" y="4992"/>
                    <a:pt x="4743" y="5006"/>
                    <a:pt x="4713" y="5050"/>
                  </a:cubicBezTo>
                  <a:cubicBezTo>
                    <a:pt x="4684" y="5080"/>
                    <a:pt x="4669" y="5226"/>
                    <a:pt x="4669" y="5711"/>
                  </a:cubicBezTo>
                  <a:cubicBezTo>
                    <a:pt x="4684" y="5828"/>
                    <a:pt x="4684" y="5931"/>
                    <a:pt x="4655" y="6049"/>
                  </a:cubicBezTo>
                  <a:cubicBezTo>
                    <a:pt x="4640" y="6107"/>
                    <a:pt x="4625" y="6166"/>
                    <a:pt x="4640" y="6225"/>
                  </a:cubicBezTo>
                  <a:cubicBezTo>
                    <a:pt x="4640" y="6357"/>
                    <a:pt x="4640" y="6372"/>
                    <a:pt x="4713" y="6357"/>
                  </a:cubicBezTo>
                  <a:cubicBezTo>
                    <a:pt x="4787" y="6342"/>
                    <a:pt x="4787" y="6357"/>
                    <a:pt x="4787" y="6386"/>
                  </a:cubicBezTo>
                  <a:cubicBezTo>
                    <a:pt x="4787" y="6416"/>
                    <a:pt x="4772" y="6416"/>
                    <a:pt x="4743" y="6416"/>
                  </a:cubicBezTo>
                  <a:cubicBezTo>
                    <a:pt x="4610" y="6357"/>
                    <a:pt x="4581" y="6445"/>
                    <a:pt x="4581" y="6885"/>
                  </a:cubicBezTo>
                  <a:cubicBezTo>
                    <a:pt x="4581" y="7370"/>
                    <a:pt x="4610" y="7546"/>
                    <a:pt x="4699" y="7517"/>
                  </a:cubicBezTo>
                  <a:cubicBezTo>
                    <a:pt x="4728" y="7502"/>
                    <a:pt x="4757" y="7517"/>
                    <a:pt x="4757" y="7575"/>
                  </a:cubicBezTo>
                  <a:cubicBezTo>
                    <a:pt x="4757" y="7634"/>
                    <a:pt x="4772" y="7649"/>
                    <a:pt x="4816" y="7634"/>
                  </a:cubicBezTo>
                  <a:cubicBezTo>
                    <a:pt x="4860" y="7619"/>
                    <a:pt x="4875" y="7634"/>
                    <a:pt x="4875" y="7693"/>
                  </a:cubicBezTo>
                  <a:cubicBezTo>
                    <a:pt x="4875" y="7781"/>
                    <a:pt x="4963" y="7796"/>
                    <a:pt x="5036" y="7707"/>
                  </a:cubicBezTo>
                  <a:cubicBezTo>
                    <a:pt x="5066" y="7663"/>
                    <a:pt x="5124" y="7649"/>
                    <a:pt x="5168" y="7663"/>
                  </a:cubicBezTo>
                  <a:cubicBezTo>
                    <a:pt x="5256" y="7693"/>
                    <a:pt x="5389" y="7605"/>
                    <a:pt x="5535" y="7443"/>
                  </a:cubicBezTo>
                  <a:cubicBezTo>
                    <a:pt x="5623" y="7355"/>
                    <a:pt x="5888" y="6210"/>
                    <a:pt x="5829" y="6166"/>
                  </a:cubicBezTo>
                  <a:cubicBezTo>
                    <a:pt x="5829" y="6107"/>
                    <a:pt x="5844" y="6063"/>
                    <a:pt x="5858" y="6019"/>
                  </a:cubicBezTo>
                  <a:cubicBezTo>
                    <a:pt x="5873" y="5946"/>
                    <a:pt x="5917" y="5784"/>
                    <a:pt x="5946" y="5652"/>
                  </a:cubicBezTo>
                  <a:cubicBezTo>
                    <a:pt x="6049" y="5226"/>
                    <a:pt x="6108" y="5036"/>
                    <a:pt x="6137" y="5036"/>
                  </a:cubicBezTo>
                  <a:cubicBezTo>
                    <a:pt x="6167" y="5036"/>
                    <a:pt x="6167" y="4992"/>
                    <a:pt x="6167" y="4933"/>
                  </a:cubicBezTo>
                  <a:cubicBezTo>
                    <a:pt x="6167" y="4874"/>
                    <a:pt x="6196" y="4815"/>
                    <a:pt x="6240" y="4771"/>
                  </a:cubicBezTo>
                  <a:cubicBezTo>
                    <a:pt x="6299" y="4698"/>
                    <a:pt x="6357" y="4610"/>
                    <a:pt x="6387" y="4522"/>
                  </a:cubicBezTo>
                  <a:cubicBezTo>
                    <a:pt x="6416" y="4434"/>
                    <a:pt x="6460" y="4346"/>
                    <a:pt x="6519" y="4272"/>
                  </a:cubicBezTo>
                  <a:cubicBezTo>
                    <a:pt x="6607" y="4155"/>
                    <a:pt x="6680" y="4008"/>
                    <a:pt x="6710" y="3876"/>
                  </a:cubicBezTo>
                  <a:cubicBezTo>
                    <a:pt x="6710" y="3861"/>
                    <a:pt x="6725" y="3832"/>
                    <a:pt x="6769" y="3802"/>
                  </a:cubicBezTo>
                  <a:cubicBezTo>
                    <a:pt x="6842" y="3744"/>
                    <a:pt x="6901" y="3656"/>
                    <a:pt x="6930" y="3567"/>
                  </a:cubicBezTo>
                  <a:cubicBezTo>
                    <a:pt x="7033" y="3421"/>
                    <a:pt x="7121" y="3259"/>
                    <a:pt x="7238" y="3112"/>
                  </a:cubicBezTo>
                  <a:cubicBezTo>
                    <a:pt x="7326" y="3010"/>
                    <a:pt x="7400" y="2892"/>
                    <a:pt x="7444" y="2775"/>
                  </a:cubicBezTo>
                  <a:cubicBezTo>
                    <a:pt x="7444" y="2701"/>
                    <a:pt x="7503" y="2628"/>
                    <a:pt x="7503" y="2701"/>
                  </a:cubicBezTo>
                  <a:cubicBezTo>
                    <a:pt x="7503" y="2731"/>
                    <a:pt x="7576" y="2701"/>
                    <a:pt x="7664" y="2643"/>
                  </a:cubicBezTo>
                  <a:cubicBezTo>
                    <a:pt x="7752" y="2584"/>
                    <a:pt x="7826" y="2525"/>
                    <a:pt x="7826" y="2510"/>
                  </a:cubicBezTo>
                  <a:cubicBezTo>
                    <a:pt x="7987" y="2364"/>
                    <a:pt x="8178" y="2261"/>
                    <a:pt x="8383" y="2187"/>
                  </a:cubicBezTo>
                  <a:cubicBezTo>
                    <a:pt x="8472" y="2187"/>
                    <a:pt x="8560" y="2187"/>
                    <a:pt x="8633" y="2202"/>
                  </a:cubicBezTo>
                  <a:cubicBezTo>
                    <a:pt x="8795" y="2232"/>
                    <a:pt x="8809" y="2246"/>
                    <a:pt x="8912" y="2496"/>
                  </a:cubicBezTo>
                  <a:cubicBezTo>
                    <a:pt x="8956" y="2599"/>
                    <a:pt x="8985" y="2716"/>
                    <a:pt x="9015" y="2833"/>
                  </a:cubicBezTo>
                  <a:cubicBezTo>
                    <a:pt x="9015" y="2892"/>
                    <a:pt x="9029" y="2951"/>
                    <a:pt x="9073" y="2980"/>
                  </a:cubicBezTo>
                  <a:cubicBezTo>
                    <a:pt x="9103" y="3010"/>
                    <a:pt x="9118" y="3054"/>
                    <a:pt x="9103" y="3068"/>
                  </a:cubicBezTo>
                  <a:cubicBezTo>
                    <a:pt x="9118" y="3450"/>
                    <a:pt x="9176" y="3817"/>
                    <a:pt x="9294" y="4184"/>
                  </a:cubicBezTo>
                  <a:cubicBezTo>
                    <a:pt x="9338" y="4213"/>
                    <a:pt x="9338" y="4228"/>
                    <a:pt x="9294" y="4272"/>
                  </a:cubicBezTo>
                  <a:cubicBezTo>
                    <a:pt x="9250" y="4331"/>
                    <a:pt x="9235" y="4551"/>
                    <a:pt x="9235" y="5197"/>
                  </a:cubicBezTo>
                  <a:cubicBezTo>
                    <a:pt x="9250" y="5520"/>
                    <a:pt x="9220" y="5843"/>
                    <a:pt x="9176" y="6166"/>
                  </a:cubicBezTo>
                  <a:cubicBezTo>
                    <a:pt x="9132" y="6298"/>
                    <a:pt x="9132" y="6298"/>
                    <a:pt x="9191" y="6430"/>
                  </a:cubicBezTo>
                  <a:cubicBezTo>
                    <a:pt x="9235" y="6489"/>
                    <a:pt x="9235" y="6548"/>
                    <a:pt x="9206" y="6562"/>
                  </a:cubicBezTo>
                  <a:cubicBezTo>
                    <a:pt x="9147" y="6606"/>
                    <a:pt x="9176" y="6841"/>
                    <a:pt x="9250" y="6915"/>
                  </a:cubicBezTo>
                  <a:cubicBezTo>
                    <a:pt x="9338" y="6988"/>
                    <a:pt x="9338" y="6973"/>
                    <a:pt x="9338" y="6915"/>
                  </a:cubicBezTo>
                  <a:cubicBezTo>
                    <a:pt x="9338" y="6856"/>
                    <a:pt x="9352" y="6856"/>
                    <a:pt x="9396" y="6871"/>
                  </a:cubicBezTo>
                  <a:cubicBezTo>
                    <a:pt x="9426" y="6885"/>
                    <a:pt x="9440" y="6900"/>
                    <a:pt x="9396" y="6959"/>
                  </a:cubicBezTo>
                  <a:cubicBezTo>
                    <a:pt x="9338" y="7003"/>
                    <a:pt x="9323" y="7017"/>
                    <a:pt x="9426" y="7076"/>
                  </a:cubicBezTo>
                  <a:cubicBezTo>
                    <a:pt x="9514" y="7150"/>
                    <a:pt x="9543" y="7150"/>
                    <a:pt x="9587" y="7120"/>
                  </a:cubicBezTo>
                  <a:cubicBezTo>
                    <a:pt x="9617" y="7106"/>
                    <a:pt x="9661" y="7106"/>
                    <a:pt x="9690" y="7120"/>
                  </a:cubicBezTo>
                  <a:cubicBezTo>
                    <a:pt x="9719" y="7164"/>
                    <a:pt x="9763" y="7150"/>
                    <a:pt x="9837" y="7106"/>
                  </a:cubicBezTo>
                  <a:cubicBezTo>
                    <a:pt x="10013" y="6988"/>
                    <a:pt x="10248" y="6709"/>
                    <a:pt x="10219" y="6650"/>
                  </a:cubicBezTo>
                  <a:cubicBezTo>
                    <a:pt x="10219" y="6606"/>
                    <a:pt x="10233" y="6562"/>
                    <a:pt x="10277" y="6533"/>
                  </a:cubicBezTo>
                  <a:cubicBezTo>
                    <a:pt x="10321" y="6460"/>
                    <a:pt x="10336" y="6401"/>
                    <a:pt x="10336" y="6327"/>
                  </a:cubicBezTo>
                  <a:cubicBezTo>
                    <a:pt x="10351" y="6254"/>
                    <a:pt x="10365" y="6195"/>
                    <a:pt x="10395" y="6137"/>
                  </a:cubicBezTo>
                  <a:cubicBezTo>
                    <a:pt x="10439" y="6049"/>
                    <a:pt x="10468" y="5946"/>
                    <a:pt x="10483" y="5843"/>
                  </a:cubicBezTo>
                  <a:cubicBezTo>
                    <a:pt x="10542" y="5535"/>
                    <a:pt x="10644" y="5241"/>
                    <a:pt x="10747" y="4962"/>
                  </a:cubicBezTo>
                  <a:cubicBezTo>
                    <a:pt x="10791" y="4889"/>
                    <a:pt x="10806" y="4801"/>
                    <a:pt x="10835" y="4727"/>
                  </a:cubicBezTo>
                  <a:cubicBezTo>
                    <a:pt x="10865" y="4624"/>
                    <a:pt x="11099" y="4008"/>
                    <a:pt x="11217" y="3773"/>
                  </a:cubicBezTo>
                  <a:cubicBezTo>
                    <a:pt x="11232" y="3729"/>
                    <a:pt x="11246" y="3685"/>
                    <a:pt x="11232" y="3641"/>
                  </a:cubicBezTo>
                  <a:cubicBezTo>
                    <a:pt x="11217" y="3612"/>
                    <a:pt x="11217" y="3597"/>
                    <a:pt x="11246" y="3597"/>
                  </a:cubicBezTo>
                  <a:cubicBezTo>
                    <a:pt x="11276" y="3597"/>
                    <a:pt x="11290" y="3553"/>
                    <a:pt x="11305" y="3509"/>
                  </a:cubicBezTo>
                  <a:cubicBezTo>
                    <a:pt x="11334" y="3450"/>
                    <a:pt x="11349" y="3406"/>
                    <a:pt x="11393" y="3362"/>
                  </a:cubicBezTo>
                  <a:cubicBezTo>
                    <a:pt x="11540" y="3156"/>
                    <a:pt x="11672" y="2951"/>
                    <a:pt x="11804" y="2731"/>
                  </a:cubicBezTo>
                  <a:cubicBezTo>
                    <a:pt x="11833" y="2687"/>
                    <a:pt x="11878" y="2643"/>
                    <a:pt x="11922" y="2599"/>
                  </a:cubicBezTo>
                  <a:cubicBezTo>
                    <a:pt x="11980" y="2540"/>
                    <a:pt x="12024" y="2466"/>
                    <a:pt x="12039" y="2378"/>
                  </a:cubicBezTo>
                  <a:cubicBezTo>
                    <a:pt x="12039" y="2334"/>
                    <a:pt x="12054" y="2290"/>
                    <a:pt x="12083" y="2290"/>
                  </a:cubicBezTo>
                  <a:cubicBezTo>
                    <a:pt x="12142" y="2290"/>
                    <a:pt x="12318" y="2085"/>
                    <a:pt x="12318" y="2011"/>
                  </a:cubicBezTo>
                  <a:cubicBezTo>
                    <a:pt x="12318" y="1967"/>
                    <a:pt x="12333" y="1938"/>
                    <a:pt x="12377" y="1938"/>
                  </a:cubicBezTo>
                  <a:cubicBezTo>
                    <a:pt x="12450" y="1909"/>
                    <a:pt x="12509" y="1850"/>
                    <a:pt x="12553" y="1791"/>
                  </a:cubicBezTo>
                  <a:cubicBezTo>
                    <a:pt x="12641" y="1703"/>
                    <a:pt x="12729" y="1615"/>
                    <a:pt x="12846" y="1542"/>
                  </a:cubicBezTo>
                  <a:cubicBezTo>
                    <a:pt x="12935" y="1468"/>
                    <a:pt x="13052" y="1424"/>
                    <a:pt x="13169" y="1468"/>
                  </a:cubicBezTo>
                  <a:lnTo>
                    <a:pt x="13360" y="1483"/>
                  </a:lnTo>
                  <a:lnTo>
                    <a:pt x="13434" y="1718"/>
                  </a:lnTo>
                  <a:cubicBezTo>
                    <a:pt x="13507" y="2011"/>
                    <a:pt x="13536" y="2305"/>
                    <a:pt x="13507" y="2613"/>
                  </a:cubicBezTo>
                  <a:cubicBezTo>
                    <a:pt x="13522" y="2877"/>
                    <a:pt x="13507" y="3142"/>
                    <a:pt x="13492" y="3406"/>
                  </a:cubicBezTo>
                  <a:cubicBezTo>
                    <a:pt x="13463" y="3494"/>
                    <a:pt x="13463" y="3597"/>
                    <a:pt x="13492" y="3685"/>
                  </a:cubicBezTo>
                  <a:cubicBezTo>
                    <a:pt x="13507" y="3788"/>
                    <a:pt x="13522" y="3861"/>
                    <a:pt x="13492" y="3890"/>
                  </a:cubicBezTo>
                  <a:cubicBezTo>
                    <a:pt x="13419" y="4272"/>
                    <a:pt x="13390" y="4654"/>
                    <a:pt x="13404" y="5036"/>
                  </a:cubicBezTo>
                  <a:cubicBezTo>
                    <a:pt x="13404" y="5270"/>
                    <a:pt x="13448" y="5505"/>
                    <a:pt x="13536" y="5740"/>
                  </a:cubicBezTo>
                  <a:cubicBezTo>
                    <a:pt x="13581" y="5784"/>
                    <a:pt x="13610" y="5843"/>
                    <a:pt x="13639" y="5902"/>
                  </a:cubicBezTo>
                  <a:cubicBezTo>
                    <a:pt x="13683" y="5975"/>
                    <a:pt x="13727" y="6019"/>
                    <a:pt x="13757" y="6019"/>
                  </a:cubicBezTo>
                  <a:cubicBezTo>
                    <a:pt x="13830" y="6019"/>
                    <a:pt x="13889" y="6034"/>
                    <a:pt x="13962" y="6049"/>
                  </a:cubicBezTo>
                  <a:cubicBezTo>
                    <a:pt x="14050" y="6093"/>
                    <a:pt x="14168" y="6078"/>
                    <a:pt x="14241" y="6004"/>
                  </a:cubicBezTo>
                  <a:cubicBezTo>
                    <a:pt x="14461" y="5858"/>
                    <a:pt x="14638" y="5652"/>
                    <a:pt x="14740" y="5417"/>
                  </a:cubicBezTo>
                  <a:cubicBezTo>
                    <a:pt x="14784" y="5344"/>
                    <a:pt x="14814" y="5256"/>
                    <a:pt x="14843" y="5168"/>
                  </a:cubicBezTo>
                  <a:cubicBezTo>
                    <a:pt x="14858" y="5080"/>
                    <a:pt x="14887" y="5006"/>
                    <a:pt x="14916" y="4947"/>
                  </a:cubicBezTo>
                  <a:cubicBezTo>
                    <a:pt x="14961" y="4859"/>
                    <a:pt x="14990" y="4771"/>
                    <a:pt x="15019" y="4669"/>
                  </a:cubicBezTo>
                  <a:cubicBezTo>
                    <a:pt x="15034" y="4566"/>
                    <a:pt x="15063" y="4478"/>
                    <a:pt x="15107" y="4375"/>
                  </a:cubicBezTo>
                  <a:cubicBezTo>
                    <a:pt x="15151" y="4272"/>
                    <a:pt x="15181" y="4169"/>
                    <a:pt x="15195" y="4067"/>
                  </a:cubicBezTo>
                  <a:cubicBezTo>
                    <a:pt x="15195" y="4008"/>
                    <a:pt x="15210" y="3949"/>
                    <a:pt x="15254" y="3920"/>
                  </a:cubicBezTo>
                  <a:cubicBezTo>
                    <a:pt x="15284" y="3876"/>
                    <a:pt x="15313" y="3817"/>
                    <a:pt x="15313" y="3773"/>
                  </a:cubicBezTo>
                  <a:cubicBezTo>
                    <a:pt x="15313" y="3714"/>
                    <a:pt x="15328" y="3670"/>
                    <a:pt x="15342" y="3670"/>
                  </a:cubicBezTo>
                  <a:cubicBezTo>
                    <a:pt x="15372" y="3670"/>
                    <a:pt x="15401" y="3612"/>
                    <a:pt x="15430" y="3523"/>
                  </a:cubicBezTo>
                  <a:cubicBezTo>
                    <a:pt x="15489" y="3347"/>
                    <a:pt x="15562" y="3186"/>
                    <a:pt x="15665" y="3039"/>
                  </a:cubicBezTo>
                  <a:cubicBezTo>
                    <a:pt x="15709" y="2995"/>
                    <a:pt x="15739" y="2936"/>
                    <a:pt x="15768" y="2877"/>
                  </a:cubicBezTo>
                  <a:cubicBezTo>
                    <a:pt x="15797" y="2804"/>
                    <a:pt x="15841" y="2731"/>
                    <a:pt x="15900" y="2672"/>
                  </a:cubicBezTo>
                  <a:cubicBezTo>
                    <a:pt x="15944" y="2628"/>
                    <a:pt x="15974" y="2569"/>
                    <a:pt x="16003" y="2525"/>
                  </a:cubicBezTo>
                  <a:cubicBezTo>
                    <a:pt x="16164" y="2276"/>
                    <a:pt x="16341" y="2070"/>
                    <a:pt x="16546" y="1865"/>
                  </a:cubicBezTo>
                  <a:cubicBezTo>
                    <a:pt x="16605" y="1820"/>
                    <a:pt x="16649" y="1776"/>
                    <a:pt x="16693" y="1732"/>
                  </a:cubicBezTo>
                  <a:cubicBezTo>
                    <a:pt x="16737" y="1688"/>
                    <a:pt x="16781" y="1644"/>
                    <a:pt x="16840" y="1630"/>
                  </a:cubicBezTo>
                  <a:cubicBezTo>
                    <a:pt x="16884" y="1615"/>
                    <a:pt x="16928" y="1571"/>
                    <a:pt x="16928" y="1527"/>
                  </a:cubicBezTo>
                  <a:cubicBezTo>
                    <a:pt x="16928" y="1468"/>
                    <a:pt x="16928" y="1453"/>
                    <a:pt x="16972" y="1512"/>
                  </a:cubicBezTo>
                  <a:cubicBezTo>
                    <a:pt x="17016" y="1556"/>
                    <a:pt x="17016" y="1556"/>
                    <a:pt x="17104" y="1483"/>
                  </a:cubicBezTo>
                  <a:cubicBezTo>
                    <a:pt x="17133" y="1439"/>
                    <a:pt x="17177" y="1409"/>
                    <a:pt x="17236" y="1395"/>
                  </a:cubicBezTo>
                  <a:cubicBezTo>
                    <a:pt x="17265" y="1395"/>
                    <a:pt x="17295" y="1365"/>
                    <a:pt x="17309" y="1351"/>
                  </a:cubicBezTo>
                  <a:cubicBezTo>
                    <a:pt x="17383" y="1307"/>
                    <a:pt x="17442" y="1277"/>
                    <a:pt x="17515" y="1248"/>
                  </a:cubicBezTo>
                  <a:cubicBezTo>
                    <a:pt x="17647" y="1204"/>
                    <a:pt x="17662" y="1204"/>
                    <a:pt x="17721" y="1292"/>
                  </a:cubicBezTo>
                  <a:cubicBezTo>
                    <a:pt x="17779" y="1365"/>
                    <a:pt x="17823" y="1468"/>
                    <a:pt x="17838" y="1571"/>
                  </a:cubicBezTo>
                  <a:cubicBezTo>
                    <a:pt x="17867" y="1674"/>
                    <a:pt x="17897" y="1791"/>
                    <a:pt x="17911" y="1820"/>
                  </a:cubicBezTo>
                  <a:cubicBezTo>
                    <a:pt x="17926" y="1923"/>
                    <a:pt x="17941" y="2026"/>
                    <a:pt x="17941" y="2143"/>
                  </a:cubicBezTo>
                  <a:cubicBezTo>
                    <a:pt x="17941" y="2261"/>
                    <a:pt x="17970" y="2378"/>
                    <a:pt x="17999" y="2510"/>
                  </a:cubicBezTo>
                  <a:cubicBezTo>
                    <a:pt x="18029" y="2569"/>
                    <a:pt x="18029" y="2628"/>
                    <a:pt x="17999" y="2643"/>
                  </a:cubicBezTo>
                  <a:cubicBezTo>
                    <a:pt x="17941" y="2907"/>
                    <a:pt x="17926" y="3171"/>
                    <a:pt x="17955" y="3450"/>
                  </a:cubicBezTo>
                  <a:lnTo>
                    <a:pt x="17955" y="3685"/>
                  </a:lnTo>
                  <a:cubicBezTo>
                    <a:pt x="17955" y="3817"/>
                    <a:pt x="17911" y="4536"/>
                    <a:pt x="17911" y="4536"/>
                  </a:cubicBezTo>
                  <a:cubicBezTo>
                    <a:pt x="17897" y="4639"/>
                    <a:pt x="17897" y="4742"/>
                    <a:pt x="17882" y="4845"/>
                  </a:cubicBezTo>
                  <a:cubicBezTo>
                    <a:pt x="17882" y="5080"/>
                    <a:pt x="17882" y="5153"/>
                    <a:pt x="17941" y="5153"/>
                  </a:cubicBezTo>
                  <a:cubicBezTo>
                    <a:pt x="18014" y="5153"/>
                    <a:pt x="17999" y="5212"/>
                    <a:pt x="17941" y="5241"/>
                  </a:cubicBezTo>
                  <a:cubicBezTo>
                    <a:pt x="17809" y="5300"/>
                    <a:pt x="17970" y="5828"/>
                    <a:pt x="18176" y="5975"/>
                  </a:cubicBezTo>
                  <a:cubicBezTo>
                    <a:pt x="18264" y="6049"/>
                    <a:pt x="18337" y="6078"/>
                    <a:pt x="18293" y="6004"/>
                  </a:cubicBezTo>
                  <a:cubicBezTo>
                    <a:pt x="18249" y="5946"/>
                    <a:pt x="18352" y="5975"/>
                    <a:pt x="18425" y="6078"/>
                  </a:cubicBezTo>
                  <a:lnTo>
                    <a:pt x="18499" y="6166"/>
                  </a:lnTo>
                  <a:lnTo>
                    <a:pt x="18587" y="6093"/>
                  </a:lnTo>
                  <a:cubicBezTo>
                    <a:pt x="18631" y="6049"/>
                    <a:pt x="18675" y="6019"/>
                    <a:pt x="18734" y="6004"/>
                  </a:cubicBezTo>
                  <a:cubicBezTo>
                    <a:pt x="18748" y="6004"/>
                    <a:pt x="18792" y="5975"/>
                    <a:pt x="18792" y="5931"/>
                  </a:cubicBezTo>
                  <a:cubicBezTo>
                    <a:pt x="18807" y="5902"/>
                    <a:pt x="18880" y="5828"/>
                    <a:pt x="18954" y="5784"/>
                  </a:cubicBezTo>
                  <a:cubicBezTo>
                    <a:pt x="19042" y="5755"/>
                    <a:pt x="19101" y="5696"/>
                    <a:pt x="19130" y="5608"/>
                  </a:cubicBezTo>
                  <a:cubicBezTo>
                    <a:pt x="19145" y="5549"/>
                    <a:pt x="19145" y="5505"/>
                    <a:pt x="19159" y="5447"/>
                  </a:cubicBezTo>
                  <a:cubicBezTo>
                    <a:pt x="19174" y="5432"/>
                    <a:pt x="19159" y="5403"/>
                    <a:pt x="19130" y="5403"/>
                  </a:cubicBezTo>
                  <a:cubicBezTo>
                    <a:pt x="19057" y="5403"/>
                    <a:pt x="18924" y="5300"/>
                    <a:pt x="18954" y="5270"/>
                  </a:cubicBezTo>
                  <a:cubicBezTo>
                    <a:pt x="18968" y="5226"/>
                    <a:pt x="18998" y="5270"/>
                    <a:pt x="19042" y="5285"/>
                  </a:cubicBezTo>
                  <a:cubicBezTo>
                    <a:pt x="19071" y="5300"/>
                    <a:pt x="19101" y="5314"/>
                    <a:pt x="19115" y="5285"/>
                  </a:cubicBezTo>
                  <a:cubicBezTo>
                    <a:pt x="19130" y="5256"/>
                    <a:pt x="19130" y="4786"/>
                    <a:pt x="19115" y="4228"/>
                  </a:cubicBezTo>
                  <a:cubicBezTo>
                    <a:pt x="19101" y="3670"/>
                    <a:pt x="19101" y="2995"/>
                    <a:pt x="19086" y="2745"/>
                  </a:cubicBezTo>
                  <a:cubicBezTo>
                    <a:pt x="19101" y="2584"/>
                    <a:pt x="19086" y="2408"/>
                    <a:pt x="19057" y="2246"/>
                  </a:cubicBezTo>
                  <a:cubicBezTo>
                    <a:pt x="19027" y="2232"/>
                    <a:pt x="19027" y="2202"/>
                    <a:pt x="19057" y="2187"/>
                  </a:cubicBezTo>
                  <a:cubicBezTo>
                    <a:pt x="19086" y="2085"/>
                    <a:pt x="19071" y="1982"/>
                    <a:pt x="19012" y="1894"/>
                  </a:cubicBezTo>
                  <a:cubicBezTo>
                    <a:pt x="18998" y="1850"/>
                    <a:pt x="18983" y="1806"/>
                    <a:pt x="18998" y="1762"/>
                  </a:cubicBezTo>
                  <a:cubicBezTo>
                    <a:pt x="19042" y="1630"/>
                    <a:pt x="18880" y="1028"/>
                    <a:pt x="18689" y="661"/>
                  </a:cubicBezTo>
                  <a:cubicBezTo>
                    <a:pt x="18660" y="587"/>
                    <a:pt x="18616" y="514"/>
                    <a:pt x="18557" y="455"/>
                  </a:cubicBezTo>
                  <a:cubicBezTo>
                    <a:pt x="18469" y="411"/>
                    <a:pt x="18381" y="352"/>
                    <a:pt x="18308" y="279"/>
                  </a:cubicBezTo>
                  <a:cubicBezTo>
                    <a:pt x="18102" y="73"/>
                    <a:pt x="17941" y="0"/>
                    <a:pt x="17941" y="73"/>
                  </a:cubicBezTo>
                  <a:cubicBezTo>
                    <a:pt x="17911" y="117"/>
                    <a:pt x="17897" y="147"/>
                    <a:pt x="17867" y="191"/>
                  </a:cubicBezTo>
                  <a:cubicBezTo>
                    <a:pt x="17809" y="264"/>
                    <a:pt x="17809" y="250"/>
                    <a:pt x="17809" y="147"/>
                  </a:cubicBezTo>
                  <a:cubicBezTo>
                    <a:pt x="17823" y="29"/>
                    <a:pt x="17809" y="29"/>
                    <a:pt x="17750" y="15"/>
                  </a:cubicBezTo>
                  <a:cubicBezTo>
                    <a:pt x="17691" y="15"/>
                    <a:pt x="17647" y="15"/>
                    <a:pt x="17603" y="29"/>
                  </a:cubicBezTo>
                  <a:close/>
                  <a:moveTo>
                    <a:pt x="17133" y="807"/>
                  </a:moveTo>
                  <a:cubicBezTo>
                    <a:pt x="17133" y="881"/>
                    <a:pt x="17060" y="881"/>
                    <a:pt x="17031" y="807"/>
                  </a:cubicBezTo>
                  <a:cubicBezTo>
                    <a:pt x="17001" y="734"/>
                    <a:pt x="17031" y="749"/>
                    <a:pt x="17075" y="763"/>
                  </a:cubicBezTo>
                  <a:cubicBezTo>
                    <a:pt x="17119" y="763"/>
                    <a:pt x="17133" y="793"/>
                    <a:pt x="17133" y="807"/>
                  </a:cubicBezTo>
                  <a:close/>
                  <a:moveTo>
                    <a:pt x="16928" y="954"/>
                  </a:moveTo>
                  <a:cubicBezTo>
                    <a:pt x="16913" y="984"/>
                    <a:pt x="16898" y="984"/>
                    <a:pt x="16898" y="940"/>
                  </a:cubicBezTo>
                  <a:cubicBezTo>
                    <a:pt x="16898" y="896"/>
                    <a:pt x="16898" y="866"/>
                    <a:pt x="16913" y="881"/>
                  </a:cubicBezTo>
                  <a:cubicBezTo>
                    <a:pt x="16928" y="910"/>
                    <a:pt x="16928" y="940"/>
                    <a:pt x="16913" y="954"/>
                  </a:cubicBezTo>
                  <a:close/>
                  <a:moveTo>
                    <a:pt x="13786" y="1013"/>
                  </a:moveTo>
                  <a:cubicBezTo>
                    <a:pt x="13771" y="1042"/>
                    <a:pt x="13757" y="1057"/>
                    <a:pt x="13742" y="1057"/>
                  </a:cubicBezTo>
                  <a:cubicBezTo>
                    <a:pt x="13742" y="1042"/>
                    <a:pt x="13742" y="1013"/>
                    <a:pt x="13742" y="998"/>
                  </a:cubicBezTo>
                  <a:cubicBezTo>
                    <a:pt x="13786" y="925"/>
                    <a:pt x="13815" y="940"/>
                    <a:pt x="13786" y="1013"/>
                  </a:cubicBezTo>
                  <a:close/>
                  <a:moveTo>
                    <a:pt x="18866" y="1189"/>
                  </a:moveTo>
                  <a:cubicBezTo>
                    <a:pt x="18866" y="1219"/>
                    <a:pt x="18851" y="1219"/>
                    <a:pt x="18807" y="1189"/>
                  </a:cubicBezTo>
                  <a:cubicBezTo>
                    <a:pt x="18792" y="1175"/>
                    <a:pt x="18763" y="1160"/>
                    <a:pt x="18748" y="1130"/>
                  </a:cubicBezTo>
                  <a:lnTo>
                    <a:pt x="18807" y="1130"/>
                  </a:lnTo>
                  <a:cubicBezTo>
                    <a:pt x="18836" y="1130"/>
                    <a:pt x="18866" y="1175"/>
                    <a:pt x="18866" y="1204"/>
                  </a:cubicBezTo>
                  <a:close/>
                  <a:moveTo>
                    <a:pt x="8193" y="1248"/>
                  </a:moveTo>
                  <a:cubicBezTo>
                    <a:pt x="8178" y="1351"/>
                    <a:pt x="8075" y="1365"/>
                    <a:pt x="8075" y="1263"/>
                  </a:cubicBezTo>
                  <a:cubicBezTo>
                    <a:pt x="8075" y="1219"/>
                    <a:pt x="8105" y="1189"/>
                    <a:pt x="8149" y="1189"/>
                  </a:cubicBezTo>
                  <a:cubicBezTo>
                    <a:pt x="8178" y="1189"/>
                    <a:pt x="8193" y="1219"/>
                    <a:pt x="8193" y="1248"/>
                  </a:cubicBezTo>
                  <a:close/>
                  <a:moveTo>
                    <a:pt x="8736" y="1263"/>
                  </a:moveTo>
                  <a:cubicBezTo>
                    <a:pt x="8736" y="1307"/>
                    <a:pt x="8721" y="1292"/>
                    <a:pt x="8721" y="1248"/>
                  </a:cubicBezTo>
                  <a:cubicBezTo>
                    <a:pt x="8721" y="1204"/>
                    <a:pt x="8721" y="1175"/>
                    <a:pt x="8736" y="1189"/>
                  </a:cubicBezTo>
                  <a:cubicBezTo>
                    <a:pt x="8750" y="1219"/>
                    <a:pt x="8750" y="1248"/>
                    <a:pt x="8736" y="1263"/>
                  </a:cubicBezTo>
                  <a:close/>
                  <a:moveTo>
                    <a:pt x="16120" y="1248"/>
                  </a:moveTo>
                  <a:cubicBezTo>
                    <a:pt x="16091" y="1307"/>
                    <a:pt x="16047" y="1321"/>
                    <a:pt x="16003" y="1263"/>
                  </a:cubicBezTo>
                  <a:cubicBezTo>
                    <a:pt x="15974" y="1219"/>
                    <a:pt x="16018" y="1189"/>
                    <a:pt x="16091" y="1189"/>
                  </a:cubicBezTo>
                  <a:cubicBezTo>
                    <a:pt x="16120" y="1189"/>
                    <a:pt x="16135" y="1204"/>
                    <a:pt x="16120" y="1248"/>
                  </a:cubicBezTo>
                  <a:close/>
                  <a:moveTo>
                    <a:pt x="15871" y="1263"/>
                  </a:moveTo>
                  <a:cubicBezTo>
                    <a:pt x="15856" y="1307"/>
                    <a:pt x="15827" y="1336"/>
                    <a:pt x="15797" y="1365"/>
                  </a:cubicBezTo>
                  <a:cubicBezTo>
                    <a:pt x="15724" y="1439"/>
                    <a:pt x="15680" y="1365"/>
                    <a:pt x="15753" y="1277"/>
                  </a:cubicBezTo>
                  <a:cubicBezTo>
                    <a:pt x="15827" y="1204"/>
                    <a:pt x="15871" y="1204"/>
                    <a:pt x="15871" y="1263"/>
                  </a:cubicBezTo>
                  <a:close/>
                  <a:moveTo>
                    <a:pt x="18880" y="1439"/>
                  </a:moveTo>
                  <a:cubicBezTo>
                    <a:pt x="18866" y="1527"/>
                    <a:pt x="18851" y="1542"/>
                    <a:pt x="18822" y="1483"/>
                  </a:cubicBezTo>
                  <a:cubicBezTo>
                    <a:pt x="18778" y="1409"/>
                    <a:pt x="18822" y="1233"/>
                    <a:pt x="18880" y="1307"/>
                  </a:cubicBezTo>
                  <a:cubicBezTo>
                    <a:pt x="18895" y="1351"/>
                    <a:pt x="18895" y="1395"/>
                    <a:pt x="18880" y="1439"/>
                  </a:cubicBezTo>
                  <a:close/>
                  <a:moveTo>
                    <a:pt x="13067" y="1336"/>
                  </a:moveTo>
                  <a:cubicBezTo>
                    <a:pt x="13067" y="1365"/>
                    <a:pt x="13037" y="1380"/>
                    <a:pt x="13023" y="1380"/>
                  </a:cubicBezTo>
                  <a:cubicBezTo>
                    <a:pt x="12993" y="1380"/>
                    <a:pt x="12979" y="1365"/>
                    <a:pt x="12979" y="1336"/>
                  </a:cubicBezTo>
                  <a:cubicBezTo>
                    <a:pt x="12979" y="1321"/>
                    <a:pt x="12993" y="1307"/>
                    <a:pt x="13023" y="1307"/>
                  </a:cubicBezTo>
                  <a:cubicBezTo>
                    <a:pt x="13037" y="1307"/>
                    <a:pt x="13067" y="1321"/>
                    <a:pt x="13067" y="1336"/>
                  </a:cubicBezTo>
                  <a:close/>
                  <a:moveTo>
                    <a:pt x="15636" y="1556"/>
                  </a:moveTo>
                  <a:cubicBezTo>
                    <a:pt x="15606" y="1571"/>
                    <a:pt x="15577" y="1586"/>
                    <a:pt x="15577" y="1556"/>
                  </a:cubicBezTo>
                  <a:cubicBezTo>
                    <a:pt x="15577" y="1497"/>
                    <a:pt x="15636" y="1453"/>
                    <a:pt x="15665" y="1468"/>
                  </a:cubicBezTo>
                  <a:cubicBezTo>
                    <a:pt x="15680" y="1497"/>
                    <a:pt x="15665" y="1527"/>
                    <a:pt x="15636" y="1556"/>
                  </a:cubicBezTo>
                  <a:close/>
                  <a:moveTo>
                    <a:pt x="8222" y="1688"/>
                  </a:moveTo>
                  <a:cubicBezTo>
                    <a:pt x="8207" y="1732"/>
                    <a:pt x="8178" y="1762"/>
                    <a:pt x="8134" y="1776"/>
                  </a:cubicBezTo>
                  <a:cubicBezTo>
                    <a:pt x="8075" y="1776"/>
                    <a:pt x="8075" y="1776"/>
                    <a:pt x="8119" y="1703"/>
                  </a:cubicBezTo>
                  <a:cubicBezTo>
                    <a:pt x="8178" y="1600"/>
                    <a:pt x="8251" y="1600"/>
                    <a:pt x="8237" y="1688"/>
                  </a:cubicBezTo>
                  <a:close/>
                  <a:moveTo>
                    <a:pt x="4141" y="1747"/>
                  </a:moveTo>
                  <a:cubicBezTo>
                    <a:pt x="4141" y="1776"/>
                    <a:pt x="4126" y="1776"/>
                    <a:pt x="4126" y="1732"/>
                  </a:cubicBezTo>
                  <a:cubicBezTo>
                    <a:pt x="4126" y="1688"/>
                    <a:pt x="4141" y="1659"/>
                    <a:pt x="4141" y="1674"/>
                  </a:cubicBezTo>
                  <a:cubicBezTo>
                    <a:pt x="4155" y="1703"/>
                    <a:pt x="4155" y="1732"/>
                    <a:pt x="4141" y="1747"/>
                  </a:cubicBezTo>
                  <a:close/>
                  <a:moveTo>
                    <a:pt x="16619" y="1703"/>
                  </a:moveTo>
                  <a:cubicBezTo>
                    <a:pt x="16634" y="1718"/>
                    <a:pt x="16605" y="1732"/>
                    <a:pt x="16590" y="1747"/>
                  </a:cubicBezTo>
                  <a:cubicBezTo>
                    <a:pt x="16561" y="1732"/>
                    <a:pt x="16546" y="1718"/>
                    <a:pt x="16546" y="1703"/>
                  </a:cubicBezTo>
                  <a:cubicBezTo>
                    <a:pt x="16546" y="1674"/>
                    <a:pt x="16561" y="1659"/>
                    <a:pt x="16590" y="1659"/>
                  </a:cubicBezTo>
                  <a:cubicBezTo>
                    <a:pt x="16605" y="1659"/>
                    <a:pt x="16634" y="1674"/>
                    <a:pt x="16619" y="1703"/>
                  </a:cubicBezTo>
                  <a:close/>
                  <a:moveTo>
                    <a:pt x="8633" y="1938"/>
                  </a:moveTo>
                  <a:cubicBezTo>
                    <a:pt x="8633" y="1953"/>
                    <a:pt x="8618" y="1967"/>
                    <a:pt x="8589" y="1967"/>
                  </a:cubicBezTo>
                  <a:cubicBezTo>
                    <a:pt x="8574" y="1967"/>
                    <a:pt x="8560" y="1953"/>
                    <a:pt x="8545" y="1938"/>
                  </a:cubicBezTo>
                  <a:cubicBezTo>
                    <a:pt x="8545" y="1909"/>
                    <a:pt x="8574" y="1894"/>
                    <a:pt x="8589" y="1894"/>
                  </a:cubicBezTo>
                  <a:cubicBezTo>
                    <a:pt x="8618" y="1894"/>
                    <a:pt x="8633" y="1909"/>
                    <a:pt x="8633" y="1938"/>
                  </a:cubicBezTo>
                  <a:close/>
                  <a:moveTo>
                    <a:pt x="11202" y="1938"/>
                  </a:moveTo>
                  <a:cubicBezTo>
                    <a:pt x="11202" y="1953"/>
                    <a:pt x="11188" y="1967"/>
                    <a:pt x="11158" y="1967"/>
                  </a:cubicBezTo>
                  <a:cubicBezTo>
                    <a:pt x="11143" y="1967"/>
                    <a:pt x="11129" y="1953"/>
                    <a:pt x="11114" y="1938"/>
                  </a:cubicBezTo>
                  <a:cubicBezTo>
                    <a:pt x="11114" y="1909"/>
                    <a:pt x="11143" y="1894"/>
                    <a:pt x="11158" y="1894"/>
                  </a:cubicBezTo>
                  <a:cubicBezTo>
                    <a:pt x="11188" y="1894"/>
                    <a:pt x="11202" y="1909"/>
                    <a:pt x="11202" y="1938"/>
                  </a:cubicBezTo>
                  <a:close/>
                  <a:moveTo>
                    <a:pt x="3891" y="1997"/>
                  </a:moveTo>
                  <a:cubicBezTo>
                    <a:pt x="3891" y="2026"/>
                    <a:pt x="3876" y="2041"/>
                    <a:pt x="3847" y="2026"/>
                  </a:cubicBezTo>
                  <a:cubicBezTo>
                    <a:pt x="3832" y="2026"/>
                    <a:pt x="3818" y="1997"/>
                    <a:pt x="3832" y="1967"/>
                  </a:cubicBezTo>
                  <a:cubicBezTo>
                    <a:pt x="3862" y="1923"/>
                    <a:pt x="3891" y="1938"/>
                    <a:pt x="3891" y="1997"/>
                  </a:cubicBezTo>
                  <a:close/>
                  <a:moveTo>
                    <a:pt x="4258" y="2055"/>
                  </a:moveTo>
                  <a:cubicBezTo>
                    <a:pt x="4243" y="2070"/>
                    <a:pt x="4214" y="2085"/>
                    <a:pt x="4185" y="2085"/>
                  </a:cubicBezTo>
                  <a:cubicBezTo>
                    <a:pt x="4155" y="2085"/>
                    <a:pt x="4170" y="2070"/>
                    <a:pt x="4199" y="2055"/>
                  </a:cubicBezTo>
                  <a:cubicBezTo>
                    <a:pt x="4287" y="2011"/>
                    <a:pt x="4302" y="2011"/>
                    <a:pt x="4258" y="2055"/>
                  </a:cubicBezTo>
                  <a:close/>
                  <a:moveTo>
                    <a:pt x="18146" y="2129"/>
                  </a:moveTo>
                  <a:cubicBezTo>
                    <a:pt x="18117" y="2202"/>
                    <a:pt x="18029" y="2276"/>
                    <a:pt x="18029" y="2232"/>
                  </a:cubicBezTo>
                  <a:cubicBezTo>
                    <a:pt x="18029" y="2187"/>
                    <a:pt x="18117" y="2041"/>
                    <a:pt x="18161" y="2041"/>
                  </a:cubicBezTo>
                  <a:cubicBezTo>
                    <a:pt x="18190" y="2041"/>
                    <a:pt x="18190" y="2085"/>
                    <a:pt x="18161" y="2129"/>
                  </a:cubicBezTo>
                  <a:close/>
                  <a:moveTo>
                    <a:pt x="11481" y="2158"/>
                  </a:moveTo>
                  <a:cubicBezTo>
                    <a:pt x="11481" y="2187"/>
                    <a:pt x="11452" y="2202"/>
                    <a:pt x="11452" y="2202"/>
                  </a:cubicBezTo>
                  <a:cubicBezTo>
                    <a:pt x="11437" y="2187"/>
                    <a:pt x="11452" y="2158"/>
                    <a:pt x="11452" y="2143"/>
                  </a:cubicBezTo>
                  <a:cubicBezTo>
                    <a:pt x="11481" y="2070"/>
                    <a:pt x="11525" y="2085"/>
                    <a:pt x="11481" y="2158"/>
                  </a:cubicBezTo>
                  <a:close/>
                  <a:moveTo>
                    <a:pt x="4581" y="2173"/>
                  </a:moveTo>
                  <a:cubicBezTo>
                    <a:pt x="4552" y="2202"/>
                    <a:pt x="4522" y="2217"/>
                    <a:pt x="4493" y="2217"/>
                  </a:cubicBezTo>
                  <a:cubicBezTo>
                    <a:pt x="4434" y="2217"/>
                    <a:pt x="4434" y="2217"/>
                    <a:pt x="4493" y="2173"/>
                  </a:cubicBezTo>
                  <a:cubicBezTo>
                    <a:pt x="4552" y="2129"/>
                    <a:pt x="4610" y="2114"/>
                    <a:pt x="4581" y="2173"/>
                  </a:cubicBezTo>
                  <a:close/>
                  <a:moveTo>
                    <a:pt x="15871" y="2246"/>
                  </a:moveTo>
                  <a:cubicBezTo>
                    <a:pt x="15915" y="2261"/>
                    <a:pt x="15929" y="2290"/>
                    <a:pt x="15900" y="2334"/>
                  </a:cubicBezTo>
                  <a:cubicBezTo>
                    <a:pt x="15885" y="2364"/>
                    <a:pt x="15856" y="2364"/>
                    <a:pt x="15783" y="2334"/>
                  </a:cubicBezTo>
                  <a:cubicBezTo>
                    <a:pt x="15636" y="2261"/>
                    <a:pt x="15709" y="2173"/>
                    <a:pt x="15871" y="2246"/>
                  </a:cubicBezTo>
                  <a:close/>
                  <a:moveTo>
                    <a:pt x="14065" y="2393"/>
                  </a:moveTo>
                  <a:cubicBezTo>
                    <a:pt x="14036" y="2437"/>
                    <a:pt x="13992" y="2378"/>
                    <a:pt x="14036" y="2334"/>
                  </a:cubicBezTo>
                  <a:cubicBezTo>
                    <a:pt x="14065" y="2276"/>
                    <a:pt x="14065" y="2290"/>
                    <a:pt x="14080" y="2334"/>
                  </a:cubicBezTo>
                  <a:cubicBezTo>
                    <a:pt x="14080" y="2349"/>
                    <a:pt x="14080" y="2378"/>
                    <a:pt x="14065" y="2393"/>
                  </a:cubicBezTo>
                  <a:close/>
                  <a:moveTo>
                    <a:pt x="14388" y="2422"/>
                  </a:moveTo>
                  <a:cubicBezTo>
                    <a:pt x="14373" y="2452"/>
                    <a:pt x="14373" y="2437"/>
                    <a:pt x="14373" y="2393"/>
                  </a:cubicBezTo>
                  <a:cubicBezTo>
                    <a:pt x="14373" y="2349"/>
                    <a:pt x="14373" y="2334"/>
                    <a:pt x="14388" y="2349"/>
                  </a:cubicBezTo>
                  <a:cubicBezTo>
                    <a:pt x="14403" y="2364"/>
                    <a:pt x="14403" y="2393"/>
                    <a:pt x="14388" y="2422"/>
                  </a:cubicBezTo>
                  <a:close/>
                  <a:moveTo>
                    <a:pt x="5066" y="2466"/>
                  </a:moveTo>
                  <a:cubicBezTo>
                    <a:pt x="5066" y="2481"/>
                    <a:pt x="5051" y="2496"/>
                    <a:pt x="5036" y="2510"/>
                  </a:cubicBezTo>
                  <a:cubicBezTo>
                    <a:pt x="5007" y="2525"/>
                    <a:pt x="4992" y="2510"/>
                    <a:pt x="4992" y="2496"/>
                  </a:cubicBezTo>
                  <a:cubicBezTo>
                    <a:pt x="4992" y="2466"/>
                    <a:pt x="5007" y="2452"/>
                    <a:pt x="5036" y="2452"/>
                  </a:cubicBezTo>
                  <a:cubicBezTo>
                    <a:pt x="5066" y="2452"/>
                    <a:pt x="5080" y="2466"/>
                    <a:pt x="5080" y="2466"/>
                  </a:cubicBezTo>
                  <a:close/>
                  <a:moveTo>
                    <a:pt x="14476" y="2525"/>
                  </a:moveTo>
                  <a:cubicBezTo>
                    <a:pt x="14476" y="2554"/>
                    <a:pt x="14461" y="2569"/>
                    <a:pt x="14432" y="2569"/>
                  </a:cubicBezTo>
                  <a:cubicBezTo>
                    <a:pt x="14417" y="2569"/>
                    <a:pt x="14403" y="2554"/>
                    <a:pt x="14417" y="2525"/>
                  </a:cubicBezTo>
                  <a:cubicBezTo>
                    <a:pt x="14432" y="2510"/>
                    <a:pt x="14447" y="2496"/>
                    <a:pt x="14461" y="2496"/>
                  </a:cubicBezTo>
                  <a:cubicBezTo>
                    <a:pt x="14461" y="2496"/>
                    <a:pt x="14476" y="2510"/>
                    <a:pt x="14476" y="2525"/>
                  </a:cubicBezTo>
                  <a:close/>
                  <a:moveTo>
                    <a:pt x="2452" y="2701"/>
                  </a:moveTo>
                  <a:cubicBezTo>
                    <a:pt x="2438" y="2731"/>
                    <a:pt x="2423" y="2745"/>
                    <a:pt x="2394" y="2760"/>
                  </a:cubicBezTo>
                  <a:cubicBezTo>
                    <a:pt x="2364" y="2760"/>
                    <a:pt x="2350" y="2760"/>
                    <a:pt x="2364" y="2716"/>
                  </a:cubicBezTo>
                  <a:cubicBezTo>
                    <a:pt x="2394" y="2643"/>
                    <a:pt x="2482" y="2628"/>
                    <a:pt x="2467" y="2701"/>
                  </a:cubicBezTo>
                  <a:close/>
                  <a:moveTo>
                    <a:pt x="5271" y="2701"/>
                  </a:moveTo>
                  <a:cubicBezTo>
                    <a:pt x="5271" y="2716"/>
                    <a:pt x="5256" y="2731"/>
                    <a:pt x="5227" y="2745"/>
                  </a:cubicBezTo>
                  <a:cubicBezTo>
                    <a:pt x="5212" y="2760"/>
                    <a:pt x="5198" y="2745"/>
                    <a:pt x="5198" y="2731"/>
                  </a:cubicBezTo>
                  <a:cubicBezTo>
                    <a:pt x="5198" y="2701"/>
                    <a:pt x="5212" y="2687"/>
                    <a:pt x="5227" y="2687"/>
                  </a:cubicBezTo>
                  <a:cubicBezTo>
                    <a:pt x="5256" y="2687"/>
                    <a:pt x="5271" y="2701"/>
                    <a:pt x="5271" y="2701"/>
                  </a:cubicBezTo>
                  <a:close/>
                  <a:moveTo>
                    <a:pt x="14711" y="2745"/>
                  </a:moveTo>
                  <a:cubicBezTo>
                    <a:pt x="14682" y="2760"/>
                    <a:pt x="14652" y="2760"/>
                    <a:pt x="14623" y="2745"/>
                  </a:cubicBezTo>
                  <a:cubicBezTo>
                    <a:pt x="14594" y="2731"/>
                    <a:pt x="14608" y="2716"/>
                    <a:pt x="14652" y="2716"/>
                  </a:cubicBezTo>
                  <a:cubicBezTo>
                    <a:pt x="14696" y="2716"/>
                    <a:pt x="14726" y="2745"/>
                    <a:pt x="14711" y="2745"/>
                  </a:cubicBezTo>
                  <a:close/>
                  <a:moveTo>
                    <a:pt x="6548" y="2819"/>
                  </a:moveTo>
                  <a:cubicBezTo>
                    <a:pt x="6563" y="2848"/>
                    <a:pt x="6548" y="2877"/>
                    <a:pt x="6534" y="2863"/>
                  </a:cubicBezTo>
                  <a:cubicBezTo>
                    <a:pt x="6519" y="2848"/>
                    <a:pt x="6490" y="2819"/>
                    <a:pt x="6490" y="2789"/>
                  </a:cubicBezTo>
                  <a:cubicBezTo>
                    <a:pt x="6490" y="2745"/>
                    <a:pt x="6519" y="2745"/>
                    <a:pt x="6548" y="2819"/>
                  </a:cubicBezTo>
                  <a:close/>
                  <a:moveTo>
                    <a:pt x="10086" y="2936"/>
                  </a:moveTo>
                  <a:cubicBezTo>
                    <a:pt x="10086" y="2995"/>
                    <a:pt x="10072" y="3039"/>
                    <a:pt x="10057" y="3024"/>
                  </a:cubicBezTo>
                  <a:cubicBezTo>
                    <a:pt x="10028" y="2995"/>
                    <a:pt x="10013" y="2951"/>
                    <a:pt x="10013" y="2922"/>
                  </a:cubicBezTo>
                  <a:cubicBezTo>
                    <a:pt x="10013" y="2877"/>
                    <a:pt x="10028" y="2833"/>
                    <a:pt x="10057" y="2833"/>
                  </a:cubicBezTo>
                  <a:cubicBezTo>
                    <a:pt x="10072" y="2833"/>
                    <a:pt x="10101" y="2892"/>
                    <a:pt x="10101" y="2951"/>
                  </a:cubicBezTo>
                  <a:close/>
                  <a:moveTo>
                    <a:pt x="4919" y="2922"/>
                  </a:moveTo>
                  <a:cubicBezTo>
                    <a:pt x="4919" y="2936"/>
                    <a:pt x="4889" y="2951"/>
                    <a:pt x="4845" y="2951"/>
                  </a:cubicBezTo>
                  <a:cubicBezTo>
                    <a:pt x="4816" y="2951"/>
                    <a:pt x="4801" y="2936"/>
                    <a:pt x="4816" y="2922"/>
                  </a:cubicBezTo>
                  <a:cubicBezTo>
                    <a:pt x="4831" y="2892"/>
                    <a:pt x="4845" y="2877"/>
                    <a:pt x="4875" y="2877"/>
                  </a:cubicBezTo>
                  <a:cubicBezTo>
                    <a:pt x="4904" y="2877"/>
                    <a:pt x="4919" y="2907"/>
                    <a:pt x="4919" y="2922"/>
                  </a:cubicBezTo>
                  <a:close/>
                  <a:moveTo>
                    <a:pt x="2746" y="2951"/>
                  </a:moveTo>
                  <a:cubicBezTo>
                    <a:pt x="2746" y="2980"/>
                    <a:pt x="2731" y="2995"/>
                    <a:pt x="2702" y="2995"/>
                  </a:cubicBezTo>
                  <a:cubicBezTo>
                    <a:pt x="2687" y="2995"/>
                    <a:pt x="2658" y="2980"/>
                    <a:pt x="2658" y="2951"/>
                  </a:cubicBezTo>
                  <a:cubicBezTo>
                    <a:pt x="2658" y="2936"/>
                    <a:pt x="2687" y="2922"/>
                    <a:pt x="2702" y="2922"/>
                  </a:cubicBezTo>
                  <a:cubicBezTo>
                    <a:pt x="2731" y="2907"/>
                    <a:pt x="2761" y="2936"/>
                    <a:pt x="2746" y="2966"/>
                  </a:cubicBezTo>
                  <a:close/>
                  <a:moveTo>
                    <a:pt x="6798" y="2995"/>
                  </a:moveTo>
                  <a:cubicBezTo>
                    <a:pt x="6798" y="3024"/>
                    <a:pt x="6798" y="3039"/>
                    <a:pt x="6769" y="3039"/>
                  </a:cubicBezTo>
                  <a:cubicBezTo>
                    <a:pt x="6754" y="3039"/>
                    <a:pt x="6739" y="3024"/>
                    <a:pt x="6739" y="2995"/>
                  </a:cubicBezTo>
                  <a:cubicBezTo>
                    <a:pt x="6739" y="2980"/>
                    <a:pt x="6739" y="2951"/>
                    <a:pt x="6754" y="2951"/>
                  </a:cubicBezTo>
                  <a:cubicBezTo>
                    <a:pt x="6769" y="2951"/>
                    <a:pt x="6783" y="2980"/>
                    <a:pt x="6798" y="3010"/>
                  </a:cubicBezTo>
                  <a:close/>
                  <a:moveTo>
                    <a:pt x="15195" y="2995"/>
                  </a:moveTo>
                  <a:cubicBezTo>
                    <a:pt x="15195" y="3024"/>
                    <a:pt x="15181" y="3054"/>
                    <a:pt x="15151" y="3054"/>
                  </a:cubicBezTo>
                  <a:cubicBezTo>
                    <a:pt x="15137" y="3068"/>
                    <a:pt x="15107" y="3054"/>
                    <a:pt x="15107" y="3024"/>
                  </a:cubicBezTo>
                  <a:cubicBezTo>
                    <a:pt x="15107" y="2995"/>
                    <a:pt x="15137" y="2966"/>
                    <a:pt x="15151" y="2966"/>
                  </a:cubicBezTo>
                  <a:cubicBezTo>
                    <a:pt x="15181" y="2951"/>
                    <a:pt x="15195" y="2980"/>
                    <a:pt x="15195" y="2995"/>
                  </a:cubicBezTo>
                  <a:close/>
                  <a:moveTo>
                    <a:pt x="2129" y="3274"/>
                  </a:moveTo>
                  <a:cubicBezTo>
                    <a:pt x="2071" y="3303"/>
                    <a:pt x="2056" y="3303"/>
                    <a:pt x="2041" y="3274"/>
                  </a:cubicBezTo>
                  <a:cubicBezTo>
                    <a:pt x="2027" y="3230"/>
                    <a:pt x="2115" y="3156"/>
                    <a:pt x="2173" y="3186"/>
                  </a:cubicBezTo>
                  <a:cubicBezTo>
                    <a:pt x="2188" y="3200"/>
                    <a:pt x="2173" y="3244"/>
                    <a:pt x="2129" y="3274"/>
                  </a:cubicBezTo>
                  <a:close/>
                  <a:moveTo>
                    <a:pt x="10175" y="3244"/>
                  </a:moveTo>
                  <a:cubicBezTo>
                    <a:pt x="10116" y="3362"/>
                    <a:pt x="10072" y="3362"/>
                    <a:pt x="10086" y="3259"/>
                  </a:cubicBezTo>
                  <a:cubicBezTo>
                    <a:pt x="10086" y="3200"/>
                    <a:pt x="10130" y="3156"/>
                    <a:pt x="10160" y="3156"/>
                  </a:cubicBezTo>
                  <a:cubicBezTo>
                    <a:pt x="10189" y="3156"/>
                    <a:pt x="10204" y="3186"/>
                    <a:pt x="10175" y="3244"/>
                  </a:cubicBezTo>
                  <a:close/>
                  <a:moveTo>
                    <a:pt x="2819" y="3289"/>
                  </a:moveTo>
                  <a:cubicBezTo>
                    <a:pt x="2790" y="3318"/>
                    <a:pt x="2761" y="3347"/>
                    <a:pt x="2761" y="3347"/>
                  </a:cubicBezTo>
                  <a:cubicBezTo>
                    <a:pt x="2761" y="3333"/>
                    <a:pt x="2790" y="3200"/>
                    <a:pt x="2834" y="3200"/>
                  </a:cubicBezTo>
                  <a:cubicBezTo>
                    <a:pt x="2863" y="3200"/>
                    <a:pt x="2849" y="3244"/>
                    <a:pt x="2819" y="3289"/>
                  </a:cubicBezTo>
                  <a:close/>
                  <a:moveTo>
                    <a:pt x="10718" y="3289"/>
                  </a:moveTo>
                  <a:cubicBezTo>
                    <a:pt x="10703" y="3318"/>
                    <a:pt x="10703" y="3303"/>
                    <a:pt x="10703" y="3259"/>
                  </a:cubicBezTo>
                  <a:cubicBezTo>
                    <a:pt x="10703" y="3215"/>
                    <a:pt x="10703" y="3186"/>
                    <a:pt x="10718" y="3200"/>
                  </a:cubicBezTo>
                  <a:cubicBezTo>
                    <a:pt x="10732" y="3230"/>
                    <a:pt x="10732" y="3259"/>
                    <a:pt x="10718" y="3289"/>
                  </a:cubicBezTo>
                  <a:close/>
                  <a:moveTo>
                    <a:pt x="5036" y="3391"/>
                  </a:moveTo>
                  <a:cubicBezTo>
                    <a:pt x="5036" y="3421"/>
                    <a:pt x="5022" y="3435"/>
                    <a:pt x="5007" y="3435"/>
                  </a:cubicBezTo>
                  <a:cubicBezTo>
                    <a:pt x="4992" y="3435"/>
                    <a:pt x="4977" y="3406"/>
                    <a:pt x="4977" y="3377"/>
                  </a:cubicBezTo>
                  <a:cubicBezTo>
                    <a:pt x="4977" y="3333"/>
                    <a:pt x="4992" y="3333"/>
                    <a:pt x="5007" y="3333"/>
                  </a:cubicBezTo>
                  <a:cubicBezTo>
                    <a:pt x="5022" y="3347"/>
                    <a:pt x="5036" y="3377"/>
                    <a:pt x="5036" y="3406"/>
                  </a:cubicBezTo>
                  <a:close/>
                  <a:moveTo>
                    <a:pt x="1704" y="3435"/>
                  </a:moveTo>
                  <a:cubicBezTo>
                    <a:pt x="1777" y="3523"/>
                    <a:pt x="1777" y="3523"/>
                    <a:pt x="1689" y="3479"/>
                  </a:cubicBezTo>
                  <a:cubicBezTo>
                    <a:pt x="1645" y="3450"/>
                    <a:pt x="1601" y="3406"/>
                    <a:pt x="1601" y="3391"/>
                  </a:cubicBezTo>
                  <a:cubicBezTo>
                    <a:pt x="1601" y="3347"/>
                    <a:pt x="1616" y="3347"/>
                    <a:pt x="1704" y="3450"/>
                  </a:cubicBezTo>
                  <a:close/>
                  <a:moveTo>
                    <a:pt x="9896" y="3362"/>
                  </a:moveTo>
                  <a:cubicBezTo>
                    <a:pt x="9896" y="3377"/>
                    <a:pt x="9881" y="3406"/>
                    <a:pt x="9866" y="3406"/>
                  </a:cubicBezTo>
                  <a:cubicBezTo>
                    <a:pt x="9837" y="3421"/>
                    <a:pt x="9822" y="3406"/>
                    <a:pt x="9822" y="3391"/>
                  </a:cubicBezTo>
                  <a:cubicBezTo>
                    <a:pt x="9822" y="3377"/>
                    <a:pt x="9837" y="3347"/>
                    <a:pt x="9866" y="3347"/>
                  </a:cubicBezTo>
                  <a:cubicBezTo>
                    <a:pt x="9881" y="3362"/>
                    <a:pt x="9896" y="3362"/>
                    <a:pt x="9896" y="3377"/>
                  </a:cubicBezTo>
                  <a:close/>
                  <a:moveTo>
                    <a:pt x="9514" y="3553"/>
                  </a:moveTo>
                  <a:cubicBezTo>
                    <a:pt x="9485" y="3582"/>
                    <a:pt x="9470" y="3582"/>
                    <a:pt x="9470" y="3553"/>
                  </a:cubicBezTo>
                  <a:cubicBezTo>
                    <a:pt x="9470" y="3494"/>
                    <a:pt x="9514" y="3450"/>
                    <a:pt x="9543" y="3479"/>
                  </a:cubicBezTo>
                  <a:cubicBezTo>
                    <a:pt x="9573" y="3509"/>
                    <a:pt x="9529" y="3538"/>
                    <a:pt x="9514" y="3567"/>
                  </a:cubicBezTo>
                  <a:close/>
                  <a:moveTo>
                    <a:pt x="5022" y="3670"/>
                  </a:moveTo>
                  <a:cubicBezTo>
                    <a:pt x="4977" y="3744"/>
                    <a:pt x="4963" y="3744"/>
                    <a:pt x="4963" y="3685"/>
                  </a:cubicBezTo>
                  <a:cubicBezTo>
                    <a:pt x="4963" y="3626"/>
                    <a:pt x="4948" y="3626"/>
                    <a:pt x="4919" y="3626"/>
                  </a:cubicBezTo>
                  <a:cubicBezTo>
                    <a:pt x="4889" y="3626"/>
                    <a:pt x="4904" y="3597"/>
                    <a:pt x="4948" y="3567"/>
                  </a:cubicBezTo>
                  <a:cubicBezTo>
                    <a:pt x="5051" y="3494"/>
                    <a:pt x="5110" y="3553"/>
                    <a:pt x="5022" y="3670"/>
                  </a:cubicBezTo>
                  <a:close/>
                  <a:moveTo>
                    <a:pt x="13830" y="3626"/>
                  </a:moveTo>
                  <a:cubicBezTo>
                    <a:pt x="13845" y="3641"/>
                    <a:pt x="13830" y="3656"/>
                    <a:pt x="13815" y="3656"/>
                  </a:cubicBezTo>
                  <a:cubicBezTo>
                    <a:pt x="13786" y="3656"/>
                    <a:pt x="13771" y="3641"/>
                    <a:pt x="13757" y="3626"/>
                  </a:cubicBezTo>
                  <a:cubicBezTo>
                    <a:pt x="13742" y="3597"/>
                    <a:pt x="13757" y="3582"/>
                    <a:pt x="13771" y="3582"/>
                  </a:cubicBezTo>
                  <a:cubicBezTo>
                    <a:pt x="13801" y="3582"/>
                    <a:pt x="13815" y="3612"/>
                    <a:pt x="13830" y="3641"/>
                  </a:cubicBezTo>
                  <a:close/>
                  <a:moveTo>
                    <a:pt x="2188" y="3685"/>
                  </a:moveTo>
                  <a:cubicBezTo>
                    <a:pt x="2173" y="3700"/>
                    <a:pt x="2159" y="3729"/>
                    <a:pt x="2129" y="3744"/>
                  </a:cubicBezTo>
                  <a:cubicBezTo>
                    <a:pt x="2085" y="3788"/>
                    <a:pt x="2071" y="3788"/>
                    <a:pt x="2100" y="3729"/>
                  </a:cubicBezTo>
                  <a:cubicBezTo>
                    <a:pt x="2115" y="3670"/>
                    <a:pt x="2188" y="3656"/>
                    <a:pt x="2188" y="3700"/>
                  </a:cubicBezTo>
                  <a:close/>
                  <a:moveTo>
                    <a:pt x="19071" y="3700"/>
                  </a:moveTo>
                  <a:cubicBezTo>
                    <a:pt x="19071" y="3744"/>
                    <a:pt x="18998" y="3802"/>
                    <a:pt x="18968" y="3773"/>
                  </a:cubicBezTo>
                  <a:cubicBezTo>
                    <a:pt x="18939" y="3744"/>
                    <a:pt x="18998" y="3656"/>
                    <a:pt x="19042" y="3656"/>
                  </a:cubicBezTo>
                  <a:cubicBezTo>
                    <a:pt x="19057" y="3670"/>
                    <a:pt x="19071" y="3685"/>
                    <a:pt x="19071" y="3714"/>
                  </a:cubicBezTo>
                  <a:close/>
                  <a:moveTo>
                    <a:pt x="6269" y="3744"/>
                  </a:moveTo>
                  <a:cubicBezTo>
                    <a:pt x="6269" y="3758"/>
                    <a:pt x="6255" y="3788"/>
                    <a:pt x="6225" y="3788"/>
                  </a:cubicBezTo>
                  <a:cubicBezTo>
                    <a:pt x="6211" y="3788"/>
                    <a:pt x="6196" y="3758"/>
                    <a:pt x="6211" y="3744"/>
                  </a:cubicBezTo>
                  <a:cubicBezTo>
                    <a:pt x="6225" y="3714"/>
                    <a:pt x="6240" y="3700"/>
                    <a:pt x="6255" y="3700"/>
                  </a:cubicBezTo>
                  <a:cubicBezTo>
                    <a:pt x="6269" y="3700"/>
                    <a:pt x="6255" y="3729"/>
                    <a:pt x="6255" y="3758"/>
                  </a:cubicBezTo>
                  <a:close/>
                  <a:moveTo>
                    <a:pt x="5917" y="3846"/>
                  </a:moveTo>
                  <a:cubicBezTo>
                    <a:pt x="5917" y="3920"/>
                    <a:pt x="5888" y="3934"/>
                    <a:pt x="5844" y="3890"/>
                  </a:cubicBezTo>
                  <a:cubicBezTo>
                    <a:pt x="5814" y="3861"/>
                    <a:pt x="5785" y="3861"/>
                    <a:pt x="5741" y="3890"/>
                  </a:cubicBezTo>
                  <a:cubicBezTo>
                    <a:pt x="5697" y="3920"/>
                    <a:pt x="5682" y="3934"/>
                    <a:pt x="5682" y="3890"/>
                  </a:cubicBezTo>
                  <a:cubicBezTo>
                    <a:pt x="5682" y="3876"/>
                    <a:pt x="5697" y="3846"/>
                    <a:pt x="5712" y="3846"/>
                  </a:cubicBezTo>
                  <a:cubicBezTo>
                    <a:pt x="5741" y="3846"/>
                    <a:pt x="5756" y="3832"/>
                    <a:pt x="5756" y="3788"/>
                  </a:cubicBezTo>
                  <a:cubicBezTo>
                    <a:pt x="5756" y="3758"/>
                    <a:pt x="5800" y="3729"/>
                    <a:pt x="5844" y="3729"/>
                  </a:cubicBezTo>
                  <a:cubicBezTo>
                    <a:pt x="5902" y="3729"/>
                    <a:pt x="5932" y="3773"/>
                    <a:pt x="5917" y="3861"/>
                  </a:cubicBezTo>
                  <a:close/>
                  <a:moveTo>
                    <a:pt x="14271" y="3861"/>
                  </a:moveTo>
                  <a:cubicBezTo>
                    <a:pt x="14256" y="3905"/>
                    <a:pt x="14094" y="3861"/>
                    <a:pt x="14094" y="3817"/>
                  </a:cubicBezTo>
                  <a:cubicBezTo>
                    <a:pt x="14094" y="3773"/>
                    <a:pt x="14138" y="3802"/>
                    <a:pt x="14182" y="3817"/>
                  </a:cubicBezTo>
                  <a:cubicBezTo>
                    <a:pt x="14241" y="3846"/>
                    <a:pt x="14271" y="3861"/>
                    <a:pt x="14271" y="3876"/>
                  </a:cubicBezTo>
                  <a:close/>
                  <a:moveTo>
                    <a:pt x="14770" y="3979"/>
                  </a:moveTo>
                  <a:cubicBezTo>
                    <a:pt x="14770" y="3993"/>
                    <a:pt x="14755" y="4008"/>
                    <a:pt x="14726" y="4023"/>
                  </a:cubicBezTo>
                  <a:cubicBezTo>
                    <a:pt x="14711" y="4008"/>
                    <a:pt x="14682" y="3993"/>
                    <a:pt x="14667" y="3979"/>
                  </a:cubicBezTo>
                  <a:cubicBezTo>
                    <a:pt x="14652" y="3949"/>
                    <a:pt x="14667" y="3934"/>
                    <a:pt x="14696" y="3934"/>
                  </a:cubicBezTo>
                  <a:cubicBezTo>
                    <a:pt x="14740" y="3934"/>
                    <a:pt x="14755" y="3964"/>
                    <a:pt x="14755" y="3993"/>
                  </a:cubicBezTo>
                  <a:close/>
                  <a:moveTo>
                    <a:pt x="6108" y="4140"/>
                  </a:moveTo>
                  <a:cubicBezTo>
                    <a:pt x="6108" y="4184"/>
                    <a:pt x="6005" y="4184"/>
                    <a:pt x="5976" y="4140"/>
                  </a:cubicBezTo>
                  <a:cubicBezTo>
                    <a:pt x="5961" y="4125"/>
                    <a:pt x="5961" y="4096"/>
                    <a:pt x="5976" y="4081"/>
                  </a:cubicBezTo>
                  <a:cubicBezTo>
                    <a:pt x="6005" y="4067"/>
                    <a:pt x="6108" y="4111"/>
                    <a:pt x="6108" y="4155"/>
                  </a:cubicBezTo>
                  <a:close/>
                  <a:moveTo>
                    <a:pt x="1924" y="4140"/>
                  </a:moveTo>
                  <a:cubicBezTo>
                    <a:pt x="1924" y="4155"/>
                    <a:pt x="1894" y="4184"/>
                    <a:pt x="1865" y="4184"/>
                  </a:cubicBezTo>
                  <a:cubicBezTo>
                    <a:pt x="1821" y="4184"/>
                    <a:pt x="1806" y="4155"/>
                    <a:pt x="1821" y="4140"/>
                  </a:cubicBezTo>
                  <a:cubicBezTo>
                    <a:pt x="1836" y="4111"/>
                    <a:pt x="1865" y="4096"/>
                    <a:pt x="1894" y="4096"/>
                  </a:cubicBezTo>
                  <a:cubicBezTo>
                    <a:pt x="1909" y="4111"/>
                    <a:pt x="1924" y="4125"/>
                    <a:pt x="1909" y="4155"/>
                  </a:cubicBezTo>
                  <a:close/>
                  <a:moveTo>
                    <a:pt x="1601" y="4169"/>
                  </a:moveTo>
                  <a:cubicBezTo>
                    <a:pt x="1572" y="4184"/>
                    <a:pt x="1542" y="4184"/>
                    <a:pt x="1513" y="4169"/>
                  </a:cubicBezTo>
                  <a:cubicBezTo>
                    <a:pt x="1483" y="4155"/>
                    <a:pt x="1498" y="4140"/>
                    <a:pt x="1542" y="4140"/>
                  </a:cubicBezTo>
                  <a:cubicBezTo>
                    <a:pt x="1586" y="4140"/>
                    <a:pt x="1601" y="4169"/>
                    <a:pt x="1572" y="4169"/>
                  </a:cubicBezTo>
                  <a:close/>
                  <a:moveTo>
                    <a:pt x="14373" y="4184"/>
                  </a:moveTo>
                  <a:cubicBezTo>
                    <a:pt x="14373" y="4199"/>
                    <a:pt x="14373" y="4213"/>
                    <a:pt x="14359" y="4213"/>
                  </a:cubicBezTo>
                  <a:cubicBezTo>
                    <a:pt x="14344" y="4213"/>
                    <a:pt x="14329" y="4199"/>
                    <a:pt x="14315" y="4184"/>
                  </a:cubicBezTo>
                  <a:cubicBezTo>
                    <a:pt x="14300" y="4155"/>
                    <a:pt x="14315" y="4140"/>
                    <a:pt x="14329" y="4140"/>
                  </a:cubicBezTo>
                  <a:cubicBezTo>
                    <a:pt x="14359" y="4140"/>
                    <a:pt x="14373" y="4169"/>
                    <a:pt x="14359" y="4184"/>
                  </a:cubicBezTo>
                  <a:close/>
                  <a:moveTo>
                    <a:pt x="9470" y="4243"/>
                  </a:moveTo>
                  <a:cubicBezTo>
                    <a:pt x="9470" y="4272"/>
                    <a:pt x="9455" y="4287"/>
                    <a:pt x="9426" y="4287"/>
                  </a:cubicBezTo>
                  <a:cubicBezTo>
                    <a:pt x="9411" y="4272"/>
                    <a:pt x="9396" y="4243"/>
                    <a:pt x="9411" y="4213"/>
                  </a:cubicBezTo>
                  <a:cubicBezTo>
                    <a:pt x="9440" y="4169"/>
                    <a:pt x="9470" y="4184"/>
                    <a:pt x="9470" y="4257"/>
                  </a:cubicBezTo>
                  <a:close/>
                  <a:moveTo>
                    <a:pt x="1836" y="4404"/>
                  </a:moveTo>
                  <a:cubicBezTo>
                    <a:pt x="1777" y="4478"/>
                    <a:pt x="1718" y="4434"/>
                    <a:pt x="1718" y="4316"/>
                  </a:cubicBezTo>
                  <a:cubicBezTo>
                    <a:pt x="1718" y="4199"/>
                    <a:pt x="1718" y="4228"/>
                    <a:pt x="1792" y="4287"/>
                  </a:cubicBezTo>
                  <a:cubicBezTo>
                    <a:pt x="1865" y="4346"/>
                    <a:pt x="1850" y="4390"/>
                    <a:pt x="1821" y="4419"/>
                  </a:cubicBezTo>
                  <a:close/>
                  <a:moveTo>
                    <a:pt x="18469" y="4257"/>
                  </a:moveTo>
                  <a:cubicBezTo>
                    <a:pt x="18469" y="4287"/>
                    <a:pt x="18455" y="4302"/>
                    <a:pt x="18411" y="4302"/>
                  </a:cubicBezTo>
                  <a:cubicBezTo>
                    <a:pt x="18352" y="4302"/>
                    <a:pt x="18337" y="4287"/>
                    <a:pt x="18352" y="4257"/>
                  </a:cubicBezTo>
                  <a:cubicBezTo>
                    <a:pt x="18352" y="4243"/>
                    <a:pt x="18381" y="4228"/>
                    <a:pt x="18411" y="4213"/>
                  </a:cubicBezTo>
                  <a:cubicBezTo>
                    <a:pt x="18425" y="4228"/>
                    <a:pt x="18455" y="4243"/>
                    <a:pt x="18455" y="4272"/>
                  </a:cubicBezTo>
                  <a:close/>
                  <a:moveTo>
                    <a:pt x="5095" y="4316"/>
                  </a:moveTo>
                  <a:cubicBezTo>
                    <a:pt x="5124" y="4375"/>
                    <a:pt x="5110" y="4390"/>
                    <a:pt x="5066" y="4346"/>
                  </a:cubicBezTo>
                  <a:cubicBezTo>
                    <a:pt x="5007" y="4302"/>
                    <a:pt x="4992" y="4257"/>
                    <a:pt x="5036" y="4257"/>
                  </a:cubicBezTo>
                  <a:cubicBezTo>
                    <a:pt x="5051" y="4272"/>
                    <a:pt x="5080" y="4302"/>
                    <a:pt x="5095" y="4331"/>
                  </a:cubicBezTo>
                  <a:close/>
                  <a:moveTo>
                    <a:pt x="1102" y="4742"/>
                  </a:moveTo>
                  <a:cubicBezTo>
                    <a:pt x="1072" y="4771"/>
                    <a:pt x="1058" y="4771"/>
                    <a:pt x="1058" y="4742"/>
                  </a:cubicBezTo>
                  <a:cubicBezTo>
                    <a:pt x="1058" y="4683"/>
                    <a:pt x="1102" y="4639"/>
                    <a:pt x="1131" y="4669"/>
                  </a:cubicBezTo>
                  <a:cubicBezTo>
                    <a:pt x="1160" y="4698"/>
                    <a:pt x="1116" y="4727"/>
                    <a:pt x="1087" y="4757"/>
                  </a:cubicBezTo>
                  <a:close/>
                  <a:moveTo>
                    <a:pt x="18880" y="4889"/>
                  </a:moveTo>
                  <a:cubicBezTo>
                    <a:pt x="18880" y="4918"/>
                    <a:pt x="18866" y="4933"/>
                    <a:pt x="18836" y="4933"/>
                  </a:cubicBezTo>
                  <a:cubicBezTo>
                    <a:pt x="18822" y="4933"/>
                    <a:pt x="18807" y="4918"/>
                    <a:pt x="18807" y="4889"/>
                  </a:cubicBezTo>
                  <a:cubicBezTo>
                    <a:pt x="18807" y="4874"/>
                    <a:pt x="18822" y="4874"/>
                    <a:pt x="18822" y="4874"/>
                  </a:cubicBezTo>
                  <a:cubicBezTo>
                    <a:pt x="18851" y="4859"/>
                    <a:pt x="18866" y="4874"/>
                    <a:pt x="18866" y="4903"/>
                  </a:cubicBezTo>
                  <a:close/>
                  <a:moveTo>
                    <a:pt x="1175" y="4992"/>
                  </a:moveTo>
                  <a:cubicBezTo>
                    <a:pt x="1175" y="5021"/>
                    <a:pt x="1160" y="5050"/>
                    <a:pt x="1131" y="5065"/>
                  </a:cubicBezTo>
                  <a:cubicBezTo>
                    <a:pt x="1116" y="5080"/>
                    <a:pt x="1087" y="5065"/>
                    <a:pt x="1087" y="5021"/>
                  </a:cubicBezTo>
                  <a:cubicBezTo>
                    <a:pt x="1087" y="4977"/>
                    <a:pt x="1116" y="4933"/>
                    <a:pt x="1131" y="4933"/>
                  </a:cubicBezTo>
                  <a:cubicBezTo>
                    <a:pt x="1146" y="4933"/>
                    <a:pt x="1160" y="4962"/>
                    <a:pt x="1160" y="4992"/>
                  </a:cubicBezTo>
                  <a:close/>
                  <a:moveTo>
                    <a:pt x="10248" y="4992"/>
                  </a:moveTo>
                  <a:cubicBezTo>
                    <a:pt x="10248" y="5021"/>
                    <a:pt x="10233" y="5036"/>
                    <a:pt x="10219" y="5021"/>
                  </a:cubicBezTo>
                  <a:cubicBezTo>
                    <a:pt x="10189" y="5006"/>
                    <a:pt x="10189" y="4977"/>
                    <a:pt x="10204" y="4962"/>
                  </a:cubicBezTo>
                  <a:cubicBezTo>
                    <a:pt x="10233" y="4933"/>
                    <a:pt x="10248" y="4933"/>
                    <a:pt x="10248" y="5006"/>
                  </a:cubicBezTo>
                  <a:close/>
                  <a:moveTo>
                    <a:pt x="18205" y="5021"/>
                  </a:moveTo>
                  <a:cubicBezTo>
                    <a:pt x="18205" y="5065"/>
                    <a:pt x="18088" y="5036"/>
                    <a:pt x="18058" y="4977"/>
                  </a:cubicBezTo>
                  <a:cubicBezTo>
                    <a:pt x="18044" y="4947"/>
                    <a:pt x="18073" y="4947"/>
                    <a:pt x="18117" y="4962"/>
                  </a:cubicBezTo>
                  <a:cubicBezTo>
                    <a:pt x="18176" y="4962"/>
                    <a:pt x="18205" y="5006"/>
                    <a:pt x="18205" y="5036"/>
                  </a:cubicBezTo>
                  <a:close/>
                  <a:moveTo>
                    <a:pt x="10468" y="5094"/>
                  </a:moveTo>
                  <a:cubicBezTo>
                    <a:pt x="10380" y="5124"/>
                    <a:pt x="10380" y="5109"/>
                    <a:pt x="10409" y="5036"/>
                  </a:cubicBezTo>
                  <a:cubicBezTo>
                    <a:pt x="10424" y="4977"/>
                    <a:pt x="10439" y="4977"/>
                    <a:pt x="10483" y="5021"/>
                  </a:cubicBezTo>
                  <a:cubicBezTo>
                    <a:pt x="10542" y="5050"/>
                    <a:pt x="10527" y="5080"/>
                    <a:pt x="10468" y="5109"/>
                  </a:cubicBezTo>
                  <a:close/>
                  <a:moveTo>
                    <a:pt x="9426" y="5065"/>
                  </a:moveTo>
                  <a:cubicBezTo>
                    <a:pt x="9426" y="5065"/>
                    <a:pt x="9411" y="5080"/>
                    <a:pt x="9367" y="5080"/>
                  </a:cubicBezTo>
                  <a:cubicBezTo>
                    <a:pt x="9338" y="5080"/>
                    <a:pt x="9308" y="5065"/>
                    <a:pt x="9308" y="5050"/>
                  </a:cubicBezTo>
                  <a:cubicBezTo>
                    <a:pt x="9308" y="5021"/>
                    <a:pt x="9338" y="5021"/>
                    <a:pt x="9367" y="5036"/>
                  </a:cubicBezTo>
                  <a:cubicBezTo>
                    <a:pt x="9411" y="5036"/>
                    <a:pt x="9426" y="5080"/>
                    <a:pt x="9426" y="5080"/>
                  </a:cubicBezTo>
                  <a:close/>
                  <a:moveTo>
                    <a:pt x="5653" y="5359"/>
                  </a:moveTo>
                  <a:cubicBezTo>
                    <a:pt x="5623" y="5388"/>
                    <a:pt x="5565" y="5300"/>
                    <a:pt x="5565" y="5212"/>
                  </a:cubicBezTo>
                  <a:lnTo>
                    <a:pt x="5565" y="5109"/>
                  </a:lnTo>
                  <a:lnTo>
                    <a:pt x="5609" y="5226"/>
                  </a:lnTo>
                  <a:cubicBezTo>
                    <a:pt x="5638" y="5300"/>
                    <a:pt x="5653" y="5359"/>
                    <a:pt x="5653" y="5373"/>
                  </a:cubicBezTo>
                  <a:close/>
                  <a:moveTo>
                    <a:pt x="18924" y="5226"/>
                  </a:moveTo>
                  <a:cubicBezTo>
                    <a:pt x="18924" y="5256"/>
                    <a:pt x="18910" y="5285"/>
                    <a:pt x="18880" y="5285"/>
                  </a:cubicBezTo>
                  <a:cubicBezTo>
                    <a:pt x="18851" y="5285"/>
                    <a:pt x="18851" y="5256"/>
                    <a:pt x="18866" y="5226"/>
                  </a:cubicBezTo>
                  <a:cubicBezTo>
                    <a:pt x="18880" y="5197"/>
                    <a:pt x="18895" y="5168"/>
                    <a:pt x="18910" y="5168"/>
                  </a:cubicBezTo>
                  <a:cubicBezTo>
                    <a:pt x="18910" y="5168"/>
                    <a:pt x="18910" y="5212"/>
                    <a:pt x="18910" y="5241"/>
                  </a:cubicBezTo>
                  <a:close/>
                  <a:moveTo>
                    <a:pt x="1249" y="5270"/>
                  </a:moveTo>
                  <a:cubicBezTo>
                    <a:pt x="1234" y="5314"/>
                    <a:pt x="1087" y="5329"/>
                    <a:pt x="1087" y="5285"/>
                  </a:cubicBezTo>
                  <a:cubicBezTo>
                    <a:pt x="1087" y="5241"/>
                    <a:pt x="1131" y="5212"/>
                    <a:pt x="1204" y="5226"/>
                  </a:cubicBezTo>
                  <a:cubicBezTo>
                    <a:pt x="1234" y="5241"/>
                    <a:pt x="1249" y="5256"/>
                    <a:pt x="1249" y="5270"/>
                  </a:cubicBezTo>
                  <a:close/>
                  <a:moveTo>
                    <a:pt x="10160" y="5476"/>
                  </a:moveTo>
                  <a:cubicBezTo>
                    <a:pt x="10145" y="5505"/>
                    <a:pt x="10130" y="5520"/>
                    <a:pt x="10101" y="5520"/>
                  </a:cubicBezTo>
                  <a:cubicBezTo>
                    <a:pt x="10072" y="5520"/>
                    <a:pt x="10072" y="5491"/>
                    <a:pt x="10101" y="5461"/>
                  </a:cubicBezTo>
                  <a:cubicBezTo>
                    <a:pt x="10145" y="5403"/>
                    <a:pt x="10204" y="5417"/>
                    <a:pt x="10160" y="5491"/>
                  </a:cubicBezTo>
                  <a:close/>
                  <a:moveTo>
                    <a:pt x="1278" y="5564"/>
                  </a:moveTo>
                  <a:cubicBezTo>
                    <a:pt x="1234" y="5740"/>
                    <a:pt x="1219" y="5755"/>
                    <a:pt x="1146" y="5652"/>
                  </a:cubicBezTo>
                  <a:cubicBezTo>
                    <a:pt x="1072" y="5564"/>
                    <a:pt x="1072" y="5505"/>
                    <a:pt x="1146" y="5535"/>
                  </a:cubicBezTo>
                  <a:cubicBezTo>
                    <a:pt x="1190" y="5549"/>
                    <a:pt x="1219" y="5535"/>
                    <a:pt x="1234" y="5505"/>
                  </a:cubicBezTo>
                  <a:cubicBezTo>
                    <a:pt x="1263" y="5403"/>
                    <a:pt x="1293" y="5447"/>
                    <a:pt x="1263" y="5579"/>
                  </a:cubicBezTo>
                  <a:close/>
                  <a:moveTo>
                    <a:pt x="5315" y="5593"/>
                  </a:moveTo>
                  <a:cubicBezTo>
                    <a:pt x="5300" y="5623"/>
                    <a:pt x="5271" y="5637"/>
                    <a:pt x="5242" y="5637"/>
                  </a:cubicBezTo>
                  <a:cubicBezTo>
                    <a:pt x="5212" y="5637"/>
                    <a:pt x="5212" y="5623"/>
                    <a:pt x="5242" y="5579"/>
                  </a:cubicBezTo>
                  <a:cubicBezTo>
                    <a:pt x="5286" y="5520"/>
                    <a:pt x="5345" y="5549"/>
                    <a:pt x="5300" y="5608"/>
                  </a:cubicBezTo>
                  <a:close/>
                  <a:moveTo>
                    <a:pt x="13904" y="5740"/>
                  </a:moveTo>
                  <a:cubicBezTo>
                    <a:pt x="13948" y="5814"/>
                    <a:pt x="13948" y="5843"/>
                    <a:pt x="13918" y="5887"/>
                  </a:cubicBezTo>
                  <a:cubicBezTo>
                    <a:pt x="13845" y="5946"/>
                    <a:pt x="13786" y="5887"/>
                    <a:pt x="13786" y="5755"/>
                  </a:cubicBezTo>
                  <a:cubicBezTo>
                    <a:pt x="13786" y="5623"/>
                    <a:pt x="13815" y="5623"/>
                    <a:pt x="13889" y="5755"/>
                  </a:cubicBezTo>
                  <a:close/>
                  <a:moveTo>
                    <a:pt x="14300" y="5843"/>
                  </a:moveTo>
                  <a:cubicBezTo>
                    <a:pt x="14300" y="5858"/>
                    <a:pt x="14285" y="5872"/>
                    <a:pt x="14256" y="5872"/>
                  </a:cubicBezTo>
                  <a:cubicBezTo>
                    <a:pt x="14241" y="5872"/>
                    <a:pt x="14226" y="5858"/>
                    <a:pt x="14241" y="5843"/>
                  </a:cubicBezTo>
                  <a:cubicBezTo>
                    <a:pt x="14256" y="5814"/>
                    <a:pt x="14271" y="5799"/>
                    <a:pt x="14285" y="5799"/>
                  </a:cubicBezTo>
                  <a:cubicBezTo>
                    <a:pt x="14300" y="5799"/>
                    <a:pt x="14285" y="5828"/>
                    <a:pt x="14285" y="5858"/>
                  </a:cubicBezTo>
                  <a:close/>
                  <a:moveTo>
                    <a:pt x="573" y="6269"/>
                  </a:moveTo>
                  <a:cubicBezTo>
                    <a:pt x="573" y="6313"/>
                    <a:pt x="544" y="6298"/>
                    <a:pt x="500" y="6254"/>
                  </a:cubicBezTo>
                  <a:cubicBezTo>
                    <a:pt x="441" y="6210"/>
                    <a:pt x="441" y="6166"/>
                    <a:pt x="456" y="6151"/>
                  </a:cubicBezTo>
                  <a:cubicBezTo>
                    <a:pt x="470" y="6107"/>
                    <a:pt x="588" y="6225"/>
                    <a:pt x="559" y="6283"/>
                  </a:cubicBezTo>
                  <a:close/>
                  <a:moveTo>
                    <a:pt x="1058" y="6239"/>
                  </a:moveTo>
                  <a:cubicBezTo>
                    <a:pt x="1043" y="6283"/>
                    <a:pt x="1028" y="6313"/>
                    <a:pt x="1028" y="6283"/>
                  </a:cubicBezTo>
                  <a:cubicBezTo>
                    <a:pt x="1028" y="6225"/>
                    <a:pt x="1058" y="6107"/>
                    <a:pt x="1087" y="6122"/>
                  </a:cubicBezTo>
                  <a:cubicBezTo>
                    <a:pt x="1102" y="6151"/>
                    <a:pt x="1072" y="6195"/>
                    <a:pt x="1043" y="6254"/>
                  </a:cubicBezTo>
                  <a:close/>
                  <a:moveTo>
                    <a:pt x="837" y="6313"/>
                  </a:moveTo>
                  <a:cubicBezTo>
                    <a:pt x="852" y="6327"/>
                    <a:pt x="837" y="6357"/>
                    <a:pt x="823" y="6357"/>
                  </a:cubicBezTo>
                  <a:cubicBezTo>
                    <a:pt x="808" y="6357"/>
                    <a:pt x="779" y="6327"/>
                    <a:pt x="779" y="6313"/>
                  </a:cubicBezTo>
                  <a:cubicBezTo>
                    <a:pt x="779" y="6283"/>
                    <a:pt x="779" y="6269"/>
                    <a:pt x="793" y="6269"/>
                  </a:cubicBezTo>
                  <a:cubicBezTo>
                    <a:pt x="823" y="6269"/>
                    <a:pt x="823" y="6298"/>
                    <a:pt x="823" y="6327"/>
                  </a:cubicBezTo>
                  <a:close/>
                  <a:moveTo>
                    <a:pt x="9514" y="6518"/>
                  </a:moveTo>
                  <a:cubicBezTo>
                    <a:pt x="9514" y="6548"/>
                    <a:pt x="9499" y="6562"/>
                    <a:pt x="9485" y="6562"/>
                  </a:cubicBezTo>
                  <a:cubicBezTo>
                    <a:pt x="9455" y="6577"/>
                    <a:pt x="9440" y="6562"/>
                    <a:pt x="9440" y="6548"/>
                  </a:cubicBezTo>
                  <a:cubicBezTo>
                    <a:pt x="9440" y="6533"/>
                    <a:pt x="9455" y="6518"/>
                    <a:pt x="9470" y="6518"/>
                  </a:cubicBezTo>
                  <a:cubicBezTo>
                    <a:pt x="9485" y="6518"/>
                    <a:pt x="9499" y="6533"/>
                    <a:pt x="9499" y="6533"/>
                  </a:cubicBezTo>
                  <a:close/>
                  <a:moveTo>
                    <a:pt x="9323" y="6753"/>
                  </a:moveTo>
                  <a:cubicBezTo>
                    <a:pt x="9323" y="6768"/>
                    <a:pt x="9308" y="6783"/>
                    <a:pt x="9279" y="6783"/>
                  </a:cubicBezTo>
                  <a:cubicBezTo>
                    <a:pt x="9264" y="6783"/>
                    <a:pt x="9235" y="6768"/>
                    <a:pt x="9235" y="6753"/>
                  </a:cubicBezTo>
                  <a:cubicBezTo>
                    <a:pt x="9235" y="6724"/>
                    <a:pt x="9264" y="6709"/>
                    <a:pt x="9279" y="6709"/>
                  </a:cubicBezTo>
                  <a:cubicBezTo>
                    <a:pt x="9308" y="6709"/>
                    <a:pt x="9323" y="6739"/>
                    <a:pt x="9308" y="6753"/>
                  </a:cubicBezTo>
                  <a:close/>
                  <a:moveTo>
                    <a:pt x="793" y="6959"/>
                  </a:moveTo>
                  <a:cubicBezTo>
                    <a:pt x="823" y="7003"/>
                    <a:pt x="793" y="7017"/>
                    <a:pt x="749" y="7017"/>
                  </a:cubicBezTo>
                  <a:cubicBezTo>
                    <a:pt x="661" y="7017"/>
                    <a:pt x="647" y="6973"/>
                    <a:pt x="691" y="6929"/>
                  </a:cubicBezTo>
                  <a:cubicBezTo>
                    <a:pt x="749" y="6885"/>
                    <a:pt x="764" y="6915"/>
                    <a:pt x="779" y="6973"/>
                  </a:cubicBezTo>
                  <a:close/>
                  <a:moveTo>
                    <a:pt x="4977" y="6988"/>
                  </a:moveTo>
                  <a:cubicBezTo>
                    <a:pt x="4977" y="7003"/>
                    <a:pt x="4977" y="7017"/>
                    <a:pt x="4963" y="7017"/>
                  </a:cubicBezTo>
                  <a:cubicBezTo>
                    <a:pt x="4948" y="7017"/>
                    <a:pt x="4933" y="7003"/>
                    <a:pt x="4919" y="6988"/>
                  </a:cubicBezTo>
                  <a:cubicBezTo>
                    <a:pt x="4904" y="6959"/>
                    <a:pt x="4919" y="6944"/>
                    <a:pt x="4933" y="6944"/>
                  </a:cubicBezTo>
                  <a:cubicBezTo>
                    <a:pt x="4948" y="6944"/>
                    <a:pt x="4963" y="6973"/>
                    <a:pt x="4963" y="7003"/>
                  </a:cubicBezTo>
                  <a:close/>
                  <a:moveTo>
                    <a:pt x="294" y="7326"/>
                  </a:moveTo>
                  <a:cubicBezTo>
                    <a:pt x="294" y="7370"/>
                    <a:pt x="294" y="7384"/>
                    <a:pt x="280" y="7384"/>
                  </a:cubicBezTo>
                  <a:cubicBezTo>
                    <a:pt x="265" y="7384"/>
                    <a:pt x="250" y="7370"/>
                    <a:pt x="236" y="7326"/>
                  </a:cubicBezTo>
                  <a:cubicBezTo>
                    <a:pt x="221" y="7296"/>
                    <a:pt x="236" y="7267"/>
                    <a:pt x="250" y="7267"/>
                  </a:cubicBezTo>
                  <a:cubicBezTo>
                    <a:pt x="265" y="7267"/>
                    <a:pt x="294" y="7296"/>
                    <a:pt x="294" y="7326"/>
                  </a:cubicBezTo>
                  <a:close/>
                  <a:moveTo>
                    <a:pt x="764" y="7810"/>
                  </a:moveTo>
                  <a:cubicBezTo>
                    <a:pt x="735" y="7825"/>
                    <a:pt x="705" y="7825"/>
                    <a:pt x="676" y="7810"/>
                  </a:cubicBezTo>
                  <a:cubicBezTo>
                    <a:pt x="647" y="7796"/>
                    <a:pt x="661" y="7781"/>
                    <a:pt x="705" y="7781"/>
                  </a:cubicBezTo>
                  <a:cubicBezTo>
                    <a:pt x="749" y="7781"/>
                    <a:pt x="779" y="7810"/>
                    <a:pt x="764" y="78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" name="Google Shape;328;p9"/>
          <p:cNvGrpSpPr/>
          <p:nvPr/>
        </p:nvGrpSpPr>
        <p:grpSpPr>
          <a:xfrm>
            <a:off x="7756079" y="3424450"/>
            <a:ext cx="1656923" cy="2592338"/>
            <a:chOff x="7756079" y="3424450"/>
            <a:chExt cx="1656923" cy="2592338"/>
          </a:xfrm>
        </p:grpSpPr>
        <p:sp>
          <p:nvSpPr>
            <p:cNvPr id="329" name="Google Shape;329;p9"/>
            <p:cNvSpPr/>
            <p:nvPr/>
          </p:nvSpPr>
          <p:spPr>
            <a:xfrm flipH="1">
              <a:off x="7888361" y="4054037"/>
              <a:ext cx="1524640" cy="1962751"/>
            </a:xfrm>
            <a:custGeom>
              <a:avLst/>
              <a:gdLst/>
              <a:ahLst/>
              <a:cxnLst/>
              <a:rect l="l" t="t" r="r" b="b"/>
              <a:pathLst>
                <a:path w="26060" h="33547" extrusionOk="0">
                  <a:moveTo>
                    <a:pt x="5418" y="1"/>
                  </a:moveTo>
                  <a:cubicBezTo>
                    <a:pt x="5418" y="1"/>
                    <a:pt x="1542" y="11349"/>
                    <a:pt x="779" y="20378"/>
                  </a:cubicBezTo>
                  <a:cubicBezTo>
                    <a:pt x="1" y="29421"/>
                    <a:pt x="3876" y="33546"/>
                    <a:pt x="3876" y="33546"/>
                  </a:cubicBezTo>
                  <a:cubicBezTo>
                    <a:pt x="3876" y="33546"/>
                    <a:pt x="18836" y="26059"/>
                    <a:pt x="22448" y="20378"/>
                  </a:cubicBezTo>
                  <a:cubicBezTo>
                    <a:pt x="26059" y="14711"/>
                    <a:pt x="25032" y="13933"/>
                    <a:pt x="25546" y="9543"/>
                  </a:cubicBezTo>
                  <a:cubicBezTo>
                    <a:pt x="26059" y="5154"/>
                    <a:pt x="21684" y="4640"/>
                    <a:pt x="20128" y="2834"/>
                  </a:cubicBezTo>
                  <a:cubicBezTo>
                    <a:pt x="18587" y="1028"/>
                    <a:pt x="5418" y="1"/>
                    <a:pt x="5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9"/>
            <p:cNvSpPr/>
            <p:nvPr/>
          </p:nvSpPr>
          <p:spPr>
            <a:xfrm flipH="1">
              <a:off x="7756079" y="3424450"/>
              <a:ext cx="620212" cy="1061736"/>
            </a:xfrm>
            <a:custGeom>
              <a:avLst/>
              <a:gdLst/>
              <a:ahLst/>
              <a:cxnLst/>
              <a:rect l="l" t="t" r="r" b="b"/>
              <a:pathLst>
                <a:path w="10601" h="18147" extrusionOk="0">
                  <a:moveTo>
                    <a:pt x="2687" y="1"/>
                  </a:moveTo>
                  <a:cubicBezTo>
                    <a:pt x="2687" y="1"/>
                    <a:pt x="250" y="2672"/>
                    <a:pt x="118" y="3142"/>
                  </a:cubicBezTo>
                  <a:cubicBezTo>
                    <a:pt x="1" y="3597"/>
                    <a:pt x="749" y="6255"/>
                    <a:pt x="749" y="6255"/>
                  </a:cubicBezTo>
                  <a:cubicBezTo>
                    <a:pt x="749" y="6255"/>
                    <a:pt x="1263" y="11217"/>
                    <a:pt x="1527" y="12523"/>
                  </a:cubicBezTo>
                  <a:cubicBezTo>
                    <a:pt x="1792" y="13845"/>
                    <a:pt x="2056" y="14358"/>
                    <a:pt x="2320" y="15151"/>
                  </a:cubicBezTo>
                  <a:cubicBezTo>
                    <a:pt x="2320" y="15151"/>
                    <a:pt x="4199" y="18146"/>
                    <a:pt x="5256" y="18146"/>
                  </a:cubicBezTo>
                  <a:cubicBezTo>
                    <a:pt x="6299" y="18146"/>
                    <a:pt x="8281" y="16751"/>
                    <a:pt x="8281" y="16751"/>
                  </a:cubicBezTo>
                  <a:cubicBezTo>
                    <a:pt x="8281" y="16751"/>
                    <a:pt x="9206" y="14652"/>
                    <a:pt x="9440" y="13962"/>
                  </a:cubicBezTo>
                  <a:cubicBezTo>
                    <a:pt x="9675" y="13257"/>
                    <a:pt x="10365" y="11980"/>
                    <a:pt x="10483" y="11510"/>
                  </a:cubicBezTo>
                  <a:cubicBezTo>
                    <a:pt x="10600" y="11041"/>
                    <a:pt x="8046" y="8838"/>
                    <a:pt x="8046" y="8838"/>
                  </a:cubicBezTo>
                  <a:lnTo>
                    <a:pt x="6534" y="3480"/>
                  </a:lnTo>
                  <a:lnTo>
                    <a:pt x="3862" y="235"/>
                  </a:lnTo>
                  <a:lnTo>
                    <a:pt x="26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13"/>
          <p:cNvGrpSpPr/>
          <p:nvPr/>
        </p:nvGrpSpPr>
        <p:grpSpPr>
          <a:xfrm>
            <a:off x="6286548" y="-393187"/>
            <a:ext cx="2987658" cy="1710025"/>
            <a:chOff x="6286548" y="-393187"/>
            <a:chExt cx="2987658" cy="1710025"/>
          </a:xfrm>
        </p:grpSpPr>
        <p:sp>
          <p:nvSpPr>
            <p:cNvPr id="421" name="Google Shape;421;p13"/>
            <p:cNvSpPr/>
            <p:nvPr/>
          </p:nvSpPr>
          <p:spPr>
            <a:xfrm>
              <a:off x="7263200" y="-393187"/>
              <a:ext cx="2011007" cy="1710025"/>
            </a:xfrm>
            <a:custGeom>
              <a:avLst/>
              <a:gdLst/>
              <a:ahLst/>
              <a:cxnLst/>
              <a:rect l="l" t="t" r="r" b="b"/>
              <a:pathLst>
                <a:path w="36835" h="31322" extrusionOk="0">
                  <a:moveTo>
                    <a:pt x="20715" y="0"/>
                  </a:moveTo>
                  <a:cubicBezTo>
                    <a:pt x="20715" y="0"/>
                    <a:pt x="16047" y="265"/>
                    <a:pt x="13213" y="1542"/>
                  </a:cubicBezTo>
                  <a:cubicBezTo>
                    <a:pt x="10365" y="2834"/>
                    <a:pt x="9323" y="5153"/>
                    <a:pt x="8295" y="7238"/>
                  </a:cubicBezTo>
                  <a:cubicBezTo>
                    <a:pt x="7253" y="9323"/>
                    <a:pt x="0" y="16046"/>
                    <a:pt x="0" y="16046"/>
                  </a:cubicBezTo>
                  <a:cubicBezTo>
                    <a:pt x="0" y="16046"/>
                    <a:pt x="265" y="18630"/>
                    <a:pt x="1043" y="20700"/>
                  </a:cubicBezTo>
                  <a:cubicBezTo>
                    <a:pt x="1821" y="22770"/>
                    <a:pt x="3627" y="25883"/>
                    <a:pt x="3627" y="25883"/>
                  </a:cubicBezTo>
                  <a:lnTo>
                    <a:pt x="4669" y="26396"/>
                  </a:lnTo>
                  <a:cubicBezTo>
                    <a:pt x="5697" y="26910"/>
                    <a:pt x="8295" y="29244"/>
                    <a:pt x="10615" y="30536"/>
                  </a:cubicBezTo>
                  <a:cubicBezTo>
                    <a:pt x="11790" y="31187"/>
                    <a:pt x="12437" y="31316"/>
                    <a:pt x="13286" y="31316"/>
                  </a:cubicBezTo>
                  <a:cubicBezTo>
                    <a:pt x="13847" y="31316"/>
                    <a:pt x="14496" y="31260"/>
                    <a:pt x="15445" y="31260"/>
                  </a:cubicBezTo>
                  <a:cubicBezTo>
                    <a:pt x="15912" y="31260"/>
                    <a:pt x="16452" y="31274"/>
                    <a:pt x="17089" y="31314"/>
                  </a:cubicBezTo>
                  <a:cubicBezTo>
                    <a:pt x="17161" y="31319"/>
                    <a:pt x="17237" y="31321"/>
                    <a:pt x="17317" y="31321"/>
                  </a:cubicBezTo>
                  <a:cubicBezTo>
                    <a:pt x="21525" y="31321"/>
                    <a:pt x="35837" y="24958"/>
                    <a:pt x="35837" y="24958"/>
                  </a:cubicBezTo>
                  <a:lnTo>
                    <a:pt x="36835" y="1777"/>
                  </a:lnTo>
                  <a:lnTo>
                    <a:pt x="29010" y="250"/>
                  </a:lnTo>
                  <a:lnTo>
                    <a:pt x="207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3"/>
            <p:cNvSpPr/>
            <p:nvPr/>
          </p:nvSpPr>
          <p:spPr>
            <a:xfrm>
              <a:off x="6286548" y="425573"/>
              <a:ext cx="1540152" cy="686377"/>
            </a:xfrm>
            <a:custGeom>
              <a:avLst/>
              <a:gdLst/>
              <a:ahLst/>
              <a:cxnLst/>
              <a:rect l="l" t="t" r="r" b="b"/>
              <a:pathLst>
                <a:path w="19174" h="8545" extrusionOk="0">
                  <a:moveTo>
                    <a:pt x="17603" y="29"/>
                  </a:moveTo>
                  <a:lnTo>
                    <a:pt x="17486" y="73"/>
                  </a:lnTo>
                  <a:cubicBezTo>
                    <a:pt x="17442" y="88"/>
                    <a:pt x="17383" y="103"/>
                    <a:pt x="17324" y="103"/>
                  </a:cubicBezTo>
                  <a:cubicBezTo>
                    <a:pt x="17177" y="147"/>
                    <a:pt x="17031" y="206"/>
                    <a:pt x="16898" y="279"/>
                  </a:cubicBezTo>
                  <a:cubicBezTo>
                    <a:pt x="16854" y="294"/>
                    <a:pt x="16840" y="338"/>
                    <a:pt x="16840" y="367"/>
                  </a:cubicBezTo>
                  <a:cubicBezTo>
                    <a:pt x="16840" y="426"/>
                    <a:pt x="16840" y="426"/>
                    <a:pt x="16796" y="396"/>
                  </a:cubicBezTo>
                  <a:cubicBezTo>
                    <a:pt x="16752" y="352"/>
                    <a:pt x="16708" y="382"/>
                    <a:pt x="16575" y="470"/>
                  </a:cubicBezTo>
                  <a:cubicBezTo>
                    <a:pt x="16517" y="514"/>
                    <a:pt x="16458" y="573"/>
                    <a:pt x="16414" y="646"/>
                  </a:cubicBezTo>
                  <a:cubicBezTo>
                    <a:pt x="16414" y="675"/>
                    <a:pt x="16399" y="675"/>
                    <a:pt x="16385" y="646"/>
                  </a:cubicBezTo>
                  <a:cubicBezTo>
                    <a:pt x="16370" y="617"/>
                    <a:pt x="16341" y="602"/>
                    <a:pt x="16296" y="675"/>
                  </a:cubicBezTo>
                  <a:cubicBezTo>
                    <a:pt x="16267" y="719"/>
                    <a:pt x="16223" y="749"/>
                    <a:pt x="16179" y="763"/>
                  </a:cubicBezTo>
                  <a:cubicBezTo>
                    <a:pt x="16062" y="807"/>
                    <a:pt x="15959" y="881"/>
                    <a:pt x="15885" y="984"/>
                  </a:cubicBezTo>
                  <a:cubicBezTo>
                    <a:pt x="15753" y="1101"/>
                    <a:pt x="15636" y="1219"/>
                    <a:pt x="15606" y="1219"/>
                  </a:cubicBezTo>
                  <a:cubicBezTo>
                    <a:pt x="15445" y="1395"/>
                    <a:pt x="15313" y="1571"/>
                    <a:pt x="15195" y="1776"/>
                  </a:cubicBezTo>
                  <a:cubicBezTo>
                    <a:pt x="15195" y="1806"/>
                    <a:pt x="15225" y="1820"/>
                    <a:pt x="15254" y="1820"/>
                  </a:cubicBezTo>
                  <a:cubicBezTo>
                    <a:pt x="15284" y="1820"/>
                    <a:pt x="15137" y="1909"/>
                    <a:pt x="15063" y="1923"/>
                  </a:cubicBezTo>
                  <a:cubicBezTo>
                    <a:pt x="14946" y="2041"/>
                    <a:pt x="14843" y="2187"/>
                    <a:pt x="14784" y="2334"/>
                  </a:cubicBezTo>
                  <a:cubicBezTo>
                    <a:pt x="14799" y="2378"/>
                    <a:pt x="14770" y="2408"/>
                    <a:pt x="14740" y="2408"/>
                  </a:cubicBezTo>
                  <a:cubicBezTo>
                    <a:pt x="14696" y="2408"/>
                    <a:pt x="14682" y="2378"/>
                    <a:pt x="14682" y="2334"/>
                  </a:cubicBezTo>
                  <a:cubicBezTo>
                    <a:pt x="14682" y="2290"/>
                    <a:pt x="14652" y="2261"/>
                    <a:pt x="14623" y="2261"/>
                  </a:cubicBezTo>
                  <a:cubicBezTo>
                    <a:pt x="14608" y="2261"/>
                    <a:pt x="14579" y="2261"/>
                    <a:pt x="14623" y="2217"/>
                  </a:cubicBezTo>
                  <a:cubicBezTo>
                    <a:pt x="14696" y="2173"/>
                    <a:pt x="14623" y="1718"/>
                    <a:pt x="14520" y="1365"/>
                  </a:cubicBezTo>
                  <a:cubicBezTo>
                    <a:pt x="14447" y="1130"/>
                    <a:pt x="14124" y="631"/>
                    <a:pt x="14050" y="631"/>
                  </a:cubicBezTo>
                  <a:cubicBezTo>
                    <a:pt x="13992" y="587"/>
                    <a:pt x="13933" y="514"/>
                    <a:pt x="13904" y="455"/>
                  </a:cubicBezTo>
                  <a:cubicBezTo>
                    <a:pt x="13830" y="352"/>
                    <a:pt x="13757" y="264"/>
                    <a:pt x="13713" y="279"/>
                  </a:cubicBezTo>
                  <a:cubicBezTo>
                    <a:pt x="13639" y="279"/>
                    <a:pt x="13581" y="264"/>
                    <a:pt x="13507" y="235"/>
                  </a:cubicBezTo>
                  <a:cubicBezTo>
                    <a:pt x="13404" y="191"/>
                    <a:pt x="13287" y="206"/>
                    <a:pt x="13199" y="250"/>
                  </a:cubicBezTo>
                  <a:cubicBezTo>
                    <a:pt x="13096" y="308"/>
                    <a:pt x="13052" y="308"/>
                    <a:pt x="12993" y="264"/>
                  </a:cubicBezTo>
                  <a:cubicBezTo>
                    <a:pt x="12935" y="235"/>
                    <a:pt x="12861" y="235"/>
                    <a:pt x="12802" y="264"/>
                  </a:cubicBezTo>
                  <a:cubicBezTo>
                    <a:pt x="12744" y="294"/>
                    <a:pt x="12685" y="308"/>
                    <a:pt x="12670" y="294"/>
                  </a:cubicBezTo>
                  <a:cubicBezTo>
                    <a:pt x="12568" y="308"/>
                    <a:pt x="12465" y="352"/>
                    <a:pt x="12391" y="426"/>
                  </a:cubicBezTo>
                  <a:cubicBezTo>
                    <a:pt x="12024" y="631"/>
                    <a:pt x="11378" y="1307"/>
                    <a:pt x="11290" y="1556"/>
                  </a:cubicBezTo>
                  <a:cubicBezTo>
                    <a:pt x="11261" y="1615"/>
                    <a:pt x="11232" y="1659"/>
                    <a:pt x="11217" y="1659"/>
                  </a:cubicBezTo>
                  <a:cubicBezTo>
                    <a:pt x="11011" y="1879"/>
                    <a:pt x="10821" y="2129"/>
                    <a:pt x="10659" y="2393"/>
                  </a:cubicBezTo>
                  <a:cubicBezTo>
                    <a:pt x="10644" y="2437"/>
                    <a:pt x="10615" y="2466"/>
                    <a:pt x="10586" y="2496"/>
                  </a:cubicBezTo>
                  <a:cubicBezTo>
                    <a:pt x="10483" y="2613"/>
                    <a:pt x="10409" y="2745"/>
                    <a:pt x="10336" y="2892"/>
                  </a:cubicBezTo>
                  <a:lnTo>
                    <a:pt x="10248" y="3068"/>
                  </a:lnTo>
                  <a:lnTo>
                    <a:pt x="10204" y="2907"/>
                  </a:lnTo>
                  <a:cubicBezTo>
                    <a:pt x="10189" y="2819"/>
                    <a:pt x="10145" y="2657"/>
                    <a:pt x="10130" y="2540"/>
                  </a:cubicBezTo>
                  <a:cubicBezTo>
                    <a:pt x="10116" y="2408"/>
                    <a:pt x="10072" y="2290"/>
                    <a:pt x="10028" y="2173"/>
                  </a:cubicBezTo>
                  <a:cubicBezTo>
                    <a:pt x="9984" y="2085"/>
                    <a:pt x="9940" y="1982"/>
                    <a:pt x="9925" y="1894"/>
                  </a:cubicBezTo>
                  <a:cubicBezTo>
                    <a:pt x="9896" y="1820"/>
                    <a:pt x="9866" y="1776"/>
                    <a:pt x="9808" y="1776"/>
                  </a:cubicBezTo>
                  <a:cubicBezTo>
                    <a:pt x="9749" y="1776"/>
                    <a:pt x="9705" y="1747"/>
                    <a:pt x="9690" y="1600"/>
                  </a:cubicBezTo>
                  <a:cubicBezTo>
                    <a:pt x="9661" y="1512"/>
                    <a:pt x="9617" y="1453"/>
                    <a:pt x="9543" y="1395"/>
                  </a:cubicBezTo>
                  <a:cubicBezTo>
                    <a:pt x="9485" y="1336"/>
                    <a:pt x="9426" y="1277"/>
                    <a:pt x="9382" y="1204"/>
                  </a:cubicBezTo>
                  <a:cubicBezTo>
                    <a:pt x="9338" y="1130"/>
                    <a:pt x="9308" y="1101"/>
                    <a:pt x="9235" y="1116"/>
                  </a:cubicBezTo>
                  <a:cubicBezTo>
                    <a:pt x="9162" y="1130"/>
                    <a:pt x="9132" y="1116"/>
                    <a:pt x="9118" y="1086"/>
                  </a:cubicBezTo>
                  <a:cubicBezTo>
                    <a:pt x="9073" y="1013"/>
                    <a:pt x="8648" y="940"/>
                    <a:pt x="8442" y="984"/>
                  </a:cubicBezTo>
                  <a:cubicBezTo>
                    <a:pt x="8369" y="984"/>
                    <a:pt x="8295" y="998"/>
                    <a:pt x="8222" y="998"/>
                  </a:cubicBezTo>
                  <a:cubicBezTo>
                    <a:pt x="8178" y="998"/>
                    <a:pt x="8134" y="1028"/>
                    <a:pt x="8090" y="1057"/>
                  </a:cubicBezTo>
                  <a:cubicBezTo>
                    <a:pt x="8046" y="1086"/>
                    <a:pt x="7987" y="1101"/>
                    <a:pt x="7928" y="1116"/>
                  </a:cubicBezTo>
                  <a:cubicBezTo>
                    <a:pt x="7679" y="1204"/>
                    <a:pt x="7473" y="1351"/>
                    <a:pt x="7297" y="1542"/>
                  </a:cubicBezTo>
                  <a:cubicBezTo>
                    <a:pt x="7282" y="1586"/>
                    <a:pt x="7253" y="1630"/>
                    <a:pt x="7224" y="1630"/>
                  </a:cubicBezTo>
                  <a:cubicBezTo>
                    <a:pt x="7165" y="1630"/>
                    <a:pt x="7150" y="1630"/>
                    <a:pt x="7224" y="1674"/>
                  </a:cubicBezTo>
                  <a:cubicBezTo>
                    <a:pt x="7312" y="1703"/>
                    <a:pt x="7297" y="1703"/>
                    <a:pt x="7209" y="1688"/>
                  </a:cubicBezTo>
                  <a:cubicBezTo>
                    <a:pt x="7136" y="1674"/>
                    <a:pt x="7077" y="1688"/>
                    <a:pt x="7018" y="1732"/>
                  </a:cubicBezTo>
                  <a:cubicBezTo>
                    <a:pt x="6857" y="1850"/>
                    <a:pt x="6651" y="2070"/>
                    <a:pt x="6680" y="2099"/>
                  </a:cubicBezTo>
                  <a:cubicBezTo>
                    <a:pt x="6695" y="2129"/>
                    <a:pt x="6680" y="2129"/>
                    <a:pt x="6666" y="2129"/>
                  </a:cubicBezTo>
                  <a:cubicBezTo>
                    <a:pt x="6475" y="2276"/>
                    <a:pt x="6328" y="2452"/>
                    <a:pt x="6225" y="2672"/>
                  </a:cubicBezTo>
                  <a:cubicBezTo>
                    <a:pt x="6225" y="2701"/>
                    <a:pt x="6196" y="2731"/>
                    <a:pt x="6167" y="2745"/>
                  </a:cubicBezTo>
                  <a:cubicBezTo>
                    <a:pt x="6123" y="2760"/>
                    <a:pt x="6108" y="2804"/>
                    <a:pt x="6108" y="2848"/>
                  </a:cubicBezTo>
                  <a:cubicBezTo>
                    <a:pt x="6108" y="2892"/>
                    <a:pt x="6079" y="2922"/>
                    <a:pt x="6049" y="2951"/>
                  </a:cubicBezTo>
                  <a:cubicBezTo>
                    <a:pt x="5976" y="3010"/>
                    <a:pt x="5902" y="3156"/>
                    <a:pt x="5946" y="3186"/>
                  </a:cubicBezTo>
                  <a:cubicBezTo>
                    <a:pt x="6035" y="3230"/>
                    <a:pt x="5990" y="3347"/>
                    <a:pt x="5873" y="3391"/>
                  </a:cubicBezTo>
                  <a:lnTo>
                    <a:pt x="5756" y="3435"/>
                  </a:lnTo>
                  <a:lnTo>
                    <a:pt x="5726" y="3215"/>
                  </a:lnTo>
                  <a:cubicBezTo>
                    <a:pt x="5682" y="2775"/>
                    <a:pt x="5653" y="2672"/>
                    <a:pt x="5579" y="2687"/>
                  </a:cubicBezTo>
                  <a:cubicBezTo>
                    <a:pt x="5550" y="2687"/>
                    <a:pt x="5506" y="2687"/>
                    <a:pt x="5506" y="2657"/>
                  </a:cubicBezTo>
                  <a:cubicBezTo>
                    <a:pt x="5477" y="2613"/>
                    <a:pt x="5418" y="2584"/>
                    <a:pt x="5374" y="2554"/>
                  </a:cubicBezTo>
                  <a:cubicBezTo>
                    <a:pt x="5242" y="2496"/>
                    <a:pt x="5227" y="2481"/>
                    <a:pt x="5286" y="2422"/>
                  </a:cubicBezTo>
                  <a:cubicBezTo>
                    <a:pt x="5330" y="2364"/>
                    <a:pt x="5345" y="2290"/>
                    <a:pt x="5330" y="2217"/>
                  </a:cubicBezTo>
                  <a:cubicBezTo>
                    <a:pt x="5300" y="2099"/>
                    <a:pt x="5315" y="2085"/>
                    <a:pt x="5374" y="2114"/>
                  </a:cubicBezTo>
                  <a:cubicBezTo>
                    <a:pt x="5462" y="2143"/>
                    <a:pt x="5447" y="2041"/>
                    <a:pt x="5359" y="1967"/>
                  </a:cubicBezTo>
                  <a:cubicBezTo>
                    <a:pt x="5315" y="1923"/>
                    <a:pt x="5256" y="1909"/>
                    <a:pt x="5242" y="1923"/>
                  </a:cubicBezTo>
                  <a:cubicBezTo>
                    <a:pt x="5183" y="1953"/>
                    <a:pt x="5183" y="1923"/>
                    <a:pt x="5242" y="1820"/>
                  </a:cubicBezTo>
                  <a:cubicBezTo>
                    <a:pt x="5271" y="1762"/>
                    <a:pt x="5271" y="1732"/>
                    <a:pt x="5198" y="1644"/>
                  </a:cubicBezTo>
                  <a:cubicBezTo>
                    <a:pt x="5110" y="1571"/>
                    <a:pt x="5080" y="1556"/>
                    <a:pt x="5036" y="1571"/>
                  </a:cubicBezTo>
                  <a:cubicBezTo>
                    <a:pt x="4992" y="1586"/>
                    <a:pt x="4992" y="1586"/>
                    <a:pt x="5036" y="1556"/>
                  </a:cubicBezTo>
                  <a:cubicBezTo>
                    <a:pt x="5183" y="1439"/>
                    <a:pt x="4831" y="1160"/>
                    <a:pt x="4478" y="1130"/>
                  </a:cubicBezTo>
                  <a:cubicBezTo>
                    <a:pt x="4229" y="1116"/>
                    <a:pt x="3994" y="1175"/>
                    <a:pt x="3774" y="1277"/>
                  </a:cubicBezTo>
                  <a:cubicBezTo>
                    <a:pt x="3730" y="1292"/>
                    <a:pt x="3642" y="1336"/>
                    <a:pt x="3553" y="1365"/>
                  </a:cubicBezTo>
                  <a:cubicBezTo>
                    <a:pt x="3319" y="1468"/>
                    <a:pt x="3025" y="1674"/>
                    <a:pt x="2996" y="1747"/>
                  </a:cubicBezTo>
                  <a:cubicBezTo>
                    <a:pt x="2981" y="1791"/>
                    <a:pt x="2966" y="1820"/>
                    <a:pt x="2937" y="1806"/>
                  </a:cubicBezTo>
                  <a:cubicBezTo>
                    <a:pt x="2878" y="1791"/>
                    <a:pt x="2570" y="2041"/>
                    <a:pt x="2555" y="2129"/>
                  </a:cubicBezTo>
                  <a:cubicBezTo>
                    <a:pt x="2555" y="2173"/>
                    <a:pt x="2511" y="2217"/>
                    <a:pt x="2496" y="2217"/>
                  </a:cubicBezTo>
                  <a:cubicBezTo>
                    <a:pt x="2423" y="2217"/>
                    <a:pt x="2217" y="2452"/>
                    <a:pt x="2247" y="2496"/>
                  </a:cubicBezTo>
                  <a:cubicBezTo>
                    <a:pt x="2262" y="2510"/>
                    <a:pt x="2247" y="2525"/>
                    <a:pt x="2217" y="2525"/>
                  </a:cubicBezTo>
                  <a:cubicBezTo>
                    <a:pt x="2173" y="2525"/>
                    <a:pt x="2115" y="2584"/>
                    <a:pt x="2071" y="2657"/>
                  </a:cubicBezTo>
                  <a:cubicBezTo>
                    <a:pt x="2027" y="2716"/>
                    <a:pt x="1997" y="2775"/>
                    <a:pt x="2027" y="2775"/>
                  </a:cubicBezTo>
                  <a:cubicBezTo>
                    <a:pt x="2056" y="2760"/>
                    <a:pt x="2071" y="2789"/>
                    <a:pt x="2071" y="2804"/>
                  </a:cubicBezTo>
                  <a:cubicBezTo>
                    <a:pt x="2071" y="2833"/>
                    <a:pt x="2041" y="2848"/>
                    <a:pt x="2012" y="2848"/>
                  </a:cubicBezTo>
                  <a:cubicBezTo>
                    <a:pt x="1983" y="2848"/>
                    <a:pt x="1968" y="2863"/>
                    <a:pt x="1997" y="2951"/>
                  </a:cubicBezTo>
                  <a:cubicBezTo>
                    <a:pt x="2041" y="3083"/>
                    <a:pt x="2041" y="3083"/>
                    <a:pt x="1997" y="3083"/>
                  </a:cubicBezTo>
                  <a:cubicBezTo>
                    <a:pt x="1968" y="3083"/>
                    <a:pt x="1953" y="3068"/>
                    <a:pt x="1953" y="3024"/>
                  </a:cubicBezTo>
                  <a:cubicBezTo>
                    <a:pt x="1953" y="2995"/>
                    <a:pt x="1924" y="2966"/>
                    <a:pt x="1894" y="2951"/>
                  </a:cubicBezTo>
                  <a:cubicBezTo>
                    <a:pt x="1836" y="2936"/>
                    <a:pt x="1645" y="3171"/>
                    <a:pt x="1498" y="3435"/>
                  </a:cubicBezTo>
                  <a:cubicBezTo>
                    <a:pt x="1454" y="3509"/>
                    <a:pt x="1410" y="3582"/>
                    <a:pt x="1366" y="3641"/>
                  </a:cubicBezTo>
                  <a:cubicBezTo>
                    <a:pt x="1322" y="3700"/>
                    <a:pt x="1322" y="3729"/>
                    <a:pt x="1366" y="3788"/>
                  </a:cubicBezTo>
                  <a:cubicBezTo>
                    <a:pt x="1410" y="3846"/>
                    <a:pt x="1410" y="3846"/>
                    <a:pt x="1351" y="3802"/>
                  </a:cubicBezTo>
                  <a:cubicBezTo>
                    <a:pt x="1293" y="3758"/>
                    <a:pt x="1278" y="3758"/>
                    <a:pt x="1263" y="3817"/>
                  </a:cubicBezTo>
                  <a:cubicBezTo>
                    <a:pt x="1234" y="3905"/>
                    <a:pt x="1234" y="3905"/>
                    <a:pt x="1351" y="3905"/>
                  </a:cubicBezTo>
                  <a:cubicBezTo>
                    <a:pt x="1439" y="3905"/>
                    <a:pt x="1454" y="3920"/>
                    <a:pt x="1469" y="3979"/>
                  </a:cubicBezTo>
                  <a:cubicBezTo>
                    <a:pt x="1483" y="4052"/>
                    <a:pt x="1469" y="4067"/>
                    <a:pt x="1395" y="4067"/>
                  </a:cubicBezTo>
                  <a:cubicBezTo>
                    <a:pt x="1366" y="4081"/>
                    <a:pt x="1322" y="4067"/>
                    <a:pt x="1293" y="4037"/>
                  </a:cubicBezTo>
                  <a:cubicBezTo>
                    <a:pt x="1263" y="3964"/>
                    <a:pt x="1072" y="4199"/>
                    <a:pt x="984" y="4404"/>
                  </a:cubicBezTo>
                  <a:cubicBezTo>
                    <a:pt x="867" y="4654"/>
                    <a:pt x="779" y="4874"/>
                    <a:pt x="720" y="5021"/>
                  </a:cubicBezTo>
                  <a:cubicBezTo>
                    <a:pt x="676" y="5094"/>
                    <a:pt x="647" y="5182"/>
                    <a:pt x="632" y="5270"/>
                  </a:cubicBezTo>
                  <a:cubicBezTo>
                    <a:pt x="603" y="5373"/>
                    <a:pt x="573" y="5476"/>
                    <a:pt x="529" y="5579"/>
                  </a:cubicBezTo>
                  <a:cubicBezTo>
                    <a:pt x="456" y="5740"/>
                    <a:pt x="309" y="6210"/>
                    <a:pt x="221" y="6533"/>
                  </a:cubicBezTo>
                  <a:cubicBezTo>
                    <a:pt x="191" y="6636"/>
                    <a:pt x="177" y="6753"/>
                    <a:pt x="162" y="6856"/>
                  </a:cubicBezTo>
                  <a:cubicBezTo>
                    <a:pt x="147" y="6929"/>
                    <a:pt x="147" y="7003"/>
                    <a:pt x="118" y="7076"/>
                  </a:cubicBezTo>
                  <a:cubicBezTo>
                    <a:pt x="59" y="7296"/>
                    <a:pt x="30" y="7517"/>
                    <a:pt x="30" y="7752"/>
                  </a:cubicBezTo>
                  <a:cubicBezTo>
                    <a:pt x="1" y="8207"/>
                    <a:pt x="30" y="8309"/>
                    <a:pt x="221" y="8309"/>
                  </a:cubicBezTo>
                  <a:cubicBezTo>
                    <a:pt x="280" y="8309"/>
                    <a:pt x="294" y="8324"/>
                    <a:pt x="280" y="8383"/>
                  </a:cubicBezTo>
                  <a:cubicBezTo>
                    <a:pt x="236" y="8486"/>
                    <a:pt x="309" y="8544"/>
                    <a:pt x="412" y="8515"/>
                  </a:cubicBezTo>
                  <a:cubicBezTo>
                    <a:pt x="573" y="8412"/>
                    <a:pt x="691" y="8280"/>
                    <a:pt x="749" y="8104"/>
                  </a:cubicBezTo>
                  <a:cubicBezTo>
                    <a:pt x="764" y="8060"/>
                    <a:pt x="793" y="7913"/>
                    <a:pt x="808" y="7796"/>
                  </a:cubicBezTo>
                  <a:cubicBezTo>
                    <a:pt x="882" y="7355"/>
                    <a:pt x="999" y="6915"/>
                    <a:pt x="1160" y="6504"/>
                  </a:cubicBezTo>
                  <a:cubicBezTo>
                    <a:pt x="1381" y="6019"/>
                    <a:pt x="1498" y="5740"/>
                    <a:pt x="1557" y="5564"/>
                  </a:cubicBezTo>
                  <a:cubicBezTo>
                    <a:pt x="1586" y="5491"/>
                    <a:pt x="1616" y="5403"/>
                    <a:pt x="1660" y="5329"/>
                  </a:cubicBezTo>
                  <a:cubicBezTo>
                    <a:pt x="1704" y="5285"/>
                    <a:pt x="1718" y="5241"/>
                    <a:pt x="1733" y="5182"/>
                  </a:cubicBezTo>
                  <a:cubicBezTo>
                    <a:pt x="1762" y="5109"/>
                    <a:pt x="1792" y="5036"/>
                    <a:pt x="1836" y="4962"/>
                  </a:cubicBezTo>
                  <a:cubicBezTo>
                    <a:pt x="1924" y="4815"/>
                    <a:pt x="1939" y="4698"/>
                    <a:pt x="1850" y="4727"/>
                  </a:cubicBezTo>
                  <a:cubicBezTo>
                    <a:pt x="1777" y="4757"/>
                    <a:pt x="1777" y="4713"/>
                    <a:pt x="1865" y="4610"/>
                  </a:cubicBezTo>
                  <a:cubicBezTo>
                    <a:pt x="1894" y="4566"/>
                    <a:pt x="1953" y="4536"/>
                    <a:pt x="1997" y="4536"/>
                  </a:cubicBezTo>
                  <a:cubicBezTo>
                    <a:pt x="2041" y="4536"/>
                    <a:pt x="2085" y="4492"/>
                    <a:pt x="2144" y="4390"/>
                  </a:cubicBezTo>
                  <a:cubicBezTo>
                    <a:pt x="2217" y="4272"/>
                    <a:pt x="2262" y="4140"/>
                    <a:pt x="2276" y="4023"/>
                  </a:cubicBezTo>
                  <a:cubicBezTo>
                    <a:pt x="2276" y="4008"/>
                    <a:pt x="2306" y="3993"/>
                    <a:pt x="2350" y="3993"/>
                  </a:cubicBezTo>
                  <a:cubicBezTo>
                    <a:pt x="2394" y="3993"/>
                    <a:pt x="2423" y="3964"/>
                    <a:pt x="2423" y="3934"/>
                  </a:cubicBezTo>
                  <a:cubicBezTo>
                    <a:pt x="2452" y="3861"/>
                    <a:pt x="2496" y="3802"/>
                    <a:pt x="2555" y="3758"/>
                  </a:cubicBezTo>
                  <a:cubicBezTo>
                    <a:pt x="2629" y="3670"/>
                    <a:pt x="2731" y="3567"/>
                    <a:pt x="2775" y="3494"/>
                  </a:cubicBezTo>
                  <a:cubicBezTo>
                    <a:pt x="2834" y="3435"/>
                    <a:pt x="2937" y="3318"/>
                    <a:pt x="3025" y="3215"/>
                  </a:cubicBezTo>
                  <a:cubicBezTo>
                    <a:pt x="3113" y="3127"/>
                    <a:pt x="3172" y="3039"/>
                    <a:pt x="3157" y="2980"/>
                  </a:cubicBezTo>
                  <a:cubicBezTo>
                    <a:pt x="3128" y="2936"/>
                    <a:pt x="3157" y="2922"/>
                    <a:pt x="3186" y="2936"/>
                  </a:cubicBezTo>
                  <a:cubicBezTo>
                    <a:pt x="3216" y="2951"/>
                    <a:pt x="3348" y="2877"/>
                    <a:pt x="3509" y="2760"/>
                  </a:cubicBezTo>
                  <a:cubicBezTo>
                    <a:pt x="3774" y="2540"/>
                    <a:pt x="4126" y="2349"/>
                    <a:pt x="4243" y="2349"/>
                  </a:cubicBezTo>
                  <a:cubicBezTo>
                    <a:pt x="4273" y="2349"/>
                    <a:pt x="4332" y="2408"/>
                    <a:pt x="4376" y="2496"/>
                  </a:cubicBezTo>
                  <a:cubicBezTo>
                    <a:pt x="4420" y="2569"/>
                    <a:pt x="4464" y="2672"/>
                    <a:pt x="4478" y="2701"/>
                  </a:cubicBezTo>
                  <a:cubicBezTo>
                    <a:pt x="4508" y="2745"/>
                    <a:pt x="4508" y="2804"/>
                    <a:pt x="4508" y="2848"/>
                  </a:cubicBezTo>
                  <a:cubicBezTo>
                    <a:pt x="4508" y="2892"/>
                    <a:pt x="4522" y="2922"/>
                    <a:pt x="4552" y="2951"/>
                  </a:cubicBezTo>
                  <a:cubicBezTo>
                    <a:pt x="4581" y="2966"/>
                    <a:pt x="4581" y="2995"/>
                    <a:pt x="4566" y="3024"/>
                  </a:cubicBezTo>
                  <a:cubicBezTo>
                    <a:pt x="4522" y="3083"/>
                    <a:pt x="4610" y="3494"/>
                    <a:pt x="4655" y="3494"/>
                  </a:cubicBezTo>
                  <a:cubicBezTo>
                    <a:pt x="4713" y="3494"/>
                    <a:pt x="4728" y="3582"/>
                    <a:pt x="4655" y="3641"/>
                  </a:cubicBezTo>
                  <a:cubicBezTo>
                    <a:pt x="4581" y="3714"/>
                    <a:pt x="4596" y="4903"/>
                    <a:pt x="4699" y="4962"/>
                  </a:cubicBezTo>
                  <a:cubicBezTo>
                    <a:pt x="4743" y="4992"/>
                    <a:pt x="4743" y="5006"/>
                    <a:pt x="4713" y="5050"/>
                  </a:cubicBezTo>
                  <a:cubicBezTo>
                    <a:pt x="4684" y="5080"/>
                    <a:pt x="4669" y="5226"/>
                    <a:pt x="4669" y="5711"/>
                  </a:cubicBezTo>
                  <a:cubicBezTo>
                    <a:pt x="4684" y="5828"/>
                    <a:pt x="4684" y="5931"/>
                    <a:pt x="4655" y="6049"/>
                  </a:cubicBezTo>
                  <a:cubicBezTo>
                    <a:pt x="4640" y="6107"/>
                    <a:pt x="4625" y="6166"/>
                    <a:pt x="4640" y="6225"/>
                  </a:cubicBezTo>
                  <a:cubicBezTo>
                    <a:pt x="4640" y="6357"/>
                    <a:pt x="4640" y="6372"/>
                    <a:pt x="4713" y="6357"/>
                  </a:cubicBezTo>
                  <a:cubicBezTo>
                    <a:pt x="4787" y="6342"/>
                    <a:pt x="4787" y="6357"/>
                    <a:pt x="4787" y="6386"/>
                  </a:cubicBezTo>
                  <a:cubicBezTo>
                    <a:pt x="4787" y="6416"/>
                    <a:pt x="4772" y="6416"/>
                    <a:pt x="4743" y="6416"/>
                  </a:cubicBezTo>
                  <a:cubicBezTo>
                    <a:pt x="4610" y="6357"/>
                    <a:pt x="4581" y="6445"/>
                    <a:pt x="4581" y="6885"/>
                  </a:cubicBezTo>
                  <a:cubicBezTo>
                    <a:pt x="4581" y="7370"/>
                    <a:pt x="4610" y="7546"/>
                    <a:pt x="4699" y="7517"/>
                  </a:cubicBezTo>
                  <a:cubicBezTo>
                    <a:pt x="4728" y="7502"/>
                    <a:pt x="4757" y="7517"/>
                    <a:pt x="4757" y="7575"/>
                  </a:cubicBezTo>
                  <a:cubicBezTo>
                    <a:pt x="4757" y="7634"/>
                    <a:pt x="4772" y="7649"/>
                    <a:pt x="4816" y="7634"/>
                  </a:cubicBezTo>
                  <a:cubicBezTo>
                    <a:pt x="4860" y="7619"/>
                    <a:pt x="4875" y="7634"/>
                    <a:pt x="4875" y="7693"/>
                  </a:cubicBezTo>
                  <a:cubicBezTo>
                    <a:pt x="4875" y="7781"/>
                    <a:pt x="4963" y="7796"/>
                    <a:pt x="5036" y="7707"/>
                  </a:cubicBezTo>
                  <a:cubicBezTo>
                    <a:pt x="5066" y="7663"/>
                    <a:pt x="5124" y="7649"/>
                    <a:pt x="5168" y="7663"/>
                  </a:cubicBezTo>
                  <a:cubicBezTo>
                    <a:pt x="5256" y="7693"/>
                    <a:pt x="5389" y="7605"/>
                    <a:pt x="5535" y="7443"/>
                  </a:cubicBezTo>
                  <a:cubicBezTo>
                    <a:pt x="5623" y="7355"/>
                    <a:pt x="5888" y="6210"/>
                    <a:pt x="5829" y="6166"/>
                  </a:cubicBezTo>
                  <a:cubicBezTo>
                    <a:pt x="5829" y="6107"/>
                    <a:pt x="5844" y="6063"/>
                    <a:pt x="5858" y="6019"/>
                  </a:cubicBezTo>
                  <a:cubicBezTo>
                    <a:pt x="5873" y="5946"/>
                    <a:pt x="5917" y="5784"/>
                    <a:pt x="5946" y="5652"/>
                  </a:cubicBezTo>
                  <a:cubicBezTo>
                    <a:pt x="6049" y="5226"/>
                    <a:pt x="6108" y="5036"/>
                    <a:pt x="6137" y="5036"/>
                  </a:cubicBezTo>
                  <a:cubicBezTo>
                    <a:pt x="6167" y="5036"/>
                    <a:pt x="6167" y="4992"/>
                    <a:pt x="6167" y="4933"/>
                  </a:cubicBezTo>
                  <a:cubicBezTo>
                    <a:pt x="6167" y="4874"/>
                    <a:pt x="6196" y="4815"/>
                    <a:pt x="6240" y="4771"/>
                  </a:cubicBezTo>
                  <a:cubicBezTo>
                    <a:pt x="6299" y="4698"/>
                    <a:pt x="6357" y="4610"/>
                    <a:pt x="6387" y="4522"/>
                  </a:cubicBezTo>
                  <a:cubicBezTo>
                    <a:pt x="6416" y="4434"/>
                    <a:pt x="6460" y="4346"/>
                    <a:pt x="6519" y="4272"/>
                  </a:cubicBezTo>
                  <a:cubicBezTo>
                    <a:pt x="6607" y="4155"/>
                    <a:pt x="6680" y="4008"/>
                    <a:pt x="6710" y="3876"/>
                  </a:cubicBezTo>
                  <a:cubicBezTo>
                    <a:pt x="6710" y="3861"/>
                    <a:pt x="6725" y="3832"/>
                    <a:pt x="6769" y="3802"/>
                  </a:cubicBezTo>
                  <a:cubicBezTo>
                    <a:pt x="6842" y="3744"/>
                    <a:pt x="6901" y="3656"/>
                    <a:pt x="6930" y="3567"/>
                  </a:cubicBezTo>
                  <a:cubicBezTo>
                    <a:pt x="7033" y="3421"/>
                    <a:pt x="7121" y="3259"/>
                    <a:pt x="7238" y="3112"/>
                  </a:cubicBezTo>
                  <a:cubicBezTo>
                    <a:pt x="7326" y="3010"/>
                    <a:pt x="7400" y="2892"/>
                    <a:pt x="7444" y="2775"/>
                  </a:cubicBezTo>
                  <a:cubicBezTo>
                    <a:pt x="7444" y="2701"/>
                    <a:pt x="7503" y="2628"/>
                    <a:pt x="7503" y="2701"/>
                  </a:cubicBezTo>
                  <a:cubicBezTo>
                    <a:pt x="7503" y="2731"/>
                    <a:pt x="7576" y="2701"/>
                    <a:pt x="7664" y="2643"/>
                  </a:cubicBezTo>
                  <a:cubicBezTo>
                    <a:pt x="7752" y="2584"/>
                    <a:pt x="7826" y="2525"/>
                    <a:pt x="7826" y="2510"/>
                  </a:cubicBezTo>
                  <a:cubicBezTo>
                    <a:pt x="7987" y="2364"/>
                    <a:pt x="8178" y="2261"/>
                    <a:pt x="8383" y="2187"/>
                  </a:cubicBezTo>
                  <a:cubicBezTo>
                    <a:pt x="8472" y="2187"/>
                    <a:pt x="8560" y="2187"/>
                    <a:pt x="8633" y="2202"/>
                  </a:cubicBezTo>
                  <a:cubicBezTo>
                    <a:pt x="8795" y="2232"/>
                    <a:pt x="8809" y="2246"/>
                    <a:pt x="8912" y="2496"/>
                  </a:cubicBezTo>
                  <a:cubicBezTo>
                    <a:pt x="8956" y="2599"/>
                    <a:pt x="8985" y="2716"/>
                    <a:pt x="9015" y="2833"/>
                  </a:cubicBezTo>
                  <a:cubicBezTo>
                    <a:pt x="9015" y="2892"/>
                    <a:pt x="9029" y="2951"/>
                    <a:pt x="9073" y="2980"/>
                  </a:cubicBezTo>
                  <a:cubicBezTo>
                    <a:pt x="9103" y="3010"/>
                    <a:pt x="9118" y="3054"/>
                    <a:pt x="9103" y="3068"/>
                  </a:cubicBezTo>
                  <a:cubicBezTo>
                    <a:pt x="9118" y="3450"/>
                    <a:pt x="9176" y="3817"/>
                    <a:pt x="9294" y="4184"/>
                  </a:cubicBezTo>
                  <a:cubicBezTo>
                    <a:pt x="9338" y="4213"/>
                    <a:pt x="9338" y="4228"/>
                    <a:pt x="9294" y="4272"/>
                  </a:cubicBezTo>
                  <a:cubicBezTo>
                    <a:pt x="9250" y="4331"/>
                    <a:pt x="9235" y="4551"/>
                    <a:pt x="9235" y="5197"/>
                  </a:cubicBezTo>
                  <a:cubicBezTo>
                    <a:pt x="9250" y="5520"/>
                    <a:pt x="9220" y="5843"/>
                    <a:pt x="9176" y="6166"/>
                  </a:cubicBezTo>
                  <a:cubicBezTo>
                    <a:pt x="9132" y="6298"/>
                    <a:pt x="9132" y="6298"/>
                    <a:pt x="9191" y="6430"/>
                  </a:cubicBezTo>
                  <a:cubicBezTo>
                    <a:pt x="9235" y="6489"/>
                    <a:pt x="9235" y="6548"/>
                    <a:pt x="9206" y="6562"/>
                  </a:cubicBezTo>
                  <a:cubicBezTo>
                    <a:pt x="9147" y="6606"/>
                    <a:pt x="9176" y="6841"/>
                    <a:pt x="9250" y="6915"/>
                  </a:cubicBezTo>
                  <a:cubicBezTo>
                    <a:pt x="9338" y="6988"/>
                    <a:pt x="9338" y="6973"/>
                    <a:pt x="9338" y="6915"/>
                  </a:cubicBezTo>
                  <a:cubicBezTo>
                    <a:pt x="9338" y="6856"/>
                    <a:pt x="9352" y="6856"/>
                    <a:pt x="9396" y="6871"/>
                  </a:cubicBezTo>
                  <a:cubicBezTo>
                    <a:pt x="9426" y="6885"/>
                    <a:pt x="9440" y="6900"/>
                    <a:pt x="9396" y="6959"/>
                  </a:cubicBezTo>
                  <a:cubicBezTo>
                    <a:pt x="9338" y="7003"/>
                    <a:pt x="9323" y="7017"/>
                    <a:pt x="9426" y="7076"/>
                  </a:cubicBezTo>
                  <a:cubicBezTo>
                    <a:pt x="9514" y="7150"/>
                    <a:pt x="9543" y="7150"/>
                    <a:pt x="9587" y="7120"/>
                  </a:cubicBezTo>
                  <a:cubicBezTo>
                    <a:pt x="9617" y="7106"/>
                    <a:pt x="9661" y="7106"/>
                    <a:pt x="9690" y="7120"/>
                  </a:cubicBezTo>
                  <a:cubicBezTo>
                    <a:pt x="9719" y="7164"/>
                    <a:pt x="9763" y="7150"/>
                    <a:pt x="9837" y="7106"/>
                  </a:cubicBezTo>
                  <a:cubicBezTo>
                    <a:pt x="10013" y="6988"/>
                    <a:pt x="10248" y="6709"/>
                    <a:pt x="10219" y="6650"/>
                  </a:cubicBezTo>
                  <a:cubicBezTo>
                    <a:pt x="10219" y="6606"/>
                    <a:pt x="10233" y="6562"/>
                    <a:pt x="10277" y="6533"/>
                  </a:cubicBezTo>
                  <a:cubicBezTo>
                    <a:pt x="10321" y="6460"/>
                    <a:pt x="10336" y="6401"/>
                    <a:pt x="10336" y="6327"/>
                  </a:cubicBezTo>
                  <a:cubicBezTo>
                    <a:pt x="10351" y="6254"/>
                    <a:pt x="10365" y="6195"/>
                    <a:pt x="10395" y="6137"/>
                  </a:cubicBezTo>
                  <a:cubicBezTo>
                    <a:pt x="10439" y="6049"/>
                    <a:pt x="10468" y="5946"/>
                    <a:pt x="10483" y="5843"/>
                  </a:cubicBezTo>
                  <a:cubicBezTo>
                    <a:pt x="10542" y="5535"/>
                    <a:pt x="10644" y="5241"/>
                    <a:pt x="10747" y="4962"/>
                  </a:cubicBezTo>
                  <a:cubicBezTo>
                    <a:pt x="10791" y="4889"/>
                    <a:pt x="10806" y="4801"/>
                    <a:pt x="10835" y="4727"/>
                  </a:cubicBezTo>
                  <a:cubicBezTo>
                    <a:pt x="10865" y="4624"/>
                    <a:pt x="11099" y="4008"/>
                    <a:pt x="11217" y="3773"/>
                  </a:cubicBezTo>
                  <a:cubicBezTo>
                    <a:pt x="11232" y="3729"/>
                    <a:pt x="11246" y="3685"/>
                    <a:pt x="11232" y="3641"/>
                  </a:cubicBezTo>
                  <a:cubicBezTo>
                    <a:pt x="11217" y="3612"/>
                    <a:pt x="11217" y="3597"/>
                    <a:pt x="11246" y="3597"/>
                  </a:cubicBezTo>
                  <a:cubicBezTo>
                    <a:pt x="11276" y="3597"/>
                    <a:pt x="11290" y="3553"/>
                    <a:pt x="11305" y="3509"/>
                  </a:cubicBezTo>
                  <a:cubicBezTo>
                    <a:pt x="11334" y="3450"/>
                    <a:pt x="11349" y="3406"/>
                    <a:pt x="11393" y="3362"/>
                  </a:cubicBezTo>
                  <a:cubicBezTo>
                    <a:pt x="11540" y="3156"/>
                    <a:pt x="11672" y="2951"/>
                    <a:pt x="11804" y="2731"/>
                  </a:cubicBezTo>
                  <a:cubicBezTo>
                    <a:pt x="11833" y="2687"/>
                    <a:pt x="11878" y="2643"/>
                    <a:pt x="11922" y="2599"/>
                  </a:cubicBezTo>
                  <a:cubicBezTo>
                    <a:pt x="11980" y="2540"/>
                    <a:pt x="12024" y="2466"/>
                    <a:pt x="12039" y="2378"/>
                  </a:cubicBezTo>
                  <a:cubicBezTo>
                    <a:pt x="12039" y="2334"/>
                    <a:pt x="12054" y="2290"/>
                    <a:pt x="12083" y="2290"/>
                  </a:cubicBezTo>
                  <a:cubicBezTo>
                    <a:pt x="12142" y="2290"/>
                    <a:pt x="12318" y="2085"/>
                    <a:pt x="12318" y="2011"/>
                  </a:cubicBezTo>
                  <a:cubicBezTo>
                    <a:pt x="12318" y="1967"/>
                    <a:pt x="12333" y="1938"/>
                    <a:pt x="12377" y="1938"/>
                  </a:cubicBezTo>
                  <a:cubicBezTo>
                    <a:pt x="12450" y="1909"/>
                    <a:pt x="12509" y="1850"/>
                    <a:pt x="12553" y="1791"/>
                  </a:cubicBezTo>
                  <a:cubicBezTo>
                    <a:pt x="12641" y="1703"/>
                    <a:pt x="12729" y="1615"/>
                    <a:pt x="12846" y="1542"/>
                  </a:cubicBezTo>
                  <a:cubicBezTo>
                    <a:pt x="12935" y="1468"/>
                    <a:pt x="13052" y="1424"/>
                    <a:pt x="13169" y="1468"/>
                  </a:cubicBezTo>
                  <a:lnTo>
                    <a:pt x="13360" y="1483"/>
                  </a:lnTo>
                  <a:lnTo>
                    <a:pt x="13434" y="1718"/>
                  </a:lnTo>
                  <a:cubicBezTo>
                    <a:pt x="13507" y="2011"/>
                    <a:pt x="13536" y="2305"/>
                    <a:pt x="13507" y="2613"/>
                  </a:cubicBezTo>
                  <a:cubicBezTo>
                    <a:pt x="13522" y="2877"/>
                    <a:pt x="13507" y="3142"/>
                    <a:pt x="13492" y="3406"/>
                  </a:cubicBezTo>
                  <a:cubicBezTo>
                    <a:pt x="13463" y="3494"/>
                    <a:pt x="13463" y="3597"/>
                    <a:pt x="13492" y="3685"/>
                  </a:cubicBezTo>
                  <a:cubicBezTo>
                    <a:pt x="13507" y="3788"/>
                    <a:pt x="13522" y="3861"/>
                    <a:pt x="13492" y="3890"/>
                  </a:cubicBezTo>
                  <a:cubicBezTo>
                    <a:pt x="13419" y="4272"/>
                    <a:pt x="13390" y="4654"/>
                    <a:pt x="13404" y="5036"/>
                  </a:cubicBezTo>
                  <a:cubicBezTo>
                    <a:pt x="13404" y="5270"/>
                    <a:pt x="13448" y="5505"/>
                    <a:pt x="13536" y="5740"/>
                  </a:cubicBezTo>
                  <a:cubicBezTo>
                    <a:pt x="13581" y="5784"/>
                    <a:pt x="13610" y="5843"/>
                    <a:pt x="13639" y="5902"/>
                  </a:cubicBezTo>
                  <a:cubicBezTo>
                    <a:pt x="13683" y="5975"/>
                    <a:pt x="13727" y="6019"/>
                    <a:pt x="13757" y="6019"/>
                  </a:cubicBezTo>
                  <a:cubicBezTo>
                    <a:pt x="13830" y="6019"/>
                    <a:pt x="13889" y="6034"/>
                    <a:pt x="13962" y="6049"/>
                  </a:cubicBezTo>
                  <a:cubicBezTo>
                    <a:pt x="14050" y="6093"/>
                    <a:pt x="14168" y="6078"/>
                    <a:pt x="14241" y="6004"/>
                  </a:cubicBezTo>
                  <a:cubicBezTo>
                    <a:pt x="14461" y="5858"/>
                    <a:pt x="14638" y="5652"/>
                    <a:pt x="14740" y="5417"/>
                  </a:cubicBezTo>
                  <a:cubicBezTo>
                    <a:pt x="14784" y="5344"/>
                    <a:pt x="14814" y="5256"/>
                    <a:pt x="14843" y="5168"/>
                  </a:cubicBezTo>
                  <a:cubicBezTo>
                    <a:pt x="14858" y="5080"/>
                    <a:pt x="14887" y="5006"/>
                    <a:pt x="14916" y="4947"/>
                  </a:cubicBezTo>
                  <a:cubicBezTo>
                    <a:pt x="14961" y="4859"/>
                    <a:pt x="14990" y="4771"/>
                    <a:pt x="15019" y="4669"/>
                  </a:cubicBezTo>
                  <a:cubicBezTo>
                    <a:pt x="15034" y="4566"/>
                    <a:pt x="15063" y="4478"/>
                    <a:pt x="15107" y="4375"/>
                  </a:cubicBezTo>
                  <a:cubicBezTo>
                    <a:pt x="15151" y="4272"/>
                    <a:pt x="15181" y="4169"/>
                    <a:pt x="15195" y="4067"/>
                  </a:cubicBezTo>
                  <a:cubicBezTo>
                    <a:pt x="15195" y="4008"/>
                    <a:pt x="15210" y="3949"/>
                    <a:pt x="15254" y="3920"/>
                  </a:cubicBezTo>
                  <a:cubicBezTo>
                    <a:pt x="15284" y="3876"/>
                    <a:pt x="15313" y="3817"/>
                    <a:pt x="15313" y="3773"/>
                  </a:cubicBezTo>
                  <a:cubicBezTo>
                    <a:pt x="15313" y="3714"/>
                    <a:pt x="15328" y="3670"/>
                    <a:pt x="15342" y="3670"/>
                  </a:cubicBezTo>
                  <a:cubicBezTo>
                    <a:pt x="15372" y="3670"/>
                    <a:pt x="15401" y="3612"/>
                    <a:pt x="15430" y="3523"/>
                  </a:cubicBezTo>
                  <a:cubicBezTo>
                    <a:pt x="15489" y="3347"/>
                    <a:pt x="15562" y="3186"/>
                    <a:pt x="15665" y="3039"/>
                  </a:cubicBezTo>
                  <a:cubicBezTo>
                    <a:pt x="15709" y="2995"/>
                    <a:pt x="15739" y="2936"/>
                    <a:pt x="15768" y="2877"/>
                  </a:cubicBezTo>
                  <a:cubicBezTo>
                    <a:pt x="15797" y="2804"/>
                    <a:pt x="15841" y="2731"/>
                    <a:pt x="15900" y="2672"/>
                  </a:cubicBezTo>
                  <a:cubicBezTo>
                    <a:pt x="15944" y="2628"/>
                    <a:pt x="15974" y="2569"/>
                    <a:pt x="16003" y="2525"/>
                  </a:cubicBezTo>
                  <a:cubicBezTo>
                    <a:pt x="16164" y="2276"/>
                    <a:pt x="16341" y="2070"/>
                    <a:pt x="16546" y="1865"/>
                  </a:cubicBezTo>
                  <a:cubicBezTo>
                    <a:pt x="16605" y="1820"/>
                    <a:pt x="16649" y="1776"/>
                    <a:pt x="16693" y="1732"/>
                  </a:cubicBezTo>
                  <a:cubicBezTo>
                    <a:pt x="16737" y="1688"/>
                    <a:pt x="16781" y="1644"/>
                    <a:pt x="16840" y="1630"/>
                  </a:cubicBezTo>
                  <a:cubicBezTo>
                    <a:pt x="16884" y="1615"/>
                    <a:pt x="16928" y="1571"/>
                    <a:pt x="16928" y="1527"/>
                  </a:cubicBezTo>
                  <a:cubicBezTo>
                    <a:pt x="16928" y="1468"/>
                    <a:pt x="16928" y="1453"/>
                    <a:pt x="16972" y="1512"/>
                  </a:cubicBezTo>
                  <a:cubicBezTo>
                    <a:pt x="17016" y="1556"/>
                    <a:pt x="17016" y="1556"/>
                    <a:pt x="17104" y="1483"/>
                  </a:cubicBezTo>
                  <a:cubicBezTo>
                    <a:pt x="17133" y="1439"/>
                    <a:pt x="17177" y="1409"/>
                    <a:pt x="17236" y="1395"/>
                  </a:cubicBezTo>
                  <a:cubicBezTo>
                    <a:pt x="17265" y="1395"/>
                    <a:pt x="17295" y="1365"/>
                    <a:pt x="17309" y="1351"/>
                  </a:cubicBezTo>
                  <a:cubicBezTo>
                    <a:pt x="17383" y="1307"/>
                    <a:pt x="17442" y="1277"/>
                    <a:pt x="17515" y="1248"/>
                  </a:cubicBezTo>
                  <a:cubicBezTo>
                    <a:pt x="17647" y="1204"/>
                    <a:pt x="17662" y="1204"/>
                    <a:pt x="17721" y="1292"/>
                  </a:cubicBezTo>
                  <a:cubicBezTo>
                    <a:pt x="17779" y="1365"/>
                    <a:pt x="17823" y="1468"/>
                    <a:pt x="17838" y="1571"/>
                  </a:cubicBezTo>
                  <a:cubicBezTo>
                    <a:pt x="17867" y="1674"/>
                    <a:pt x="17897" y="1791"/>
                    <a:pt x="17911" y="1820"/>
                  </a:cubicBezTo>
                  <a:cubicBezTo>
                    <a:pt x="17926" y="1923"/>
                    <a:pt x="17941" y="2026"/>
                    <a:pt x="17941" y="2143"/>
                  </a:cubicBezTo>
                  <a:cubicBezTo>
                    <a:pt x="17941" y="2261"/>
                    <a:pt x="17970" y="2378"/>
                    <a:pt x="17999" y="2510"/>
                  </a:cubicBezTo>
                  <a:cubicBezTo>
                    <a:pt x="18029" y="2569"/>
                    <a:pt x="18029" y="2628"/>
                    <a:pt x="17999" y="2643"/>
                  </a:cubicBezTo>
                  <a:cubicBezTo>
                    <a:pt x="17941" y="2907"/>
                    <a:pt x="17926" y="3171"/>
                    <a:pt x="17955" y="3450"/>
                  </a:cubicBezTo>
                  <a:lnTo>
                    <a:pt x="17955" y="3685"/>
                  </a:lnTo>
                  <a:cubicBezTo>
                    <a:pt x="17955" y="3817"/>
                    <a:pt x="17911" y="4536"/>
                    <a:pt x="17911" y="4536"/>
                  </a:cubicBezTo>
                  <a:cubicBezTo>
                    <a:pt x="17897" y="4639"/>
                    <a:pt x="17897" y="4742"/>
                    <a:pt x="17882" y="4845"/>
                  </a:cubicBezTo>
                  <a:cubicBezTo>
                    <a:pt x="17882" y="5080"/>
                    <a:pt x="17882" y="5153"/>
                    <a:pt x="17941" y="5153"/>
                  </a:cubicBezTo>
                  <a:cubicBezTo>
                    <a:pt x="18014" y="5153"/>
                    <a:pt x="17999" y="5212"/>
                    <a:pt x="17941" y="5241"/>
                  </a:cubicBezTo>
                  <a:cubicBezTo>
                    <a:pt x="17809" y="5300"/>
                    <a:pt x="17970" y="5828"/>
                    <a:pt x="18176" y="5975"/>
                  </a:cubicBezTo>
                  <a:cubicBezTo>
                    <a:pt x="18264" y="6049"/>
                    <a:pt x="18337" y="6078"/>
                    <a:pt x="18293" y="6004"/>
                  </a:cubicBezTo>
                  <a:cubicBezTo>
                    <a:pt x="18249" y="5946"/>
                    <a:pt x="18352" y="5975"/>
                    <a:pt x="18425" y="6078"/>
                  </a:cubicBezTo>
                  <a:lnTo>
                    <a:pt x="18499" y="6166"/>
                  </a:lnTo>
                  <a:lnTo>
                    <a:pt x="18587" y="6093"/>
                  </a:lnTo>
                  <a:cubicBezTo>
                    <a:pt x="18631" y="6049"/>
                    <a:pt x="18675" y="6019"/>
                    <a:pt x="18734" y="6004"/>
                  </a:cubicBezTo>
                  <a:cubicBezTo>
                    <a:pt x="18748" y="6004"/>
                    <a:pt x="18792" y="5975"/>
                    <a:pt x="18792" y="5931"/>
                  </a:cubicBezTo>
                  <a:cubicBezTo>
                    <a:pt x="18807" y="5902"/>
                    <a:pt x="18880" y="5828"/>
                    <a:pt x="18954" y="5784"/>
                  </a:cubicBezTo>
                  <a:cubicBezTo>
                    <a:pt x="19042" y="5755"/>
                    <a:pt x="19101" y="5696"/>
                    <a:pt x="19130" y="5608"/>
                  </a:cubicBezTo>
                  <a:cubicBezTo>
                    <a:pt x="19145" y="5549"/>
                    <a:pt x="19145" y="5505"/>
                    <a:pt x="19159" y="5447"/>
                  </a:cubicBezTo>
                  <a:cubicBezTo>
                    <a:pt x="19174" y="5432"/>
                    <a:pt x="19159" y="5403"/>
                    <a:pt x="19130" y="5403"/>
                  </a:cubicBezTo>
                  <a:cubicBezTo>
                    <a:pt x="19057" y="5403"/>
                    <a:pt x="18924" y="5300"/>
                    <a:pt x="18954" y="5270"/>
                  </a:cubicBezTo>
                  <a:cubicBezTo>
                    <a:pt x="18968" y="5226"/>
                    <a:pt x="18998" y="5270"/>
                    <a:pt x="19042" y="5285"/>
                  </a:cubicBezTo>
                  <a:cubicBezTo>
                    <a:pt x="19071" y="5300"/>
                    <a:pt x="19101" y="5314"/>
                    <a:pt x="19115" y="5285"/>
                  </a:cubicBezTo>
                  <a:cubicBezTo>
                    <a:pt x="19130" y="5256"/>
                    <a:pt x="19130" y="4786"/>
                    <a:pt x="19115" y="4228"/>
                  </a:cubicBezTo>
                  <a:cubicBezTo>
                    <a:pt x="19101" y="3670"/>
                    <a:pt x="19101" y="2995"/>
                    <a:pt x="19086" y="2745"/>
                  </a:cubicBezTo>
                  <a:cubicBezTo>
                    <a:pt x="19101" y="2584"/>
                    <a:pt x="19086" y="2408"/>
                    <a:pt x="19057" y="2246"/>
                  </a:cubicBezTo>
                  <a:cubicBezTo>
                    <a:pt x="19027" y="2232"/>
                    <a:pt x="19027" y="2202"/>
                    <a:pt x="19057" y="2187"/>
                  </a:cubicBezTo>
                  <a:cubicBezTo>
                    <a:pt x="19086" y="2085"/>
                    <a:pt x="19071" y="1982"/>
                    <a:pt x="19012" y="1894"/>
                  </a:cubicBezTo>
                  <a:cubicBezTo>
                    <a:pt x="18998" y="1850"/>
                    <a:pt x="18983" y="1806"/>
                    <a:pt x="18998" y="1762"/>
                  </a:cubicBezTo>
                  <a:cubicBezTo>
                    <a:pt x="19042" y="1630"/>
                    <a:pt x="18880" y="1028"/>
                    <a:pt x="18689" y="661"/>
                  </a:cubicBezTo>
                  <a:cubicBezTo>
                    <a:pt x="18660" y="587"/>
                    <a:pt x="18616" y="514"/>
                    <a:pt x="18557" y="455"/>
                  </a:cubicBezTo>
                  <a:cubicBezTo>
                    <a:pt x="18469" y="411"/>
                    <a:pt x="18381" y="352"/>
                    <a:pt x="18308" y="279"/>
                  </a:cubicBezTo>
                  <a:cubicBezTo>
                    <a:pt x="18102" y="73"/>
                    <a:pt x="17941" y="0"/>
                    <a:pt x="17941" y="73"/>
                  </a:cubicBezTo>
                  <a:cubicBezTo>
                    <a:pt x="17911" y="117"/>
                    <a:pt x="17897" y="147"/>
                    <a:pt x="17867" y="191"/>
                  </a:cubicBezTo>
                  <a:cubicBezTo>
                    <a:pt x="17809" y="264"/>
                    <a:pt x="17809" y="250"/>
                    <a:pt x="17809" y="147"/>
                  </a:cubicBezTo>
                  <a:cubicBezTo>
                    <a:pt x="17823" y="29"/>
                    <a:pt x="17809" y="29"/>
                    <a:pt x="17750" y="15"/>
                  </a:cubicBezTo>
                  <a:cubicBezTo>
                    <a:pt x="17691" y="15"/>
                    <a:pt x="17647" y="15"/>
                    <a:pt x="17603" y="29"/>
                  </a:cubicBezTo>
                  <a:close/>
                  <a:moveTo>
                    <a:pt x="17133" y="807"/>
                  </a:moveTo>
                  <a:cubicBezTo>
                    <a:pt x="17133" y="881"/>
                    <a:pt x="17060" y="881"/>
                    <a:pt x="17031" y="807"/>
                  </a:cubicBezTo>
                  <a:cubicBezTo>
                    <a:pt x="17001" y="734"/>
                    <a:pt x="17031" y="749"/>
                    <a:pt x="17075" y="763"/>
                  </a:cubicBezTo>
                  <a:cubicBezTo>
                    <a:pt x="17119" y="763"/>
                    <a:pt x="17133" y="793"/>
                    <a:pt x="17133" y="807"/>
                  </a:cubicBezTo>
                  <a:close/>
                  <a:moveTo>
                    <a:pt x="16928" y="954"/>
                  </a:moveTo>
                  <a:cubicBezTo>
                    <a:pt x="16913" y="984"/>
                    <a:pt x="16898" y="984"/>
                    <a:pt x="16898" y="940"/>
                  </a:cubicBezTo>
                  <a:cubicBezTo>
                    <a:pt x="16898" y="896"/>
                    <a:pt x="16898" y="866"/>
                    <a:pt x="16913" y="881"/>
                  </a:cubicBezTo>
                  <a:cubicBezTo>
                    <a:pt x="16928" y="910"/>
                    <a:pt x="16928" y="940"/>
                    <a:pt x="16913" y="954"/>
                  </a:cubicBezTo>
                  <a:close/>
                  <a:moveTo>
                    <a:pt x="13786" y="1013"/>
                  </a:moveTo>
                  <a:cubicBezTo>
                    <a:pt x="13771" y="1042"/>
                    <a:pt x="13757" y="1057"/>
                    <a:pt x="13742" y="1057"/>
                  </a:cubicBezTo>
                  <a:cubicBezTo>
                    <a:pt x="13742" y="1042"/>
                    <a:pt x="13742" y="1013"/>
                    <a:pt x="13742" y="998"/>
                  </a:cubicBezTo>
                  <a:cubicBezTo>
                    <a:pt x="13786" y="925"/>
                    <a:pt x="13815" y="940"/>
                    <a:pt x="13786" y="1013"/>
                  </a:cubicBezTo>
                  <a:close/>
                  <a:moveTo>
                    <a:pt x="18866" y="1189"/>
                  </a:moveTo>
                  <a:cubicBezTo>
                    <a:pt x="18866" y="1219"/>
                    <a:pt x="18851" y="1219"/>
                    <a:pt x="18807" y="1189"/>
                  </a:cubicBezTo>
                  <a:cubicBezTo>
                    <a:pt x="18792" y="1175"/>
                    <a:pt x="18763" y="1160"/>
                    <a:pt x="18748" y="1130"/>
                  </a:cubicBezTo>
                  <a:lnTo>
                    <a:pt x="18807" y="1130"/>
                  </a:lnTo>
                  <a:cubicBezTo>
                    <a:pt x="18836" y="1130"/>
                    <a:pt x="18866" y="1175"/>
                    <a:pt x="18866" y="1204"/>
                  </a:cubicBezTo>
                  <a:close/>
                  <a:moveTo>
                    <a:pt x="8193" y="1248"/>
                  </a:moveTo>
                  <a:cubicBezTo>
                    <a:pt x="8178" y="1351"/>
                    <a:pt x="8075" y="1365"/>
                    <a:pt x="8075" y="1263"/>
                  </a:cubicBezTo>
                  <a:cubicBezTo>
                    <a:pt x="8075" y="1219"/>
                    <a:pt x="8105" y="1189"/>
                    <a:pt x="8149" y="1189"/>
                  </a:cubicBezTo>
                  <a:cubicBezTo>
                    <a:pt x="8178" y="1189"/>
                    <a:pt x="8193" y="1219"/>
                    <a:pt x="8193" y="1248"/>
                  </a:cubicBezTo>
                  <a:close/>
                  <a:moveTo>
                    <a:pt x="8736" y="1263"/>
                  </a:moveTo>
                  <a:cubicBezTo>
                    <a:pt x="8736" y="1307"/>
                    <a:pt x="8721" y="1292"/>
                    <a:pt x="8721" y="1248"/>
                  </a:cubicBezTo>
                  <a:cubicBezTo>
                    <a:pt x="8721" y="1204"/>
                    <a:pt x="8721" y="1175"/>
                    <a:pt x="8736" y="1189"/>
                  </a:cubicBezTo>
                  <a:cubicBezTo>
                    <a:pt x="8750" y="1219"/>
                    <a:pt x="8750" y="1248"/>
                    <a:pt x="8736" y="1263"/>
                  </a:cubicBezTo>
                  <a:close/>
                  <a:moveTo>
                    <a:pt x="16120" y="1248"/>
                  </a:moveTo>
                  <a:cubicBezTo>
                    <a:pt x="16091" y="1307"/>
                    <a:pt x="16047" y="1321"/>
                    <a:pt x="16003" y="1263"/>
                  </a:cubicBezTo>
                  <a:cubicBezTo>
                    <a:pt x="15974" y="1219"/>
                    <a:pt x="16018" y="1189"/>
                    <a:pt x="16091" y="1189"/>
                  </a:cubicBezTo>
                  <a:cubicBezTo>
                    <a:pt x="16120" y="1189"/>
                    <a:pt x="16135" y="1204"/>
                    <a:pt x="16120" y="1248"/>
                  </a:cubicBezTo>
                  <a:close/>
                  <a:moveTo>
                    <a:pt x="15871" y="1263"/>
                  </a:moveTo>
                  <a:cubicBezTo>
                    <a:pt x="15856" y="1307"/>
                    <a:pt x="15827" y="1336"/>
                    <a:pt x="15797" y="1365"/>
                  </a:cubicBezTo>
                  <a:cubicBezTo>
                    <a:pt x="15724" y="1439"/>
                    <a:pt x="15680" y="1365"/>
                    <a:pt x="15753" y="1277"/>
                  </a:cubicBezTo>
                  <a:cubicBezTo>
                    <a:pt x="15827" y="1204"/>
                    <a:pt x="15871" y="1204"/>
                    <a:pt x="15871" y="1263"/>
                  </a:cubicBezTo>
                  <a:close/>
                  <a:moveTo>
                    <a:pt x="18880" y="1439"/>
                  </a:moveTo>
                  <a:cubicBezTo>
                    <a:pt x="18866" y="1527"/>
                    <a:pt x="18851" y="1542"/>
                    <a:pt x="18822" y="1483"/>
                  </a:cubicBezTo>
                  <a:cubicBezTo>
                    <a:pt x="18778" y="1409"/>
                    <a:pt x="18822" y="1233"/>
                    <a:pt x="18880" y="1307"/>
                  </a:cubicBezTo>
                  <a:cubicBezTo>
                    <a:pt x="18895" y="1351"/>
                    <a:pt x="18895" y="1395"/>
                    <a:pt x="18880" y="1439"/>
                  </a:cubicBezTo>
                  <a:close/>
                  <a:moveTo>
                    <a:pt x="13067" y="1336"/>
                  </a:moveTo>
                  <a:cubicBezTo>
                    <a:pt x="13067" y="1365"/>
                    <a:pt x="13037" y="1380"/>
                    <a:pt x="13023" y="1380"/>
                  </a:cubicBezTo>
                  <a:cubicBezTo>
                    <a:pt x="12993" y="1380"/>
                    <a:pt x="12979" y="1365"/>
                    <a:pt x="12979" y="1336"/>
                  </a:cubicBezTo>
                  <a:cubicBezTo>
                    <a:pt x="12979" y="1321"/>
                    <a:pt x="12993" y="1307"/>
                    <a:pt x="13023" y="1307"/>
                  </a:cubicBezTo>
                  <a:cubicBezTo>
                    <a:pt x="13037" y="1307"/>
                    <a:pt x="13067" y="1321"/>
                    <a:pt x="13067" y="1336"/>
                  </a:cubicBezTo>
                  <a:close/>
                  <a:moveTo>
                    <a:pt x="15636" y="1556"/>
                  </a:moveTo>
                  <a:cubicBezTo>
                    <a:pt x="15606" y="1571"/>
                    <a:pt x="15577" y="1586"/>
                    <a:pt x="15577" y="1556"/>
                  </a:cubicBezTo>
                  <a:cubicBezTo>
                    <a:pt x="15577" y="1497"/>
                    <a:pt x="15636" y="1453"/>
                    <a:pt x="15665" y="1468"/>
                  </a:cubicBezTo>
                  <a:cubicBezTo>
                    <a:pt x="15680" y="1497"/>
                    <a:pt x="15665" y="1527"/>
                    <a:pt x="15636" y="1556"/>
                  </a:cubicBezTo>
                  <a:close/>
                  <a:moveTo>
                    <a:pt x="8222" y="1688"/>
                  </a:moveTo>
                  <a:cubicBezTo>
                    <a:pt x="8207" y="1732"/>
                    <a:pt x="8178" y="1762"/>
                    <a:pt x="8134" y="1776"/>
                  </a:cubicBezTo>
                  <a:cubicBezTo>
                    <a:pt x="8075" y="1776"/>
                    <a:pt x="8075" y="1776"/>
                    <a:pt x="8119" y="1703"/>
                  </a:cubicBezTo>
                  <a:cubicBezTo>
                    <a:pt x="8178" y="1600"/>
                    <a:pt x="8251" y="1600"/>
                    <a:pt x="8237" y="1688"/>
                  </a:cubicBezTo>
                  <a:close/>
                  <a:moveTo>
                    <a:pt x="4141" y="1747"/>
                  </a:moveTo>
                  <a:cubicBezTo>
                    <a:pt x="4141" y="1776"/>
                    <a:pt x="4126" y="1776"/>
                    <a:pt x="4126" y="1732"/>
                  </a:cubicBezTo>
                  <a:cubicBezTo>
                    <a:pt x="4126" y="1688"/>
                    <a:pt x="4141" y="1659"/>
                    <a:pt x="4141" y="1674"/>
                  </a:cubicBezTo>
                  <a:cubicBezTo>
                    <a:pt x="4155" y="1703"/>
                    <a:pt x="4155" y="1732"/>
                    <a:pt x="4141" y="1747"/>
                  </a:cubicBezTo>
                  <a:close/>
                  <a:moveTo>
                    <a:pt x="16619" y="1703"/>
                  </a:moveTo>
                  <a:cubicBezTo>
                    <a:pt x="16634" y="1718"/>
                    <a:pt x="16605" y="1732"/>
                    <a:pt x="16590" y="1747"/>
                  </a:cubicBezTo>
                  <a:cubicBezTo>
                    <a:pt x="16561" y="1732"/>
                    <a:pt x="16546" y="1718"/>
                    <a:pt x="16546" y="1703"/>
                  </a:cubicBezTo>
                  <a:cubicBezTo>
                    <a:pt x="16546" y="1674"/>
                    <a:pt x="16561" y="1659"/>
                    <a:pt x="16590" y="1659"/>
                  </a:cubicBezTo>
                  <a:cubicBezTo>
                    <a:pt x="16605" y="1659"/>
                    <a:pt x="16634" y="1674"/>
                    <a:pt x="16619" y="1703"/>
                  </a:cubicBezTo>
                  <a:close/>
                  <a:moveTo>
                    <a:pt x="8633" y="1938"/>
                  </a:moveTo>
                  <a:cubicBezTo>
                    <a:pt x="8633" y="1953"/>
                    <a:pt x="8618" y="1967"/>
                    <a:pt x="8589" y="1967"/>
                  </a:cubicBezTo>
                  <a:cubicBezTo>
                    <a:pt x="8574" y="1967"/>
                    <a:pt x="8560" y="1953"/>
                    <a:pt x="8545" y="1938"/>
                  </a:cubicBezTo>
                  <a:cubicBezTo>
                    <a:pt x="8545" y="1909"/>
                    <a:pt x="8574" y="1894"/>
                    <a:pt x="8589" y="1894"/>
                  </a:cubicBezTo>
                  <a:cubicBezTo>
                    <a:pt x="8618" y="1894"/>
                    <a:pt x="8633" y="1909"/>
                    <a:pt x="8633" y="1938"/>
                  </a:cubicBezTo>
                  <a:close/>
                  <a:moveTo>
                    <a:pt x="11202" y="1938"/>
                  </a:moveTo>
                  <a:cubicBezTo>
                    <a:pt x="11202" y="1953"/>
                    <a:pt x="11188" y="1967"/>
                    <a:pt x="11158" y="1967"/>
                  </a:cubicBezTo>
                  <a:cubicBezTo>
                    <a:pt x="11143" y="1967"/>
                    <a:pt x="11129" y="1953"/>
                    <a:pt x="11114" y="1938"/>
                  </a:cubicBezTo>
                  <a:cubicBezTo>
                    <a:pt x="11114" y="1909"/>
                    <a:pt x="11143" y="1894"/>
                    <a:pt x="11158" y="1894"/>
                  </a:cubicBezTo>
                  <a:cubicBezTo>
                    <a:pt x="11188" y="1894"/>
                    <a:pt x="11202" y="1909"/>
                    <a:pt x="11202" y="1938"/>
                  </a:cubicBezTo>
                  <a:close/>
                  <a:moveTo>
                    <a:pt x="3891" y="1997"/>
                  </a:moveTo>
                  <a:cubicBezTo>
                    <a:pt x="3891" y="2026"/>
                    <a:pt x="3876" y="2041"/>
                    <a:pt x="3847" y="2026"/>
                  </a:cubicBezTo>
                  <a:cubicBezTo>
                    <a:pt x="3832" y="2026"/>
                    <a:pt x="3818" y="1997"/>
                    <a:pt x="3832" y="1967"/>
                  </a:cubicBezTo>
                  <a:cubicBezTo>
                    <a:pt x="3862" y="1923"/>
                    <a:pt x="3891" y="1938"/>
                    <a:pt x="3891" y="1997"/>
                  </a:cubicBezTo>
                  <a:close/>
                  <a:moveTo>
                    <a:pt x="4258" y="2055"/>
                  </a:moveTo>
                  <a:cubicBezTo>
                    <a:pt x="4243" y="2070"/>
                    <a:pt x="4214" y="2085"/>
                    <a:pt x="4185" y="2085"/>
                  </a:cubicBezTo>
                  <a:cubicBezTo>
                    <a:pt x="4155" y="2085"/>
                    <a:pt x="4170" y="2070"/>
                    <a:pt x="4199" y="2055"/>
                  </a:cubicBezTo>
                  <a:cubicBezTo>
                    <a:pt x="4287" y="2011"/>
                    <a:pt x="4302" y="2011"/>
                    <a:pt x="4258" y="2055"/>
                  </a:cubicBezTo>
                  <a:close/>
                  <a:moveTo>
                    <a:pt x="18146" y="2129"/>
                  </a:moveTo>
                  <a:cubicBezTo>
                    <a:pt x="18117" y="2202"/>
                    <a:pt x="18029" y="2276"/>
                    <a:pt x="18029" y="2232"/>
                  </a:cubicBezTo>
                  <a:cubicBezTo>
                    <a:pt x="18029" y="2187"/>
                    <a:pt x="18117" y="2041"/>
                    <a:pt x="18161" y="2041"/>
                  </a:cubicBezTo>
                  <a:cubicBezTo>
                    <a:pt x="18190" y="2041"/>
                    <a:pt x="18190" y="2085"/>
                    <a:pt x="18161" y="2129"/>
                  </a:cubicBezTo>
                  <a:close/>
                  <a:moveTo>
                    <a:pt x="11481" y="2158"/>
                  </a:moveTo>
                  <a:cubicBezTo>
                    <a:pt x="11481" y="2187"/>
                    <a:pt x="11452" y="2202"/>
                    <a:pt x="11452" y="2202"/>
                  </a:cubicBezTo>
                  <a:cubicBezTo>
                    <a:pt x="11437" y="2187"/>
                    <a:pt x="11452" y="2158"/>
                    <a:pt x="11452" y="2143"/>
                  </a:cubicBezTo>
                  <a:cubicBezTo>
                    <a:pt x="11481" y="2070"/>
                    <a:pt x="11525" y="2085"/>
                    <a:pt x="11481" y="2158"/>
                  </a:cubicBezTo>
                  <a:close/>
                  <a:moveTo>
                    <a:pt x="4581" y="2173"/>
                  </a:moveTo>
                  <a:cubicBezTo>
                    <a:pt x="4552" y="2202"/>
                    <a:pt x="4522" y="2217"/>
                    <a:pt x="4493" y="2217"/>
                  </a:cubicBezTo>
                  <a:cubicBezTo>
                    <a:pt x="4434" y="2217"/>
                    <a:pt x="4434" y="2217"/>
                    <a:pt x="4493" y="2173"/>
                  </a:cubicBezTo>
                  <a:cubicBezTo>
                    <a:pt x="4552" y="2129"/>
                    <a:pt x="4610" y="2114"/>
                    <a:pt x="4581" y="2173"/>
                  </a:cubicBezTo>
                  <a:close/>
                  <a:moveTo>
                    <a:pt x="15871" y="2246"/>
                  </a:moveTo>
                  <a:cubicBezTo>
                    <a:pt x="15915" y="2261"/>
                    <a:pt x="15929" y="2290"/>
                    <a:pt x="15900" y="2334"/>
                  </a:cubicBezTo>
                  <a:cubicBezTo>
                    <a:pt x="15885" y="2364"/>
                    <a:pt x="15856" y="2364"/>
                    <a:pt x="15783" y="2334"/>
                  </a:cubicBezTo>
                  <a:cubicBezTo>
                    <a:pt x="15636" y="2261"/>
                    <a:pt x="15709" y="2173"/>
                    <a:pt x="15871" y="2246"/>
                  </a:cubicBezTo>
                  <a:close/>
                  <a:moveTo>
                    <a:pt x="14065" y="2393"/>
                  </a:moveTo>
                  <a:cubicBezTo>
                    <a:pt x="14036" y="2437"/>
                    <a:pt x="13992" y="2378"/>
                    <a:pt x="14036" y="2334"/>
                  </a:cubicBezTo>
                  <a:cubicBezTo>
                    <a:pt x="14065" y="2276"/>
                    <a:pt x="14065" y="2290"/>
                    <a:pt x="14080" y="2334"/>
                  </a:cubicBezTo>
                  <a:cubicBezTo>
                    <a:pt x="14080" y="2349"/>
                    <a:pt x="14080" y="2378"/>
                    <a:pt x="14065" y="2393"/>
                  </a:cubicBezTo>
                  <a:close/>
                  <a:moveTo>
                    <a:pt x="14388" y="2422"/>
                  </a:moveTo>
                  <a:cubicBezTo>
                    <a:pt x="14373" y="2452"/>
                    <a:pt x="14373" y="2437"/>
                    <a:pt x="14373" y="2393"/>
                  </a:cubicBezTo>
                  <a:cubicBezTo>
                    <a:pt x="14373" y="2349"/>
                    <a:pt x="14373" y="2334"/>
                    <a:pt x="14388" y="2349"/>
                  </a:cubicBezTo>
                  <a:cubicBezTo>
                    <a:pt x="14403" y="2364"/>
                    <a:pt x="14403" y="2393"/>
                    <a:pt x="14388" y="2422"/>
                  </a:cubicBezTo>
                  <a:close/>
                  <a:moveTo>
                    <a:pt x="5066" y="2466"/>
                  </a:moveTo>
                  <a:cubicBezTo>
                    <a:pt x="5066" y="2481"/>
                    <a:pt x="5051" y="2496"/>
                    <a:pt x="5036" y="2510"/>
                  </a:cubicBezTo>
                  <a:cubicBezTo>
                    <a:pt x="5007" y="2525"/>
                    <a:pt x="4992" y="2510"/>
                    <a:pt x="4992" y="2496"/>
                  </a:cubicBezTo>
                  <a:cubicBezTo>
                    <a:pt x="4992" y="2466"/>
                    <a:pt x="5007" y="2452"/>
                    <a:pt x="5036" y="2452"/>
                  </a:cubicBezTo>
                  <a:cubicBezTo>
                    <a:pt x="5066" y="2452"/>
                    <a:pt x="5080" y="2466"/>
                    <a:pt x="5080" y="2466"/>
                  </a:cubicBezTo>
                  <a:close/>
                  <a:moveTo>
                    <a:pt x="14476" y="2525"/>
                  </a:moveTo>
                  <a:cubicBezTo>
                    <a:pt x="14476" y="2554"/>
                    <a:pt x="14461" y="2569"/>
                    <a:pt x="14432" y="2569"/>
                  </a:cubicBezTo>
                  <a:cubicBezTo>
                    <a:pt x="14417" y="2569"/>
                    <a:pt x="14403" y="2554"/>
                    <a:pt x="14417" y="2525"/>
                  </a:cubicBezTo>
                  <a:cubicBezTo>
                    <a:pt x="14432" y="2510"/>
                    <a:pt x="14447" y="2496"/>
                    <a:pt x="14461" y="2496"/>
                  </a:cubicBezTo>
                  <a:cubicBezTo>
                    <a:pt x="14461" y="2496"/>
                    <a:pt x="14476" y="2510"/>
                    <a:pt x="14476" y="2525"/>
                  </a:cubicBezTo>
                  <a:close/>
                  <a:moveTo>
                    <a:pt x="2452" y="2701"/>
                  </a:moveTo>
                  <a:cubicBezTo>
                    <a:pt x="2438" y="2731"/>
                    <a:pt x="2423" y="2745"/>
                    <a:pt x="2394" y="2760"/>
                  </a:cubicBezTo>
                  <a:cubicBezTo>
                    <a:pt x="2364" y="2760"/>
                    <a:pt x="2350" y="2760"/>
                    <a:pt x="2364" y="2716"/>
                  </a:cubicBezTo>
                  <a:cubicBezTo>
                    <a:pt x="2394" y="2643"/>
                    <a:pt x="2482" y="2628"/>
                    <a:pt x="2467" y="2701"/>
                  </a:cubicBezTo>
                  <a:close/>
                  <a:moveTo>
                    <a:pt x="5271" y="2701"/>
                  </a:moveTo>
                  <a:cubicBezTo>
                    <a:pt x="5271" y="2716"/>
                    <a:pt x="5256" y="2731"/>
                    <a:pt x="5227" y="2745"/>
                  </a:cubicBezTo>
                  <a:cubicBezTo>
                    <a:pt x="5212" y="2760"/>
                    <a:pt x="5198" y="2745"/>
                    <a:pt x="5198" y="2731"/>
                  </a:cubicBezTo>
                  <a:cubicBezTo>
                    <a:pt x="5198" y="2701"/>
                    <a:pt x="5212" y="2687"/>
                    <a:pt x="5227" y="2687"/>
                  </a:cubicBezTo>
                  <a:cubicBezTo>
                    <a:pt x="5256" y="2687"/>
                    <a:pt x="5271" y="2701"/>
                    <a:pt x="5271" y="2701"/>
                  </a:cubicBezTo>
                  <a:close/>
                  <a:moveTo>
                    <a:pt x="14711" y="2745"/>
                  </a:moveTo>
                  <a:cubicBezTo>
                    <a:pt x="14682" y="2760"/>
                    <a:pt x="14652" y="2760"/>
                    <a:pt x="14623" y="2745"/>
                  </a:cubicBezTo>
                  <a:cubicBezTo>
                    <a:pt x="14594" y="2731"/>
                    <a:pt x="14608" y="2716"/>
                    <a:pt x="14652" y="2716"/>
                  </a:cubicBezTo>
                  <a:cubicBezTo>
                    <a:pt x="14696" y="2716"/>
                    <a:pt x="14726" y="2745"/>
                    <a:pt x="14711" y="2745"/>
                  </a:cubicBezTo>
                  <a:close/>
                  <a:moveTo>
                    <a:pt x="6548" y="2819"/>
                  </a:moveTo>
                  <a:cubicBezTo>
                    <a:pt x="6563" y="2848"/>
                    <a:pt x="6548" y="2877"/>
                    <a:pt x="6534" y="2863"/>
                  </a:cubicBezTo>
                  <a:cubicBezTo>
                    <a:pt x="6519" y="2848"/>
                    <a:pt x="6490" y="2819"/>
                    <a:pt x="6490" y="2789"/>
                  </a:cubicBezTo>
                  <a:cubicBezTo>
                    <a:pt x="6490" y="2745"/>
                    <a:pt x="6519" y="2745"/>
                    <a:pt x="6548" y="2819"/>
                  </a:cubicBezTo>
                  <a:close/>
                  <a:moveTo>
                    <a:pt x="10086" y="2936"/>
                  </a:moveTo>
                  <a:cubicBezTo>
                    <a:pt x="10086" y="2995"/>
                    <a:pt x="10072" y="3039"/>
                    <a:pt x="10057" y="3024"/>
                  </a:cubicBezTo>
                  <a:cubicBezTo>
                    <a:pt x="10028" y="2995"/>
                    <a:pt x="10013" y="2951"/>
                    <a:pt x="10013" y="2922"/>
                  </a:cubicBezTo>
                  <a:cubicBezTo>
                    <a:pt x="10013" y="2877"/>
                    <a:pt x="10028" y="2833"/>
                    <a:pt x="10057" y="2833"/>
                  </a:cubicBezTo>
                  <a:cubicBezTo>
                    <a:pt x="10072" y="2833"/>
                    <a:pt x="10101" y="2892"/>
                    <a:pt x="10101" y="2951"/>
                  </a:cubicBezTo>
                  <a:close/>
                  <a:moveTo>
                    <a:pt x="4919" y="2922"/>
                  </a:moveTo>
                  <a:cubicBezTo>
                    <a:pt x="4919" y="2936"/>
                    <a:pt x="4889" y="2951"/>
                    <a:pt x="4845" y="2951"/>
                  </a:cubicBezTo>
                  <a:cubicBezTo>
                    <a:pt x="4816" y="2951"/>
                    <a:pt x="4801" y="2936"/>
                    <a:pt x="4816" y="2922"/>
                  </a:cubicBezTo>
                  <a:cubicBezTo>
                    <a:pt x="4831" y="2892"/>
                    <a:pt x="4845" y="2877"/>
                    <a:pt x="4875" y="2877"/>
                  </a:cubicBezTo>
                  <a:cubicBezTo>
                    <a:pt x="4904" y="2877"/>
                    <a:pt x="4919" y="2907"/>
                    <a:pt x="4919" y="2922"/>
                  </a:cubicBezTo>
                  <a:close/>
                  <a:moveTo>
                    <a:pt x="2746" y="2951"/>
                  </a:moveTo>
                  <a:cubicBezTo>
                    <a:pt x="2746" y="2980"/>
                    <a:pt x="2731" y="2995"/>
                    <a:pt x="2702" y="2995"/>
                  </a:cubicBezTo>
                  <a:cubicBezTo>
                    <a:pt x="2687" y="2995"/>
                    <a:pt x="2658" y="2980"/>
                    <a:pt x="2658" y="2951"/>
                  </a:cubicBezTo>
                  <a:cubicBezTo>
                    <a:pt x="2658" y="2936"/>
                    <a:pt x="2687" y="2922"/>
                    <a:pt x="2702" y="2922"/>
                  </a:cubicBezTo>
                  <a:cubicBezTo>
                    <a:pt x="2731" y="2907"/>
                    <a:pt x="2761" y="2936"/>
                    <a:pt x="2746" y="2966"/>
                  </a:cubicBezTo>
                  <a:close/>
                  <a:moveTo>
                    <a:pt x="6798" y="2995"/>
                  </a:moveTo>
                  <a:cubicBezTo>
                    <a:pt x="6798" y="3024"/>
                    <a:pt x="6798" y="3039"/>
                    <a:pt x="6769" y="3039"/>
                  </a:cubicBezTo>
                  <a:cubicBezTo>
                    <a:pt x="6754" y="3039"/>
                    <a:pt x="6739" y="3024"/>
                    <a:pt x="6739" y="2995"/>
                  </a:cubicBezTo>
                  <a:cubicBezTo>
                    <a:pt x="6739" y="2980"/>
                    <a:pt x="6739" y="2951"/>
                    <a:pt x="6754" y="2951"/>
                  </a:cubicBezTo>
                  <a:cubicBezTo>
                    <a:pt x="6769" y="2951"/>
                    <a:pt x="6783" y="2980"/>
                    <a:pt x="6798" y="3010"/>
                  </a:cubicBezTo>
                  <a:close/>
                  <a:moveTo>
                    <a:pt x="15195" y="2995"/>
                  </a:moveTo>
                  <a:cubicBezTo>
                    <a:pt x="15195" y="3024"/>
                    <a:pt x="15181" y="3054"/>
                    <a:pt x="15151" y="3054"/>
                  </a:cubicBezTo>
                  <a:cubicBezTo>
                    <a:pt x="15137" y="3068"/>
                    <a:pt x="15107" y="3054"/>
                    <a:pt x="15107" y="3024"/>
                  </a:cubicBezTo>
                  <a:cubicBezTo>
                    <a:pt x="15107" y="2995"/>
                    <a:pt x="15137" y="2966"/>
                    <a:pt x="15151" y="2966"/>
                  </a:cubicBezTo>
                  <a:cubicBezTo>
                    <a:pt x="15181" y="2951"/>
                    <a:pt x="15195" y="2980"/>
                    <a:pt x="15195" y="2995"/>
                  </a:cubicBezTo>
                  <a:close/>
                  <a:moveTo>
                    <a:pt x="2129" y="3274"/>
                  </a:moveTo>
                  <a:cubicBezTo>
                    <a:pt x="2071" y="3303"/>
                    <a:pt x="2056" y="3303"/>
                    <a:pt x="2041" y="3274"/>
                  </a:cubicBezTo>
                  <a:cubicBezTo>
                    <a:pt x="2027" y="3230"/>
                    <a:pt x="2115" y="3156"/>
                    <a:pt x="2173" y="3186"/>
                  </a:cubicBezTo>
                  <a:cubicBezTo>
                    <a:pt x="2188" y="3200"/>
                    <a:pt x="2173" y="3244"/>
                    <a:pt x="2129" y="3274"/>
                  </a:cubicBezTo>
                  <a:close/>
                  <a:moveTo>
                    <a:pt x="10175" y="3244"/>
                  </a:moveTo>
                  <a:cubicBezTo>
                    <a:pt x="10116" y="3362"/>
                    <a:pt x="10072" y="3362"/>
                    <a:pt x="10086" y="3259"/>
                  </a:cubicBezTo>
                  <a:cubicBezTo>
                    <a:pt x="10086" y="3200"/>
                    <a:pt x="10130" y="3156"/>
                    <a:pt x="10160" y="3156"/>
                  </a:cubicBezTo>
                  <a:cubicBezTo>
                    <a:pt x="10189" y="3156"/>
                    <a:pt x="10204" y="3186"/>
                    <a:pt x="10175" y="3244"/>
                  </a:cubicBezTo>
                  <a:close/>
                  <a:moveTo>
                    <a:pt x="2819" y="3289"/>
                  </a:moveTo>
                  <a:cubicBezTo>
                    <a:pt x="2790" y="3318"/>
                    <a:pt x="2761" y="3347"/>
                    <a:pt x="2761" y="3347"/>
                  </a:cubicBezTo>
                  <a:cubicBezTo>
                    <a:pt x="2761" y="3333"/>
                    <a:pt x="2790" y="3200"/>
                    <a:pt x="2834" y="3200"/>
                  </a:cubicBezTo>
                  <a:cubicBezTo>
                    <a:pt x="2863" y="3200"/>
                    <a:pt x="2849" y="3244"/>
                    <a:pt x="2819" y="3289"/>
                  </a:cubicBezTo>
                  <a:close/>
                  <a:moveTo>
                    <a:pt x="10718" y="3289"/>
                  </a:moveTo>
                  <a:cubicBezTo>
                    <a:pt x="10703" y="3318"/>
                    <a:pt x="10703" y="3303"/>
                    <a:pt x="10703" y="3259"/>
                  </a:cubicBezTo>
                  <a:cubicBezTo>
                    <a:pt x="10703" y="3215"/>
                    <a:pt x="10703" y="3186"/>
                    <a:pt x="10718" y="3200"/>
                  </a:cubicBezTo>
                  <a:cubicBezTo>
                    <a:pt x="10732" y="3230"/>
                    <a:pt x="10732" y="3259"/>
                    <a:pt x="10718" y="3289"/>
                  </a:cubicBezTo>
                  <a:close/>
                  <a:moveTo>
                    <a:pt x="5036" y="3391"/>
                  </a:moveTo>
                  <a:cubicBezTo>
                    <a:pt x="5036" y="3421"/>
                    <a:pt x="5022" y="3435"/>
                    <a:pt x="5007" y="3435"/>
                  </a:cubicBezTo>
                  <a:cubicBezTo>
                    <a:pt x="4992" y="3435"/>
                    <a:pt x="4977" y="3406"/>
                    <a:pt x="4977" y="3377"/>
                  </a:cubicBezTo>
                  <a:cubicBezTo>
                    <a:pt x="4977" y="3333"/>
                    <a:pt x="4992" y="3333"/>
                    <a:pt x="5007" y="3333"/>
                  </a:cubicBezTo>
                  <a:cubicBezTo>
                    <a:pt x="5022" y="3347"/>
                    <a:pt x="5036" y="3377"/>
                    <a:pt x="5036" y="3406"/>
                  </a:cubicBezTo>
                  <a:close/>
                  <a:moveTo>
                    <a:pt x="1704" y="3435"/>
                  </a:moveTo>
                  <a:cubicBezTo>
                    <a:pt x="1777" y="3523"/>
                    <a:pt x="1777" y="3523"/>
                    <a:pt x="1689" y="3479"/>
                  </a:cubicBezTo>
                  <a:cubicBezTo>
                    <a:pt x="1645" y="3450"/>
                    <a:pt x="1601" y="3406"/>
                    <a:pt x="1601" y="3391"/>
                  </a:cubicBezTo>
                  <a:cubicBezTo>
                    <a:pt x="1601" y="3347"/>
                    <a:pt x="1616" y="3347"/>
                    <a:pt x="1704" y="3450"/>
                  </a:cubicBezTo>
                  <a:close/>
                  <a:moveTo>
                    <a:pt x="9896" y="3362"/>
                  </a:moveTo>
                  <a:cubicBezTo>
                    <a:pt x="9896" y="3377"/>
                    <a:pt x="9881" y="3406"/>
                    <a:pt x="9866" y="3406"/>
                  </a:cubicBezTo>
                  <a:cubicBezTo>
                    <a:pt x="9837" y="3421"/>
                    <a:pt x="9822" y="3406"/>
                    <a:pt x="9822" y="3391"/>
                  </a:cubicBezTo>
                  <a:cubicBezTo>
                    <a:pt x="9822" y="3377"/>
                    <a:pt x="9837" y="3347"/>
                    <a:pt x="9866" y="3347"/>
                  </a:cubicBezTo>
                  <a:cubicBezTo>
                    <a:pt x="9881" y="3362"/>
                    <a:pt x="9896" y="3362"/>
                    <a:pt x="9896" y="3377"/>
                  </a:cubicBezTo>
                  <a:close/>
                  <a:moveTo>
                    <a:pt x="9514" y="3553"/>
                  </a:moveTo>
                  <a:cubicBezTo>
                    <a:pt x="9485" y="3582"/>
                    <a:pt x="9470" y="3582"/>
                    <a:pt x="9470" y="3553"/>
                  </a:cubicBezTo>
                  <a:cubicBezTo>
                    <a:pt x="9470" y="3494"/>
                    <a:pt x="9514" y="3450"/>
                    <a:pt x="9543" y="3479"/>
                  </a:cubicBezTo>
                  <a:cubicBezTo>
                    <a:pt x="9573" y="3509"/>
                    <a:pt x="9529" y="3538"/>
                    <a:pt x="9514" y="3567"/>
                  </a:cubicBezTo>
                  <a:close/>
                  <a:moveTo>
                    <a:pt x="5022" y="3670"/>
                  </a:moveTo>
                  <a:cubicBezTo>
                    <a:pt x="4977" y="3744"/>
                    <a:pt x="4963" y="3744"/>
                    <a:pt x="4963" y="3685"/>
                  </a:cubicBezTo>
                  <a:cubicBezTo>
                    <a:pt x="4963" y="3626"/>
                    <a:pt x="4948" y="3626"/>
                    <a:pt x="4919" y="3626"/>
                  </a:cubicBezTo>
                  <a:cubicBezTo>
                    <a:pt x="4889" y="3626"/>
                    <a:pt x="4904" y="3597"/>
                    <a:pt x="4948" y="3567"/>
                  </a:cubicBezTo>
                  <a:cubicBezTo>
                    <a:pt x="5051" y="3494"/>
                    <a:pt x="5110" y="3553"/>
                    <a:pt x="5022" y="3670"/>
                  </a:cubicBezTo>
                  <a:close/>
                  <a:moveTo>
                    <a:pt x="13830" y="3626"/>
                  </a:moveTo>
                  <a:cubicBezTo>
                    <a:pt x="13845" y="3641"/>
                    <a:pt x="13830" y="3656"/>
                    <a:pt x="13815" y="3656"/>
                  </a:cubicBezTo>
                  <a:cubicBezTo>
                    <a:pt x="13786" y="3656"/>
                    <a:pt x="13771" y="3641"/>
                    <a:pt x="13757" y="3626"/>
                  </a:cubicBezTo>
                  <a:cubicBezTo>
                    <a:pt x="13742" y="3597"/>
                    <a:pt x="13757" y="3582"/>
                    <a:pt x="13771" y="3582"/>
                  </a:cubicBezTo>
                  <a:cubicBezTo>
                    <a:pt x="13801" y="3582"/>
                    <a:pt x="13815" y="3612"/>
                    <a:pt x="13830" y="3641"/>
                  </a:cubicBezTo>
                  <a:close/>
                  <a:moveTo>
                    <a:pt x="2188" y="3685"/>
                  </a:moveTo>
                  <a:cubicBezTo>
                    <a:pt x="2173" y="3700"/>
                    <a:pt x="2159" y="3729"/>
                    <a:pt x="2129" y="3744"/>
                  </a:cubicBezTo>
                  <a:cubicBezTo>
                    <a:pt x="2085" y="3788"/>
                    <a:pt x="2071" y="3788"/>
                    <a:pt x="2100" y="3729"/>
                  </a:cubicBezTo>
                  <a:cubicBezTo>
                    <a:pt x="2115" y="3670"/>
                    <a:pt x="2188" y="3656"/>
                    <a:pt x="2188" y="3700"/>
                  </a:cubicBezTo>
                  <a:close/>
                  <a:moveTo>
                    <a:pt x="19071" y="3700"/>
                  </a:moveTo>
                  <a:cubicBezTo>
                    <a:pt x="19071" y="3744"/>
                    <a:pt x="18998" y="3802"/>
                    <a:pt x="18968" y="3773"/>
                  </a:cubicBezTo>
                  <a:cubicBezTo>
                    <a:pt x="18939" y="3744"/>
                    <a:pt x="18998" y="3656"/>
                    <a:pt x="19042" y="3656"/>
                  </a:cubicBezTo>
                  <a:cubicBezTo>
                    <a:pt x="19057" y="3670"/>
                    <a:pt x="19071" y="3685"/>
                    <a:pt x="19071" y="3714"/>
                  </a:cubicBezTo>
                  <a:close/>
                  <a:moveTo>
                    <a:pt x="6269" y="3744"/>
                  </a:moveTo>
                  <a:cubicBezTo>
                    <a:pt x="6269" y="3758"/>
                    <a:pt x="6255" y="3788"/>
                    <a:pt x="6225" y="3788"/>
                  </a:cubicBezTo>
                  <a:cubicBezTo>
                    <a:pt x="6211" y="3788"/>
                    <a:pt x="6196" y="3758"/>
                    <a:pt x="6211" y="3744"/>
                  </a:cubicBezTo>
                  <a:cubicBezTo>
                    <a:pt x="6225" y="3714"/>
                    <a:pt x="6240" y="3700"/>
                    <a:pt x="6255" y="3700"/>
                  </a:cubicBezTo>
                  <a:cubicBezTo>
                    <a:pt x="6269" y="3700"/>
                    <a:pt x="6255" y="3729"/>
                    <a:pt x="6255" y="3758"/>
                  </a:cubicBezTo>
                  <a:close/>
                  <a:moveTo>
                    <a:pt x="5917" y="3846"/>
                  </a:moveTo>
                  <a:cubicBezTo>
                    <a:pt x="5917" y="3920"/>
                    <a:pt x="5888" y="3934"/>
                    <a:pt x="5844" y="3890"/>
                  </a:cubicBezTo>
                  <a:cubicBezTo>
                    <a:pt x="5814" y="3861"/>
                    <a:pt x="5785" y="3861"/>
                    <a:pt x="5741" y="3890"/>
                  </a:cubicBezTo>
                  <a:cubicBezTo>
                    <a:pt x="5697" y="3920"/>
                    <a:pt x="5682" y="3934"/>
                    <a:pt x="5682" y="3890"/>
                  </a:cubicBezTo>
                  <a:cubicBezTo>
                    <a:pt x="5682" y="3876"/>
                    <a:pt x="5697" y="3846"/>
                    <a:pt x="5712" y="3846"/>
                  </a:cubicBezTo>
                  <a:cubicBezTo>
                    <a:pt x="5741" y="3846"/>
                    <a:pt x="5756" y="3832"/>
                    <a:pt x="5756" y="3788"/>
                  </a:cubicBezTo>
                  <a:cubicBezTo>
                    <a:pt x="5756" y="3758"/>
                    <a:pt x="5800" y="3729"/>
                    <a:pt x="5844" y="3729"/>
                  </a:cubicBezTo>
                  <a:cubicBezTo>
                    <a:pt x="5902" y="3729"/>
                    <a:pt x="5932" y="3773"/>
                    <a:pt x="5917" y="3861"/>
                  </a:cubicBezTo>
                  <a:close/>
                  <a:moveTo>
                    <a:pt x="14271" y="3861"/>
                  </a:moveTo>
                  <a:cubicBezTo>
                    <a:pt x="14256" y="3905"/>
                    <a:pt x="14094" y="3861"/>
                    <a:pt x="14094" y="3817"/>
                  </a:cubicBezTo>
                  <a:cubicBezTo>
                    <a:pt x="14094" y="3773"/>
                    <a:pt x="14138" y="3802"/>
                    <a:pt x="14182" y="3817"/>
                  </a:cubicBezTo>
                  <a:cubicBezTo>
                    <a:pt x="14241" y="3846"/>
                    <a:pt x="14271" y="3861"/>
                    <a:pt x="14271" y="3876"/>
                  </a:cubicBezTo>
                  <a:close/>
                  <a:moveTo>
                    <a:pt x="14770" y="3979"/>
                  </a:moveTo>
                  <a:cubicBezTo>
                    <a:pt x="14770" y="3993"/>
                    <a:pt x="14755" y="4008"/>
                    <a:pt x="14726" y="4023"/>
                  </a:cubicBezTo>
                  <a:cubicBezTo>
                    <a:pt x="14711" y="4008"/>
                    <a:pt x="14682" y="3993"/>
                    <a:pt x="14667" y="3979"/>
                  </a:cubicBezTo>
                  <a:cubicBezTo>
                    <a:pt x="14652" y="3949"/>
                    <a:pt x="14667" y="3934"/>
                    <a:pt x="14696" y="3934"/>
                  </a:cubicBezTo>
                  <a:cubicBezTo>
                    <a:pt x="14740" y="3934"/>
                    <a:pt x="14755" y="3964"/>
                    <a:pt x="14755" y="3993"/>
                  </a:cubicBezTo>
                  <a:close/>
                  <a:moveTo>
                    <a:pt x="6108" y="4140"/>
                  </a:moveTo>
                  <a:cubicBezTo>
                    <a:pt x="6108" y="4184"/>
                    <a:pt x="6005" y="4184"/>
                    <a:pt x="5976" y="4140"/>
                  </a:cubicBezTo>
                  <a:cubicBezTo>
                    <a:pt x="5961" y="4125"/>
                    <a:pt x="5961" y="4096"/>
                    <a:pt x="5976" y="4081"/>
                  </a:cubicBezTo>
                  <a:cubicBezTo>
                    <a:pt x="6005" y="4067"/>
                    <a:pt x="6108" y="4111"/>
                    <a:pt x="6108" y="4155"/>
                  </a:cubicBezTo>
                  <a:close/>
                  <a:moveTo>
                    <a:pt x="1924" y="4140"/>
                  </a:moveTo>
                  <a:cubicBezTo>
                    <a:pt x="1924" y="4155"/>
                    <a:pt x="1894" y="4184"/>
                    <a:pt x="1865" y="4184"/>
                  </a:cubicBezTo>
                  <a:cubicBezTo>
                    <a:pt x="1821" y="4184"/>
                    <a:pt x="1806" y="4155"/>
                    <a:pt x="1821" y="4140"/>
                  </a:cubicBezTo>
                  <a:cubicBezTo>
                    <a:pt x="1836" y="4111"/>
                    <a:pt x="1865" y="4096"/>
                    <a:pt x="1894" y="4096"/>
                  </a:cubicBezTo>
                  <a:cubicBezTo>
                    <a:pt x="1909" y="4111"/>
                    <a:pt x="1924" y="4125"/>
                    <a:pt x="1909" y="4155"/>
                  </a:cubicBezTo>
                  <a:close/>
                  <a:moveTo>
                    <a:pt x="1601" y="4169"/>
                  </a:moveTo>
                  <a:cubicBezTo>
                    <a:pt x="1572" y="4184"/>
                    <a:pt x="1542" y="4184"/>
                    <a:pt x="1513" y="4169"/>
                  </a:cubicBezTo>
                  <a:cubicBezTo>
                    <a:pt x="1483" y="4155"/>
                    <a:pt x="1498" y="4140"/>
                    <a:pt x="1542" y="4140"/>
                  </a:cubicBezTo>
                  <a:cubicBezTo>
                    <a:pt x="1586" y="4140"/>
                    <a:pt x="1601" y="4169"/>
                    <a:pt x="1572" y="4169"/>
                  </a:cubicBezTo>
                  <a:close/>
                  <a:moveTo>
                    <a:pt x="14373" y="4184"/>
                  </a:moveTo>
                  <a:cubicBezTo>
                    <a:pt x="14373" y="4199"/>
                    <a:pt x="14373" y="4213"/>
                    <a:pt x="14359" y="4213"/>
                  </a:cubicBezTo>
                  <a:cubicBezTo>
                    <a:pt x="14344" y="4213"/>
                    <a:pt x="14329" y="4199"/>
                    <a:pt x="14315" y="4184"/>
                  </a:cubicBezTo>
                  <a:cubicBezTo>
                    <a:pt x="14300" y="4155"/>
                    <a:pt x="14315" y="4140"/>
                    <a:pt x="14329" y="4140"/>
                  </a:cubicBezTo>
                  <a:cubicBezTo>
                    <a:pt x="14359" y="4140"/>
                    <a:pt x="14373" y="4169"/>
                    <a:pt x="14359" y="4184"/>
                  </a:cubicBezTo>
                  <a:close/>
                  <a:moveTo>
                    <a:pt x="9470" y="4243"/>
                  </a:moveTo>
                  <a:cubicBezTo>
                    <a:pt x="9470" y="4272"/>
                    <a:pt x="9455" y="4287"/>
                    <a:pt x="9426" y="4287"/>
                  </a:cubicBezTo>
                  <a:cubicBezTo>
                    <a:pt x="9411" y="4272"/>
                    <a:pt x="9396" y="4243"/>
                    <a:pt x="9411" y="4213"/>
                  </a:cubicBezTo>
                  <a:cubicBezTo>
                    <a:pt x="9440" y="4169"/>
                    <a:pt x="9470" y="4184"/>
                    <a:pt x="9470" y="4257"/>
                  </a:cubicBezTo>
                  <a:close/>
                  <a:moveTo>
                    <a:pt x="1836" y="4404"/>
                  </a:moveTo>
                  <a:cubicBezTo>
                    <a:pt x="1777" y="4478"/>
                    <a:pt x="1718" y="4434"/>
                    <a:pt x="1718" y="4316"/>
                  </a:cubicBezTo>
                  <a:cubicBezTo>
                    <a:pt x="1718" y="4199"/>
                    <a:pt x="1718" y="4228"/>
                    <a:pt x="1792" y="4287"/>
                  </a:cubicBezTo>
                  <a:cubicBezTo>
                    <a:pt x="1865" y="4346"/>
                    <a:pt x="1850" y="4390"/>
                    <a:pt x="1821" y="4419"/>
                  </a:cubicBezTo>
                  <a:close/>
                  <a:moveTo>
                    <a:pt x="18469" y="4257"/>
                  </a:moveTo>
                  <a:cubicBezTo>
                    <a:pt x="18469" y="4287"/>
                    <a:pt x="18455" y="4302"/>
                    <a:pt x="18411" y="4302"/>
                  </a:cubicBezTo>
                  <a:cubicBezTo>
                    <a:pt x="18352" y="4302"/>
                    <a:pt x="18337" y="4287"/>
                    <a:pt x="18352" y="4257"/>
                  </a:cubicBezTo>
                  <a:cubicBezTo>
                    <a:pt x="18352" y="4243"/>
                    <a:pt x="18381" y="4228"/>
                    <a:pt x="18411" y="4213"/>
                  </a:cubicBezTo>
                  <a:cubicBezTo>
                    <a:pt x="18425" y="4228"/>
                    <a:pt x="18455" y="4243"/>
                    <a:pt x="18455" y="4272"/>
                  </a:cubicBezTo>
                  <a:close/>
                  <a:moveTo>
                    <a:pt x="5095" y="4316"/>
                  </a:moveTo>
                  <a:cubicBezTo>
                    <a:pt x="5124" y="4375"/>
                    <a:pt x="5110" y="4390"/>
                    <a:pt x="5066" y="4346"/>
                  </a:cubicBezTo>
                  <a:cubicBezTo>
                    <a:pt x="5007" y="4302"/>
                    <a:pt x="4992" y="4257"/>
                    <a:pt x="5036" y="4257"/>
                  </a:cubicBezTo>
                  <a:cubicBezTo>
                    <a:pt x="5051" y="4272"/>
                    <a:pt x="5080" y="4302"/>
                    <a:pt x="5095" y="4331"/>
                  </a:cubicBezTo>
                  <a:close/>
                  <a:moveTo>
                    <a:pt x="1102" y="4742"/>
                  </a:moveTo>
                  <a:cubicBezTo>
                    <a:pt x="1072" y="4771"/>
                    <a:pt x="1058" y="4771"/>
                    <a:pt x="1058" y="4742"/>
                  </a:cubicBezTo>
                  <a:cubicBezTo>
                    <a:pt x="1058" y="4683"/>
                    <a:pt x="1102" y="4639"/>
                    <a:pt x="1131" y="4669"/>
                  </a:cubicBezTo>
                  <a:cubicBezTo>
                    <a:pt x="1160" y="4698"/>
                    <a:pt x="1116" y="4727"/>
                    <a:pt x="1087" y="4757"/>
                  </a:cubicBezTo>
                  <a:close/>
                  <a:moveTo>
                    <a:pt x="18880" y="4889"/>
                  </a:moveTo>
                  <a:cubicBezTo>
                    <a:pt x="18880" y="4918"/>
                    <a:pt x="18866" y="4933"/>
                    <a:pt x="18836" y="4933"/>
                  </a:cubicBezTo>
                  <a:cubicBezTo>
                    <a:pt x="18822" y="4933"/>
                    <a:pt x="18807" y="4918"/>
                    <a:pt x="18807" y="4889"/>
                  </a:cubicBezTo>
                  <a:cubicBezTo>
                    <a:pt x="18807" y="4874"/>
                    <a:pt x="18822" y="4874"/>
                    <a:pt x="18822" y="4874"/>
                  </a:cubicBezTo>
                  <a:cubicBezTo>
                    <a:pt x="18851" y="4859"/>
                    <a:pt x="18866" y="4874"/>
                    <a:pt x="18866" y="4903"/>
                  </a:cubicBezTo>
                  <a:close/>
                  <a:moveTo>
                    <a:pt x="1175" y="4992"/>
                  </a:moveTo>
                  <a:cubicBezTo>
                    <a:pt x="1175" y="5021"/>
                    <a:pt x="1160" y="5050"/>
                    <a:pt x="1131" y="5065"/>
                  </a:cubicBezTo>
                  <a:cubicBezTo>
                    <a:pt x="1116" y="5080"/>
                    <a:pt x="1087" y="5065"/>
                    <a:pt x="1087" y="5021"/>
                  </a:cubicBezTo>
                  <a:cubicBezTo>
                    <a:pt x="1087" y="4977"/>
                    <a:pt x="1116" y="4933"/>
                    <a:pt x="1131" y="4933"/>
                  </a:cubicBezTo>
                  <a:cubicBezTo>
                    <a:pt x="1146" y="4933"/>
                    <a:pt x="1160" y="4962"/>
                    <a:pt x="1160" y="4992"/>
                  </a:cubicBezTo>
                  <a:close/>
                  <a:moveTo>
                    <a:pt x="10248" y="4992"/>
                  </a:moveTo>
                  <a:cubicBezTo>
                    <a:pt x="10248" y="5021"/>
                    <a:pt x="10233" y="5036"/>
                    <a:pt x="10219" y="5021"/>
                  </a:cubicBezTo>
                  <a:cubicBezTo>
                    <a:pt x="10189" y="5006"/>
                    <a:pt x="10189" y="4977"/>
                    <a:pt x="10204" y="4962"/>
                  </a:cubicBezTo>
                  <a:cubicBezTo>
                    <a:pt x="10233" y="4933"/>
                    <a:pt x="10248" y="4933"/>
                    <a:pt x="10248" y="5006"/>
                  </a:cubicBezTo>
                  <a:close/>
                  <a:moveTo>
                    <a:pt x="18205" y="5021"/>
                  </a:moveTo>
                  <a:cubicBezTo>
                    <a:pt x="18205" y="5065"/>
                    <a:pt x="18088" y="5036"/>
                    <a:pt x="18058" y="4977"/>
                  </a:cubicBezTo>
                  <a:cubicBezTo>
                    <a:pt x="18044" y="4947"/>
                    <a:pt x="18073" y="4947"/>
                    <a:pt x="18117" y="4962"/>
                  </a:cubicBezTo>
                  <a:cubicBezTo>
                    <a:pt x="18176" y="4962"/>
                    <a:pt x="18205" y="5006"/>
                    <a:pt x="18205" y="5036"/>
                  </a:cubicBezTo>
                  <a:close/>
                  <a:moveTo>
                    <a:pt x="10468" y="5094"/>
                  </a:moveTo>
                  <a:cubicBezTo>
                    <a:pt x="10380" y="5124"/>
                    <a:pt x="10380" y="5109"/>
                    <a:pt x="10409" y="5036"/>
                  </a:cubicBezTo>
                  <a:cubicBezTo>
                    <a:pt x="10424" y="4977"/>
                    <a:pt x="10439" y="4977"/>
                    <a:pt x="10483" y="5021"/>
                  </a:cubicBezTo>
                  <a:cubicBezTo>
                    <a:pt x="10542" y="5050"/>
                    <a:pt x="10527" y="5080"/>
                    <a:pt x="10468" y="5109"/>
                  </a:cubicBezTo>
                  <a:close/>
                  <a:moveTo>
                    <a:pt x="9426" y="5065"/>
                  </a:moveTo>
                  <a:cubicBezTo>
                    <a:pt x="9426" y="5065"/>
                    <a:pt x="9411" y="5080"/>
                    <a:pt x="9367" y="5080"/>
                  </a:cubicBezTo>
                  <a:cubicBezTo>
                    <a:pt x="9338" y="5080"/>
                    <a:pt x="9308" y="5065"/>
                    <a:pt x="9308" y="5050"/>
                  </a:cubicBezTo>
                  <a:cubicBezTo>
                    <a:pt x="9308" y="5021"/>
                    <a:pt x="9338" y="5021"/>
                    <a:pt x="9367" y="5036"/>
                  </a:cubicBezTo>
                  <a:cubicBezTo>
                    <a:pt x="9411" y="5036"/>
                    <a:pt x="9426" y="5080"/>
                    <a:pt x="9426" y="5080"/>
                  </a:cubicBezTo>
                  <a:close/>
                  <a:moveTo>
                    <a:pt x="5653" y="5359"/>
                  </a:moveTo>
                  <a:cubicBezTo>
                    <a:pt x="5623" y="5388"/>
                    <a:pt x="5565" y="5300"/>
                    <a:pt x="5565" y="5212"/>
                  </a:cubicBezTo>
                  <a:lnTo>
                    <a:pt x="5565" y="5109"/>
                  </a:lnTo>
                  <a:lnTo>
                    <a:pt x="5609" y="5226"/>
                  </a:lnTo>
                  <a:cubicBezTo>
                    <a:pt x="5638" y="5300"/>
                    <a:pt x="5653" y="5359"/>
                    <a:pt x="5653" y="5373"/>
                  </a:cubicBezTo>
                  <a:close/>
                  <a:moveTo>
                    <a:pt x="18924" y="5226"/>
                  </a:moveTo>
                  <a:cubicBezTo>
                    <a:pt x="18924" y="5256"/>
                    <a:pt x="18910" y="5285"/>
                    <a:pt x="18880" y="5285"/>
                  </a:cubicBezTo>
                  <a:cubicBezTo>
                    <a:pt x="18851" y="5285"/>
                    <a:pt x="18851" y="5256"/>
                    <a:pt x="18866" y="5226"/>
                  </a:cubicBezTo>
                  <a:cubicBezTo>
                    <a:pt x="18880" y="5197"/>
                    <a:pt x="18895" y="5168"/>
                    <a:pt x="18910" y="5168"/>
                  </a:cubicBezTo>
                  <a:cubicBezTo>
                    <a:pt x="18910" y="5168"/>
                    <a:pt x="18910" y="5212"/>
                    <a:pt x="18910" y="5241"/>
                  </a:cubicBezTo>
                  <a:close/>
                  <a:moveTo>
                    <a:pt x="1249" y="5270"/>
                  </a:moveTo>
                  <a:cubicBezTo>
                    <a:pt x="1234" y="5314"/>
                    <a:pt x="1087" y="5329"/>
                    <a:pt x="1087" y="5285"/>
                  </a:cubicBezTo>
                  <a:cubicBezTo>
                    <a:pt x="1087" y="5241"/>
                    <a:pt x="1131" y="5212"/>
                    <a:pt x="1204" y="5226"/>
                  </a:cubicBezTo>
                  <a:cubicBezTo>
                    <a:pt x="1234" y="5241"/>
                    <a:pt x="1249" y="5256"/>
                    <a:pt x="1249" y="5270"/>
                  </a:cubicBezTo>
                  <a:close/>
                  <a:moveTo>
                    <a:pt x="10160" y="5476"/>
                  </a:moveTo>
                  <a:cubicBezTo>
                    <a:pt x="10145" y="5505"/>
                    <a:pt x="10130" y="5520"/>
                    <a:pt x="10101" y="5520"/>
                  </a:cubicBezTo>
                  <a:cubicBezTo>
                    <a:pt x="10072" y="5520"/>
                    <a:pt x="10072" y="5491"/>
                    <a:pt x="10101" y="5461"/>
                  </a:cubicBezTo>
                  <a:cubicBezTo>
                    <a:pt x="10145" y="5403"/>
                    <a:pt x="10204" y="5417"/>
                    <a:pt x="10160" y="5491"/>
                  </a:cubicBezTo>
                  <a:close/>
                  <a:moveTo>
                    <a:pt x="1278" y="5564"/>
                  </a:moveTo>
                  <a:cubicBezTo>
                    <a:pt x="1234" y="5740"/>
                    <a:pt x="1219" y="5755"/>
                    <a:pt x="1146" y="5652"/>
                  </a:cubicBezTo>
                  <a:cubicBezTo>
                    <a:pt x="1072" y="5564"/>
                    <a:pt x="1072" y="5505"/>
                    <a:pt x="1146" y="5535"/>
                  </a:cubicBezTo>
                  <a:cubicBezTo>
                    <a:pt x="1190" y="5549"/>
                    <a:pt x="1219" y="5535"/>
                    <a:pt x="1234" y="5505"/>
                  </a:cubicBezTo>
                  <a:cubicBezTo>
                    <a:pt x="1263" y="5403"/>
                    <a:pt x="1293" y="5447"/>
                    <a:pt x="1263" y="5579"/>
                  </a:cubicBezTo>
                  <a:close/>
                  <a:moveTo>
                    <a:pt x="5315" y="5593"/>
                  </a:moveTo>
                  <a:cubicBezTo>
                    <a:pt x="5300" y="5623"/>
                    <a:pt x="5271" y="5637"/>
                    <a:pt x="5242" y="5637"/>
                  </a:cubicBezTo>
                  <a:cubicBezTo>
                    <a:pt x="5212" y="5637"/>
                    <a:pt x="5212" y="5623"/>
                    <a:pt x="5242" y="5579"/>
                  </a:cubicBezTo>
                  <a:cubicBezTo>
                    <a:pt x="5286" y="5520"/>
                    <a:pt x="5345" y="5549"/>
                    <a:pt x="5300" y="5608"/>
                  </a:cubicBezTo>
                  <a:close/>
                  <a:moveTo>
                    <a:pt x="13904" y="5740"/>
                  </a:moveTo>
                  <a:cubicBezTo>
                    <a:pt x="13948" y="5814"/>
                    <a:pt x="13948" y="5843"/>
                    <a:pt x="13918" y="5887"/>
                  </a:cubicBezTo>
                  <a:cubicBezTo>
                    <a:pt x="13845" y="5946"/>
                    <a:pt x="13786" y="5887"/>
                    <a:pt x="13786" y="5755"/>
                  </a:cubicBezTo>
                  <a:cubicBezTo>
                    <a:pt x="13786" y="5623"/>
                    <a:pt x="13815" y="5623"/>
                    <a:pt x="13889" y="5755"/>
                  </a:cubicBezTo>
                  <a:close/>
                  <a:moveTo>
                    <a:pt x="14300" y="5843"/>
                  </a:moveTo>
                  <a:cubicBezTo>
                    <a:pt x="14300" y="5858"/>
                    <a:pt x="14285" y="5872"/>
                    <a:pt x="14256" y="5872"/>
                  </a:cubicBezTo>
                  <a:cubicBezTo>
                    <a:pt x="14241" y="5872"/>
                    <a:pt x="14226" y="5858"/>
                    <a:pt x="14241" y="5843"/>
                  </a:cubicBezTo>
                  <a:cubicBezTo>
                    <a:pt x="14256" y="5814"/>
                    <a:pt x="14271" y="5799"/>
                    <a:pt x="14285" y="5799"/>
                  </a:cubicBezTo>
                  <a:cubicBezTo>
                    <a:pt x="14300" y="5799"/>
                    <a:pt x="14285" y="5828"/>
                    <a:pt x="14285" y="5858"/>
                  </a:cubicBezTo>
                  <a:close/>
                  <a:moveTo>
                    <a:pt x="573" y="6269"/>
                  </a:moveTo>
                  <a:cubicBezTo>
                    <a:pt x="573" y="6313"/>
                    <a:pt x="544" y="6298"/>
                    <a:pt x="500" y="6254"/>
                  </a:cubicBezTo>
                  <a:cubicBezTo>
                    <a:pt x="441" y="6210"/>
                    <a:pt x="441" y="6166"/>
                    <a:pt x="456" y="6151"/>
                  </a:cubicBezTo>
                  <a:cubicBezTo>
                    <a:pt x="470" y="6107"/>
                    <a:pt x="588" y="6225"/>
                    <a:pt x="559" y="6283"/>
                  </a:cubicBezTo>
                  <a:close/>
                  <a:moveTo>
                    <a:pt x="1058" y="6239"/>
                  </a:moveTo>
                  <a:cubicBezTo>
                    <a:pt x="1043" y="6283"/>
                    <a:pt x="1028" y="6313"/>
                    <a:pt x="1028" y="6283"/>
                  </a:cubicBezTo>
                  <a:cubicBezTo>
                    <a:pt x="1028" y="6225"/>
                    <a:pt x="1058" y="6107"/>
                    <a:pt x="1087" y="6122"/>
                  </a:cubicBezTo>
                  <a:cubicBezTo>
                    <a:pt x="1102" y="6151"/>
                    <a:pt x="1072" y="6195"/>
                    <a:pt x="1043" y="6254"/>
                  </a:cubicBezTo>
                  <a:close/>
                  <a:moveTo>
                    <a:pt x="837" y="6313"/>
                  </a:moveTo>
                  <a:cubicBezTo>
                    <a:pt x="852" y="6327"/>
                    <a:pt x="837" y="6357"/>
                    <a:pt x="823" y="6357"/>
                  </a:cubicBezTo>
                  <a:cubicBezTo>
                    <a:pt x="808" y="6357"/>
                    <a:pt x="779" y="6327"/>
                    <a:pt x="779" y="6313"/>
                  </a:cubicBezTo>
                  <a:cubicBezTo>
                    <a:pt x="779" y="6283"/>
                    <a:pt x="779" y="6269"/>
                    <a:pt x="793" y="6269"/>
                  </a:cubicBezTo>
                  <a:cubicBezTo>
                    <a:pt x="823" y="6269"/>
                    <a:pt x="823" y="6298"/>
                    <a:pt x="823" y="6327"/>
                  </a:cubicBezTo>
                  <a:close/>
                  <a:moveTo>
                    <a:pt x="9514" y="6518"/>
                  </a:moveTo>
                  <a:cubicBezTo>
                    <a:pt x="9514" y="6548"/>
                    <a:pt x="9499" y="6562"/>
                    <a:pt x="9485" y="6562"/>
                  </a:cubicBezTo>
                  <a:cubicBezTo>
                    <a:pt x="9455" y="6577"/>
                    <a:pt x="9440" y="6562"/>
                    <a:pt x="9440" y="6548"/>
                  </a:cubicBezTo>
                  <a:cubicBezTo>
                    <a:pt x="9440" y="6533"/>
                    <a:pt x="9455" y="6518"/>
                    <a:pt x="9470" y="6518"/>
                  </a:cubicBezTo>
                  <a:cubicBezTo>
                    <a:pt x="9485" y="6518"/>
                    <a:pt x="9499" y="6533"/>
                    <a:pt x="9499" y="6533"/>
                  </a:cubicBezTo>
                  <a:close/>
                  <a:moveTo>
                    <a:pt x="9323" y="6753"/>
                  </a:moveTo>
                  <a:cubicBezTo>
                    <a:pt x="9323" y="6768"/>
                    <a:pt x="9308" y="6783"/>
                    <a:pt x="9279" y="6783"/>
                  </a:cubicBezTo>
                  <a:cubicBezTo>
                    <a:pt x="9264" y="6783"/>
                    <a:pt x="9235" y="6768"/>
                    <a:pt x="9235" y="6753"/>
                  </a:cubicBezTo>
                  <a:cubicBezTo>
                    <a:pt x="9235" y="6724"/>
                    <a:pt x="9264" y="6709"/>
                    <a:pt x="9279" y="6709"/>
                  </a:cubicBezTo>
                  <a:cubicBezTo>
                    <a:pt x="9308" y="6709"/>
                    <a:pt x="9323" y="6739"/>
                    <a:pt x="9308" y="6753"/>
                  </a:cubicBezTo>
                  <a:close/>
                  <a:moveTo>
                    <a:pt x="793" y="6959"/>
                  </a:moveTo>
                  <a:cubicBezTo>
                    <a:pt x="823" y="7003"/>
                    <a:pt x="793" y="7017"/>
                    <a:pt x="749" y="7017"/>
                  </a:cubicBezTo>
                  <a:cubicBezTo>
                    <a:pt x="661" y="7017"/>
                    <a:pt x="647" y="6973"/>
                    <a:pt x="691" y="6929"/>
                  </a:cubicBezTo>
                  <a:cubicBezTo>
                    <a:pt x="749" y="6885"/>
                    <a:pt x="764" y="6915"/>
                    <a:pt x="779" y="6973"/>
                  </a:cubicBezTo>
                  <a:close/>
                  <a:moveTo>
                    <a:pt x="4977" y="6988"/>
                  </a:moveTo>
                  <a:cubicBezTo>
                    <a:pt x="4977" y="7003"/>
                    <a:pt x="4977" y="7017"/>
                    <a:pt x="4963" y="7017"/>
                  </a:cubicBezTo>
                  <a:cubicBezTo>
                    <a:pt x="4948" y="7017"/>
                    <a:pt x="4933" y="7003"/>
                    <a:pt x="4919" y="6988"/>
                  </a:cubicBezTo>
                  <a:cubicBezTo>
                    <a:pt x="4904" y="6959"/>
                    <a:pt x="4919" y="6944"/>
                    <a:pt x="4933" y="6944"/>
                  </a:cubicBezTo>
                  <a:cubicBezTo>
                    <a:pt x="4948" y="6944"/>
                    <a:pt x="4963" y="6973"/>
                    <a:pt x="4963" y="7003"/>
                  </a:cubicBezTo>
                  <a:close/>
                  <a:moveTo>
                    <a:pt x="294" y="7326"/>
                  </a:moveTo>
                  <a:cubicBezTo>
                    <a:pt x="294" y="7370"/>
                    <a:pt x="294" y="7384"/>
                    <a:pt x="280" y="7384"/>
                  </a:cubicBezTo>
                  <a:cubicBezTo>
                    <a:pt x="265" y="7384"/>
                    <a:pt x="250" y="7370"/>
                    <a:pt x="236" y="7326"/>
                  </a:cubicBezTo>
                  <a:cubicBezTo>
                    <a:pt x="221" y="7296"/>
                    <a:pt x="236" y="7267"/>
                    <a:pt x="250" y="7267"/>
                  </a:cubicBezTo>
                  <a:cubicBezTo>
                    <a:pt x="265" y="7267"/>
                    <a:pt x="294" y="7296"/>
                    <a:pt x="294" y="7326"/>
                  </a:cubicBezTo>
                  <a:close/>
                  <a:moveTo>
                    <a:pt x="764" y="7810"/>
                  </a:moveTo>
                  <a:cubicBezTo>
                    <a:pt x="735" y="7825"/>
                    <a:pt x="705" y="7825"/>
                    <a:pt x="676" y="7810"/>
                  </a:cubicBezTo>
                  <a:cubicBezTo>
                    <a:pt x="647" y="7796"/>
                    <a:pt x="661" y="7781"/>
                    <a:pt x="705" y="7781"/>
                  </a:cubicBezTo>
                  <a:cubicBezTo>
                    <a:pt x="749" y="7781"/>
                    <a:pt x="779" y="7810"/>
                    <a:pt x="764" y="78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13"/>
          <p:cNvSpPr txBox="1">
            <a:spLocks noGrp="1"/>
          </p:cNvSpPr>
          <p:nvPr>
            <p:ph type="title"/>
          </p:nvPr>
        </p:nvSpPr>
        <p:spPr>
          <a:xfrm>
            <a:off x="713225" y="365425"/>
            <a:ext cx="7717500" cy="6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13"/>
          <p:cNvSpPr txBox="1">
            <a:spLocks noGrp="1"/>
          </p:cNvSpPr>
          <p:nvPr>
            <p:ph type="title" idx="2"/>
          </p:nvPr>
        </p:nvSpPr>
        <p:spPr>
          <a:xfrm>
            <a:off x="1992206" y="1634555"/>
            <a:ext cx="2346900" cy="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endParaRPr/>
          </a:p>
        </p:txBody>
      </p:sp>
      <p:sp>
        <p:nvSpPr>
          <p:cNvPr id="425" name="Google Shape;425;p13"/>
          <p:cNvSpPr txBox="1">
            <a:spLocks noGrp="1"/>
          </p:cNvSpPr>
          <p:nvPr>
            <p:ph type="subTitle" idx="1"/>
          </p:nvPr>
        </p:nvSpPr>
        <p:spPr>
          <a:xfrm>
            <a:off x="1992200" y="2031980"/>
            <a:ext cx="2346900" cy="6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13"/>
          <p:cNvSpPr txBox="1">
            <a:spLocks noGrp="1"/>
          </p:cNvSpPr>
          <p:nvPr>
            <p:ph type="title" idx="3"/>
          </p:nvPr>
        </p:nvSpPr>
        <p:spPr>
          <a:xfrm>
            <a:off x="5930781" y="1634555"/>
            <a:ext cx="2346900" cy="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endParaRPr/>
          </a:p>
        </p:txBody>
      </p:sp>
      <p:sp>
        <p:nvSpPr>
          <p:cNvPr id="427" name="Google Shape;427;p13"/>
          <p:cNvSpPr txBox="1">
            <a:spLocks noGrp="1"/>
          </p:cNvSpPr>
          <p:nvPr>
            <p:ph type="subTitle" idx="4"/>
          </p:nvPr>
        </p:nvSpPr>
        <p:spPr>
          <a:xfrm>
            <a:off x="5930775" y="2031980"/>
            <a:ext cx="2346900" cy="6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13"/>
          <p:cNvSpPr txBox="1">
            <a:spLocks noGrp="1"/>
          </p:cNvSpPr>
          <p:nvPr>
            <p:ph type="title" idx="5"/>
          </p:nvPr>
        </p:nvSpPr>
        <p:spPr>
          <a:xfrm>
            <a:off x="1992206" y="2996039"/>
            <a:ext cx="2346900" cy="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endParaRPr/>
          </a:p>
        </p:txBody>
      </p:sp>
      <p:sp>
        <p:nvSpPr>
          <p:cNvPr id="429" name="Google Shape;429;p13"/>
          <p:cNvSpPr txBox="1">
            <a:spLocks noGrp="1"/>
          </p:cNvSpPr>
          <p:nvPr>
            <p:ph type="subTitle" idx="6"/>
          </p:nvPr>
        </p:nvSpPr>
        <p:spPr>
          <a:xfrm>
            <a:off x="1992200" y="3393339"/>
            <a:ext cx="2346900" cy="6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13"/>
          <p:cNvSpPr txBox="1">
            <a:spLocks noGrp="1"/>
          </p:cNvSpPr>
          <p:nvPr>
            <p:ph type="title" idx="7"/>
          </p:nvPr>
        </p:nvSpPr>
        <p:spPr>
          <a:xfrm>
            <a:off x="5930781" y="2996039"/>
            <a:ext cx="2346900" cy="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endParaRPr/>
          </a:p>
        </p:txBody>
      </p:sp>
      <p:sp>
        <p:nvSpPr>
          <p:cNvPr id="431" name="Google Shape;431;p13"/>
          <p:cNvSpPr txBox="1">
            <a:spLocks noGrp="1"/>
          </p:cNvSpPr>
          <p:nvPr>
            <p:ph type="subTitle" idx="8"/>
          </p:nvPr>
        </p:nvSpPr>
        <p:spPr>
          <a:xfrm>
            <a:off x="5930775" y="3393339"/>
            <a:ext cx="2346900" cy="6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13"/>
          <p:cNvSpPr txBox="1">
            <a:spLocks noGrp="1"/>
          </p:cNvSpPr>
          <p:nvPr>
            <p:ph type="title" idx="9" hasCustomPrompt="1"/>
          </p:nvPr>
        </p:nvSpPr>
        <p:spPr>
          <a:xfrm>
            <a:off x="713919" y="1634555"/>
            <a:ext cx="1125900" cy="86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433" name="Google Shape;433;p13"/>
          <p:cNvSpPr txBox="1">
            <a:spLocks noGrp="1"/>
          </p:cNvSpPr>
          <p:nvPr>
            <p:ph type="title" idx="13" hasCustomPrompt="1"/>
          </p:nvPr>
        </p:nvSpPr>
        <p:spPr>
          <a:xfrm>
            <a:off x="4652494" y="1634555"/>
            <a:ext cx="1125900" cy="86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434" name="Google Shape;434;p13"/>
          <p:cNvSpPr txBox="1">
            <a:spLocks noGrp="1"/>
          </p:cNvSpPr>
          <p:nvPr>
            <p:ph type="title" idx="14" hasCustomPrompt="1"/>
          </p:nvPr>
        </p:nvSpPr>
        <p:spPr>
          <a:xfrm>
            <a:off x="713919" y="3046153"/>
            <a:ext cx="1125900" cy="86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435" name="Google Shape;435;p13"/>
          <p:cNvSpPr txBox="1">
            <a:spLocks noGrp="1"/>
          </p:cNvSpPr>
          <p:nvPr>
            <p:ph type="title" idx="15" hasCustomPrompt="1"/>
          </p:nvPr>
        </p:nvSpPr>
        <p:spPr>
          <a:xfrm>
            <a:off x="4652494" y="3046153"/>
            <a:ext cx="1125900" cy="86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grpSp>
        <p:nvGrpSpPr>
          <p:cNvPr id="436" name="Google Shape;436;p13"/>
          <p:cNvGrpSpPr/>
          <p:nvPr/>
        </p:nvGrpSpPr>
        <p:grpSpPr>
          <a:xfrm>
            <a:off x="-148783" y="4108424"/>
            <a:ext cx="1876398" cy="1449466"/>
            <a:chOff x="-148783" y="4108424"/>
            <a:chExt cx="1876398" cy="1449466"/>
          </a:xfrm>
        </p:grpSpPr>
        <p:sp>
          <p:nvSpPr>
            <p:cNvPr id="437" name="Google Shape;437;p13"/>
            <p:cNvSpPr/>
            <p:nvPr/>
          </p:nvSpPr>
          <p:spPr>
            <a:xfrm>
              <a:off x="-148783" y="4108424"/>
              <a:ext cx="1389205" cy="1449466"/>
            </a:xfrm>
            <a:custGeom>
              <a:avLst/>
              <a:gdLst/>
              <a:ahLst/>
              <a:cxnLst/>
              <a:rect l="l" t="t" r="r" b="b"/>
              <a:pathLst>
                <a:path w="18558" h="19363" extrusionOk="0">
                  <a:moveTo>
                    <a:pt x="4260" y="1"/>
                  </a:moveTo>
                  <a:cubicBezTo>
                    <a:pt x="2881" y="1"/>
                    <a:pt x="1296" y="1056"/>
                    <a:pt x="647" y="2431"/>
                  </a:cubicBezTo>
                  <a:cubicBezTo>
                    <a:pt x="162" y="3414"/>
                    <a:pt x="1" y="4486"/>
                    <a:pt x="1" y="5572"/>
                  </a:cubicBezTo>
                  <a:cubicBezTo>
                    <a:pt x="1" y="6116"/>
                    <a:pt x="30" y="6659"/>
                    <a:pt x="89" y="7187"/>
                  </a:cubicBezTo>
                  <a:cubicBezTo>
                    <a:pt x="397" y="10241"/>
                    <a:pt x="1205" y="13207"/>
                    <a:pt x="2511" y="15981"/>
                  </a:cubicBezTo>
                  <a:cubicBezTo>
                    <a:pt x="3010" y="17053"/>
                    <a:pt x="3627" y="18139"/>
                    <a:pt x="4625" y="18771"/>
                  </a:cubicBezTo>
                  <a:cubicBezTo>
                    <a:pt x="5309" y="19196"/>
                    <a:pt x="6099" y="19362"/>
                    <a:pt x="6910" y="19362"/>
                  </a:cubicBezTo>
                  <a:cubicBezTo>
                    <a:pt x="7666" y="19362"/>
                    <a:pt x="8439" y="19218"/>
                    <a:pt x="9162" y="19005"/>
                  </a:cubicBezTo>
                  <a:cubicBezTo>
                    <a:pt x="12068" y="18154"/>
                    <a:pt x="14638" y="16392"/>
                    <a:pt x="16458" y="13970"/>
                  </a:cubicBezTo>
                  <a:cubicBezTo>
                    <a:pt x="17691" y="12340"/>
                    <a:pt x="18557" y="10094"/>
                    <a:pt x="17633" y="8274"/>
                  </a:cubicBezTo>
                  <a:cubicBezTo>
                    <a:pt x="16789" y="6614"/>
                    <a:pt x="14773" y="5932"/>
                    <a:pt x="12873" y="5932"/>
                  </a:cubicBezTo>
                  <a:cubicBezTo>
                    <a:pt x="12756" y="5932"/>
                    <a:pt x="12639" y="5934"/>
                    <a:pt x="12524" y="5940"/>
                  </a:cubicBezTo>
                  <a:cubicBezTo>
                    <a:pt x="11803" y="5975"/>
                    <a:pt x="11020" y="6061"/>
                    <a:pt x="10266" y="6061"/>
                  </a:cubicBezTo>
                  <a:cubicBezTo>
                    <a:pt x="9131" y="6061"/>
                    <a:pt x="8065" y="5865"/>
                    <a:pt x="7385" y="5000"/>
                  </a:cubicBezTo>
                  <a:cubicBezTo>
                    <a:pt x="6739" y="4192"/>
                    <a:pt x="6739" y="3062"/>
                    <a:pt x="6519" y="2034"/>
                  </a:cubicBezTo>
                  <a:cubicBezTo>
                    <a:pt x="6188" y="579"/>
                    <a:pt x="5280" y="1"/>
                    <a:pt x="4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8" name="Google Shape;438;p13"/>
            <p:cNvGrpSpPr/>
            <p:nvPr/>
          </p:nvGrpSpPr>
          <p:grpSpPr>
            <a:xfrm>
              <a:off x="847736" y="4257088"/>
              <a:ext cx="879879" cy="777248"/>
              <a:chOff x="847736" y="4257088"/>
              <a:chExt cx="879879" cy="777248"/>
            </a:xfrm>
          </p:grpSpPr>
          <p:sp>
            <p:nvSpPr>
              <p:cNvPr id="439" name="Google Shape;439;p13"/>
              <p:cNvSpPr/>
              <p:nvPr/>
            </p:nvSpPr>
            <p:spPr>
              <a:xfrm>
                <a:off x="1127555" y="4269290"/>
                <a:ext cx="291271" cy="313653"/>
              </a:xfrm>
              <a:custGeom>
                <a:avLst/>
                <a:gdLst/>
                <a:ahLst/>
                <a:cxnLst/>
                <a:rect l="l" t="t" r="r" b="b"/>
                <a:pathLst>
                  <a:path w="3891" h="4190" extrusionOk="0">
                    <a:moveTo>
                      <a:pt x="2187" y="1"/>
                    </a:moveTo>
                    <a:cubicBezTo>
                      <a:pt x="1850" y="1"/>
                      <a:pt x="572" y="852"/>
                      <a:pt x="499" y="1366"/>
                    </a:cubicBezTo>
                    <a:cubicBezTo>
                      <a:pt x="323" y="1894"/>
                      <a:pt x="176" y="2423"/>
                      <a:pt x="73" y="2981"/>
                    </a:cubicBezTo>
                    <a:cubicBezTo>
                      <a:pt x="1" y="3465"/>
                      <a:pt x="447" y="4189"/>
                      <a:pt x="894" y="4189"/>
                    </a:cubicBezTo>
                    <a:cubicBezTo>
                      <a:pt x="989" y="4189"/>
                      <a:pt x="1084" y="4157"/>
                      <a:pt x="1174" y="4082"/>
                    </a:cubicBezTo>
                    <a:cubicBezTo>
                      <a:pt x="1688" y="3656"/>
                      <a:pt x="3377" y="2379"/>
                      <a:pt x="3641" y="1704"/>
                    </a:cubicBezTo>
                    <a:cubicBezTo>
                      <a:pt x="3890" y="1028"/>
                      <a:pt x="2540" y="1"/>
                      <a:pt x="21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13"/>
              <p:cNvSpPr/>
              <p:nvPr/>
            </p:nvSpPr>
            <p:spPr>
              <a:xfrm>
                <a:off x="891229" y="4257088"/>
                <a:ext cx="226219" cy="237298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3170" extrusionOk="0">
                    <a:moveTo>
                      <a:pt x="1949" y="1"/>
                    </a:moveTo>
                    <a:cubicBezTo>
                      <a:pt x="1639" y="1"/>
                      <a:pt x="1317" y="148"/>
                      <a:pt x="1102" y="516"/>
                    </a:cubicBezTo>
                    <a:cubicBezTo>
                      <a:pt x="925" y="839"/>
                      <a:pt x="1" y="2380"/>
                      <a:pt x="177" y="2968"/>
                    </a:cubicBezTo>
                    <a:cubicBezTo>
                      <a:pt x="216" y="3114"/>
                      <a:pt x="310" y="3169"/>
                      <a:pt x="431" y="3169"/>
                    </a:cubicBezTo>
                    <a:cubicBezTo>
                      <a:pt x="808" y="3169"/>
                      <a:pt x="1439" y="2630"/>
                      <a:pt x="1439" y="2630"/>
                    </a:cubicBezTo>
                    <a:cubicBezTo>
                      <a:pt x="1439" y="2630"/>
                      <a:pt x="2467" y="1867"/>
                      <a:pt x="2805" y="1015"/>
                    </a:cubicBezTo>
                    <a:cubicBezTo>
                      <a:pt x="3021" y="478"/>
                      <a:pt x="2505" y="1"/>
                      <a:pt x="19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13"/>
              <p:cNvSpPr/>
              <p:nvPr/>
            </p:nvSpPr>
            <p:spPr>
              <a:xfrm>
                <a:off x="847736" y="4631976"/>
                <a:ext cx="290821" cy="402359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5375" extrusionOk="0">
                    <a:moveTo>
                      <a:pt x="1257" y="0"/>
                    </a:moveTo>
                    <a:cubicBezTo>
                      <a:pt x="1257" y="0"/>
                      <a:pt x="156" y="1351"/>
                      <a:pt x="68" y="2804"/>
                    </a:cubicBezTo>
                    <a:cubicBezTo>
                      <a:pt x="0" y="4126"/>
                      <a:pt x="1135" y="5374"/>
                      <a:pt x="1718" y="5374"/>
                    </a:cubicBezTo>
                    <a:cubicBezTo>
                      <a:pt x="1770" y="5374"/>
                      <a:pt x="1817" y="5364"/>
                      <a:pt x="1859" y="5344"/>
                    </a:cubicBezTo>
                    <a:cubicBezTo>
                      <a:pt x="2358" y="5095"/>
                      <a:pt x="3885" y="2804"/>
                      <a:pt x="3885" y="1777"/>
                    </a:cubicBezTo>
                    <a:cubicBezTo>
                      <a:pt x="3885" y="764"/>
                      <a:pt x="1257" y="0"/>
                      <a:pt x="12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13"/>
              <p:cNvSpPr/>
              <p:nvPr/>
            </p:nvSpPr>
            <p:spPr>
              <a:xfrm>
                <a:off x="1183549" y="4549558"/>
                <a:ext cx="349585" cy="405353"/>
              </a:xfrm>
              <a:custGeom>
                <a:avLst/>
                <a:gdLst/>
                <a:ahLst/>
                <a:cxnLst/>
                <a:rect l="l" t="t" r="r" b="b"/>
                <a:pathLst>
                  <a:path w="4670" h="5415" extrusionOk="0">
                    <a:moveTo>
                      <a:pt x="3732" y="0"/>
                    </a:moveTo>
                    <a:cubicBezTo>
                      <a:pt x="3183" y="0"/>
                      <a:pt x="2528" y="173"/>
                      <a:pt x="2291" y="499"/>
                    </a:cubicBezTo>
                    <a:cubicBezTo>
                      <a:pt x="2291" y="499"/>
                      <a:pt x="1102" y="1527"/>
                      <a:pt x="852" y="2114"/>
                    </a:cubicBezTo>
                    <a:cubicBezTo>
                      <a:pt x="588" y="2702"/>
                      <a:pt x="1" y="4918"/>
                      <a:pt x="676" y="5344"/>
                    </a:cubicBezTo>
                    <a:cubicBezTo>
                      <a:pt x="753" y="5392"/>
                      <a:pt x="846" y="5414"/>
                      <a:pt x="951" y="5414"/>
                    </a:cubicBezTo>
                    <a:cubicBezTo>
                      <a:pt x="1776" y="5414"/>
                      <a:pt x="3362" y="4068"/>
                      <a:pt x="3818" y="3392"/>
                    </a:cubicBezTo>
                    <a:cubicBezTo>
                      <a:pt x="4332" y="2628"/>
                      <a:pt x="4669" y="837"/>
                      <a:pt x="4581" y="338"/>
                    </a:cubicBezTo>
                    <a:cubicBezTo>
                      <a:pt x="4542" y="110"/>
                      <a:pt x="4171" y="0"/>
                      <a:pt x="37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13"/>
              <p:cNvSpPr/>
              <p:nvPr/>
            </p:nvSpPr>
            <p:spPr>
              <a:xfrm>
                <a:off x="1458053" y="4277973"/>
                <a:ext cx="269562" cy="206756"/>
              </a:xfrm>
              <a:custGeom>
                <a:avLst/>
                <a:gdLst/>
                <a:ahLst/>
                <a:cxnLst/>
                <a:rect l="l" t="t" r="r" b="b"/>
                <a:pathLst>
                  <a:path w="3601" h="2762" extrusionOk="0">
                    <a:moveTo>
                      <a:pt x="2196" y="0"/>
                    </a:moveTo>
                    <a:cubicBezTo>
                      <a:pt x="1823" y="0"/>
                      <a:pt x="1428" y="85"/>
                      <a:pt x="1090" y="310"/>
                    </a:cubicBezTo>
                    <a:cubicBezTo>
                      <a:pt x="1090" y="310"/>
                      <a:pt x="151" y="1250"/>
                      <a:pt x="63" y="1676"/>
                    </a:cubicBezTo>
                    <a:cubicBezTo>
                      <a:pt x="0" y="2038"/>
                      <a:pt x="968" y="2761"/>
                      <a:pt x="1620" y="2761"/>
                    </a:cubicBezTo>
                    <a:cubicBezTo>
                      <a:pt x="1735" y="2761"/>
                      <a:pt x="1839" y="2739"/>
                      <a:pt x="1927" y="2689"/>
                    </a:cubicBezTo>
                    <a:cubicBezTo>
                      <a:pt x="2529" y="2351"/>
                      <a:pt x="3454" y="912"/>
                      <a:pt x="3542" y="575"/>
                    </a:cubicBezTo>
                    <a:cubicBezTo>
                      <a:pt x="3601" y="340"/>
                      <a:pt x="2942" y="0"/>
                      <a:pt x="21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Google Shape;445;p14"/>
          <p:cNvGrpSpPr/>
          <p:nvPr/>
        </p:nvGrpSpPr>
        <p:grpSpPr>
          <a:xfrm>
            <a:off x="6286548" y="-393187"/>
            <a:ext cx="2987658" cy="1710025"/>
            <a:chOff x="6286548" y="-393187"/>
            <a:chExt cx="2987658" cy="1710025"/>
          </a:xfrm>
        </p:grpSpPr>
        <p:sp>
          <p:nvSpPr>
            <p:cNvPr id="446" name="Google Shape;446;p14"/>
            <p:cNvSpPr/>
            <p:nvPr/>
          </p:nvSpPr>
          <p:spPr>
            <a:xfrm>
              <a:off x="7263200" y="-393187"/>
              <a:ext cx="2011007" cy="1710025"/>
            </a:xfrm>
            <a:custGeom>
              <a:avLst/>
              <a:gdLst/>
              <a:ahLst/>
              <a:cxnLst/>
              <a:rect l="l" t="t" r="r" b="b"/>
              <a:pathLst>
                <a:path w="36835" h="31322" extrusionOk="0">
                  <a:moveTo>
                    <a:pt x="20715" y="0"/>
                  </a:moveTo>
                  <a:cubicBezTo>
                    <a:pt x="20715" y="0"/>
                    <a:pt x="16047" y="265"/>
                    <a:pt x="13213" y="1542"/>
                  </a:cubicBezTo>
                  <a:cubicBezTo>
                    <a:pt x="10365" y="2834"/>
                    <a:pt x="9323" y="5153"/>
                    <a:pt x="8295" y="7238"/>
                  </a:cubicBezTo>
                  <a:cubicBezTo>
                    <a:pt x="7253" y="9323"/>
                    <a:pt x="0" y="16046"/>
                    <a:pt x="0" y="16046"/>
                  </a:cubicBezTo>
                  <a:cubicBezTo>
                    <a:pt x="0" y="16046"/>
                    <a:pt x="265" y="18630"/>
                    <a:pt x="1043" y="20700"/>
                  </a:cubicBezTo>
                  <a:cubicBezTo>
                    <a:pt x="1821" y="22770"/>
                    <a:pt x="3627" y="25883"/>
                    <a:pt x="3627" y="25883"/>
                  </a:cubicBezTo>
                  <a:lnTo>
                    <a:pt x="4669" y="26396"/>
                  </a:lnTo>
                  <a:cubicBezTo>
                    <a:pt x="5697" y="26910"/>
                    <a:pt x="8295" y="29244"/>
                    <a:pt x="10615" y="30536"/>
                  </a:cubicBezTo>
                  <a:cubicBezTo>
                    <a:pt x="11790" y="31187"/>
                    <a:pt x="12437" y="31316"/>
                    <a:pt x="13286" y="31316"/>
                  </a:cubicBezTo>
                  <a:cubicBezTo>
                    <a:pt x="13847" y="31316"/>
                    <a:pt x="14496" y="31260"/>
                    <a:pt x="15445" y="31260"/>
                  </a:cubicBezTo>
                  <a:cubicBezTo>
                    <a:pt x="15912" y="31260"/>
                    <a:pt x="16452" y="31274"/>
                    <a:pt x="17089" y="31314"/>
                  </a:cubicBezTo>
                  <a:cubicBezTo>
                    <a:pt x="17161" y="31319"/>
                    <a:pt x="17237" y="31321"/>
                    <a:pt x="17317" y="31321"/>
                  </a:cubicBezTo>
                  <a:cubicBezTo>
                    <a:pt x="21525" y="31321"/>
                    <a:pt x="35837" y="24958"/>
                    <a:pt x="35837" y="24958"/>
                  </a:cubicBezTo>
                  <a:lnTo>
                    <a:pt x="36835" y="1777"/>
                  </a:lnTo>
                  <a:lnTo>
                    <a:pt x="29010" y="250"/>
                  </a:lnTo>
                  <a:lnTo>
                    <a:pt x="207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4"/>
            <p:cNvSpPr/>
            <p:nvPr/>
          </p:nvSpPr>
          <p:spPr>
            <a:xfrm>
              <a:off x="6286548" y="425573"/>
              <a:ext cx="1540152" cy="686377"/>
            </a:xfrm>
            <a:custGeom>
              <a:avLst/>
              <a:gdLst/>
              <a:ahLst/>
              <a:cxnLst/>
              <a:rect l="l" t="t" r="r" b="b"/>
              <a:pathLst>
                <a:path w="19174" h="8545" extrusionOk="0">
                  <a:moveTo>
                    <a:pt x="17603" y="29"/>
                  </a:moveTo>
                  <a:lnTo>
                    <a:pt x="17486" y="73"/>
                  </a:lnTo>
                  <a:cubicBezTo>
                    <a:pt x="17442" y="88"/>
                    <a:pt x="17383" y="103"/>
                    <a:pt x="17324" y="103"/>
                  </a:cubicBezTo>
                  <a:cubicBezTo>
                    <a:pt x="17177" y="147"/>
                    <a:pt x="17031" y="206"/>
                    <a:pt x="16898" y="279"/>
                  </a:cubicBezTo>
                  <a:cubicBezTo>
                    <a:pt x="16854" y="294"/>
                    <a:pt x="16840" y="338"/>
                    <a:pt x="16840" y="367"/>
                  </a:cubicBezTo>
                  <a:cubicBezTo>
                    <a:pt x="16840" y="426"/>
                    <a:pt x="16840" y="426"/>
                    <a:pt x="16796" y="396"/>
                  </a:cubicBezTo>
                  <a:cubicBezTo>
                    <a:pt x="16752" y="352"/>
                    <a:pt x="16708" y="382"/>
                    <a:pt x="16575" y="470"/>
                  </a:cubicBezTo>
                  <a:cubicBezTo>
                    <a:pt x="16517" y="514"/>
                    <a:pt x="16458" y="573"/>
                    <a:pt x="16414" y="646"/>
                  </a:cubicBezTo>
                  <a:cubicBezTo>
                    <a:pt x="16414" y="675"/>
                    <a:pt x="16399" y="675"/>
                    <a:pt x="16385" y="646"/>
                  </a:cubicBezTo>
                  <a:cubicBezTo>
                    <a:pt x="16370" y="617"/>
                    <a:pt x="16341" y="602"/>
                    <a:pt x="16296" y="675"/>
                  </a:cubicBezTo>
                  <a:cubicBezTo>
                    <a:pt x="16267" y="719"/>
                    <a:pt x="16223" y="749"/>
                    <a:pt x="16179" y="763"/>
                  </a:cubicBezTo>
                  <a:cubicBezTo>
                    <a:pt x="16062" y="807"/>
                    <a:pt x="15959" y="881"/>
                    <a:pt x="15885" y="984"/>
                  </a:cubicBezTo>
                  <a:cubicBezTo>
                    <a:pt x="15753" y="1101"/>
                    <a:pt x="15636" y="1219"/>
                    <a:pt x="15606" y="1219"/>
                  </a:cubicBezTo>
                  <a:cubicBezTo>
                    <a:pt x="15445" y="1395"/>
                    <a:pt x="15313" y="1571"/>
                    <a:pt x="15195" y="1776"/>
                  </a:cubicBezTo>
                  <a:cubicBezTo>
                    <a:pt x="15195" y="1806"/>
                    <a:pt x="15225" y="1820"/>
                    <a:pt x="15254" y="1820"/>
                  </a:cubicBezTo>
                  <a:cubicBezTo>
                    <a:pt x="15284" y="1820"/>
                    <a:pt x="15137" y="1909"/>
                    <a:pt x="15063" y="1923"/>
                  </a:cubicBezTo>
                  <a:cubicBezTo>
                    <a:pt x="14946" y="2041"/>
                    <a:pt x="14843" y="2187"/>
                    <a:pt x="14784" y="2334"/>
                  </a:cubicBezTo>
                  <a:cubicBezTo>
                    <a:pt x="14799" y="2378"/>
                    <a:pt x="14770" y="2408"/>
                    <a:pt x="14740" y="2408"/>
                  </a:cubicBezTo>
                  <a:cubicBezTo>
                    <a:pt x="14696" y="2408"/>
                    <a:pt x="14682" y="2378"/>
                    <a:pt x="14682" y="2334"/>
                  </a:cubicBezTo>
                  <a:cubicBezTo>
                    <a:pt x="14682" y="2290"/>
                    <a:pt x="14652" y="2261"/>
                    <a:pt x="14623" y="2261"/>
                  </a:cubicBezTo>
                  <a:cubicBezTo>
                    <a:pt x="14608" y="2261"/>
                    <a:pt x="14579" y="2261"/>
                    <a:pt x="14623" y="2217"/>
                  </a:cubicBezTo>
                  <a:cubicBezTo>
                    <a:pt x="14696" y="2173"/>
                    <a:pt x="14623" y="1718"/>
                    <a:pt x="14520" y="1365"/>
                  </a:cubicBezTo>
                  <a:cubicBezTo>
                    <a:pt x="14447" y="1130"/>
                    <a:pt x="14124" y="631"/>
                    <a:pt x="14050" y="631"/>
                  </a:cubicBezTo>
                  <a:cubicBezTo>
                    <a:pt x="13992" y="587"/>
                    <a:pt x="13933" y="514"/>
                    <a:pt x="13904" y="455"/>
                  </a:cubicBezTo>
                  <a:cubicBezTo>
                    <a:pt x="13830" y="352"/>
                    <a:pt x="13757" y="264"/>
                    <a:pt x="13713" y="279"/>
                  </a:cubicBezTo>
                  <a:cubicBezTo>
                    <a:pt x="13639" y="279"/>
                    <a:pt x="13581" y="264"/>
                    <a:pt x="13507" y="235"/>
                  </a:cubicBezTo>
                  <a:cubicBezTo>
                    <a:pt x="13404" y="191"/>
                    <a:pt x="13287" y="206"/>
                    <a:pt x="13199" y="250"/>
                  </a:cubicBezTo>
                  <a:cubicBezTo>
                    <a:pt x="13096" y="308"/>
                    <a:pt x="13052" y="308"/>
                    <a:pt x="12993" y="264"/>
                  </a:cubicBezTo>
                  <a:cubicBezTo>
                    <a:pt x="12935" y="235"/>
                    <a:pt x="12861" y="235"/>
                    <a:pt x="12802" y="264"/>
                  </a:cubicBezTo>
                  <a:cubicBezTo>
                    <a:pt x="12744" y="294"/>
                    <a:pt x="12685" y="308"/>
                    <a:pt x="12670" y="294"/>
                  </a:cubicBezTo>
                  <a:cubicBezTo>
                    <a:pt x="12568" y="308"/>
                    <a:pt x="12465" y="352"/>
                    <a:pt x="12391" y="426"/>
                  </a:cubicBezTo>
                  <a:cubicBezTo>
                    <a:pt x="12024" y="631"/>
                    <a:pt x="11378" y="1307"/>
                    <a:pt x="11290" y="1556"/>
                  </a:cubicBezTo>
                  <a:cubicBezTo>
                    <a:pt x="11261" y="1615"/>
                    <a:pt x="11232" y="1659"/>
                    <a:pt x="11217" y="1659"/>
                  </a:cubicBezTo>
                  <a:cubicBezTo>
                    <a:pt x="11011" y="1879"/>
                    <a:pt x="10821" y="2129"/>
                    <a:pt x="10659" y="2393"/>
                  </a:cubicBezTo>
                  <a:cubicBezTo>
                    <a:pt x="10644" y="2437"/>
                    <a:pt x="10615" y="2466"/>
                    <a:pt x="10586" y="2496"/>
                  </a:cubicBezTo>
                  <a:cubicBezTo>
                    <a:pt x="10483" y="2613"/>
                    <a:pt x="10409" y="2745"/>
                    <a:pt x="10336" y="2892"/>
                  </a:cubicBezTo>
                  <a:lnTo>
                    <a:pt x="10248" y="3068"/>
                  </a:lnTo>
                  <a:lnTo>
                    <a:pt x="10204" y="2907"/>
                  </a:lnTo>
                  <a:cubicBezTo>
                    <a:pt x="10189" y="2819"/>
                    <a:pt x="10145" y="2657"/>
                    <a:pt x="10130" y="2540"/>
                  </a:cubicBezTo>
                  <a:cubicBezTo>
                    <a:pt x="10116" y="2408"/>
                    <a:pt x="10072" y="2290"/>
                    <a:pt x="10028" y="2173"/>
                  </a:cubicBezTo>
                  <a:cubicBezTo>
                    <a:pt x="9984" y="2085"/>
                    <a:pt x="9940" y="1982"/>
                    <a:pt x="9925" y="1894"/>
                  </a:cubicBezTo>
                  <a:cubicBezTo>
                    <a:pt x="9896" y="1820"/>
                    <a:pt x="9866" y="1776"/>
                    <a:pt x="9808" y="1776"/>
                  </a:cubicBezTo>
                  <a:cubicBezTo>
                    <a:pt x="9749" y="1776"/>
                    <a:pt x="9705" y="1747"/>
                    <a:pt x="9690" y="1600"/>
                  </a:cubicBezTo>
                  <a:cubicBezTo>
                    <a:pt x="9661" y="1512"/>
                    <a:pt x="9617" y="1453"/>
                    <a:pt x="9543" y="1395"/>
                  </a:cubicBezTo>
                  <a:cubicBezTo>
                    <a:pt x="9485" y="1336"/>
                    <a:pt x="9426" y="1277"/>
                    <a:pt x="9382" y="1204"/>
                  </a:cubicBezTo>
                  <a:cubicBezTo>
                    <a:pt x="9338" y="1130"/>
                    <a:pt x="9308" y="1101"/>
                    <a:pt x="9235" y="1116"/>
                  </a:cubicBezTo>
                  <a:cubicBezTo>
                    <a:pt x="9162" y="1130"/>
                    <a:pt x="9132" y="1116"/>
                    <a:pt x="9118" y="1086"/>
                  </a:cubicBezTo>
                  <a:cubicBezTo>
                    <a:pt x="9073" y="1013"/>
                    <a:pt x="8648" y="940"/>
                    <a:pt x="8442" y="984"/>
                  </a:cubicBezTo>
                  <a:cubicBezTo>
                    <a:pt x="8369" y="984"/>
                    <a:pt x="8295" y="998"/>
                    <a:pt x="8222" y="998"/>
                  </a:cubicBezTo>
                  <a:cubicBezTo>
                    <a:pt x="8178" y="998"/>
                    <a:pt x="8134" y="1028"/>
                    <a:pt x="8090" y="1057"/>
                  </a:cubicBezTo>
                  <a:cubicBezTo>
                    <a:pt x="8046" y="1086"/>
                    <a:pt x="7987" y="1101"/>
                    <a:pt x="7928" y="1116"/>
                  </a:cubicBezTo>
                  <a:cubicBezTo>
                    <a:pt x="7679" y="1204"/>
                    <a:pt x="7473" y="1351"/>
                    <a:pt x="7297" y="1542"/>
                  </a:cubicBezTo>
                  <a:cubicBezTo>
                    <a:pt x="7282" y="1586"/>
                    <a:pt x="7253" y="1630"/>
                    <a:pt x="7224" y="1630"/>
                  </a:cubicBezTo>
                  <a:cubicBezTo>
                    <a:pt x="7165" y="1630"/>
                    <a:pt x="7150" y="1630"/>
                    <a:pt x="7224" y="1674"/>
                  </a:cubicBezTo>
                  <a:cubicBezTo>
                    <a:pt x="7312" y="1703"/>
                    <a:pt x="7297" y="1703"/>
                    <a:pt x="7209" y="1688"/>
                  </a:cubicBezTo>
                  <a:cubicBezTo>
                    <a:pt x="7136" y="1674"/>
                    <a:pt x="7077" y="1688"/>
                    <a:pt x="7018" y="1732"/>
                  </a:cubicBezTo>
                  <a:cubicBezTo>
                    <a:pt x="6857" y="1850"/>
                    <a:pt x="6651" y="2070"/>
                    <a:pt x="6680" y="2099"/>
                  </a:cubicBezTo>
                  <a:cubicBezTo>
                    <a:pt x="6695" y="2129"/>
                    <a:pt x="6680" y="2129"/>
                    <a:pt x="6666" y="2129"/>
                  </a:cubicBezTo>
                  <a:cubicBezTo>
                    <a:pt x="6475" y="2276"/>
                    <a:pt x="6328" y="2452"/>
                    <a:pt x="6225" y="2672"/>
                  </a:cubicBezTo>
                  <a:cubicBezTo>
                    <a:pt x="6225" y="2701"/>
                    <a:pt x="6196" y="2731"/>
                    <a:pt x="6167" y="2745"/>
                  </a:cubicBezTo>
                  <a:cubicBezTo>
                    <a:pt x="6123" y="2760"/>
                    <a:pt x="6108" y="2804"/>
                    <a:pt x="6108" y="2848"/>
                  </a:cubicBezTo>
                  <a:cubicBezTo>
                    <a:pt x="6108" y="2892"/>
                    <a:pt x="6079" y="2922"/>
                    <a:pt x="6049" y="2951"/>
                  </a:cubicBezTo>
                  <a:cubicBezTo>
                    <a:pt x="5976" y="3010"/>
                    <a:pt x="5902" y="3156"/>
                    <a:pt x="5946" y="3186"/>
                  </a:cubicBezTo>
                  <a:cubicBezTo>
                    <a:pt x="6035" y="3230"/>
                    <a:pt x="5990" y="3347"/>
                    <a:pt x="5873" y="3391"/>
                  </a:cubicBezTo>
                  <a:lnTo>
                    <a:pt x="5756" y="3435"/>
                  </a:lnTo>
                  <a:lnTo>
                    <a:pt x="5726" y="3215"/>
                  </a:lnTo>
                  <a:cubicBezTo>
                    <a:pt x="5682" y="2775"/>
                    <a:pt x="5653" y="2672"/>
                    <a:pt x="5579" y="2687"/>
                  </a:cubicBezTo>
                  <a:cubicBezTo>
                    <a:pt x="5550" y="2687"/>
                    <a:pt x="5506" y="2687"/>
                    <a:pt x="5506" y="2657"/>
                  </a:cubicBezTo>
                  <a:cubicBezTo>
                    <a:pt x="5477" y="2613"/>
                    <a:pt x="5418" y="2584"/>
                    <a:pt x="5374" y="2554"/>
                  </a:cubicBezTo>
                  <a:cubicBezTo>
                    <a:pt x="5242" y="2496"/>
                    <a:pt x="5227" y="2481"/>
                    <a:pt x="5286" y="2422"/>
                  </a:cubicBezTo>
                  <a:cubicBezTo>
                    <a:pt x="5330" y="2364"/>
                    <a:pt x="5345" y="2290"/>
                    <a:pt x="5330" y="2217"/>
                  </a:cubicBezTo>
                  <a:cubicBezTo>
                    <a:pt x="5300" y="2099"/>
                    <a:pt x="5315" y="2085"/>
                    <a:pt x="5374" y="2114"/>
                  </a:cubicBezTo>
                  <a:cubicBezTo>
                    <a:pt x="5462" y="2143"/>
                    <a:pt x="5447" y="2041"/>
                    <a:pt x="5359" y="1967"/>
                  </a:cubicBezTo>
                  <a:cubicBezTo>
                    <a:pt x="5315" y="1923"/>
                    <a:pt x="5256" y="1909"/>
                    <a:pt x="5242" y="1923"/>
                  </a:cubicBezTo>
                  <a:cubicBezTo>
                    <a:pt x="5183" y="1953"/>
                    <a:pt x="5183" y="1923"/>
                    <a:pt x="5242" y="1820"/>
                  </a:cubicBezTo>
                  <a:cubicBezTo>
                    <a:pt x="5271" y="1762"/>
                    <a:pt x="5271" y="1732"/>
                    <a:pt x="5198" y="1644"/>
                  </a:cubicBezTo>
                  <a:cubicBezTo>
                    <a:pt x="5110" y="1571"/>
                    <a:pt x="5080" y="1556"/>
                    <a:pt x="5036" y="1571"/>
                  </a:cubicBezTo>
                  <a:cubicBezTo>
                    <a:pt x="4992" y="1586"/>
                    <a:pt x="4992" y="1586"/>
                    <a:pt x="5036" y="1556"/>
                  </a:cubicBezTo>
                  <a:cubicBezTo>
                    <a:pt x="5183" y="1439"/>
                    <a:pt x="4831" y="1160"/>
                    <a:pt x="4478" y="1130"/>
                  </a:cubicBezTo>
                  <a:cubicBezTo>
                    <a:pt x="4229" y="1116"/>
                    <a:pt x="3994" y="1175"/>
                    <a:pt x="3774" y="1277"/>
                  </a:cubicBezTo>
                  <a:cubicBezTo>
                    <a:pt x="3730" y="1292"/>
                    <a:pt x="3642" y="1336"/>
                    <a:pt x="3553" y="1365"/>
                  </a:cubicBezTo>
                  <a:cubicBezTo>
                    <a:pt x="3319" y="1468"/>
                    <a:pt x="3025" y="1674"/>
                    <a:pt x="2996" y="1747"/>
                  </a:cubicBezTo>
                  <a:cubicBezTo>
                    <a:pt x="2981" y="1791"/>
                    <a:pt x="2966" y="1820"/>
                    <a:pt x="2937" y="1806"/>
                  </a:cubicBezTo>
                  <a:cubicBezTo>
                    <a:pt x="2878" y="1791"/>
                    <a:pt x="2570" y="2041"/>
                    <a:pt x="2555" y="2129"/>
                  </a:cubicBezTo>
                  <a:cubicBezTo>
                    <a:pt x="2555" y="2173"/>
                    <a:pt x="2511" y="2217"/>
                    <a:pt x="2496" y="2217"/>
                  </a:cubicBezTo>
                  <a:cubicBezTo>
                    <a:pt x="2423" y="2217"/>
                    <a:pt x="2217" y="2452"/>
                    <a:pt x="2247" y="2496"/>
                  </a:cubicBezTo>
                  <a:cubicBezTo>
                    <a:pt x="2262" y="2510"/>
                    <a:pt x="2247" y="2525"/>
                    <a:pt x="2217" y="2525"/>
                  </a:cubicBezTo>
                  <a:cubicBezTo>
                    <a:pt x="2173" y="2525"/>
                    <a:pt x="2115" y="2584"/>
                    <a:pt x="2071" y="2657"/>
                  </a:cubicBezTo>
                  <a:cubicBezTo>
                    <a:pt x="2027" y="2716"/>
                    <a:pt x="1997" y="2775"/>
                    <a:pt x="2027" y="2775"/>
                  </a:cubicBezTo>
                  <a:cubicBezTo>
                    <a:pt x="2056" y="2760"/>
                    <a:pt x="2071" y="2789"/>
                    <a:pt x="2071" y="2804"/>
                  </a:cubicBezTo>
                  <a:cubicBezTo>
                    <a:pt x="2071" y="2833"/>
                    <a:pt x="2041" y="2848"/>
                    <a:pt x="2012" y="2848"/>
                  </a:cubicBezTo>
                  <a:cubicBezTo>
                    <a:pt x="1983" y="2848"/>
                    <a:pt x="1968" y="2863"/>
                    <a:pt x="1997" y="2951"/>
                  </a:cubicBezTo>
                  <a:cubicBezTo>
                    <a:pt x="2041" y="3083"/>
                    <a:pt x="2041" y="3083"/>
                    <a:pt x="1997" y="3083"/>
                  </a:cubicBezTo>
                  <a:cubicBezTo>
                    <a:pt x="1968" y="3083"/>
                    <a:pt x="1953" y="3068"/>
                    <a:pt x="1953" y="3024"/>
                  </a:cubicBezTo>
                  <a:cubicBezTo>
                    <a:pt x="1953" y="2995"/>
                    <a:pt x="1924" y="2966"/>
                    <a:pt x="1894" y="2951"/>
                  </a:cubicBezTo>
                  <a:cubicBezTo>
                    <a:pt x="1836" y="2936"/>
                    <a:pt x="1645" y="3171"/>
                    <a:pt x="1498" y="3435"/>
                  </a:cubicBezTo>
                  <a:cubicBezTo>
                    <a:pt x="1454" y="3509"/>
                    <a:pt x="1410" y="3582"/>
                    <a:pt x="1366" y="3641"/>
                  </a:cubicBezTo>
                  <a:cubicBezTo>
                    <a:pt x="1322" y="3700"/>
                    <a:pt x="1322" y="3729"/>
                    <a:pt x="1366" y="3788"/>
                  </a:cubicBezTo>
                  <a:cubicBezTo>
                    <a:pt x="1410" y="3846"/>
                    <a:pt x="1410" y="3846"/>
                    <a:pt x="1351" y="3802"/>
                  </a:cubicBezTo>
                  <a:cubicBezTo>
                    <a:pt x="1293" y="3758"/>
                    <a:pt x="1278" y="3758"/>
                    <a:pt x="1263" y="3817"/>
                  </a:cubicBezTo>
                  <a:cubicBezTo>
                    <a:pt x="1234" y="3905"/>
                    <a:pt x="1234" y="3905"/>
                    <a:pt x="1351" y="3905"/>
                  </a:cubicBezTo>
                  <a:cubicBezTo>
                    <a:pt x="1439" y="3905"/>
                    <a:pt x="1454" y="3920"/>
                    <a:pt x="1469" y="3979"/>
                  </a:cubicBezTo>
                  <a:cubicBezTo>
                    <a:pt x="1483" y="4052"/>
                    <a:pt x="1469" y="4067"/>
                    <a:pt x="1395" y="4067"/>
                  </a:cubicBezTo>
                  <a:cubicBezTo>
                    <a:pt x="1366" y="4081"/>
                    <a:pt x="1322" y="4067"/>
                    <a:pt x="1293" y="4037"/>
                  </a:cubicBezTo>
                  <a:cubicBezTo>
                    <a:pt x="1263" y="3964"/>
                    <a:pt x="1072" y="4199"/>
                    <a:pt x="984" y="4404"/>
                  </a:cubicBezTo>
                  <a:cubicBezTo>
                    <a:pt x="867" y="4654"/>
                    <a:pt x="779" y="4874"/>
                    <a:pt x="720" y="5021"/>
                  </a:cubicBezTo>
                  <a:cubicBezTo>
                    <a:pt x="676" y="5094"/>
                    <a:pt x="647" y="5182"/>
                    <a:pt x="632" y="5270"/>
                  </a:cubicBezTo>
                  <a:cubicBezTo>
                    <a:pt x="603" y="5373"/>
                    <a:pt x="573" y="5476"/>
                    <a:pt x="529" y="5579"/>
                  </a:cubicBezTo>
                  <a:cubicBezTo>
                    <a:pt x="456" y="5740"/>
                    <a:pt x="309" y="6210"/>
                    <a:pt x="221" y="6533"/>
                  </a:cubicBezTo>
                  <a:cubicBezTo>
                    <a:pt x="191" y="6636"/>
                    <a:pt x="177" y="6753"/>
                    <a:pt x="162" y="6856"/>
                  </a:cubicBezTo>
                  <a:cubicBezTo>
                    <a:pt x="147" y="6929"/>
                    <a:pt x="147" y="7003"/>
                    <a:pt x="118" y="7076"/>
                  </a:cubicBezTo>
                  <a:cubicBezTo>
                    <a:pt x="59" y="7296"/>
                    <a:pt x="30" y="7517"/>
                    <a:pt x="30" y="7752"/>
                  </a:cubicBezTo>
                  <a:cubicBezTo>
                    <a:pt x="1" y="8207"/>
                    <a:pt x="30" y="8309"/>
                    <a:pt x="221" y="8309"/>
                  </a:cubicBezTo>
                  <a:cubicBezTo>
                    <a:pt x="280" y="8309"/>
                    <a:pt x="294" y="8324"/>
                    <a:pt x="280" y="8383"/>
                  </a:cubicBezTo>
                  <a:cubicBezTo>
                    <a:pt x="236" y="8486"/>
                    <a:pt x="309" y="8544"/>
                    <a:pt x="412" y="8515"/>
                  </a:cubicBezTo>
                  <a:cubicBezTo>
                    <a:pt x="573" y="8412"/>
                    <a:pt x="691" y="8280"/>
                    <a:pt x="749" y="8104"/>
                  </a:cubicBezTo>
                  <a:cubicBezTo>
                    <a:pt x="764" y="8060"/>
                    <a:pt x="793" y="7913"/>
                    <a:pt x="808" y="7796"/>
                  </a:cubicBezTo>
                  <a:cubicBezTo>
                    <a:pt x="882" y="7355"/>
                    <a:pt x="999" y="6915"/>
                    <a:pt x="1160" y="6504"/>
                  </a:cubicBezTo>
                  <a:cubicBezTo>
                    <a:pt x="1381" y="6019"/>
                    <a:pt x="1498" y="5740"/>
                    <a:pt x="1557" y="5564"/>
                  </a:cubicBezTo>
                  <a:cubicBezTo>
                    <a:pt x="1586" y="5491"/>
                    <a:pt x="1616" y="5403"/>
                    <a:pt x="1660" y="5329"/>
                  </a:cubicBezTo>
                  <a:cubicBezTo>
                    <a:pt x="1704" y="5285"/>
                    <a:pt x="1718" y="5241"/>
                    <a:pt x="1733" y="5182"/>
                  </a:cubicBezTo>
                  <a:cubicBezTo>
                    <a:pt x="1762" y="5109"/>
                    <a:pt x="1792" y="5036"/>
                    <a:pt x="1836" y="4962"/>
                  </a:cubicBezTo>
                  <a:cubicBezTo>
                    <a:pt x="1924" y="4815"/>
                    <a:pt x="1939" y="4698"/>
                    <a:pt x="1850" y="4727"/>
                  </a:cubicBezTo>
                  <a:cubicBezTo>
                    <a:pt x="1777" y="4757"/>
                    <a:pt x="1777" y="4713"/>
                    <a:pt x="1865" y="4610"/>
                  </a:cubicBezTo>
                  <a:cubicBezTo>
                    <a:pt x="1894" y="4566"/>
                    <a:pt x="1953" y="4536"/>
                    <a:pt x="1997" y="4536"/>
                  </a:cubicBezTo>
                  <a:cubicBezTo>
                    <a:pt x="2041" y="4536"/>
                    <a:pt x="2085" y="4492"/>
                    <a:pt x="2144" y="4390"/>
                  </a:cubicBezTo>
                  <a:cubicBezTo>
                    <a:pt x="2217" y="4272"/>
                    <a:pt x="2262" y="4140"/>
                    <a:pt x="2276" y="4023"/>
                  </a:cubicBezTo>
                  <a:cubicBezTo>
                    <a:pt x="2276" y="4008"/>
                    <a:pt x="2306" y="3993"/>
                    <a:pt x="2350" y="3993"/>
                  </a:cubicBezTo>
                  <a:cubicBezTo>
                    <a:pt x="2394" y="3993"/>
                    <a:pt x="2423" y="3964"/>
                    <a:pt x="2423" y="3934"/>
                  </a:cubicBezTo>
                  <a:cubicBezTo>
                    <a:pt x="2452" y="3861"/>
                    <a:pt x="2496" y="3802"/>
                    <a:pt x="2555" y="3758"/>
                  </a:cubicBezTo>
                  <a:cubicBezTo>
                    <a:pt x="2629" y="3670"/>
                    <a:pt x="2731" y="3567"/>
                    <a:pt x="2775" y="3494"/>
                  </a:cubicBezTo>
                  <a:cubicBezTo>
                    <a:pt x="2834" y="3435"/>
                    <a:pt x="2937" y="3318"/>
                    <a:pt x="3025" y="3215"/>
                  </a:cubicBezTo>
                  <a:cubicBezTo>
                    <a:pt x="3113" y="3127"/>
                    <a:pt x="3172" y="3039"/>
                    <a:pt x="3157" y="2980"/>
                  </a:cubicBezTo>
                  <a:cubicBezTo>
                    <a:pt x="3128" y="2936"/>
                    <a:pt x="3157" y="2922"/>
                    <a:pt x="3186" y="2936"/>
                  </a:cubicBezTo>
                  <a:cubicBezTo>
                    <a:pt x="3216" y="2951"/>
                    <a:pt x="3348" y="2877"/>
                    <a:pt x="3509" y="2760"/>
                  </a:cubicBezTo>
                  <a:cubicBezTo>
                    <a:pt x="3774" y="2540"/>
                    <a:pt x="4126" y="2349"/>
                    <a:pt x="4243" y="2349"/>
                  </a:cubicBezTo>
                  <a:cubicBezTo>
                    <a:pt x="4273" y="2349"/>
                    <a:pt x="4332" y="2408"/>
                    <a:pt x="4376" y="2496"/>
                  </a:cubicBezTo>
                  <a:cubicBezTo>
                    <a:pt x="4420" y="2569"/>
                    <a:pt x="4464" y="2672"/>
                    <a:pt x="4478" y="2701"/>
                  </a:cubicBezTo>
                  <a:cubicBezTo>
                    <a:pt x="4508" y="2745"/>
                    <a:pt x="4508" y="2804"/>
                    <a:pt x="4508" y="2848"/>
                  </a:cubicBezTo>
                  <a:cubicBezTo>
                    <a:pt x="4508" y="2892"/>
                    <a:pt x="4522" y="2922"/>
                    <a:pt x="4552" y="2951"/>
                  </a:cubicBezTo>
                  <a:cubicBezTo>
                    <a:pt x="4581" y="2966"/>
                    <a:pt x="4581" y="2995"/>
                    <a:pt x="4566" y="3024"/>
                  </a:cubicBezTo>
                  <a:cubicBezTo>
                    <a:pt x="4522" y="3083"/>
                    <a:pt x="4610" y="3494"/>
                    <a:pt x="4655" y="3494"/>
                  </a:cubicBezTo>
                  <a:cubicBezTo>
                    <a:pt x="4713" y="3494"/>
                    <a:pt x="4728" y="3582"/>
                    <a:pt x="4655" y="3641"/>
                  </a:cubicBezTo>
                  <a:cubicBezTo>
                    <a:pt x="4581" y="3714"/>
                    <a:pt x="4596" y="4903"/>
                    <a:pt x="4699" y="4962"/>
                  </a:cubicBezTo>
                  <a:cubicBezTo>
                    <a:pt x="4743" y="4992"/>
                    <a:pt x="4743" y="5006"/>
                    <a:pt x="4713" y="5050"/>
                  </a:cubicBezTo>
                  <a:cubicBezTo>
                    <a:pt x="4684" y="5080"/>
                    <a:pt x="4669" y="5226"/>
                    <a:pt x="4669" y="5711"/>
                  </a:cubicBezTo>
                  <a:cubicBezTo>
                    <a:pt x="4684" y="5828"/>
                    <a:pt x="4684" y="5931"/>
                    <a:pt x="4655" y="6049"/>
                  </a:cubicBezTo>
                  <a:cubicBezTo>
                    <a:pt x="4640" y="6107"/>
                    <a:pt x="4625" y="6166"/>
                    <a:pt x="4640" y="6225"/>
                  </a:cubicBezTo>
                  <a:cubicBezTo>
                    <a:pt x="4640" y="6357"/>
                    <a:pt x="4640" y="6372"/>
                    <a:pt x="4713" y="6357"/>
                  </a:cubicBezTo>
                  <a:cubicBezTo>
                    <a:pt x="4787" y="6342"/>
                    <a:pt x="4787" y="6357"/>
                    <a:pt x="4787" y="6386"/>
                  </a:cubicBezTo>
                  <a:cubicBezTo>
                    <a:pt x="4787" y="6416"/>
                    <a:pt x="4772" y="6416"/>
                    <a:pt x="4743" y="6416"/>
                  </a:cubicBezTo>
                  <a:cubicBezTo>
                    <a:pt x="4610" y="6357"/>
                    <a:pt x="4581" y="6445"/>
                    <a:pt x="4581" y="6885"/>
                  </a:cubicBezTo>
                  <a:cubicBezTo>
                    <a:pt x="4581" y="7370"/>
                    <a:pt x="4610" y="7546"/>
                    <a:pt x="4699" y="7517"/>
                  </a:cubicBezTo>
                  <a:cubicBezTo>
                    <a:pt x="4728" y="7502"/>
                    <a:pt x="4757" y="7517"/>
                    <a:pt x="4757" y="7575"/>
                  </a:cubicBezTo>
                  <a:cubicBezTo>
                    <a:pt x="4757" y="7634"/>
                    <a:pt x="4772" y="7649"/>
                    <a:pt x="4816" y="7634"/>
                  </a:cubicBezTo>
                  <a:cubicBezTo>
                    <a:pt x="4860" y="7619"/>
                    <a:pt x="4875" y="7634"/>
                    <a:pt x="4875" y="7693"/>
                  </a:cubicBezTo>
                  <a:cubicBezTo>
                    <a:pt x="4875" y="7781"/>
                    <a:pt x="4963" y="7796"/>
                    <a:pt x="5036" y="7707"/>
                  </a:cubicBezTo>
                  <a:cubicBezTo>
                    <a:pt x="5066" y="7663"/>
                    <a:pt x="5124" y="7649"/>
                    <a:pt x="5168" y="7663"/>
                  </a:cubicBezTo>
                  <a:cubicBezTo>
                    <a:pt x="5256" y="7693"/>
                    <a:pt x="5389" y="7605"/>
                    <a:pt x="5535" y="7443"/>
                  </a:cubicBezTo>
                  <a:cubicBezTo>
                    <a:pt x="5623" y="7355"/>
                    <a:pt x="5888" y="6210"/>
                    <a:pt x="5829" y="6166"/>
                  </a:cubicBezTo>
                  <a:cubicBezTo>
                    <a:pt x="5829" y="6107"/>
                    <a:pt x="5844" y="6063"/>
                    <a:pt x="5858" y="6019"/>
                  </a:cubicBezTo>
                  <a:cubicBezTo>
                    <a:pt x="5873" y="5946"/>
                    <a:pt x="5917" y="5784"/>
                    <a:pt x="5946" y="5652"/>
                  </a:cubicBezTo>
                  <a:cubicBezTo>
                    <a:pt x="6049" y="5226"/>
                    <a:pt x="6108" y="5036"/>
                    <a:pt x="6137" y="5036"/>
                  </a:cubicBezTo>
                  <a:cubicBezTo>
                    <a:pt x="6167" y="5036"/>
                    <a:pt x="6167" y="4992"/>
                    <a:pt x="6167" y="4933"/>
                  </a:cubicBezTo>
                  <a:cubicBezTo>
                    <a:pt x="6167" y="4874"/>
                    <a:pt x="6196" y="4815"/>
                    <a:pt x="6240" y="4771"/>
                  </a:cubicBezTo>
                  <a:cubicBezTo>
                    <a:pt x="6299" y="4698"/>
                    <a:pt x="6357" y="4610"/>
                    <a:pt x="6387" y="4522"/>
                  </a:cubicBezTo>
                  <a:cubicBezTo>
                    <a:pt x="6416" y="4434"/>
                    <a:pt x="6460" y="4346"/>
                    <a:pt x="6519" y="4272"/>
                  </a:cubicBezTo>
                  <a:cubicBezTo>
                    <a:pt x="6607" y="4155"/>
                    <a:pt x="6680" y="4008"/>
                    <a:pt x="6710" y="3876"/>
                  </a:cubicBezTo>
                  <a:cubicBezTo>
                    <a:pt x="6710" y="3861"/>
                    <a:pt x="6725" y="3832"/>
                    <a:pt x="6769" y="3802"/>
                  </a:cubicBezTo>
                  <a:cubicBezTo>
                    <a:pt x="6842" y="3744"/>
                    <a:pt x="6901" y="3656"/>
                    <a:pt x="6930" y="3567"/>
                  </a:cubicBezTo>
                  <a:cubicBezTo>
                    <a:pt x="7033" y="3421"/>
                    <a:pt x="7121" y="3259"/>
                    <a:pt x="7238" y="3112"/>
                  </a:cubicBezTo>
                  <a:cubicBezTo>
                    <a:pt x="7326" y="3010"/>
                    <a:pt x="7400" y="2892"/>
                    <a:pt x="7444" y="2775"/>
                  </a:cubicBezTo>
                  <a:cubicBezTo>
                    <a:pt x="7444" y="2701"/>
                    <a:pt x="7503" y="2628"/>
                    <a:pt x="7503" y="2701"/>
                  </a:cubicBezTo>
                  <a:cubicBezTo>
                    <a:pt x="7503" y="2731"/>
                    <a:pt x="7576" y="2701"/>
                    <a:pt x="7664" y="2643"/>
                  </a:cubicBezTo>
                  <a:cubicBezTo>
                    <a:pt x="7752" y="2584"/>
                    <a:pt x="7826" y="2525"/>
                    <a:pt x="7826" y="2510"/>
                  </a:cubicBezTo>
                  <a:cubicBezTo>
                    <a:pt x="7987" y="2364"/>
                    <a:pt x="8178" y="2261"/>
                    <a:pt x="8383" y="2187"/>
                  </a:cubicBezTo>
                  <a:cubicBezTo>
                    <a:pt x="8472" y="2187"/>
                    <a:pt x="8560" y="2187"/>
                    <a:pt x="8633" y="2202"/>
                  </a:cubicBezTo>
                  <a:cubicBezTo>
                    <a:pt x="8795" y="2232"/>
                    <a:pt x="8809" y="2246"/>
                    <a:pt x="8912" y="2496"/>
                  </a:cubicBezTo>
                  <a:cubicBezTo>
                    <a:pt x="8956" y="2599"/>
                    <a:pt x="8985" y="2716"/>
                    <a:pt x="9015" y="2833"/>
                  </a:cubicBezTo>
                  <a:cubicBezTo>
                    <a:pt x="9015" y="2892"/>
                    <a:pt x="9029" y="2951"/>
                    <a:pt x="9073" y="2980"/>
                  </a:cubicBezTo>
                  <a:cubicBezTo>
                    <a:pt x="9103" y="3010"/>
                    <a:pt x="9118" y="3054"/>
                    <a:pt x="9103" y="3068"/>
                  </a:cubicBezTo>
                  <a:cubicBezTo>
                    <a:pt x="9118" y="3450"/>
                    <a:pt x="9176" y="3817"/>
                    <a:pt x="9294" y="4184"/>
                  </a:cubicBezTo>
                  <a:cubicBezTo>
                    <a:pt x="9338" y="4213"/>
                    <a:pt x="9338" y="4228"/>
                    <a:pt x="9294" y="4272"/>
                  </a:cubicBezTo>
                  <a:cubicBezTo>
                    <a:pt x="9250" y="4331"/>
                    <a:pt x="9235" y="4551"/>
                    <a:pt x="9235" y="5197"/>
                  </a:cubicBezTo>
                  <a:cubicBezTo>
                    <a:pt x="9250" y="5520"/>
                    <a:pt x="9220" y="5843"/>
                    <a:pt x="9176" y="6166"/>
                  </a:cubicBezTo>
                  <a:cubicBezTo>
                    <a:pt x="9132" y="6298"/>
                    <a:pt x="9132" y="6298"/>
                    <a:pt x="9191" y="6430"/>
                  </a:cubicBezTo>
                  <a:cubicBezTo>
                    <a:pt x="9235" y="6489"/>
                    <a:pt x="9235" y="6548"/>
                    <a:pt x="9206" y="6562"/>
                  </a:cubicBezTo>
                  <a:cubicBezTo>
                    <a:pt x="9147" y="6606"/>
                    <a:pt x="9176" y="6841"/>
                    <a:pt x="9250" y="6915"/>
                  </a:cubicBezTo>
                  <a:cubicBezTo>
                    <a:pt x="9338" y="6988"/>
                    <a:pt x="9338" y="6973"/>
                    <a:pt x="9338" y="6915"/>
                  </a:cubicBezTo>
                  <a:cubicBezTo>
                    <a:pt x="9338" y="6856"/>
                    <a:pt x="9352" y="6856"/>
                    <a:pt x="9396" y="6871"/>
                  </a:cubicBezTo>
                  <a:cubicBezTo>
                    <a:pt x="9426" y="6885"/>
                    <a:pt x="9440" y="6900"/>
                    <a:pt x="9396" y="6959"/>
                  </a:cubicBezTo>
                  <a:cubicBezTo>
                    <a:pt x="9338" y="7003"/>
                    <a:pt x="9323" y="7017"/>
                    <a:pt x="9426" y="7076"/>
                  </a:cubicBezTo>
                  <a:cubicBezTo>
                    <a:pt x="9514" y="7150"/>
                    <a:pt x="9543" y="7150"/>
                    <a:pt x="9587" y="7120"/>
                  </a:cubicBezTo>
                  <a:cubicBezTo>
                    <a:pt x="9617" y="7106"/>
                    <a:pt x="9661" y="7106"/>
                    <a:pt x="9690" y="7120"/>
                  </a:cubicBezTo>
                  <a:cubicBezTo>
                    <a:pt x="9719" y="7164"/>
                    <a:pt x="9763" y="7150"/>
                    <a:pt x="9837" y="7106"/>
                  </a:cubicBezTo>
                  <a:cubicBezTo>
                    <a:pt x="10013" y="6988"/>
                    <a:pt x="10248" y="6709"/>
                    <a:pt x="10219" y="6650"/>
                  </a:cubicBezTo>
                  <a:cubicBezTo>
                    <a:pt x="10219" y="6606"/>
                    <a:pt x="10233" y="6562"/>
                    <a:pt x="10277" y="6533"/>
                  </a:cubicBezTo>
                  <a:cubicBezTo>
                    <a:pt x="10321" y="6460"/>
                    <a:pt x="10336" y="6401"/>
                    <a:pt x="10336" y="6327"/>
                  </a:cubicBezTo>
                  <a:cubicBezTo>
                    <a:pt x="10351" y="6254"/>
                    <a:pt x="10365" y="6195"/>
                    <a:pt x="10395" y="6137"/>
                  </a:cubicBezTo>
                  <a:cubicBezTo>
                    <a:pt x="10439" y="6049"/>
                    <a:pt x="10468" y="5946"/>
                    <a:pt x="10483" y="5843"/>
                  </a:cubicBezTo>
                  <a:cubicBezTo>
                    <a:pt x="10542" y="5535"/>
                    <a:pt x="10644" y="5241"/>
                    <a:pt x="10747" y="4962"/>
                  </a:cubicBezTo>
                  <a:cubicBezTo>
                    <a:pt x="10791" y="4889"/>
                    <a:pt x="10806" y="4801"/>
                    <a:pt x="10835" y="4727"/>
                  </a:cubicBezTo>
                  <a:cubicBezTo>
                    <a:pt x="10865" y="4624"/>
                    <a:pt x="11099" y="4008"/>
                    <a:pt x="11217" y="3773"/>
                  </a:cubicBezTo>
                  <a:cubicBezTo>
                    <a:pt x="11232" y="3729"/>
                    <a:pt x="11246" y="3685"/>
                    <a:pt x="11232" y="3641"/>
                  </a:cubicBezTo>
                  <a:cubicBezTo>
                    <a:pt x="11217" y="3612"/>
                    <a:pt x="11217" y="3597"/>
                    <a:pt x="11246" y="3597"/>
                  </a:cubicBezTo>
                  <a:cubicBezTo>
                    <a:pt x="11276" y="3597"/>
                    <a:pt x="11290" y="3553"/>
                    <a:pt x="11305" y="3509"/>
                  </a:cubicBezTo>
                  <a:cubicBezTo>
                    <a:pt x="11334" y="3450"/>
                    <a:pt x="11349" y="3406"/>
                    <a:pt x="11393" y="3362"/>
                  </a:cubicBezTo>
                  <a:cubicBezTo>
                    <a:pt x="11540" y="3156"/>
                    <a:pt x="11672" y="2951"/>
                    <a:pt x="11804" y="2731"/>
                  </a:cubicBezTo>
                  <a:cubicBezTo>
                    <a:pt x="11833" y="2687"/>
                    <a:pt x="11878" y="2643"/>
                    <a:pt x="11922" y="2599"/>
                  </a:cubicBezTo>
                  <a:cubicBezTo>
                    <a:pt x="11980" y="2540"/>
                    <a:pt x="12024" y="2466"/>
                    <a:pt x="12039" y="2378"/>
                  </a:cubicBezTo>
                  <a:cubicBezTo>
                    <a:pt x="12039" y="2334"/>
                    <a:pt x="12054" y="2290"/>
                    <a:pt x="12083" y="2290"/>
                  </a:cubicBezTo>
                  <a:cubicBezTo>
                    <a:pt x="12142" y="2290"/>
                    <a:pt x="12318" y="2085"/>
                    <a:pt x="12318" y="2011"/>
                  </a:cubicBezTo>
                  <a:cubicBezTo>
                    <a:pt x="12318" y="1967"/>
                    <a:pt x="12333" y="1938"/>
                    <a:pt x="12377" y="1938"/>
                  </a:cubicBezTo>
                  <a:cubicBezTo>
                    <a:pt x="12450" y="1909"/>
                    <a:pt x="12509" y="1850"/>
                    <a:pt x="12553" y="1791"/>
                  </a:cubicBezTo>
                  <a:cubicBezTo>
                    <a:pt x="12641" y="1703"/>
                    <a:pt x="12729" y="1615"/>
                    <a:pt x="12846" y="1542"/>
                  </a:cubicBezTo>
                  <a:cubicBezTo>
                    <a:pt x="12935" y="1468"/>
                    <a:pt x="13052" y="1424"/>
                    <a:pt x="13169" y="1468"/>
                  </a:cubicBezTo>
                  <a:lnTo>
                    <a:pt x="13360" y="1483"/>
                  </a:lnTo>
                  <a:lnTo>
                    <a:pt x="13434" y="1718"/>
                  </a:lnTo>
                  <a:cubicBezTo>
                    <a:pt x="13507" y="2011"/>
                    <a:pt x="13536" y="2305"/>
                    <a:pt x="13507" y="2613"/>
                  </a:cubicBezTo>
                  <a:cubicBezTo>
                    <a:pt x="13522" y="2877"/>
                    <a:pt x="13507" y="3142"/>
                    <a:pt x="13492" y="3406"/>
                  </a:cubicBezTo>
                  <a:cubicBezTo>
                    <a:pt x="13463" y="3494"/>
                    <a:pt x="13463" y="3597"/>
                    <a:pt x="13492" y="3685"/>
                  </a:cubicBezTo>
                  <a:cubicBezTo>
                    <a:pt x="13507" y="3788"/>
                    <a:pt x="13522" y="3861"/>
                    <a:pt x="13492" y="3890"/>
                  </a:cubicBezTo>
                  <a:cubicBezTo>
                    <a:pt x="13419" y="4272"/>
                    <a:pt x="13390" y="4654"/>
                    <a:pt x="13404" y="5036"/>
                  </a:cubicBezTo>
                  <a:cubicBezTo>
                    <a:pt x="13404" y="5270"/>
                    <a:pt x="13448" y="5505"/>
                    <a:pt x="13536" y="5740"/>
                  </a:cubicBezTo>
                  <a:cubicBezTo>
                    <a:pt x="13581" y="5784"/>
                    <a:pt x="13610" y="5843"/>
                    <a:pt x="13639" y="5902"/>
                  </a:cubicBezTo>
                  <a:cubicBezTo>
                    <a:pt x="13683" y="5975"/>
                    <a:pt x="13727" y="6019"/>
                    <a:pt x="13757" y="6019"/>
                  </a:cubicBezTo>
                  <a:cubicBezTo>
                    <a:pt x="13830" y="6019"/>
                    <a:pt x="13889" y="6034"/>
                    <a:pt x="13962" y="6049"/>
                  </a:cubicBezTo>
                  <a:cubicBezTo>
                    <a:pt x="14050" y="6093"/>
                    <a:pt x="14168" y="6078"/>
                    <a:pt x="14241" y="6004"/>
                  </a:cubicBezTo>
                  <a:cubicBezTo>
                    <a:pt x="14461" y="5858"/>
                    <a:pt x="14638" y="5652"/>
                    <a:pt x="14740" y="5417"/>
                  </a:cubicBezTo>
                  <a:cubicBezTo>
                    <a:pt x="14784" y="5344"/>
                    <a:pt x="14814" y="5256"/>
                    <a:pt x="14843" y="5168"/>
                  </a:cubicBezTo>
                  <a:cubicBezTo>
                    <a:pt x="14858" y="5080"/>
                    <a:pt x="14887" y="5006"/>
                    <a:pt x="14916" y="4947"/>
                  </a:cubicBezTo>
                  <a:cubicBezTo>
                    <a:pt x="14961" y="4859"/>
                    <a:pt x="14990" y="4771"/>
                    <a:pt x="15019" y="4669"/>
                  </a:cubicBezTo>
                  <a:cubicBezTo>
                    <a:pt x="15034" y="4566"/>
                    <a:pt x="15063" y="4478"/>
                    <a:pt x="15107" y="4375"/>
                  </a:cubicBezTo>
                  <a:cubicBezTo>
                    <a:pt x="15151" y="4272"/>
                    <a:pt x="15181" y="4169"/>
                    <a:pt x="15195" y="4067"/>
                  </a:cubicBezTo>
                  <a:cubicBezTo>
                    <a:pt x="15195" y="4008"/>
                    <a:pt x="15210" y="3949"/>
                    <a:pt x="15254" y="3920"/>
                  </a:cubicBezTo>
                  <a:cubicBezTo>
                    <a:pt x="15284" y="3876"/>
                    <a:pt x="15313" y="3817"/>
                    <a:pt x="15313" y="3773"/>
                  </a:cubicBezTo>
                  <a:cubicBezTo>
                    <a:pt x="15313" y="3714"/>
                    <a:pt x="15328" y="3670"/>
                    <a:pt x="15342" y="3670"/>
                  </a:cubicBezTo>
                  <a:cubicBezTo>
                    <a:pt x="15372" y="3670"/>
                    <a:pt x="15401" y="3612"/>
                    <a:pt x="15430" y="3523"/>
                  </a:cubicBezTo>
                  <a:cubicBezTo>
                    <a:pt x="15489" y="3347"/>
                    <a:pt x="15562" y="3186"/>
                    <a:pt x="15665" y="3039"/>
                  </a:cubicBezTo>
                  <a:cubicBezTo>
                    <a:pt x="15709" y="2995"/>
                    <a:pt x="15739" y="2936"/>
                    <a:pt x="15768" y="2877"/>
                  </a:cubicBezTo>
                  <a:cubicBezTo>
                    <a:pt x="15797" y="2804"/>
                    <a:pt x="15841" y="2731"/>
                    <a:pt x="15900" y="2672"/>
                  </a:cubicBezTo>
                  <a:cubicBezTo>
                    <a:pt x="15944" y="2628"/>
                    <a:pt x="15974" y="2569"/>
                    <a:pt x="16003" y="2525"/>
                  </a:cubicBezTo>
                  <a:cubicBezTo>
                    <a:pt x="16164" y="2276"/>
                    <a:pt x="16341" y="2070"/>
                    <a:pt x="16546" y="1865"/>
                  </a:cubicBezTo>
                  <a:cubicBezTo>
                    <a:pt x="16605" y="1820"/>
                    <a:pt x="16649" y="1776"/>
                    <a:pt x="16693" y="1732"/>
                  </a:cubicBezTo>
                  <a:cubicBezTo>
                    <a:pt x="16737" y="1688"/>
                    <a:pt x="16781" y="1644"/>
                    <a:pt x="16840" y="1630"/>
                  </a:cubicBezTo>
                  <a:cubicBezTo>
                    <a:pt x="16884" y="1615"/>
                    <a:pt x="16928" y="1571"/>
                    <a:pt x="16928" y="1527"/>
                  </a:cubicBezTo>
                  <a:cubicBezTo>
                    <a:pt x="16928" y="1468"/>
                    <a:pt x="16928" y="1453"/>
                    <a:pt x="16972" y="1512"/>
                  </a:cubicBezTo>
                  <a:cubicBezTo>
                    <a:pt x="17016" y="1556"/>
                    <a:pt x="17016" y="1556"/>
                    <a:pt x="17104" y="1483"/>
                  </a:cubicBezTo>
                  <a:cubicBezTo>
                    <a:pt x="17133" y="1439"/>
                    <a:pt x="17177" y="1409"/>
                    <a:pt x="17236" y="1395"/>
                  </a:cubicBezTo>
                  <a:cubicBezTo>
                    <a:pt x="17265" y="1395"/>
                    <a:pt x="17295" y="1365"/>
                    <a:pt x="17309" y="1351"/>
                  </a:cubicBezTo>
                  <a:cubicBezTo>
                    <a:pt x="17383" y="1307"/>
                    <a:pt x="17442" y="1277"/>
                    <a:pt x="17515" y="1248"/>
                  </a:cubicBezTo>
                  <a:cubicBezTo>
                    <a:pt x="17647" y="1204"/>
                    <a:pt x="17662" y="1204"/>
                    <a:pt x="17721" y="1292"/>
                  </a:cubicBezTo>
                  <a:cubicBezTo>
                    <a:pt x="17779" y="1365"/>
                    <a:pt x="17823" y="1468"/>
                    <a:pt x="17838" y="1571"/>
                  </a:cubicBezTo>
                  <a:cubicBezTo>
                    <a:pt x="17867" y="1674"/>
                    <a:pt x="17897" y="1791"/>
                    <a:pt x="17911" y="1820"/>
                  </a:cubicBezTo>
                  <a:cubicBezTo>
                    <a:pt x="17926" y="1923"/>
                    <a:pt x="17941" y="2026"/>
                    <a:pt x="17941" y="2143"/>
                  </a:cubicBezTo>
                  <a:cubicBezTo>
                    <a:pt x="17941" y="2261"/>
                    <a:pt x="17970" y="2378"/>
                    <a:pt x="17999" y="2510"/>
                  </a:cubicBezTo>
                  <a:cubicBezTo>
                    <a:pt x="18029" y="2569"/>
                    <a:pt x="18029" y="2628"/>
                    <a:pt x="17999" y="2643"/>
                  </a:cubicBezTo>
                  <a:cubicBezTo>
                    <a:pt x="17941" y="2907"/>
                    <a:pt x="17926" y="3171"/>
                    <a:pt x="17955" y="3450"/>
                  </a:cubicBezTo>
                  <a:lnTo>
                    <a:pt x="17955" y="3685"/>
                  </a:lnTo>
                  <a:cubicBezTo>
                    <a:pt x="17955" y="3817"/>
                    <a:pt x="17911" y="4536"/>
                    <a:pt x="17911" y="4536"/>
                  </a:cubicBezTo>
                  <a:cubicBezTo>
                    <a:pt x="17897" y="4639"/>
                    <a:pt x="17897" y="4742"/>
                    <a:pt x="17882" y="4845"/>
                  </a:cubicBezTo>
                  <a:cubicBezTo>
                    <a:pt x="17882" y="5080"/>
                    <a:pt x="17882" y="5153"/>
                    <a:pt x="17941" y="5153"/>
                  </a:cubicBezTo>
                  <a:cubicBezTo>
                    <a:pt x="18014" y="5153"/>
                    <a:pt x="17999" y="5212"/>
                    <a:pt x="17941" y="5241"/>
                  </a:cubicBezTo>
                  <a:cubicBezTo>
                    <a:pt x="17809" y="5300"/>
                    <a:pt x="17970" y="5828"/>
                    <a:pt x="18176" y="5975"/>
                  </a:cubicBezTo>
                  <a:cubicBezTo>
                    <a:pt x="18264" y="6049"/>
                    <a:pt x="18337" y="6078"/>
                    <a:pt x="18293" y="6004"/>
                  </a:cubicBezTo>
                  <a:cubicBezTo>
                    <a:pt x="18249" y="5946"/>
                    <a:pt x="18352" y="5975"/>
                    <a:pt x="18425" y="6078"/>
                  </a:cubicBezTo>
                  <a:lnTo>
                    <a:pt x="18499" y="6166"/>
                  </a:lnTo>
                  <a:lnTo>
                    <a:pt x="18587" y="6093"/>
                  </a:lnTo>
                  <a:cubicBezTo>
                    <a:pt x="18631" y="6049"/>
                    <a:pt x="18675" y="6019"/>
                    <a:pt x="18734" y="6004"/>
                  </a:cubicBezTo>
                  <a:cubicBezTo>
                    <a:pt x="18748" y="6004"/>
                    <a:pt x="18792" y="5975"/>
                    <a:pt x="18792" y="5931"/>
                  </a:cubicBezTo>
                  <a:cubicBezTo>
                    <a:pt x="18807" y="5902"/>
                    <a:pt x="18880" y="5828"/>
                    <a:pt x="18954" y="5784"/>
                  </a:cubicBezTo>
                  <a:cubicBezTo>
                    <a:pt x="19042" y="5755"/>
                    <a:pt x="19101" y="5696"/>
                    <a:pt x="19130" y="5608"/>
                  </a:cubicBezTo>
                  <a:cubicBezTo>
                    <a:pt x="19145" y="5549"/>
                    <a:pt x="19145" y="5505"/>
                    <a:pt x="19159" y="5447"/>
                  </a:cubicBezTo>
                  <a:cubicBezTo>
                    <a:pt x="19174" y="5432"/>
                    <a:pt x="19159" y="5403"/>
                    <a:pt x="19130" y="5403"/>
                  </a:cubicBezTo>
                  <a:cubicBezTo>
                    <a:pt x="19057" y="5403"/>
                    <a:pt x="18924" y="5300"/>
                    <a:pt x="18954" y="5270"/>
                  </a:cubicBezTo>
                  <a:cubicBezTo>
                    <a:pt x="18968" y="5226"/>
                    <a:pt x="18998" y="5270"/>
                    <a:pt x="19042" y="5285"/>
                  </a:cubicBezTo>
                  <a:cubicBezTo>
                    <a:pt x="19071" y="5300"/>
                    <a:pt x="19101" y="5314"/>
                    <a:pt x="19115" y="5285"/>
                  </a:cubicBezTo>
                  <a:cubicBezTo>
                    <a:pt x="19130" y="5256"/>
                    <a:pt x="19130" y="4786"/>
                    <a:pt x="19115" y="4228"/>
                  </a:cubicBezTo>
                  <a:cubicBezTo>
                    <a:pt x="19101" y="3670"/>
                    <a:pt x="19101" y="2995"/>
                    <a:pt x="19086" y="2745"/>
                  </a:cubicBezTo>
                  <a:cubicBezTo>
                    <a:pt x="19101" y="2584"/>
                    <a:pt x="19086" y="2408"/>
                    <a:pt x="19057" y="2246"/>
                  </a:cubicBezTo>
                  <a:cubicBezTo>
                    <a:pt x="19027" y="2232"/>
                    <a:pt x="19027" y="2202"/>
                    <a:pt x="19057" y="2187"/>
                  </a:cubicBezTo>
                  <a:cubicBezTo>
                    <a:pt x="19086" y="2085"/>
                    <a:pt x="19071" y="1982"/>
                    <a:pt x="19012" y="1894"/>
                  </a:cubicBezTo>
                  <a:cubicBezTo>
                    <a:pt x="18998" y="1850"/>
                    <a:pt x="18983" y="1806"/>
                    <a:pt x="18998" y="1762"/>
                  </a:cubicBezTo>
                  <a:cubicBezTo>
                    <a:pt x="19042" y="1630"/>
                    <a:pt x="18880" y="1028"/>
                    <a:pt x="18689" y="661"/>
                  </a:cubicBezTo>
                  <a:cubicBezTo>
                    <a:pt x="18660" y="587"/>
                    <a:pt x="18616" y="514"/>
                    <a:pt x="18557" y="455"/>
                  </a:cubicBezTo>
                  <a:cubicBezTo>
                    <a:pt x="18469" y="411"/>
                    <a:pt x="18381" y="352"/>
                    <a:pt x="18308" y="279"/>
                  </a:cubicBezTo>
                  <a:cubicBezTo>
                    <a:pt x="18102" y="73"/>
                    <a:pt x="17941" y="0"/>
                    <a:pt x="17941" y="73"/>
                  </a:cubicBezTo>
                  <a:cubicBezTo>
                    <a:pt x="17911" y="117"/>
                    <a:pt x="17897" y="147"/>
                    <a:pt x="17867" y="191"/>
                  </a:cubicBezTo>
                  <a:cubicBezTo>
                    <a:pt x="17809" y="264"/>
                    <a:pt x="17809" y="250"/>
                    <a:pt x="17809" y="147"/>
                  </a:cubicBezTo>
                  <a:cubicBezTo>
                    <a:pt x="17823" y="29"/>
                    <a:pt x="17809" y="29"/>
                    <a:pt x="17750" y="15"/>
                  </a:cubicBezTo>
                  <a:cubicBezTo>
                    <a:pt x="17691" y="15"/>
                    <a:pt x="17647" y="15"/>
                    <a:pt x="17603" y="29"/>
                  </a:cubicBezTo>
                  <a:close/>
                  <a:moveTo>
                    <a:pt x="17133" y="807"/>
                  </a:moveTo>
                  <a:cubicBezTo>
                    <a:pt x="17133" y="881"/>
                    <a:pt x="17060" y="881"/>
                    <a:pt x="17031" y="807"/>
                  </a:cubicBezTo>
                  <a:cubicBezTo>
                    <a:pt x="17001" y="734"/>
                    <a:pt x="17031" y="749"/>
                    <a:pt x="17075" y="763"/>
                  </a:cubicBezTo>
                  <a:cubicBezTo>
                    <a:pt x="17119" y="763"/>
                    <a:pt x="17133" y="793"/>
                    <a:pt x="17133" y="807"/>
                  </a:cubicBezTo>
                  <a:close/>
                  <a:moveTo>
                    <a:pt x="16928" y="954"/>
                  </a:moveTo>
                  <a:cubicBezTo>
                    <a:pt x="16913" y="984"/>
                    <a:pt x="16898" y="984"/>
                    <a:pt x="16898" y="940"/>
                  </a:cubicBezTo>
                  <a:cubicBezTo>
                    <a:pt x="16898" y="896"/>
                    <a:pt x="16898" y="866"/>
                    <a:pt x="16913" y="881"/>
                  </a:cubicBezTo>
                  <a:cubicBezTo>
                    <a:pt x="16928" y="910"/>
                    <a:pt x="16928" y="940"/>
                    <a:pt x="16913" y="954"/>
                  </a:cubicBezTo>
                  <a:close/>
                  <a:moveTo>
                    <a:pt x="13786" y="1013"/>
                  </a:moveTo>
                  <a:cubicBezTo>
                    <a:pt x="13771" y="1042"/>
                    <a:pt x="13757" y="1057"/>
                    <a:pt x="13742" y="1057"/>
                  </a:cubicBezTo>
                  <a:cubicBezTo>
                    <a:pt x="13742" y="1042"/>
                    <a:pt x="13742" y="1013"/>
                    <a:pt x="13742" y="998"/>
                  </a:cubicBezTo>
                  <a:cubicBezTo>
                    <a:pt x="13786" y="925"/>
                    <a:pt x="13815" y="940"/>
                    <a:pt x="13786" y="1013"/>
                  </a:cubicBezTo>
                  <a:close/>
                  <a:moveTo>
                    <a:pt x="18866" y="1189"/>
                  </a:moveTo>
                  <a:cubicBezTo>
                    <a:pt x="18866" y="1219"/>
                    <a:pt x="18851" y="1219"/>
                    <a:pt x="18807" y="1189"/>
                  </a:cubicBezTo>
                  <a:cubicBezTo>
                    <a:pt x="18792" y="1175"/>
                    <a:pt x="18763" y="1160"/>
                    <a:pt x="18748" y="1130"/>
                  </a:cubicBezTo>
                  <a:lnTo>
                    <a:pt x="18807" y="1130"/>
                  </a:lnTo>
                  <a:cubicBezTo>
                    <a:pt x="18836" y="1130"/>
                    <a:pt x="18866" y="1175"/>
                    <a:pt x="18866" y="1204"/>
                  </a:cubicBezTo>
                  <a:close/>
                  <a:moveTo>
                    <a:pt x="8193" y="1248"/>
                  </a:moveTo>
                  <a:cubicBezTo>
                    <a:pt x="8178" y="1351"/>
                    <a:pt x="8075" y="1365"/>
                    <a:pt x="8075" y="1263"/>
                  </a:cubicBezTo>
                  <a:cubicBezTo>
                    <a:pt x="8075" y="1219"/>
                    <a:pt x="8105" y="1189"/>
                    <a:pt x="8149" y="1189"/>
                  </a:cubicBezTo>
                  <a:cubicBezTo>
                    <a:pt x="8178" y="1189"/>
                    <a:pt x="8193" y="1219"/>
                    <a:pt x="8193" y="1248"/>
                  </a:cubicBezTo>
                  <a:close/>
                  <a:moveTo>
                    <a:pt x="8736" y="1263"/>
                  </a:moveTo>
                  <a:cubicBezTo>
                    <a:pt x="8736" y="1307"/>
                    <a:pt x="8721" y="1292"/>
                    <a:pt x="8721" y="1248"/>
                  </a:cubicBezTo>
                  <a:cubicBezTo>
                    <a:pt x="8721" y="1204"/>
                    <a:pt x="8721" y="1175"/>
                    <a:pt x="8736" y="1189"/>
                  </a:cubicBezTo>
                  <a:cubicBezTo>
                    <a:pt x="8750" y="1219"/>
                    <a:pt x="8750" y="1248"/>
                    <a:pt x="8736" y="1263"/>
                  </a:cubicBezTo>
                  <a:close/>
                  <a:moveTo>
                    <a:pt x="16120" y="1248"/>
                  </a:moveTo>
                  <a:cubicBezTo>
                    <a:pt x="16091" y="1307"/>
                    <a:pt x="16047" y="1321"/>
                    <a:pt x="16003" y="1263"/>
                  </a:cubicBezTo>
                  <a:cubicBezTo>
                    <a:pt x="15974" y="1219"/>
                    <a:pt x="16018" y="1189"/>
                    <a:pt x="16091" y="1189"/>
                  </a:cubicBezTo>
                  <a:cubicBezTo>
                    <a:pt x="16120" y="1189"/>
                    <a:pt x="16135" y="1204"/>
                    <a:pt x="16120" y="1248"/>
                  </a:cubicBezTo>
                  <a:close/>
                  <a:moveTo>
                    <a:pt x="15871" y="1263"/>
                  </a:moveTo>
                  <a:cubicBezTo>
                    <a:pt x="15856" y="1307"/>
                    <a:pt x="15827" y="1336"/>
                    <a:pt x="15797" y="1365"/>
                  </a:cubicBezTo>
                  <a:cubicBezTo>
                    <a:pt x="15724" y="1439"/>
                    <a:pt x="15680" y="1365"/>
                    <a:pt x="15753" y="1277"/>
                  </a:cubicBezTo>
                  <a:cubicBezTo>
                    <a:pt x="15827" y="1204"/>
                    <a:pt x="15871" y="1204"/>
                    <a:pt x="15871" y="1263"/>
                  </a:cubicBezTo>
                  <a:close/>
                  <a:moveTo>
                    <a:pt x="18880" y="1439"/>
                  </a:moveTo>
                  <a:cubicBezTo>
                    <a:pt x="18866" y="1527"/>
                    <a:pt x="18851" y="1542"/>
                    <a:pt x="18822" y="1483"/>
                  </a:cubicBezTo>
                  <a:cubicBezTo>
                    <a:pt x="18778" y="1409"/>
                    <a:pt x="18822" y="1233"/>
                    <a:pt x="18880" y="1307"/>
                  </a:cubicBezTo>
                  <a:cubicBezTo>
                    <a:pt x="18895" y="1351"/>
                    <a:pt x="18895" y="1395"/>
                    <a:pt x="18880" y="1439"/>
                  </a:cubicBezTo>
                  <a:close/>
                  <a:moveTo>
                    <a:pt x="13067" y="1336"/>
                  </a:moveTo>
                  <a:cubicBezTo>
                    <a:pt x="13067" y="1365"/>
                    <a:pt x="13037" y="1380"/>
                    <a:pt x="13023" y="1380"/>
                  </a:cubicBezTo>
                  <a:cubicBezTo>
                    <a:pt x="12993" y="1380"/>
                    <a:pt x="12979" y="1365"/>
                    <a:pt x="12979" y="1336"/>
                  </a:cubicBezTo>
                  <a:cubicBezTo>
                    <a:pt x="12979" y="1321"/>
                    <a:pt x="12993" y="1307"/>
                    <a:pt x="13023" y="1307"/>
                  </a:cubicBezTo>
                  <a:cubicBezTo>
                    <a:pt x="13037" y="1307"/>
                    <a:pt x="13067" y="1321"/>
                    <a:pt x="13067" y="1336"/>
                  </a:cubicBezTo>
                  <a:close/>
                  <a:moveTo>
                    <a:pt x="15636" y="1556"/>
                  </a:moveTo>
                  <a:cubicBezTo>
                    <a:pt x="15606" y="1571"/>
                    <a:pt x="15577" y="1586"/>
                    <a:pt x="15577" y="1556"/>
                  </a:cubicBezTo>
                  <a:cubicBezTo>
                    <a:pt x="15577" y="1497"/>
                    <a:pt x="15636" y="1453"/>
                    <a:pt x="15665" y="1468"/>
                  </a:cubicBezTo>
                  <a:cubicBezTo>
                    <a:pt x="15680" y="1497"/>
                    <a:pt x="15665" y="1527"/>
                    <a:pt x="15636" y="1556"/>
                  </a:cubicBezTo>
                  <a:close/>
                  <a:moveTo>
                    <a:pt x="8222" y="1688"/>
                  </a:moveTo>
                  <a:cubicBezTo>
                    <a:pt x="8207" y="1732"/>
                    <a:pt x="8178" y="1762"/>
                    <a:pt x="8134" y="1776"/>
                  </a:cubicBezTo>
                  <a:cubicBezTo>
                    <a:pt x="8075" y="1776"/>
                    <a:pt x="8075" y="1776"/>
                    <a:pt x="8119" y="1703"/>
                  </a:cubicBezTo>
                  <a:cubicBezTo>
                    <a:pt x="8178" y="1600"/>
                    <a:pt x="8251" y="1600"/>
                    <a:pt x="8237" y="1688"/>
                  </a:cubicBezTo>
                  <a:close/>
                  <a:moveTo>
                    <a:pt x="4141" y="1747"/>
                  </a:moveTo>
                  <a:cubicBezTo>
                    <a:pt x="4141" y="1776"/>
                    <a:pt x="4126" y="1776"/>
                    <a:pt x="4126" y="1732"/>
                  </a:cubicBezTo>
                  <a:cubicBezTo>
                    <a:pt x="4126" y="1688"/>
                    <a:pt x="4141" y="1659"/>
                    <a:pt x="4141" y="1674"/>
                  </a:cubicBezTo>
                  <a:cubicBezTo>
                    <a:pt x="4155" y="1703"/>
                    <a:pt x="4155" y="1732"/>
                    <a:pt x="4141" y="1747"/>
                  </a:cubicBezTo>
                  <a:close/>
                  <a:moveTo>
                    <a:pt x="16619" y="1703"/>
                  </a:moveTo>
                  <a:cubicBezTo>
                    <a:pt x="16634" y="1718"/>
                    <a:pt x="16605" y="1732"/>
                    <a:pt x="16590" y="1747"/>
                  </a:cubicBezTo>
                  <a:cubicBezTo>
                    <a:pt x="16561" y="1732"/>
                    <a:pt x="16546" y="1718"/>
                    <a:pt x="16546" y="1703"/>
                  </a:cubicBezTo>
                  <a:cubicBezTo>
                    <a:pt x="16546" y="1674"/>
                    <a:pt x="16561" y="1659"/>
                    <a:pt x="16590" y="1659"/>
                  </a:cubicBezTo>
                  <a:cubicBezTo>
                    <a:pt x="16605" y="1659"/>
                    <a:pt x="16634" y="1674"/>
                    <a:pt x="16619" y="1703"/>
                  </a:cubicBezTo>
                  <a:close/>
                  <a:moveTo>
                    <a:pt x="8633" y="1938"/>
                  </a:moveTo>
                  <a:cubicBezTo>
                    <a:pt x="8633" y="1953"/>
                    <a:pt x="8618" y="1967"/>
                    <a:pt x="8589" y="1967"/>
                  </a:cubicBezTo>
                  <a:cubicBezTo>
                    <a:pt x="8574" y="1967"/>
                    <a:pt x="8560" y="1953"/>
                    <a:pt x="8545" y="1938"/>
                  </a:cubicBezTo>
                  <a:cubicBezTo>
                    <a:pt x="8545" y="1909"/>
                    <a:pt x="8574" y="1894"/>
                    <a:pt x="8589" y="1894"/>
                  </a:cubicBezTo>
                  <a:cubicBezTo>
                    <a:pt x="8618" y="1894"/>
                    <a:pt x="8633" y="1909"/>
                    <a:pt x="8633" y="1938"/>
                  </a:cubicBezTo>
                  <a:close/>
                  <a:moveTo>
                    <a:pt x="11202" y="1938"/>
                  </a:moveTo>
                  <a:cubicBezTo>
                    <a:pt x="11202" y="1953"/>
                    <a:pt x="11188" y="1967"/>
                    <a:pt x="11158" y="1967"/>
                  </a:cubicBezTo>
                  <a:cubicBezTo>
                    <a:pt x="11143" y="1967"/>
                    <a:pt x="11129" y="1953"/>
                    <a:pt x="11114" y="1938"/>
                  </a:cubicBezTo>
                  <a:cubicBezTo>
                    <a:pt x="11114" y="1909"/>
                    <a:pt x="11143" y="1894"/>
                    <a:pt x="11158" y="1894"/>
                  </a:cubicBezTo>
                  <a:cubicBezTo>
                    <a:pt x="11188" y="1894"/>
                    <a:pt x="11202" y="1909"/>
                    <a:pt x="11202" y="1938"/>
                  </a:cubicBezTo>
                  <a:close/>
                  <a:moveTo>
                    <a:pt x="3891" y="1997"/>
                  </a:moveTo>
                  <a:cubicBezTo>
                    <a:pt x="3891" y="2026"/>
                    <a:pt x="3876" y="2041"/>
                    <a:pt x="3847" y="2026"/>
                  </a:cubicBezTo>
                  <a:cubicBezTo>
                    <a:pt x="3832" y="2026"/>
                    <a:pt x="3818" y="1997"/>
                    <a:pt x="3832" y="1967"/>
                  </a:cubicBezTo>
                  <a:cubicBezTo>
                    <a:pt x="3862" y="1923"/>
                    <a:pt x="3891" y="1938"/>
                    <a:pt x="3891" y="1997"/>
                  </a:cubicBezTo>
                  <a:close/>
                  <a:moveTo>
                    <a:pt x="4258" y="2055"/>
                  </a:moveTo>
                  <a:cubicBezTo>
                    <a:pt x="4243" y="2070"/>
                    <a:pt x="4214" y="2085"/>
                    <a:pt x="4185" y="2085"/>
                  </a:cubicBezTo>
                  <a:cubicBezTo>
                    <a:pt x="4155" y="2085"/>
                    <a:pt x="4170" y="2070"/>
                    <a:pt x="4199" y="2055"/>
                  </a:cubicBezTo>
                  <a:cubicBezTo>
                    <a:pt x="4287" y="2011"/>
                    <a:pt x="4302" y="2011"/>
                    <a:pt x="4258" y="2055"/>
                  </a:cubicBezTo>
                  <a:close/>
                  <a:moveTo>
                    <a:pt x="18146" y="2129"/>
                  </a:moveTo>
                  <a:cubicBezTo>
                    <a:pt x="18117" y="2202"/>
                    <a:pt x="18029" y="2276"/>
                    <a:pt x="18029" y="2232"/>
                  </a:cubicBezTo>
                  <a:cubicBezTo>
                    <a:pt x="18029" y="2187"/>
                    <a:pt x="18117" y="2041"/>
                    <a:pt x="18161" y="2041"/>
                  </a:cubicBezTo>
                  <a:cubicBezTo>
                    <a:pt x="18190" y="2041"/>
                    <a:pt x="18190" y="2085"/>
                    <a:pt x="18161" y="2129"/>
                  </a:cubicBezTo>
                  <a:close/>
                  <a:moveTo>
                    <a:pt x="11481" y="2158"/>
                  </a:moveTo>
                  <a:cubicBezTo>
                    <a:pt x="11481" y="2187"/>
                    <a:pt x="11452" y="2202"/>
                    <a:pt x="11452" y="2202"/>
                  </a:cubicBezTo>
                  <a:cubicBezTo>
                    <a:pt x="11437" y="2187"/>
                    <a:pt x="11452" y="2158"/>
                    <a:pt x="11452" y="2143"/>
                  </a:cubicBezTo>
                  <a:cubicBezTo>
                    <a:pt x="11481" y="2070"/>
                    <a:pt x="11525" y="2085"/>
                    <a:pt x="11481" y="2158"/>
                  </a:cubicBezTo>
                  <a:close/>
                  <a:moveTo>
                    <a:pt x="4581" y="2173"/>
                  </a:moveTo>
                  <a:cubicBezTo>
                    <a:pt x="4552" y="2202"/>
                    <a:pt x="4522" y="2217"/>
                    <a:pt x="4493" y="2217"/>
                  </a:cubicBezTo>
                  <a:cubicBezTo>
                    <a:pt x="4434" y="2217"/>
                    <a:pt x="4434" y="2217"/>
                    <a:pt x="4493" y="2173"/>
                  </a:cubicBezTo>
                  <a:cubicBezTo>
                    <a:pt x="4552" y="2129"/>
                    <a:pt x="4610" y="2114"/>
                    <a:pt x="4581" y="2173"/>
                  </a:cubicBezTo>
                  <a:close/>
                  <a:moveTo>
                    <a:pt x="15871" y="2246"/>
                  </a:moveTo>
                  <a:cubicBezTo>
                    <a:pt x="15915" y="2261"/>
                    <a:pt x="15929" y="2290"/>
                    <a:pt x="15900" y="2334"/>
                  </a:cubicBezTo>
                  <a:cubicBezTo>
                    <a:pt x="15885" y="2364"/>
                    <a:pt x="15856" y="2364"/>
                    <a:pt x="15783" y="2334"/>
                  </a:cubicBezTo>
                  <a:cubicBezTo>
                    <a:pt x="15636" y="2261"/>
                    <a:pt x="15709" y="2173"/>
                    <a:pt x="15871" y="2246"/>
                  </a:cubicBezTo>
                  <a:close/>
                  <a:moveTo>
                    <a:pt x="14065" y="2393"/>
                  </a:moveTo>
                  <a:cubicBezTo>
                    <a:pt x="14036" y="2437"/>
                    <a:pt x="13992" y="2378"/>
                    <a:pt x="14036" y="2334"/>
                  </a:cubicBezTo>
                  <a:cubicBezTo>
                    <a:pt x="14065" y="2276"/>
                    <a:pt x="14065" y="2290"/>
                    <a:pt x="14080" y="2334"/>
                  </a:cubicBezTo>
                  <a:cubicBezTo>
                    <a:pt x="14080" y="2349"/>
                    <a:pt x="14080" y="2378"/>
                    <a:pt x="14065" y="2393"/>
                  </a:cubicBezTo>
                  <a:close/>
                  <a:moveTo>
                    <a:pt x="14388" y="2422"/>
                  </a:moveTo>
                  <a:cubicBezTo>
                    <a:pt x="14373" y="2452"/>
                    <a:pt x="14373" y="2437"/>
                    <a:pt x="14373" y="2393"/>
                  </a:cubicBezTo>
                  <a:cubicBezTo>
                    <a:pt x="14373" y="2349"/>
                    <a:pt x="14373" y="2334"/>
                    <a:pt x="14388" y="2349"/>
                  </a:cubicBezTo>
                  <a:cubicBezTo>
                    <a:pt x="14403" y="2364"/>
                    <a:pt x="14403" y="2393"/>
                    <a:pt x="14388" y="2422"/>
                  </a:cubicBezTo>
                  <a:close/>
                  <a:moveTo>
                    <a:pt x="5066" y="2466"/>
                  </a:moveTo>
                  <a:cubicBezTo>
                    <a:pt x="5066" y="2481"/>
                    <a:pt x="5051" y="2496"/>
                    <a:pt x="5036" y="2510"/>
                  </a:cubicBezTo>
                  <a:cubicBezTo>
                    <a:pt x="5007" y="2525"/>
                    <a:pt x="4992" y="2510"/>
                    <a:pt x="4992" y="2496"/>
                  </a:cubicBezTo>
                  <a:cubicBezTo>
                    <a:pt x="4992" y="2466"/>
                    <a:pt x="5007" y="2452"/>
                    <a:pt x="5036" y="2452"/>
                  </a:cubicBezTo>
                  <a:cubicBezTo>
                    <a:pt x="5066" y="2452"/>
                    <a:pt x="5080" y="2466"/>
                    <a:pt x="5080" y="2466"/>
                  </a:cubicBezTo>
                  <a:close/>
                  <a:moveTo>
                    <a:pt x="14476" y="2525"/>
                  </a:moveTo>
                  <a:cubicBezTo>
                    <a:pt x="14476" y="2554"/>
                    <a:pt x="14461" y="2569"/>
                    <a:pt x="14432" y="2569"/>
                  </a:cubicBezTo>
                  <a:cubicBezTo>
                    <a:pt x="14417" y="2569"/>
                    <a:pt x="14403" y="2554"/>
                    <a:pt x="14417" y="2525"/>
                  </a:cubicBezTo>
                  <a:cubicBezTo>
                    <a:pt x="14432" y="2510"/>
                    <a:pt x="14447" y="2496"/>
                    <a:pt x="14461" y="2496"/>
                  </a:cubicBezTo>
                  <a:cubicBezTo>
                    <a:pt x="14461" y="2496"/>
                    <a:pt x="14476" y="2510"/>
                    <a:pt x="14476" y="2525"/>
                  </a:cubicBezTo>
                  <a:close/>
                  <a:moveTo>
                    <a:pt x="2452" y="2701"/>
                  </a:moveTo>
                  <a:cubicBezTo>
                    <a:pt x="2438" y="2731"/>
                    <a:pt x="2423" y="2745"/>
                    <a:pt x="2394" y="2760"/>
                  </a:cubicBezTo>
                  <a:cubicBezTo>
                    <a:pt x="2364" y="2760"/>
                    <a:pt x="2350" y="2760"/>
                    <a:pt x="2364" y="2716"/>
                  </a:cubicBezTo>
                  <a:cubicBezTo>
                    <a:pt x="2394" y="2643"/>
                    <a:pt x="2482" y="2628"/>
                    <a:pt x="2467" y="2701"/>
                  </a:cubicBezTo>
                  <a:close/>
                  <a:moveTo>
                    <a:pt x="5271" y="2701"/>
                  </a:moveTo>
                  <a:cubicBezTo>
                    <a:pt x="5271" y="2716"/>
                    <a:pt x="5256" y="2731"/>
                    <a:pt x="5227" y="2745"/>
                  </a:cubicBezTo>
                  <a:cubicBezTo>
                    <a:pt x="5212" y="2760"/>
                    <a:pt x="5198" y="2745"/>
                    <a:pt x="5198" y="2731"/>
                  </a:cubicBezTo>
                  <a:cubicBezTo>
                    <a:pt x="5198" y="2701"/>
                    <a:pt x="5212" y="2687"/>
                    <a:pt x="5227" y="2687"/>
                  </a:cubicBezTo>
                  <a:cubicBezTo>
                    <a:pt x="5256" y="2687"/>
                    <a:pt x="5271" y="2701"/>
                    <a:pt x="5271" y="2701"/>
                  </a:cubicBezTo>
                  <a:close/>
                  <a:moveTo>
                    <a:pt x="14711" y="2745"/>
                  </a:moveTo>
                  <a:cubicBezTo>
                    <a:pt x="14682" y="2760"/>
                    <a:pt x="14652" y="2760"/>
                    <a:pt x="14623" y="2745"/>
                  </a:cubicBezTo>
                  <a:cubicBezTo>
                    <a:pt x="14594" y="2731"/>
                    <a:pt x="14608" y="2716"/>
                    <a:pt x="14652" y="2716"/>
                  </a:cubicBezTo>
                  <a:cubicBezTo>
                    <a:pt x="14696" y="2716"/>
                    <a:pt x="14726" y="2745"/>
                    <a:pt x="14711" y="2745"/>
                  </a:cubicBezTo>
                  <a:close/>
                  <a:moveTo>
                    <a:pt x="6548" y="2819"/>
                  </a:moveTo>
                  <a:cubicBezTo>
                    <a:pt x="6563" y="2848"/>
                    <a:pt x="6548" y="2877"/>
                    <a:pt x="6534" y="2863"/>
                  </a:cubicBezTo>
                  <a:cubicBezTo>
                    <a:pt x="6519" y="2848"/>
                    <a:pt x="6490" y="2819"/>
                    <a:pt x="6490" y="2789"/>
                  </a:cubicBezTo>
                  <a:cubicBezTo>
                    <a:pt x="6490" y="2745"/>
                    <a:pt x="6519" y="2745"/>
                    <a:pt x="6548" y="2819"/>
                  </a:cubicBezTo>
                  <a:close/>
                  <a:moveTo>
                    <a:pt x="10086" y="2936"/>
                  </a:moveTo>
                  <a:cubicBezTo>
                    <a:pt x="10086" y="2995"/>
                    <a:pt x="10072" y="3039"/>
                    <a:pt x="10057" y="3024"/>
                  </a:cubicBezTo>
                  <a:cubicBezTo>
                    <a:pt x="10028" y="2995"/>
                    <a:pt x="10013" y="2951"/>
                    <a:pt x="10013" y="2922"/>
                  </a:cubicBezTo>
                  <a:cubicBezTo>
                    <a:pt x="10013" y="2877"/>
                    <a:pt x="10028" y="2833"/>
                    <a:pt x="10057" y="2833"/>
                  </a:cubicBezTo>
                  <a:cubicBezTo>
                    <a:pt x="10072" y="2833"/>
                    <a:pt x="10101" y="2892"/>
                    <a:pt x="10101" y="2951"/>
                  </a:cubicBezTo>
                  <a:close/>
                  <a:moveTo>
                    <a:pt x="4919" y="2922"/>
                  </a:moveTo>
                  <a:cubicBezTo>
                    <a:pt x="4919" y="2936"/>
                    <a:pt x="4889" y="2951"/>
                    <a:pt x="4845" y="2951"/>
                  </a:cubicBezTo>
                  <a:cubicBezTo>
                    <a:pt x="4816" y="2951"/>
                    <a:pt x="4801" y="2936"/>
                    <a:pt x="4816" y="2922"/>
                  </a:cubicBezTo>
                  <a:cubicBezTo>
                    <a:pt x="4831" y="2892"/>
                    <a:pt x="4845" y="2877"/>
                    <a:pt x="4875" y="2877"/>
                  </a:cubicBezTo>
                  <a:cubicBezTo>
                    <a:pt x="4904" y="2877"/>
                    <a:pt x="4919" y="2907"/>
                    <a:pt x="4919" y="2922"/>
                  </a:cubicBezTo>
                  <a:close/>
                  <a:moveTo>
                    <a:pt x="2746" y="2951"/>
                  </a:moveTo>
                  <a:cubicBezTo>
                    <a:pt x="2746" y="2980"/>
                    <a:pt x="2731" y="2995"/>
                    <a:pt x="2702" y="2995"/>
                  </a:cubicBezTo>
                  <a:cubicBezTo>
                    <a:pt x="2687" y="2995"/>
                    <a:pt x="2658" y="2980"/>
                    <a:pt x="2658" y="2951"/>
                  </a:cubicBezTo>
                  <a:cubicBezTo>
                    <a:pt x="2658" y="2936"/>
                    <a:pt x="2687" y="2922"/>
                    <a:pt x="2702" y="2922"/>
                  </a:cubicBezTo>
                  <a:cubicBezTo>
                    <a:pt x="2731" y="2907"/>
                    <a:pt x="2761" y="2936"/>
                    <a:pt x="2746" y="2966"/>
                  </a:cubicBezTo>
                  <a:close/>
                  <a:moveTo>
                    <a:pt x="6798" y="2995"/>
                  </a:moveTo>
                  <a:cubicBezTo>
                    <a:pt x="6798" y="3024"/>
                    <a:pt x="6798" y="3039"/>
                    <a:pt x="6769" y="3039"/>
                  </a:cubicBezTo>
                  <a:cubicBezTo>
                    <a:pt x="6754" y="3039"/>
                    <a:pt x="6739" y="3024"/>
                    <a:pt x="6739" y="2995"/>
                  </a:cubicBezTo>
                  <a:cubicBezTo>
                    <a:pt x="6739" y="2980"/>
                    <a:pt x="6739" y="2951"/>
                    <a:pt x="6754" y="2951"/>
                  </a:cubicBezTo>
                  <a:cubicBezTo>
                    <a:pt x="6769" y="2951"/>
                    <a:pt x="6783" y="2980"/>
                    <a:pt x="6798" y="3010"/>
                  </a:cubicBezTo>
                  <a:close/>
                  <a:moveTo>
                    <a:pt x="15195" y="2995"/>
                  </a:moveTo>
                  <a:cubicBezTo>
                    <a:pt x="15195" y="3024"/>
                    <a:pt x="15181" y="3054"/>
                    <a:pt x="15151" y="3054"/>
                  </a:cubicBezTo>
                  <a:cubicBezTo>
                    <a:pt x="15137" y="3068"/>
                    <a:pt x="15107" y="3054"/>
                    <a:pt x="15107" y="3024"/>
                  </a:cubicBezTo>
                  <a:cubicBezTo>
                    <a:pt x="15107" y="2995"/>
                    <a:pt x="15137" y="2966"/>
                    <a:pt x="15151" y="2966"/>
                  </a:cubicBezTo>
                  <a:cubicBezTo>
                    <a:pt x="15181" y="2951"/>
                    <a:pt x="15195" y="2980"/>
                    <a:pt x="15195" y="2995"/>
                  </a:cubicBezTo>
                  <a:close/>
                  <a:moveTo>
                    <a:pt x="2129" y="3274"/>
                  </a:moveTo>
                  <a:cubicBezTo>
                    <a:pt x="2071" y="3303"/>
                    <a:pt x="2056" y="3303"/>
                    <a:pt x="2041" y="3274"/>
                  </a:cubicBezTo>
                  <a:cubicBezTo>
                    <a:pt x="2027" y="3230"/>
                    <a:pt x="2115" y="3156"/>
                    <a:pt x="2173" y="3186"/>
                  </a:cubicBezTo>
                  <a:cubicBezTo>
                    <a:pt x="2188" y="3200"/>
                    <a:pt x="2173" y="3244"/>
                    <a:pt x="2129" y="3274"/>
                  </a:cubicBezTo>
                  <a:close/>
                  <a:moveTo>
                    <a:pt x="10175" y="3244"/>
                  </a:moveTo>
                  <a:cubicBezTo>
                    <a:pt x="10116" y="3362"/>
                    <a:pt x="10072" y="3362"/>
                    <a:pt x="10086" y="3259"/>
                  </a:cubicBezTo>
                  <a:cubicBezTo>
                    <a:pt x="10086" y="3200"/>
                    <a:pt x="10130" y="3156"/>
                    <a:pt x="10160" y="3156"/>
                  </a:cubicBezTo>
                  <a:cubicBezTo>
                    <a:pt x="10189" y="3156"/>
                    <a:pt x="10204" y="3186"/>
                    <a:pt x="10175" y="3244"/>
                  </a:cubicBezTo>
                  <a:close/>
                  <a:moveTo>
                    <a:pt x="2819" y="3289"/>
                  </a:moveTo>
                  <a:cubicBezTo>
                    <a:pt x="2790" y="3318"/>
                    <a:pt x="2761" y="3347"/>
                    <a:pt x="2761" y="3347"/>
                  </a:cubicBezTo>
                  <a:cubicBezTo>
                    <a:pt x="2761" y="3333"/>
                    <a:pt x="2790" y="3200"/>
                    <a:pt x="2834" y="3200"/>
                  </a:cubicBezTo>
                  <a:cubicBezTo>
                    <a:pt x="2863" y="3200"/>
                    <a:pt x="2849" y="3244"/>
                    <a:pt x="2819" y="3289"/>
                  </a:cubicBezTo>
                  <a:close/>
                  <a:moveTo>
                    <a:pt x="10718" y="3289"/>
                  </a:moveTo>
                  <a:cubicBezTo>
                    <a:pt x="10703" y="3318"/>
                    <a:pt x="10703" y="3303"/>
                    <a:pt x="10703" y="3259"/>
                  </a:cubicBezTo>
                  <a:cubicBezTo>
                    <a:pt x="10703" y="3215"/>
                    <a:pt x="10703" y="3186"/>
                    <a:pt x="10718" y="3200"/>
                  </a:cubicBezTo>
                  <a:cubicBezTo>
                    <a:pt x="10732" y="3230"/>
                    <a:pt x="10732" y="3259"/>
                    <a:pt x="10718" y="3289"/>
                  </a:cubicBezTo>
                  <a:close/>
                  <a:moveTo>
                    <a:pt x="5036" y="3391"/>
                  </a:moveTo>
                  <a:cubicBezTo>
                    <a:pt x="5036" y="3421"/>
                    <a:pt x="5022" y="3435"/>
                    <a:pt x="5007" y="3435"/>
                  </a:cubicBezTo>
                  <a:cubicBezTo>
                    <a:pt x="4992" y="3435"/>
                    <a:pt x="4977" y="3406"/>
                    <a:pt x="4977" y="3377"/>
                  </a:cubicBezTo>
                  <a:cubicBezTo>
                    <a:pt x="4977" y="3333"/>
                    <a:pt x="4992" y="3333"/>
                    <a:pt x="5007" y="3333"/>
                  </a:cubicBezTo>
                  <a:cubicBezTo>
                    <a:pt x="5022" y="3347"/>
                    <a:pt x="5036" y="3377"/>
                    <a:pt x="5036" y="3406"/>
                  </a:cubicBezTo>
                  <a:close/>
                  <a:moveTo>
                    <a:pt x="1704" y="3435"/>
                  </a:moveTo>
                  <a:cubicBezTo>
                    <a:pt x="1777" y="3523"/>
                    <a:pt x="1777" y="3523"/>
                    <a:pt x="1689" y="3479"/>
                  </a:cubicBezTo>
                  <a:cubicBezTo>
                    <a:pt x="1645" y="3450"/>
                    <a:pt x="1601" y="3406"/>
                    <a:pt x="1601" y="3391"/>
                  </a:cubicBezTo>
                  <a:cubicBezTo>
                    <a:pt x="1601" y="3347"/>
                    <a:pt x="1616" y="3347"/>
                    <a:pt x="1704" y="3450"/>
                  </a:cubicBezTo>
                  <a:close/>
                  <a:moveTo>
                    <a:pt x="9896" y="3362"/>
                  </a:moveTo>
                  <a:cubicBezTo>
                    <a:pt x="9896" y="3377"/>
                    <a:pt x="9881" y="3406"/>
                    <a:pt x="9866" y="3406"/>
                  </a:cubicBezTo>
                  <a:cubicBezTo>
                    <a:pt x="9837" y="3421"/>
                    <a:pt x="9822" y="3406"/>
                    <a:pt x="9822" y="3391"/>
                  </a:cubicBezTo>
                  <a:cubicBezTo>
                    <a:pt x="9822" y="3377"/>
                    <a:pt x="9837" y="3347"/>
                    <a:pt x="9866" y="3347"/>
                  </a:cubicBezTo>
                  <a:cubicBezTo>
                    <a:pt x="9881" y="3362"/>
                    <a:pt x="9896" y="3362"/>
                    <a:pt x="9896" y="3377"/>
                  </a:cubicBezTo>
                  <a:close/>
                  <a:moveTo>
                    <a:pt x="9514" y="3553"/>
                  </a:moveTo>
                  <a:cubicBezTo>
                    <a:pt x="9485" y="3582"/>
                    <a:pt x="9470" y="3582"/>
                    <a:pt x="9470" y="3553"/>
                  </a:cubicBezTo>
                  <a:cubicBezTo>
                    <a:pt x="9470" y="3494"/>
                    <a:pt x="9514" y="3450"/>
                    <a:pt x="9543" y="3479"/>
                  </a:cubicBezTo>
                  <a:cubicBezTo>
                    <a:pt x="9573" y="3509"/>
                    <a:pt x="9529" y="3538"/>
                    <a:pt x="9514" y="3567"/>
                  </a:cubicBezTo>
                  <a:close/>
                  <a:moveTo>
                    <a:pt x="5022" y="3670"/>
                  </a:moveTo>
                  <a:cubicBezTo>
                    <a:pt x="4977" y="3744"/>
                    <a:pt x="4963" y="3744"/>
                    <a:pt x="4963" y="3685"/>
                  </a:cubicBezTo>
                  <a:cubicBezTo>
                    <a:pt x="4963" y="3626"/>
                    <a:pt x="4948" y="3626"/>
                    <a:pt x="4919" y="3626"/>
                  </a:cubicBezTo>
                  <a:cubicBezTo>
                    <a:pt x="4889" y="3626"/>
                    <a:pt x="4904" y="3597"/>
                    <a:pt x="4948" y="3567"/>
                  </a:cubicBezTo>
                  <a:cubicBezTo>
                    <a:pt x="5051" y="3494"/>
                    <a:pt x="5110" y="3553"/>
                    <a:pt x="5022" y="3670"/>
                  </a:cubicBezTo>
                  <a:close/>
                  <a:moveTo>
                    <a:pt x="13830" y="3626"/>
                  </a:moveTo>
                  <a:cubicBezTo>
                    <a:pt x="13845" y="3641"/>
                    <a:pt x="13830" y="3656"/>
                    <a:pt x="13815" y="3656"/>
                  </a:cubicBezTo>
                  <a:cubicBezTo>
                    <a:pt x="13786" y="3656"/>
                    <a:pt x="13771" y="3641"/>
                    <a:pt x="13757" y="3626"/>
                  </a:cubicBezTo>
                  <a:cubicBezTo>
                    <a:pt x="13742" y="3597"/>
                    <a:pt x="13757" y="3582"/>
                    <a:pt x="13771" y="3582"/>
                  </a:cubicBezTo>
                  <a:cubicBezTo>
                    <a:pt x="13801" y="3582"/>
                    <a:pt x="13815" y="3612"/>
                    <a:pt x="13830" y="3641"/>
                  </a:cubicBezTo>
                  <a:close/>
                  <a:moveTo>
                    <a:pt x="2188" y="3685"/>
                  </a:moveTo>
                  <a:cubicBezTo>
                    <a:pt x="2173" y="3700"/>
                    <a:pt x="2159" y="3729"/>
                    <a:pt x="2129" y="3744"/>
                  </a:cubicBezTo>
                  <a:cubicBezTo>
                    <a:pt x="2085" y="3788"/>
                    <a:pt x="2071" y="3788"/>
                    <a:pt x="2100" y="3729"/>
                  </a:cubicBezTo>
                  <a:cubicBezTo>
                    <a:pt x="2115" y="3670"/>
                    <a:pt x="2188" y="3656"/>
                    <a:pt x="2188" y="3700"/>
                  </a:cubicBezTo>
                  <a:close/>
                  <a:moveTo>
                    <a:pt x="19071" y="3700"/>
                  </a:moveTo>
                  <a:cubicBezTo>
                    <a:pt x="19071" y="3744"/>
                    <a:pt x="18998" y="3802"/>
                    <a:pt x="18968" y="3773"/>
                  </a:cubicBezTo>
                  <a:cubicBezTo>
                    <a:pt x="18939" y="3744"/>
                    <a:pt x="18998" y="3656"/>
                    <a:pt x="19042" y="3656"/>
                  </a:cubicBezTo>
                  <a:cubicBezTo>
                    <a:pt x="19057" y="3670"/>
                    <a:pt x="19071" y="3685"/>
                    <a:pt x="19071" y="3714"/>
                  </a:cubicBezTo>
                  <a:close/>
                  <a:moveTo>
                    <a:pt x="6269" y="3744"/>
                  </a:moveTo>
                  <a:cubicBezTo>
                    <a:pt x="6269" y="3758"/>
                    <a:pt x="6255" y="3788"/>
                    <a:pt x="6225" y="3788"/>
                  </a:cubicBezTo>
                  <a:cubicBezTo>
                    <a:pt x="6211" y="3788"/>
                    <a:pt x="6196" y="3758"/>
                    <a:pt x="6211" y="3744"/>
                  </a:cubicBezTo>
                  <a:cubicBezTo>
                    <a:pt x="6225" y="3714"/>
                    <a:pt x="6240" y="3700"/>
                    <a:pt x="6255" y="3700"/>
                  </a:cubicBezTo>
                  <a:cubicBezTo>
                    <a:pt x="6269" y="3700"/>
                    <a:pt x="6255" y="3729"/>
                    <a:pt x="6255" y="3758"/>
                  </a:cubicBezTo>
                  <a:close/>
                  <a:moveTo>
                    <a:pt x="5917" y="3846"/>
                  </a:moveTo>
                  <a:cubicBezTo>
                    <a:pt x="5917" y="3920"/>
                    <a:pt x="5888" y="3934"/>
                    <a:pt x="5844" y="3890"/>
                  </a:cubicBezTo>
                  <a:cubicBezTo>
                    <a:pt x="5814" y="3861"/>
                    <a:pt x="5785" y="3861"/>
                    <a:pt x="5741" y="3890"/>
                  </a:cubicBezTo>
                  <a:cubicBezTo>
                    <a:pt x="5697" y="3920"/>
                    <a:pt x="5682" y="3934"/>
                    <a:pt x="5682" y="3890"/>
                  </a:cubicBezTo>
                  <a:cubicBezTo>
                    <a:pt x="5682" y="3876"/>
                    <a:pt x="5697" y="3846"/>
                    <a:pt x="5712" y="3846"/>
                  </a:cubicBezTo>
                  <a:cubicBezTo>
                    <a:pt x="5741" y="3846"/>
                    <a:pt x="5756" y="3832"/>
                    <a:pt x="5756" y="3788"/>
                  </a:cubicBezTo>
                  <a:cubicBezTo>
                    <a:pt x="5756" y="3758"/>
                    <a:pt x="5800" y="3729"/>
                    <a:pt x="5844" y="3729"/>
                  </a:cubicBezTo>
                  <a:cubicBezTo>
                    <a:pt x="5902" y="3729"/>
                    <a:pt x="5932" y="3773"/>
                    <a:pt x="5917" y="3861"/>
                  </a:cubicBezTo>
                  <a:close/>
                  <a:moveTo>
                    <a:pt x="14271" y="3861"/>
                  </a:moveTo>
                  <a:cubicBezTo>
                    <a:pt x="14256" y="3905"/>
                    <a:pt x="14094" y="3861"/>
                    <a:pt x="14094" y="3817"/>
                  </a:cubicBezTo>
                  <a:cubicBezTo>
                    <a:pt x="14094" y="3773"/>
                    <a:pt x="14138" y="3802"/>
                    <a:pt x="14182" y="3817"/>
                  </a:cubicBezTo>
                  <a:cubicBezTo>
                    <a:pt x="14241" y="3846"/>
                    <a:pt x="14271" y="3861"/>
                    <a:pt x="14271" y="3876"/>
                  </a:cubicBezTo>
                  <a:close/>
                  <a:moveTo>
                    <a:pt x="14770" y="3979"/>
                  </a:moveTo>
                  <a:cubicBezTo>
                    <a:pt x="14770" y="3993"/>
                    <a:pt x="14755" y="4008"/>
                    <a:pt x="14726" y="4023"/>
                  </a:cubicBezTo>
                  <a:cubicBezTo>
                    <a:pt x="14711" y="4008"/>
                    <a:pt x="14682" y="3993"/>
                    <a:pt x="14667" y="3979"/>
                  </a:cubicBezTo>
                  <a:cubicBezTo>
                    <a:pt x="14652" y="3949"/>
                    <a:pt x="14667" y="3934"/>
                    <a:pt x="14696" y="3934"/>
                  </a:cubicBezTo>
                  <a:cubicBezTo>
                    <a:pt x="14740" y="3934"/>
                    <a:pt x="14755" y="3964"/>
                    <a:pt x="14755" y="3993"/>
                  </a:cubicBezTo>
                  <a:close/>
                  <a:moveTo>
                    <a:pt x="6108" y="4140"/>
                  </a:moveTo>
                  <a:cubicBezTo>
                    <a:pt x="6108" y="4184"/>
                    <a:pt x="6005" y="4184"/>
                    <a:pt x="5976" y="4140"/>
                  </a:cubicBezTo>
                  <a:cubicBezTo>
                    <a:pt x="5961" y="4125"/>
                    <a:pt x="5961" y="4096"/>
                    <a:pt x="5976" y="4081"/>
                  </a:cubicBezTo>
                  <a:cubicBezTo>
                    <a:pt x="6005" y="4067"/>
                    <a:pt x="6108" y="4111"/>
                    <a:pt x="6108" y="4155"/>
                  </a:cubicBezTo>
                  <a:close/>
                  <a:moveTo>
                    <a:pt x="1924" y="4140"/>
                  </a:moveTo>
                  <a:cubicBezTo>
                    <a:pt x="1924" y="4155"/>
                    <a:pt x="1894" y="4184"/>
                    <a:pt x="1865" y="4184"/>
                  </a:cubicBezTo>
                  <a:cubicBezTo>
                    <a:pt x="1821" y="4184"/>
                    <a:pt x="1806" y="4155"/>
                    <a:pt x="1821" y="4140"/>
                  </a:cubicBezTo>
                  <a:cubicBezTo>
                    <a:pt x="1836" y="4111"/>
                    <a:pt x="1865" y="4096"/>
                    <a:pt x="1894" y="4096"/>
                  </a:cubicBezTo>
                  <a:cubicBezTo>
                    <a:pt x="1909" y="4111"/>
                    <a:pt x="1924" y="4125"/>
                    <a:pt x="1909" y="4155"/>
                  </a:cubicBezTo>
                  <a:close/>
                  <a:moveTo>
                    <a:pt x="1601" y="4169"/>
                  </a:moveTo>
                  <a:cubicBezTo>
                    <a:pt x="1572" y="4184"/>
                    <a:pt x="1542" y="4184"/>
                    <a:pt x="1513" y="4169"/>
                  </a:cubicBezTo>
                  <a:cubicBezTo>
                    <a:pt x="1483" y="4155"/>
                    <a:pt x="1498" y="4140"/>
                    <a:pt x="1542" y="4140"/>
                  </a:cubicBezTo>
                  <a:cubicBezTo>
                    <a:pt x="1586" y="4140"/>
                    <a:pt x="1601" y="4169"/>
                    <a:pt x="1572" y="4169"/>
                  </a:cubicBezTo>
                  <a:close/>
                  <a:moveTo>
                    <a:pt x="14373" y="4184"/>
                  </a:moveTo>
                  <a:cubicBezTo>
                    <a:pt x="14373" y="4199"/>
                    <a:pt x="14373" y="4213"/>
                    <a:pt x="14359" y="4213"/>
                  </a:cubicBezTo>
                  <a:cubicBezTo>
                    <a:pt x="14344" y="4213"/>
                    <a:pt x="14329" y="4199"/>
                    <a:pt x="14315" y="4184"/>
                  </a:cubicBezTo>
                  <a:cubicBezTo>
                    <a:pt x="14300" y="4155"/>
                    <a:pt x="14315" y="4140"/>
                    <a:pt x="14329" y="4140"/>
                  </a:cubicBezTo>
                  <a:cubicBezTo>
                    <a:pt x="14359" y="4140"/>
                    <a:pt x="14373" y="4169"/>
                    <a:pt x="14359" y="4184"/>
                  </a:cubicBezTo>
                  <a:close/>
                  <a:moveTo>
                    <a:pt x="9470" y="4243"/>
                  </a:moveTo>
                  <a:cubicBezTo>
                    <a:pt x="9470" y="4272"/>
                    <a:pt x="9455" y="4287"/>
                    <a:pt x="9426" y="4287"/>
                  </a:cubicBezTo>
                  <a:cubicBezTo>
                    <a:pt x="9411" y="4272"/>
                    <a:pt x="9396" y="4243"/>
                    <a:pt x="9411" y="4213"/>
                  </a:cubicBezTo>
                  <a:cubicBezTo>
                    <a:pt x="9440" y="4169"/>
                    <a:pt x="9470" y="4184"/>
                    <a:pt x="9470" y="4257"/>
                  </a:cubicBezTo>
                  <a:close/>
                  <a:moveTo>
                    <a:pt x="1836" y="4404"/>
                  </a:moveTo>
                  <a:cubicBezTo>
                    <a:pt x="1777" y="4478"/>
                    <a:pt x="1718" y="4434"/>
                    <a:pt x="1718" y="4316"/>
                  </a:cubicBezTo>
                  <a:cubicBezTo>
                    <a:pt x="1718" y="4199"/>
                    <a:pt x="1718" y="4228"/>
                    <a:pt x="1792" y="4287"/>
                  </a:cubicBezTo>
                  <a:cubicBezTo>
                    <a:pt x="1865" y="4346"/>
                    <a:pt x="1850" y="4390"/>
                    <a:pt x="1821" y="4419"/>
                  </a:cubicBezTo>
                  <a:close/>
                  <a:moveTo>
                    <a:pt x="18469" y="4257"/>
                  </a:moveTo>
                  <a:cubicBezTo>
                    <a:pt x="18469" y="4287"/>
                    <a:pt x="18455" y="4302"/>
                    <a:pt x="18411" y="4302"/>
                  </a:cubicBezTo>
                  <a:cubicBezTo>
                    <a:pt x="18352" y="4302"/>
                    <a:pt x="18337" y="4287"/>
                    <a:pt x="18352" y="4257"/>
                  </a:cubicBezTo>
                  <a:cubicBezTo>
                    <a:pt x="18352" y="4243"/>
                    <a:pt x="18381" y="4228"/>
                    <a:pt x="18411" y="4213"/>
                  </a:cubicBezTo>
                  <a:cubicBezTo>
                    <a:pt x="18425" y="4228"/>
                    <a:pt x="18455" y="4243"/>
                    <a:pt x="18455" y="4272"/>
                  </a:cubicBezTo>
                  <a:close/>
                  <a:moveTo>
                    <a:pt x="5095" y="4316"/>
                  </a:moveTo>
                  <a:cubicBezTo>
                    <a:pt x="5124" y="4375"/>
                    <a:pt x="5110" y="4390"/>
                    <a:pt x="5066" y="4346"/>
                  </a:cubicBezTo>
                  <a:cubicBezTo>
                    <a:pt x="5007" y="4302"/>
                    <a:pt x="4992" y="4257"/>
                    <a:pt x="5036" y="4257"/>
                  </a:cubicBezTo>
                  <a:cubicBezTo>
                    <a:pt x="5051" y="4272"/>
                    <a:pt x="5080" y="4302"/>
                    <a:pt x="5095" y="4331"/>
                  </a:cubicBezTo>
                  <a:close/>
                  <a:moveTo>
                    <a:pt x="1102" y="4742"/>
                  </a:moveTo>
                  <a:cubicBezTo>
                    <a:pt x="1072" y="4771"/>
                    <a:pt x="1058" y="4771"/>
                    <a:pt x="1058" y="4742"/>
                  </a:cubicBezTo>
                  <a:cubicBezTo>
                    <a:pt x="1058" y="4683"/>
                    <a:pt x="1102" y="4639"/>
                    <a:pt x="1131" y="4669"/>
                  </a:cubicBezTo>
                  <a:cubicBezTo>
                    <a:pt x="1160" y="4698"/>
                    <a:pt x="1116" y="4727"/>
                    <a:pt x="1087" y="4757"/>
                  </a:cubicBezTo>
                  <a:close/>
                  <a:moveTo>
                    <a:pt x="18880" y="4889"/>
                  </a:moveTo>
                  <a:cubicBezTo>
                    <a:pt x="18880" y="4918"/>
                    <a:pt x="18866" y="4933"/>
                    <a:pt x="18836" y="4933"/>
                  </a:cubicBezTo>
                  <a:cubicBezTo>
                    <a:pt x="18822" y="4933"/>
                    <a:pt x="18807" y="4918"/>
                    <a:pt x="18807" y="4889"/>
                  </a:cubicBezTo>
                  <a:cubicBezTo>
                    <a:pt x="18807" y="4874"/>
                    <a:pt x="18822" y="4874"/>
                    <a:pt x="18822" y="4874"/>
                  </a:cubicBezTo>
                  <a:cubicBezTo>
                    <a:pt x="18851" y="4859"/>
                    <a:pt x="18866" y="4874"/>
                    <a:pt x="18866" y="4903"/>
                  </a:cubicBezTo>
                  <a:close/>
                  <a:moveTo>
                    <a:pt x="1175" y="4992"/>
                  </a:moveTo>
                  <a:cubicBezTo>
                    <a:pt x="1175" y="5021"/>
                    <a:pt x="1160" y="5050"/>
                    <a:pt x="1131" y="5065"/>
                  </a:cubicBezTo>
                  <a:cubicBezTo>
                    <a:pt x="1116" y="5080"/>
                    <a:pt x="1087" y="5065"/>
                    <a:pt x="1087" y="5021"/>
                  </a:cubicBezTo>
                  <a:cubicBezTo>
                    <a:pt x="1087" y="4977"/>
                    <a:pt x="1116" y="4933"/>
                    <a:pt x="1131" y="4933"/>
                  </a:cubicBezTo>
                  <a:cubicBezTo>
                    <a:pt x="1146" y="4933"/>
                    <a:pt x="1160" y="4962"/>
                    <a:pt x="1160" y="4992"/>
                  </a:cubicBezTo>
                  <a:close/>
                  <a:moveTo>
                    <a:pt x="10248" y="4992"/>
                  </a:moveTo>
                  <a:cubicBezTo>
                    <a:pt x="10248" y="5021"/>
                    <a:pt x="10233" y="5036"/>
                    <a:pt x="10219" y="5021"/>
                  </a:cubicBezTo>
                  <a:cubicBezTo>
                    <a:pt x="10189" y="5006"/>
                    <a:pt x="10189" y="4977"/>
                    <a:pt x="10204" y="4962"/>
                  </a:cubicBezTo>
                  <a:cubicBezTo>
                    <a:pt x="10233" y="4933"/>
                    <a:pt x="10248" y="4933"/>
                    <a:pt x="10248" y="5006"/>
                  </a:cubicBezTo>
                  <a:close/>
                  <a:moveTo>
                    <a:pt x="18205" y="5021"/>
                  </a:moveTo>
                  <a:cubicBezTo>
                    <a:pt x="18205" y="5065"/>
                    <a:pt x="18088" y="5036"/>
                    <a:pt x="18058" y="4977"/>
                  </a:cubicBezTo>
                  <a:cubicBezTo>
                    <a:pt x="18044" y="4947"/>
                    <a:pt x="18073" y="4947"/>
                    <a:pt x="18117" y="4962"/>
                  </a:cubicBezTo>
                  <a:cubicBezTo>
                    <a:pt x="18176" y="4962"/>
                    <a:pt x="18205" y="5006"/>
                    <a:pt x="18205" y="5036"/>
                  </a:cubicBezTo>
                  <a:close/>
                  <a:moveTo>
                    <a:pt x="10468" y="5094"/>
                  </a:moveTo>
                  <a:cubicBezTo>
                    <a:pt x="10380" y="5124"/>
                    <a:pt x="10380" y="5109"/>
                    <a:pt x="10409" y="5036"/>
                  </a:cubicBezTo>
                  <a:cubicBezTo>
                    <a:pt x="10424" y="4977"/>
                    <a:pt x="10439" y="4977"/>
                    <a:pt x="10483" y="5021"/>
                  </a:cubicBezTo>
                  <a:cubicBezTo>
                    <a:pt x="10542" y="5050"/>
                    <a:pt x="10527" y="5080"/>
                    <a:pt x="10468" y="5109"/>
                  </a:cubicBezTo>
                  <a:close/>
                  <a:moveTo>
                    <a:pt x="9426" y="5065"/>
                  </a:moveTo>
                  <a:cubicBezTo>
                    <a:pt x="9426" y="5065"/>
                    <a:pt x="9411" y="5080"/>
                    <a:pt x="9367" y="5080"/>
                  </a:cubicBezTo>
                  <a:cubicBezTo>
                    <a:pt x="9338" y="5080"/>
                    <a:pt x="9308" y="5065"/>
                    <a:pt x="9308" y="5050"/>
                  </a:cubicBezTo>
                  <a:cubicBezTo>
                    <a:pt x="9308" y="5021"/>
                    <a:pt x="9338" y="5021"/>
                    <a:pt x="9367" y="5036"/>
                  </a:cubicBezTo>
                  <a:cubicBezTo>
                    <a:pt x="9411" y="5036"/>
                    <a:pt x="9426" y="5080"/>
                    <a:pt x="9426" y="5080"/>
                  </a:cubicBezTo>
                  <a:close/>
                  <a:moveTo>
                    <a:pt x="5653" y="5359"/>
                  </a:moveTo>
                  <a:cubicBezTo>
                    <a:pt x="5623" y="5388"/>
                    <a:pt x="5565" y="5300"/>
                    <a:pt x="5565" y="5212"/>
                  </a:cubicBezTo>
                  <a:lnTo>
                    <a:pt x="5565" y="5109"/>
                  </a:lnTo>
                  <a:lnTo>
                    <a:pt x="5609" y="5226"/>
                  </a:lnTo>
                  <a:cubicBezTo>
                    <a:pt x="5638" y="5300"/>
                    <a:pt x="5653" y="5359"/>
                    <a:pt x="5653" y="5373"/>
                  </a:cubicBezTo>
                  <a:close/>
                  <a:moveTo>
                    <a:pt x="18924" y="5226"/>
                  </a:moveTo>
                  <a:cubicBezTo>
                    <a:pt x="18924" y="5256"/>
                    <a:pt x="18910" y="5285"/>
                    <a:pt x="18880" y="5285"/>
                  </a:cubicBezTo>
                  <a:cubicBezTo>
                    <a:pt x="18851" y="5285"/>
                    <a:pt x="18851" y="5256"/>
                    <a:pt x="18866" y="5226"/>
                  </a:cubicBezTo>
                  <a:cubicBezTo>
                    <a:pt x="18880" y="5197"/>
                    <a:pt x="18895" y="5168"/>
                    <a:pt x="18910" y="5168"/>
                  </a:cubicBezTo>
                  <a:cubicBezTo>
                    <a:pt x="18910" y="5168"/>
                    <a:pt x="18910" y="5212"/>
                    <a:pt x="18910" y="5241"/>
                  </a:cubicBezTo>
                  <a:close/>
                  <a:moveTo>
                    <a:pt x="1249" y="5270"/>
                  </a:moveTo>
                  <a:cubicBezTo>
                    <a:pt x="1234" y="5314"/>
                    <a:pt x="1087" y="5329"/>
                    <a:pt x="1087" y="5285"/>
                  </a:cubicBezTo>
                  <a:cubicBezTo>
                    <a:pt x="1087" y="5241"/>
                    <a:pt x="1131" y="5212"/>
                    <a:pt x="1204" y="5226"/>
                  </a:cubicBezTo>
                  <a:cubicBezTo>
                    <a:pt x="1234" y="5241"/>
                    <a:pt x="1249" y="5256"/>
                    <a:pt x="1249" y="5270"/>
                  </a:cubicBezTo>
                  <a:close/>
                  <a:moveTo>
                    <a:pt x="10160" y="5476"/>
                  </a:moveTo>
                  <a:cubicBezTo>
                    <a:pt x="10145" y="5505"/>
                    <a:pt x="10130" y="5520"/>
                    <a:pt x="10101" y="5520"/>
                  </a:cubicBezTo>
                  <a:cubicBezTo>
                    <a:pt x="10072" y="5520"/>
                    <a:pt x="10072" y="5491"/>
                    <a:pt x="10101" y="5461"/>
                  </a:cubicBezTo>
                  <a:cubicBezTo>
                    <a:pt x="10145" y="5403"/>
                    <a:pt x="10204" y="5417"/>
                    <a:pt x="10160" y="5491"/>
                  </a:cubicBezTo>
                  <a:close/>
                  <a:moveTo>
                    <a:pt x="1278" y="5564"/>
                  </a:moveTo>
                  <a:cubicBezTo>
                    <a:pt x="1234" y="5740"/>
                    <a:pt x="1219" y="5755"/>
                    <a:pt x="1146" y="5652"/>
                  </a:cubicBezTo>
                  <a:cubicBezTo>
                    <a:pt x="1072" y="5564"/>
                    <a:pt x="1072" y="5505"/>
                    <a:pt x="1146" y="5535"/>
                  </a:cubicBezTo>
                  <a:cubicBezTo>
                    <a:pt x="1190" y="5549"/>
                    <a:pt x="1219" y="5535"/>
                    <a:pt x="1234" y="5505"/>
                  </a:cubicBezTo>
                  <a:cubicBezTo>
                    <a:pt x="1263" y="5403"/>
                    <a:pt x="1293" y="5447"/>
                    <a:pt x="1263" y="5579"/>
                  </a:cubicBezTo>
                  <a:close/>
                  <a:moveTo>
                    <a:pt x="5315" y="5593"/>
                  </a:moveTo>
                  <a:cubicBezTo>
                    <a:pt x="5300" y="5623"/>
                    <a:pt x="5271" y="5637"/>
                    <a:pt x="5242" y="5637"/>
                  </a:cubicBezTo>
                  <a:cubicBezTo>
                    <a:pt x="5212" y="5637"/>
                    <a:pt x="5212" y="5623"/>
                    <a:pt x="5242" y="5579"/>
                  </a:cubicBezTo>
                  <a:cubicBezTo>
                    <a:pt x="5286" y="5520"/>
                    <a:pt x="5345" y="5549"/>
                    <a:pt x="5300" y="5608"/>
                  </a:cubicBezTo>
                  <a:close/>
                  <a:moveTo>
                    <a:pt x="13904" y="5740"/>
                  </a:moveTo>
                  <a:cubicBezTo>
                    <a:pt x="13948" y="5814"/>
                    <a:pt x="13948" y="5843"/>
                    <a:pt x="13918" y="5887"/>
                  </a:cubicBezTo>
                  <a:cubicBezTo>
                    <a:pt x="13845" y="5946"/>
                    <a:pt x="13786" y="5887"/>
                    <a:pt x="13786" y="5755"/>
                  </a:cubicBezTo>
                  <a:cubicBezTo>
                    <a:pt x="13786" y="5623"/>
                    <a:pt x="13815" y="5623"/>
                    <a:pt x="13889" y="5755"/>
                  </a:cubicBezTo>
                  <a:close/>
                  <a:moveTo>
                    <a:pt x="14300" y="5843"/>
                  </a:moveTo>
                  <a:cubicBezTo>
                    <a:pt x="14300" y="5858"/>
                    <a:pt x="14285" y="5872"/>
                    <a:pt x="14256" y="5872"/>
                  </a:cubicBezTo>
                  <a:cubicBezTo>
                    <a:pt x="14241" y="5872"/>
                    <a:pt x="14226" y="5858"/>
                    <a:pt x="14241" y="5843"/>
                  </a:cubicBezTo>
                  <a:cubicBezTo>
                    <a:pt x="14256" y="5814"/>
                    <a:pt x="14271" y="5799"/>
                    <a:pt x="14285" y="5799"/>
                  </a:cubicBezTo>
                  <a:cubicBezTo>
                    <a:pt x="14300" y="5799"/>
                    <a:pt x="14285" y="5828"/>
                    <a:pt x="14285" y="5858"/>
                  </a:cubicBezTo>
                  <a:close/>
                  <a:moveTo>
                    <a:pt x="573" y="6269"/>
                  </a:moveTo>
                  <a:cubicBezTo>
                    <a:pt x="573" y="6313"/>
                    <a:pt x="544" y="6298"/>
                    <a:pt x="500" y="6254"/>
                  </a:cubicBezTo>
                  <a:cubicBezTo>
                    <a:pt x="441" y="6210"/>
                    <a:pt x="441" y="6166"/>
                    <a:pt x="456" y="6151"/>
                  </a:cubicBezTo>
                  <a:cubicBezTo>
                    <a:pt x="470" y="6107"/>
                    <a:pt x="588" y="6225"/>
                    <a:pt x="559" y="6283"/>
                  </a:cubicBezTo>
                  <a:close/>
                  <a:moveTo>
                    <a:pt x="1058" y="6239"/>
                  </a:moveTo>
                  <a:cubicBezTo>
                    <a:pt x="1043" y="6283"/>
                    <a:pt x="1028" y="6313"/>
                    <a:pt x="1028" y="6283"/>
                  </a:cubicBezTo>
                  <a:cubicBezTo>
                    <a:pt x="1028" y="6225"/>
                    <a:pt x="1058" y="6107"/>
                    <a:pt x="1087" y="6122"/>
                  </a:cubicBezTo>
                  <a:cubicBezTo>
                    <a:pt x="1102" y="6151"/>
                    <a:pt x="1072" y="6195"/>
                    <a:pt x="1043" y="6254"/>
                  </a:cubicBezTo>
                  <a:close/>
                  <a:moveTo>
                    <a:pt x="837" y="6313"/>
                  </a:moveTo>
                  <a:cubicBezTo>
                    <a:pt x="852" y="6327"/>
                    <a:pt x="837" y="6357"/>
                    <a:pt x="823" y="6357"/>
                  </a:cubicBezTo>
                  <a:cubicBezTo>
                    <a:pt x="808" y="6357"/>
                    <a:pt x="779" y="6327"/>
                    <a:pt x="779" y="6313"/>
                  </a:cubicBezTo>
                  <a:cubicBezTo>
                    <a:pt x="779" y="6283"/>
                    <a:pt x="779" y="6269"/>
                    <a:pt x="793" y="6269"/>
                  </a:cubicBezTo>
                  <a:cubicBezTo>
                    <a:pt x="823" y="6269"/>
                    <a:pt x="823" y="6298"/>
                    <a:pt x="823" y="6327"/>
                  </a:cubicBezTo>
                  <a:close/>
                  <a:moveTo>
                    <a:pt x="9514" y="6518"/>
                  </a:moveTo>
                  <a:cubicBezTo>
                    <a:pt x="9514" y="6548"/>
                    <a:pt x="9499" y="6562"/>
                    <a:pt x="9485" y="6562"/>
                  </a:cubicBezTo>
                  <a:cubicBezTo>
                    <a:pt x="9455" y="6577"/>
                    <a:pt x="9440" y="6562"/>
                    <a:pt x="9440" y="6548"/>
                  </a:cubicBezTo>
                  <a:cubicBezTo>
                    <a:pt x="9440" y="6533"/>
                    <a:pt x="9455" y="6518"/>
                    <a:pt x="9470" y="6518"/>
                  </a:cubicBezTo>
                  <a:cubicBezTo>
                    <a:pt x="9485" y="6518"/>
                    <a:pt x="9499" y="6533"/>
                    <a:pt x="9499" y="6533"/>
                  </a:cubicBezTo>
                  <a:close/>
                  <a:moveTo>
                    <a:pt x="9323" y="6753"/>
                  </a:moveTo>
                  <a:cubicBezTo>
                    <a:pt x="9323" y="6768"/>
                    <a:pt x="9308" y="6783"/>
                    <a:pt x="9279" y="6783"/>
                  </a:cubicBezTo>
                  <a:cubicBezTo>
                    <a:pt x="9264" y="6783"/>
                    <a:pt x="9235" y="6768"/>
                    <a:pt x="9235" y="6753"/>
                  </a:cubicBezTo>
                  <a:cubicBezTo>
                    <a:pt x="9235" y="6724"/>
                    <a:pt x="9264" y="6709"/>
                    <a:pt x="9279" y="6709"/>
                  </a:cubicBezTo>
                  <a:cubicBezTo>
                    <a:pt x="9308" y="6709"/>
                    <a:pt x="9323" y="6739"/>
                    <a:pt x="9308" y="6753"/>
                  </a:cubicBezTo>
                  <a:close/>
                  <a:moveTo>
                    <a:pt x="793" y="6959"/>
                  </a:moveTo>
                  <a:cubicBezTo>
                    <a:pt x="823" y="7003"/>
                    <a:pt x="793" y="7017"/>
                    <a:pt x="749" y="7017"/>
                  </a:cubicBezTo>
                  <a:cubicBezTo>
                    <a:pt x="661" y="7017"/>
                    <a:pt x="647" y="6973"/>
                    <a:pt x="691" y="6929"/>
                  </a:cubicBezTo>
                  <a:cubicBezTo>
                    <a:pt x="749" y="6885"/>
                    <a:pt x="764" y="6915"/>
                    <a:pt x="779" y="6973"/>
                  </a:cubicBezTo>
                  <a:close/>
                  <a:moveTo>
                    <a:pt x="4977" y="6988"/>
                  </a:moveTo>
                  <a:cubicBezTo>
                    <a:pt x="4977" y="7003"/>
                    <a:pt x="4977" y="7017"/>
                    <a:pt x="4963" y="7017"/>
                  </a:cubicBezTo>
                  <a:cubicBezTo>
                    <a:pt x="4948" y="7017"/>
                    <a:pt x="4933" y="7003"/>
                    <a:pt x="4919" y="6988"/>
                  </a:cubicBezTo>
                  <a:cubicBezTo>
                    <a:pt x="4904" y="6959"/>
                    <a:pt x="4919" y="6944"/>
                    <a:pt x="4933" y="6944"/>
                  </a:cubicBezTo>
                  <a:cubicBezTo>
                    <a:pt x="4948" y="6944"/>
                    <a:pt x="4963" y="6973"/>
                    <a:pt x="4963" y="7003"/>
                  </a:cubicBezTo>
                  <a:close/>
                  <a:moveTo>
                    <a:pt x="294" y="7326"/>
                  </a:moveTo>
                  <a:cubicBezTo>
                    <a:pt x="294" y="7370"/>
                    <a:pt x="294" y="7384"/>
                    <a:pt x="280" y="7384"/>
                  </a:cubicBezTo>
                  <a:cubicBezTo>
                    <a:pt x="265" y="7384"/>
                    <a:pt x="250" y="7370"/>
                    <a:pt x="236" y="7326"/>
                  </a:cubicBezTo>
                  <a:cubicBezTo>
                    <a:pt x="221" y="7296"/>
                    <a:pt x="236" y="7267"/>
                    <a:pt x="250" y="7267"/>
                  </a:cubicBezTo>
                  <a:cubicBezTo>
                    <a:pt x="265" y="7267"/>
                    <a:pt x="294" y="7296"/>
                    <a:pt x="294" y="7326"/>
                  </a:cubicBezTo>
                  <a:close/>
                  <a:moveTo>
                    <a:pt x="764" y="7810"/>
                  </a:moveTo>
                  <a:cubicBezTo>
                    <a:pt x="735" y="7825"/>
                    <a:pt x="705" y="7825"/>
                    <a:pt x="676" y="7810"/>
                  </a:cubicBezTo>
                  <a:cubicBezTo>
                    <a:pt x="647" y="7796"/>
                    <a:pt x="661" y="7781"/>
                    <a:pt x="705" y="7781"/>
                  </a:cubicBezTo>
                  <a:cubicBezTo>
                    <a:pt x="749" y="7781"/>
                    <a:pt x="779" y="7810"/>
                    <a:pt x="764" y="78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8" name="Google Shape;448;p14"/>
          <p:cNvSpPr txBox="1">
            <a:spLocks noGrp="1"/>
          </p:cNvSpPr>
          <p:nvPr>
            <p:ph type="title"/>
          </p:nvPr>
        </p:nvSpPr>
        <p:spPr>
          <a:xfrm>
            <a:off x="713225" y="365425"/>
            <a:ext cx="7717500" cy="6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14"/>
          <p:cNvSpPr txBox="1">
            <a:spLocks noGrp="1"/>
          </p:cNvSpPr>
          <p:nvPr>
            <p:ph type="title" idx="2"/>
          </p:nvPr>
        </p:nvSpPr>
        <p:spPr>
          <a:xfrm>
            <a:off x="960125" y="3044250"/>
            <a:ext cx="2182200" cy="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endParaRPr/>
          </a:p>
        </p:txBody>
      </p:sp>
      <p:sp>
        <p:nvSpPr>
          <p:cNvPr id="450" name="Google Shape;450;p14"/>
          <p:cNvSpPr txBox="1">
            <a:spLocks noGrp="1"/>
          </p:cNvSpPr>
          <p:nvPr>
            <p:ph type="subTitle" idx="1"/>
          </p:nvPr>
        </p:nvSpPr>
        <p:spPr>
          <a:xfrm>
            <a:off x="960125" y="3594075"/>
            <a:ext cx="2182200" cy="6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14"/>
          <p:cNvSpPr txBox="1">
            <a:spLocks noGrp="1"/>
          </p:cNvSpPr>
          <p:nvPr>
            <p:ph type="title" idx="3"/>
          </p:nvPr>
        </p:nvSpPr>
        <p:spPr>
          <a:xfrm>
            <a:off x="3480900" y="3044250"/>
            <a:ext cx="2182200" cy="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endParaRPr/>
          </a:p>
        </p:txBody>
      </p:sp>
      <p:sp>
        <p:nvSpPr>
          <p:cNvPr id="452" name="Google Shape;452;p14"/>
          <p:cNvSpPr txBox="1">
            <a:spLocks noGrp="1"/>
          </p:cNvSpPr>
          <p:nvPr>
            <p:ph type="subTitle" idx="4"/>
          </p:nvPr>
        </p:nvSpPr>
        <p:spPr>
          <a:xfrm>
            <a:off x="3480900" y="3594075"/>
            <a:ext cx="2182200" cy="6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p14"/>
          <p:cNvSpPr txBox="1">
            <a:spLocks noGrp="1"/>
          </p:cNvSpPr>
          <p:nvPr>
            <p:ph type="title" idx="5"/>
          </p:nvPr>
        </p:nvSpPr>
        <p:spPr>
          <a:xfrm>
            <a:off x="6001675" y="3044250"/>
            <a:ext cx="2182200" cy="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endParaRPr/>
          </a:p>
        </p:txBody>
      </p:sp>
      <p:sp>
        <p:nvSpPr>
          <p:cNvPr id="454" name="Google Shape;454;p14"/>
          <p:cNvSpPr txBox="1">
            <a:spLocks noGrp="1"/>
          </p:cNvSpPr>
          <p:nvPr>
            <p:ph type="subTitle" idx="6"/>
          </p:nvPr>
        </p:nvSpPr>
        <p:spPr>
          <a:xfrm>
            <a:off x="6001675" y="3594075"/>
            <a:ext cx="2182200" cy="6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5" name="Google Shape;455;p14"/>
          <p:cNvGrpSpPr/>
          <p:nvPr/>
        </p:nvGrpSpPr>
        <p:grpSpPr>
          <a:xfrm rot="-3815310">
            <a:off x="97873" y="3891712"/>
            <a:ext cx="1231249" cy="2269164"/>
            <a:chOff x="8566812" y="1422562"/>
            <a:chExt cx="426474" cy="785982"/>
          </a:xfrm>
        </p:grpSpPr>
        <p:sp>
          <p:nvSpPr>
            <p:cNvPr id="456" name="Google Shape;456;p14"/>
            <p:cNvSpPr/>
            <p:nvPr/>
          </p:nvSpPr>
          <p:spPr>
            <a:xfrm>
              <a:off x="8909530" y="1422562"/>
              <a:ext cx="30284" cy="71179"/>
            </a:xfrm>
            <a:custGeom>
              <a:avLst/>
              <a:gdLst/>
              <a:ahLst/>
              <a:cxnLst/>
              <a:rect l="l" t="t" r="r" b="b"/>
              <a:pathLst>
                <a:path w="956" h="2247" extrusionOk="0">
                  <a:moveTo>
                    <a:pt x="412" y="59"/>
                  </a:moveTo>
                  <a:lnTo>
                    <a:pt x="265" y="118"/>
                  </a:lnTo>
                  <a:cubicBezTo>
                    <a:pt x="221" y="177"/>
                    <a:pt x="177" y="235"/>
                    <a:pt x="148" y="309"/>
                  </a:cubicBezTo>
                  <a:cubicBezTo>
                    <a:pt x="45" y="514"/>
                    <a:pt x="16" y="735"/>
                    <a:pt x="16" y="955"/>
                  </a:cubicBezTo>
                  <a:cubicBezTo>
                    <a:pt x="1" y="1234"/>
                    <a:pt x="16" y="1527"/>
                    <a:pt x="60" y="1821"/>
                  </a:cubicBezTo>
                  <a:cubicBezTo>
                    <a:pt x="74" y="1821"/>
                    <a:pt x="74" y="1821"/>
                    <a:pt x="74" y="1836"/>
                  </a:cubicBezTo>
                  <a:cubicBezTo>
                    <a:pt x="74" y="1850"/>
                    <a:pt x="104" y="1850"/>
                    <a:pt x="133" y="1850"/>
                  </a:cubicBezTo>
                  <a:cubicBezTo>
                    <a:pt x="192" y="1836"/>
                    <a:pt x="236" y="1865"/>
                    <a:pt x="236" y="1924"/>
                  </a:cubicBezTo>
                  <a:cubicBezTo>
                    <a:pt x="236" y="1968"/>
                    <a:pt x="118" y="1968"/>
                    <a:pt x="74" y="1924"/>
                  </a:cubicBezTo>
                  <a:cubicBezTo>
                    <a:pt x="16" y="1850"/>
                    <a:pt x="16" y="1909"/>
                    <a:pt x="74" y="2012"/>
                  </a:cubicBezTo>
                  <a:cubicBezTo>
                    <a:pt x="133" y="2115"/>
                    <a:pt x="353" y="2247"/>
                    <a:pt x="368" y="2203"/>
                  </a:cubicBezTo>
                  <a:cubicBezTo>
                    <a:pt x="383" y="2173"/>
                    <a:pt x="397" y="2159"/>
                    <a:pt x="412" y="2173"/>
                  </a:cubicBezTo>
                  <a:cubicBezTo>
                    <a:pt x="441" y="2173"/>
                    <a:pt x="456" y="2159"/>
                    <a:pt x="456" y="2144"/>
                  </a:cubicBezTo>
                  <a:cubicBezTo>
                    <a:pt x="471" y="2100"/>
                    <a:pt x="500" y="2071"/>
                    <a:pt x="529" y="2056"/>
                  </a:cubicBezTo>
                  <a:cubicBezTo>
                    <a:pt x="559" y="2026"/>
                    <a:pt x="588" y="1982"/>
                    <a:pt x="573" y="1953"/>
                  </a:cubicBezTo>
                  <a:cubicBezTo>
                    <a:pt x="573" y="1924"/>
                    <a:pt x="573" y="1894"/>
                    <a:pt x="603" y="1880"/>
                  </a:cubicBezTo>
                  <a:cubicBezTo>
                    <a:pt x="632" y="1836"/>
                    <a:pt x="632" y="1836"/>
                    <a:pt x="662" y="1880"/>
                  </a:cubicBezTo>
                  <a:cubicBezTo>
                    <a:pt x="676" y="1924"/>
                    <a:pt x="691" y="1924"/>
                    <a:pt x="720" y="1836"/>
                  </a:cubicBezTo>
                  <a:cubicBezTo>
                    <a:pt x="750" y="1777"/>
                    <a:pt x="750" y="1718"/>
                    <a:pt x="764" y="1659"/>
                  </a:cubicBezTo>
                  <a:cubicBezTo>
                    <a:pt x="750" y="1630"/>
                    <a:pt x="764" y="1601"/>
                    <a:pt x="794" y="1571"/>
                  </a:cubicBezTo>
                  <a:cubicBezTo>
                    <a:pt x="808" y="1557"/>
                    <a:pt x="808" y="1527"/>
                    <a:pt x="794" y="1513"/>
                  </a:cubicBezTo>
                  <a:cubicBezTo>
                    <a:pt x="794" y="1498"/>
                    <a:pt x="794" y="1469"/>
                    <a:pt x="808" y="1469"/>
                  </a:cubicBezTo>
                  <a:cubicBezTo>
                    <a:pt x="867" y="1469"/>
                    <a:pt x="926" y="1175"/>
                    <a:pt x="926" y="1013"/>
                  </a:cubicBezTo>
                  <a:cubicBezTo>
                    <a:pt x="911" y="955"/>
                    <a:pt x="926" y="896"/>
                    <a:pt x="940" y="837"/>
                  </a:cubicBezTo>
                  <a:cubicBezTo>
                    <a:pt x="955" y="764"/>
                    <a:pt x="955" y="676"/>
                    <a:pt x="955" y="588"/>
                  </a:cubicBezTo>
                  <a:cubicBezTo>
                    <a:pt x="955" y="338"/>
                    <a:pt x="926" y="265"/>
                    <a:pt x="794" y="206"/>
                  </a:cubicBezTo>
                  <a:cubicBezTo>
                    <a:pt x="764" y="177"/>
                    <a:pt x="735" y="147"/>
                    <a:pt x="735" y="133"/>
                  </a:cubicBezTo>
                  <a:cubicBezTo>
                    <a:pt x="735" y="74"/>
                    <a:pt x="617" y="1"/>
                    <a:pt x="544" y="1"/>
                  </a:cubicBezTo>
                  <a:cubicBezTo>
                    <a:pt x="500" y="15"/>
                    <a:pt x="441" y="30"/>
                    <a:pt x="397" y="45"/>
                  </a:cubicBezTo>
                  <a:close/>
                  <a:moveTo>
                    <a:pt x="250" y="323"/>
                  </a:moveTo>
                  <a:cubicBezTo>
                    <a:pt x="221" y="338"/>
                    <a:pt x="221" y="338"/>
                    <a:pt x="221" y="309"/>
                  </a:cubicBezTo>
                  <a:cubicBezTo>
                    <a:pt x="221" y="279"/>
                    <a:pt x="250" y="221"/>
                    <a:pt x="265" y="265"/>
                  </a:cubicBezTo>
                  <a:cubicBezTo>
                    <a:pt x="265" y="279"/>
                    <a:pt x="265" y="309"/>
                    <a:pt x="250" y="323"/>
                  </a:cubicBezTo>
                  <a:close/>
                  <a:moveTo>
                    <a:pt x="735" y="265"/>
                  </a:moveTo>
                  <a:cubicBezTo>
                    <a:pt x="735" y="265"/>
                    <a:pt x="735" y="279"/>
                    <a:pt x="720" y="279"/>
                  </a:cubicBezTo>
                  <a:cubicBezTo>
                    <a:pt x="706" y="279"/>
                    <a:pt x="691" y="279"/>
                    <a:pt x="691" y="265"/>
                  </a:cubicBezTo>
                  <a:cubicBezTo>
                    <a:pt x="691" y="235"/>
                    <a:pt x="691" y="235"/>
                    <a:pt x="706" y="235"/>
                  </a:cubicBezTo>
                  <a:cubicBezTo>
                    <a:pt x="720" y="235"/>
                    <a:pt x="720" y="250"/>
                    <a:pt x="735" y="265"/>
                  </a:cubicBezTo>
                  <a:close/>
                  <a:moveTo>
                    <a:pt x="559" y="1542"/>
                  </a:moveTo>
                  <a:cubicBezTo>
                    <a:pt x="544" y="1557"/>
                    <a:pt x="529" y="1571"/>
                    <a:pt x="515" y="1571"/>
                  </a:cubicBezTo>
                  <a:cubicBezTo>
                    <a:pt x="500" y="1571"/>
                    <a:pt x="500" y="1557"/>
                    <a:pt x="500" y="1542"/>
                  </a:cubicBezTo>
                  <a:cubicBezTo>
                    <a:pt x="515" y="1527"/>
                    <a:pt x="529" y="1513"/>
                    <a:pt x="559" y="1513"/>
                  </a:cubicBezTo>
                  <a:cubicBezTo>
                    <a:pt x="573" y="1513"/>
                    <a:pt x="573" y="1527"/>
                    <a:pt x="559" y="15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4"/>
            <p:cNvSpPr/>
            <p:nvPr/>
          </p:nvSpPr>
          <p:spPr>
            <a:xfrm>
              <a:off x="8752347" y="1432794"/>
              <a:ext cx="40040" cy="93512"/>
            </a:xfrm>
            <a:custGeom>
              <a:avLst/>
              <a:gdLst/>
              <a:ahLst/>
              <a:cxnLst/>
              <a:rect l="l" t="t" r="r" b="b"/>
              <a:pathLst>
                <a:path w="1264" h="2952" extrusionOk="0">
                  <a:moveTo>
                    <a:pt x="500" y="74"/>
                  </a:moveTo>
                  <a:cubicBezTo>
                    <a:pt x="500" y="89"/>
                    <a:pt x="456" y="103"/>
                    <a:pt x="397" y="103"/>
                  </a:cubicBezTo>
                  <a:cubicBezTo>
                    <a:pt x="353" y="103"/>
                    <a:pt x="309" y="118"/>
                    <a:pt x="294" y="147"/>
                  </a:cubicBezTo>
                  <a:cubicBezTo>
                    <a:pt x="280" y="191"/>
                    <a:pt x="250" y="235"/>
                    <a:pt x="221" y="279"/>
                  </a:cubicBezTo>
                  <a:cubicBezTo>
                    <a:pt x="177" y="309"/>
                    <a:pt x="162" y="353"/>
                    <a:pt x="148" y="397"/>
                  </a:cubicBezTo>
                  <a:cubicBezTo>
                    <a:pt x="148" y="456"/>
                    <a:pt x="118" y="514"/>
                    <a:pt x="89" y="558"/>
                  </a:cubicBezTo>
                  <a:cubicBezTo>
                    <a:pt x="30" y="646"/>
                    <a:pt x="1" y="735"/>
                    <a:pt x="15" y="837"/>
                  </a:cubicBezTo>
                  <a:cubicBezTo>
                    <a:pt x="15" y="881"/>
                    <a:pt x="15" y="940"/>
                    <a:pt x="30" y="999"/>
                  </a:cubicBezTo>
                  <a:cubicBezTo>
                    <a:pt x="59" y="984"/>
                    <a:pt x="89" y="969"/>
                    <a:pt x="118" y="955"/>
                  </a:cubicBezTo>
                  <a:cubicBezTo>
                    <a:pt x="148" y="925"/>
                    <a:pt x="177" y="911"/>
                    <a:pt x="177" y="925"/>
                  </a:cubicBezTo>
                  <a:cubicBezTo>
                    <a:pt x="177" y="940"/>
                    <a:pt x="148" y="969"/>
                    <a:pt x="103" y="999"/>
                  </a:cubicBezTo>
                  <a:cubicBezTo>
                    <a:pt x="74" y="1013"/>
                    <a:pt x="30" y="1102"/>
                    <a:pt x="89" y="1072"/>
                  </a:cubicBezTo>
                  <a:cubicBezTo>
                    <a:pt x="103" y="1072"/>
                    <a:pt x="103" y="1058"/>
                    <a:pt x="103" y="1043"/>
                  </a:cubicBezTo>
                  <a:cubicBezTo>
                    <a:pt x="103" y="1028"/>
                    <a:pt x="118" y="1028"/>
                    <a:pt x="133" y="1058"/>
                  </a:cubicBezTo>
                  <a:cubicBezTo>
                    <a:pt x="162" y="1072"/>
                    <a:pt x="177" y="1087"/>
                    <a:pt x="133" y="1116"/>
                  </a:cubicBezTo>
                  <a:cubicBezTo>
                    <a:pt x="103" y="1146"/>
                    <a:pt x="89" y="1146"/>
                    <a:pt x="74" y="1116"/>
                  </a:cubicBezTo>
                  <a:cubicBezTo>
                    <a:pt x="30" y="1058"/>
                    <a:pt x="15" y="1160"/>
                    <a:pt x="30" y="1336"/>
                  </a:cubicBezTo>
                  <a:cubicBezTo>
                    <a:pt x="45" y="1439"/>
                    <a:pt x="59" y="1542"/>
                    <a:pt x="45" y="1630"/>
                  </a:cubicBezTo>
                  <a:cubicBezTo>
                    <a:pt x="45" y="1733"/>
                    <a:pt x="45" y="1733"/>
                    <a:pt x="103" y="1718"/>
                  </a:cubicBezTo>
                  <a:cubicBezTo>
                    <a:pt x="162" y="1703"/>
                    <a:pt x="162" y="1718"/>
                    <a:pt x="162" y="1718"/>
                  </a:cubicBezTo>
                  <a:cubicBezTo>
                    <a:pt x="162" y="1718"/>
                    <a:pt x="162" y="1777"/>
                    <a:pt x="162" y="1806"/>
                  </a:cubicBezTo>
                  <a:cubicBezTo>
                    <a:pt x="162" y="1880"/>
                    <a:pt x="162" y="1880"/>
                    <a:pt x="103" y="1821"/>
                  </a:cubicBezTo>
                  <a:cubicBezTo>
                    <a:pt x="45" y="1762"/>
                    <a:pt x="59" y="1792"/>
                    <a:pt x="74" y="2100"/>
                  </a:cubicBezTo>
                  <a:cubicBezTo>
                    <a:pt x="74" y="2217"/>
                    <a:pt x="89" y="2349"/>
                    <a:pt x="133" y="2452"/>
                  </a:cubicBezTo>
                  <a:cubicBezTo>
                    <a:pt x="148" y="2467"/>
                    <a:pt x="148" y="2482"/>
                    <a:pt x="133" y="2496"/>
                  </a:cubicBezTo>
                  <a:cubicBezTo>
                    <a:pt x="133" y="2511"/>
                    <a:pt x="133" y="2540"/>
                    <a:pt x="162" y="2570"/>
                  </a:cubicBezTo>
                  <a:cubicBezTo>
                    <a:pt x="192" y="2599"/>
                    <a:pt x="206" y="2628"/>
                    <a:pt x="177" y="2643"/>
                  </a:cubicBezTo>
                  <a:cubicBezTo>
                    <a:pt x="148" y="2658"/>
                    <a:pt x="148" y="2672"/>
                    <a:pt x="177" y="2731"/>
                  </a:cubicBezTo>
                  <a:cubicBezTo>
                    <a:pt x="206" y="2775"/>
                    <a:pt x="236" y="2790"/>
                    <a:pt x="250" y="2790"/>
                  </a:cubicBezTo>
                  <a:cubicBezTo>
                    <a:pt x="280" y="2805"/>
                    <a:pt x="324" y="2819"/>
                    <a:pt x="338" y="2849"/>
                  </a:cubicBezTo>
                  <a:cubicBezTo>
                    <a:pt x="368" y="2893"/>
                    <a:pt x="412" y="2907"/>
                    <a:pt x="441" y="2907"/>
                  </a:cubicBezTo>
                  <a:cubicBezTo>
                    <a:pt x="471" y="2893"/>
                    <a:pt x="485" y="2907"/>
                    <a:pt x="471" y="2922"/>
                  </a:cubicBezTo>
                  <a:cubicBezTo>
                    <a:pt x="456" y="2937"/>
                    <a:pt x="471" y="2951"/>
                    <a:pt x="515" y="2937"/>
                  </a:cubicBezTo>
                  <a:cubicBezTo>
                    <a:pt x="559" y="2937"/>
                    <a:pt x="617" y="2922"/>
                    <a:pt x="661" y="2922"/>
                  </a:cubicBezTo>
                  <a:cubicBezTo>
                    <a:pt x="749" y="2922"/>
                    <a:pt x="808" y="2878"/>
                    <a:pt x="867" y="2819"/>
                  </a:cubicBezTo>
                  <a:cubicBezTo>
                    <a:pt x="999" y="2702"/>
                    <a:pt x="1102" y="2555"/>
                    <a:pt x="1161" y="2379"/>
                  </a:cubicBezTo>
                  <a:cubicBezTo>
                    <a:pt x="1219" y="2232"/>
                    <a:pt x="1234" y="2188"/>
                    <a:pt x="1205" y="2159"/>
                  </a:cubicBezTo>
                  <a:cubicBezTo>
                    <a:pt x="1175" y="2129"/>
                    <a:pt x="1161" y="2085"/>
                    <a:pt x="1146" y="2056"/>
                  </a:cubicBezTo>
                  <a:cubicBezTo>
                    <a:pt x="1146" y="1997"/>
                    <a:pt x="1146" y="1982"/>
                    <a:pt x="1175" y="2012"/>
                  </a:cubicBezTo>
                  <a:cubicBezTo>
                    <a:pt x="1190" y="2026"/>
                    <a:pt x="1205" y="2026"/>
                    <a:pt x="1234" y="2026"/>
                  </a:cubicBezTo>
                  <a:cubicBezTo>
                    <a:pt x="1263" y="1997"/>
                    <a:pt x="1263" y="1836"/>
                    <a:pt x="1234" y="1792"/>
                  </a:cubicBezTo>
                  <a:cubicBezTo>
                    <a:pt x="1190" y="1748"/>
                    <a:pt x="1205" y="1748"/>
                    <a:pt x="1234" y="1733"/>
                  </a:cubicBezTo>
                  <a:cubicBezTo>
                    <a:pt x="1249" y="1718"/>
                    <a:pt x="1249" y="1703"/>
                    <a:pt x="1234" y="1703"/>
                  </a:cubicBezTo>
                  <a:cubicBezTo>
                    <a:pt x="1219" y="1703"/>
                    <a:pt x="1205" y="1674"/>
                    <a:pt x="1190" y="1645"/>
                  </a:cubicBezTo>
                  <a:cubicBezTo>
                    <a:pt x="1175" y="1615"/>
                    <a:pt x="1190" y="1601"/>
                    <a:pt x="1219" y="1630"/>
                  </a:cubicBezTo>
                  <a:cubicBezTo>
                    <a:pt x="1249" y="1645"/>
                    <a:pt x="1263" y="1483"/>
                    <a:pt x="1205" y="1072"/>
                  </a:cubicBezTo>
                  <a:cubicBezTo>
                    <a:pt x="1072" y="382"/>
                    <a:pt x="1043" y="250"/>
                    <a:pt x="926" y="250"/>
                  </a:cubicBezTo>
                  <a:cubicBezTo>
                    <a:pt x="882" y="250"/>
                    <a:pt x="867" y="250"/>
                    <a:pt x="882" y="235"/>
                  </a:cubicBezTo>
                  <a:cubicBezTo>
                    <a:pt x="896" y="221"/>
                    <a:pt x="882" y="191"/>
                    <a:pt x="838" y="162"/>
                  </a:cubicBezTo>
                  <a:cubicBezTo>
                    <a:pt x="808" y="147"/>
                    <a:pt x="793" y="118"/>
                    <a:pt x="779" y="74"/>
                  </a:cubicBezTo>
                  <a:cubicBezTo>
                    <a:pt x="764" y="59"/>
                    <a:pt x="749" y="30"/>
                    <a:pt x="720" y="30"/>
                  </a:cubicBezTo>
                  <a:cubicBezTo>
                    <a:pt x="705" y="30"/>
                    <a:pt x="705" y="45"/>
                    <a:pt x="705" y="74"/>
                  </a:cubicBezTo>
                  <a:cubicBezTo>
                    <a:pt x="720" y="103"/>
                    <a:pt x="705" y="118"/>
                    <a:pt x="705" y="118"/>
                  </a:cubicBezTo>
                  <a:cubicBezTo>
                    <a:pt x="691" y="118"/>
                    <a:pt x="676" y="89"/>
                    <a:pt x="661" y="59"/>
                  </a:cubicBezTo>
                  <a:cubicBezTo>
                    <a:pt x="632" y="0"/>
                    <a:pt x="515" y="0"/>
                    <a:pt x="500" y="59"/>
                  </a:cubicBezTo>
                  <a:close/>
                  <a:moveTo>
                    <a:pt x="441" y="250"/>
                  </a:moveTo>
                  <a:cubicBezTo>
                    <a:pt x="441" y="265"/>
                    <a:pt x="412" y="265"/>
                    <a:pt x="397" y="279"/>
                  </a:cubicBezTo>
                  <a:cubicBezTo>
                    <a:pt x="382" y="279"/>
                    <a:pt x="382" y="265"/>
                    <a:pt x="382" y="250"/>
                  </a:cubicBezTo>
                  <a:cubicBezTo>
                    <a:pt x="397" y="235"/>
                    <a:pt x="412" y="221"/>
                    <a:pt x="441" y="221"/>
                  </a:cubicBezTo>
                  <a:cubicBezTo>
                    <a:pt x="456" y="221"/>
                    <a:pt x="456" y="235"/>
                    <a:pt x="441" y="250"/>
                  </a:cubicBezTo>
                  <a:close/>
                  <a:moveTo>
                    <a:pt x="867" y="368"/>
                  </a:moveTo>
                  <a:cubicBezTo>
                    <a:pt x="852" y="382"/>
                    <a:pt x="838" y="397"/>
                    <a:pt x="808" y="412"/>
                  </a:cubicBezTo>
                  <a:cubicBezTo>
                    <a:pt x="779" y="412"/>
                    <a:pt x="764" y="397"/>
                    <a:pt x="764" y="338"/>
                  </a:cubicBezTo>
                  <a:cubicBezTo>
                    <a:pt x="764" y="294"/>
                    <a:pt x="764" y="279"/>
                    <a:pt x="823" y="294"/>
                  </a:cubicBezTo>
                  <a:cubicBezTo>
                    <a:pt x="882" y="323"/>
                    <a:pt x="882" y="353"/>
                    <a:pt x="867" y="368"/>
                  </a:cubicBezTo>
                  <a:close/>
                  <a:moveTo>
                    <a:pt x="1043" y="412"/>
                  </a:moveTo>
                  <a:cubicBezTo>
                    <a:pt x="1043" y="426"/>
                    <a:pt x="1043" y="441"/>
                    <a:pt x="1028" y="441"/>
                  </a:cubicBezTo>
                  <a:cubicBezTo>
                    <a:pt x="999" y="441"/>
                    <a:pt x="999" y="426"/>
                    <a:pt x="999" y="412"/>
                  </a:cubicBezTo>
                  <a:cubicBezTo>
                    <a:pt x="999" y="397"/>
                    <a:pt x="999" y="382"/>
                    <a:pt x="1028" y="382"/>
                  </a:cubicBezTo>
                  <a:cubicBezTo>
                    <a:pt x="1028" y="382"/>
                    <a:pt x="1043" y="397"/>
                    <a:pt x="1043" y="412"/>
                  </a:cubicBezTo>
                  <a:close/>
                  <a:moveTo>
                    <a:pt x="984" y="646"/>
                  </a:moveTo>
                  <a:cubicBezTo>
                    <a:pt x="970" y="676"/>
                    <a:pt x="955" y="690"/>
                    <a:pt x="955" y="690"/>
                  </a:cubicBezTo>
                  <a:cubicBezTo>
                    <a:pt x="940" y="676"/>
                    <a:pt x="955" y="646"/>
                    <a:pt x="955" y="617"/>
                  </a:cubicBezTo>
                  <a:cubicBezTo>
                    <a:pt x="955" y="602"/>
                    <a:pt x="984" y="588"/>
                    <a:pt x="984" y="588"/>
                  </a:cubicBezTo>
                  <a:cubicBezTo>
                    <a:pt x="984" y="602"/>
                    <a:pt x="984" y="632"/>
                    <a:pt x="970" y="646"/>
                  </a:cubicBezTo>
                  <a:close/>
                  <a:moveTo>
                    <a:pt x="735" y="1102"/>
                  </a:moveTo>
                  <a:cubicBezTo>
                    <a:pt x="735" y="1116"/>
                    <a:pt x="735" y="1131"/>
                    <a:pt x="705" y="1131"/>
                  </a:cubicBezTo>
                  <a:cubicBezTo>
                    <a:pt x="676" y="1131"/>
                    <a:pt x="661" y="1116"/>
                    <a:pt x="661" y="1102"/>
                  </a:cubicBezTo>
                  <a:cubicBezTo>
                    <a:pt x="661" y="1087"/>
                    <a:pt x="676" y="1072"/>
                    <a:pt x="691" y="1072"/>
                  </a:cubicBezTo>
                  <a:cubicBezTo>
                    <a:pt x="705" y="1087"/>
                    <a:pt x="720" y="1087"/>
                    <a:pt x="720" y="1102"/>
                  </a:cubicBezTo>
                  <a:close/>
                  <a:moveTo>
                    <a:pt x="1131" y="1351"/>
                  </a:moveTo>
                  <a:cubicBezTo>
                    <a:pt x="1116" y="1366"/>
                    <a:pt x="1102" y="1395"/>
                    <a:pt x="1116" y="1425"/>
                  </a:cubicBezTo>
                  <a:cubicBezTo>
                    <a:pt x="1116" y="1439"/>
                    <a:pt x="1116" y="1469"/>
                    <a:pt x="1102" y="1483"/>
                  </a:cubicBezTo>
                  <a:cubicBezTo>
                    <a:pt x="1087" y="1483"/>
                    <a:pt x="1072" y="1513"/>
                    <a:pt x="1087" y="1542"/>
                  </a:cubicBezTo>
                  <a:cubicBezTo>
                    <a:pt x="1102" y="1571"/>
                    <a:pt x="1087" y="1571"/>
                    <a:pt x="1072" y="1542"/>
                  </a:cubicBezTo>
                  <a:cubicBezTo>
                    <a:pt x="1043" y="1513"/>
                    <a:pt x="1014" y="1469"/>
                    <a:pt x="970" y="1425"/>
                  </a:cubicBezTo>
                  <a:cubicBezTo>
                    <a:pt x="940" y="1395"/>
                    <a:pt x="926" y="1366"/>
                    <a:pt x="911" y="1322"/>
                  </a:cubicBezTo>
                  <a:cubicBezTo>
                    <a:pt x="911" y="1307"/>
                    <a:pt x="926" y="1322"/>
                    <a:pt x="940" y="1336"/>
                  </a:cubicBezTo>
                  <a:cubicBezTo>
                    <a:pt x="970" y="1366"/>
                    <a:pt x="984" y="1380"/>
                    <a:pt x="1043" y="1336"/>
                  </a:cubicBezTo>
                  <a:cubicBezTo>
                    <a:pt x="1116" y="1307"/>
                    <a:pt x="1131" y="1292"/>
                    <a:pt x="1146" y="1322"/>
                  </a:cubicBezTo>
                  <a:cubicBezTo>
                    <a:pt x="1161" y="1336"/>
                    <a:pt x="1161" y="1351"/>
                    <a:pt x="1131" y="1366"/>
                  </a:cubicBezTo>
                  <a:close/>
                  <a:moveTo>
                    <a:pt x="1102" y="1748"/>
                  </a:moveTo>
                  <a:cubicBezTo>
                    <a:pt x="1102" y="1777"/>
                    <a:pt x="1087" y="1792"/>
                    <a:pt x="1058" y="1777"/>
                  </a:cubicBezTo>
                  <a:cubicBezTo>
                    <a:pt x="1043" y="1777"/>
                    <a:pt x="1028" y="1762"/>
                    <a:pt x="1028" y="1733"/>
                  </a:cubicBezTo>
                  <a:cubicBezTo>
                    <a:pt x="1028" y="1718"/>
                    <a:pt x="1043" y="1689"/>
                    <a:pt x="1058" y="1703"/>
                  </a:cubicBezTo>
                  <a:cubicBezTo>
                    <a:pt x="1087" y="1703"/>
                    <a:pt x="1102" y="1718"/>
                    <a:pt x="1102" y="1748"/>
                  </a:cubicBezTo>
                  <a:close/>
                  <a:moveTo>
                    <a:pt x="294" y="1748"/>
                  </a:moveTo>
                  <a:cubicBezTo>
                    <a:pt x="294" y="1762"/>
                    <a:pt x="280" y="1777"/>
                    <a:pt x="265" y="1777"/>
                  </a:cubicBezTo>
                  <a:cubicBezTo>
                    <a:pt x="250" y="1777"/>
                    <a:pt x="250" y="1762"/>
                    <a:pt x="265" y="1748"/>
                  </a:cubicBezTo>
                  <a:cubicBezTo>
                    <a:pt x="265" y="1733"/>
                    <a:pt x="280" y="1718"/>
                    <a:pt x="294" y="1718"/>
                  </a:cubicBezTo>
                  <a:cubicBezTo>
                    <a:pt x="294" y="1718"/>
                    <a:pt x="294" y="1733"/>
                    <a:pt x="294" y="1748"/>
                  </a:cubicBezTo>
                  <a:close/>
                  <a:moveTo>
                    <a:pt x="471" y="2115"/>
                  </a:moveTo>
                  <a:cubicBezTo>
                    <a:pt x="471" y="2129"/>
                    <a:pt x="471" y="2144"/>
                    <a:pt x="456" y="2144"/>
                  </a:cubicBezTo>
                  <a:cubicBezTo>
                    <a:pt x="441" y="2144"/>
                    <a:pt x="426" y="2129"/>
                    <a:pt x="426" y="2115"/>
                  </a:cubicBezTo>
                  <a:cubicBezTo>
                    <a:pt x="412" y="2100"/>
                    <a:pt x="426" y="2085"/>
                    <a:pt x="441" y="2085"/>
                  </a:cubicBezTo>
                  <a:cubicBezTo>
                    <a:pt x="441" y="2085"/>
                    <a:pt x="456" y="2100"/>
                    <a:pt x="456" y="2100"/>
                  </a:cubicBezTo>
                  <a:close/>
                  <a:moveTo>
                    <a:pt x="500" y="2335"/>
                  </a:moveTo>
                  <a:cubicBezTo>
                    <a:pt x="485" y="2364"/>
                    <a:pt x="471" y="2364"/>
                    <a:pt x="471" y="2335"/>
                  </a:cubicBezTo>
                  <a:cubicBezTo>
                    <a:pt x="471" y="2320"/>
                    <a:pt x="500" y="2261"/>
                    <a:pt x="515" y="2291"/>
                  </a:cubicBezTo>
                  <a:cubicBezTo>
                    <a:pt x="544" y="2305"/>
                    <a:pt x="515" y="2320"/>
                    <a:pt x="485" y="2335"/>
                  </a:cubicBezTo>
                  <a:close/>
                  <a:moveTo>
                    <a:pt x="559" y="2526"/>
                  </a:moveTo>
                  <a:cubicBezTo>
                    <a:pt x="500" y="2570"/>
                    <a:pt x="471" y="2555"/>
                    <a:pt x="515" y="2496"/>
                  </a:cubicBezTo>
                  <a:cubicBezTo>
                    <a:pt x="544" y="2467"/>
                    <a:pt x="573" y="2467"/>
                    <a:pt x="588" y="2467"/>
                  </a:cubicBezTo>
                  <a:cubicBezTo>
                    <a:pt x="603" y="2482"/>
                    <a:pt x="588" y="2496"/>
                    <a:pt x="559" y="2526"/>
                  </a:cubicBezTo>
                  <a:close/>
                  <a:moveTo>
                    <a:pt x="823" y="2731"/>
                  </a:moveTo>
                  <a:cubicBezTo>
                    <a:pt x="823" y="2790"/>
                    <a:pt x="808" y="2805"/>
                    <a:pt x="779" y="2790"/>
                  </a:cubicBezTo>
                  <a:cubicBezTo>
                    <a:pt x="749" y="2790"/>
                    <a:pt x="735" y="2775"/>
                    <a:pt x="779" y="2702"/>
                  </a:cubicBezTo>
                  <a:cubicBezTo>
                    <a:pt x="823" y="2628"/>
                    <a:pt x="823" y="2628"/>
                    <a:pt x="823" y="2731"/>
                  </a:cubicBezTo>
                  <a:close/>
                  <a:moveTo>
                    <a:pt x="485" y="2805"/>
                  </a:moveTo>
                  <a:cubicBezTo>
                    <a:pt x="456" y="2849"/>
                    <a:pt x="426" y="2834"/>
                    <a:pt x="456" y="2775"/>
                  </a:cubicBezTo>
                  <a:cubicBezTo>
                    <a:pt x="456" y="2746"/>
                    <a:pt x="485" y="2731"/>
                    <a:pt x="500" y="2746"/>
                  </a:cubicBezTo>
                  <a:cubicBezTo>
                    <a:pt x="500" y="2760"/>
                    <a:pt x="515" y="2760"/>
                    <a:pt x="485" y="27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4"/>
            <p:cNvSpPr/>
            <p:nvPr/>
          </p:nvSpPr>
          <p:spPr>
            <a:xfrm>
              <a:off x="8822576" y="1436975"/>
              <a:ext cx="32121" cy="90249"/>
            </a:xfrm>
            <a:custGeom>
              <a:avLst/>
              <a:gdLst/>
              <a:ahLst/>
              <a:cxnLst/>
              <a:rect l="l" t="t" r="r" b="b"/>
              <a:pathLst>
                <a:path w="1014" h="2849" extrusionOk="0">
                  <a:moveTo>
                    <a:pt x="470" y="15"/>
                  </a:moveTo>
                  <a:cubicBezTo>
                    <a:pt x="426" y="30"/>
                    <a:pt x="397" y="59"/>
                    <a:pt x="382" y="89"/>
                  </a:cubicBezTo>
                  <a:cubicBezTo>
                    <a:pt x="368" y="133"/>
                    <a:pt x="353" y="147"/>
                    <a:pt x="294" y="133"/>
                  </a:cubicBezTo>
                  <a:cubicBezTo>
                    <a:pt x="162" y="103"/>
                    <a:pt x="59" y="294"/>
                    <a:pt x="30" y="647"/>
                  </a:cubicBezTo>
                  <a:cubicBezTo>
                    <a:pt x="1" y="970"/>
                    <a:pt x="15" y="1293"/>
                    <a:pt x="45" y="1616"/>
                  </a:cubicBezTo>
                  <a:cubicBezTo>
                    <a:pt x="59" y="1762"/>
                    <a:pt x="59" y="1924"/>
                    <a:pt x="59" y="2085"/>
                  </a:cubicBezTo>
                  <a:cubicBezTo>
                    <a:pt x="30" y="2173"/>
                    <a:pt x="45" y="2276"/>
                    <a:pt x="74" y="2379"/>
                  </a:cubicBezTo>
                  <a:cubicBezTo>
                    <a:pt x="89" y="2408"/>
                    <a:pt x="103" y="2452"/>
                    <a:pt x="89" y="2482"/>
                  </a:cubicBezTo>
                  <a:cubicBezTo>
                    <a:pt x="74" y="2526"/>
                    <a:pt x="162" y="2643"/>
                    <a:pt x="206" y="2643"/>
                  </a:cubicBezTo>
                  <a:cubicBezTo>
                    <a:pt x="221" y="2643"/>
                    <a:pt x="235" y="2658"/>
                    <a:pt x="221" y="2673"/>
                  </a:cubicBezTo>
                  <a:cubicBezTo>
                    <a:pt x="221" y="2702"/>
                    <a:pt x="235" y="2731"/>
                    <a:pt x="250" y="2761"/>
                  </a:cubicBezTo>
                  <a:cubicBezTo>
                    <a:pt x="294" y="2819"/>
                    <a:pt x="294" y="2819"/>
                    <a:pt x="353" y="2761"/>
                  </a:cubicBezTo>
                  <a:cubicBezTo>
                    <a:pt x="412" y="2702"/>
                    <a:pt x="412" y="2717"/>
                    <a:pt x="412" y="2746"/>
                  </a:cubicBezTo>
                  <a:cubicBezTo>
                    <a:pt x="397" y="2761"/>
                    <a:pt x="382" y="2790"/>
                    <a:pt x="368" y="2790"/>
                  </a:cubicBezTo>
                  <a:cubicBezTo>
                    <a:pt x="338" y="2805"/>
                    <a:pt x="324" y="2819"/>
                    <a:pt x="324" y="2834"/>
                  </a:cubicBezTo>
                  <a:cubicBezTo>
                    <a:pt x="324" y="2849"/>
                    <a:pt x="338" y="2849"/>
                    <a:pt x="368" y="2834"/>
                  </a:cubicBezTo>
                  <a:cubicBezTo>
                    <a:pt x="412" y="2819"/>
                    <a:pt x="456" y="2819"/>
                    <a:pt x="485" y="2819"/>
                  </a:cubicBezTo>
                  <a:cubicBezTo>
                    <a:pt x="632" y="2775"/>
                    <a:pt x="749" y="2673"/>
                    <a:pt x="823" y="2555"/>
                  </a:cubicBezTo>
                  <a:cubicBezTo>
                    <a:pt x="823" y="2540"/>
                    <a:pt x="837" y="2511"/>
                    <a:pt x="867" y="2496"/>
                  </a:cubicBezTo>
                  <a:cubicBezTo>
                    <a:pt x="940" y="2452"/>
                    <a:pt x="969" y="2217"/>
                    <a:pt x="999" y="1204"/>
                  </a:cubicBezTo>
                  <a:cubicBezTo>
                    <a:pt x="999" y="984"/>
                    <a:pt x="999" y="911"/>
                    <a:pt x="984" y="926"/>
                  </a:cubicBezTo>
                  <a:cubicBezTo>
                    <a:pt x="955" y="940"/>
                    <a:pt x="955" y="926"/>
                    <a:pt x="969" y="896"/>
                  </a:cubicBezTo>
                  <a:cubicBezTo>
                    <a:pt x="999" y="808"/>
                    <a:pt x="999" y="705"/>
                    <a:pt x="1014" y="617"/>
                  </a:cubicBezTo>
                  <a:cubicBezTo>
                    <a:pt x="1014" y="412"/>
                    <a:pt x="1014" y="382"/>
                    <a:pt x="955" y="324"/>
                  </a:cubicBezTo>
                  <a:cubicBezTo>
                    <a:pt x="896" y="250"/>
                    <a:pt x="881" y="250"/>
                    <a:pt x="867" y="280"/>
                  </a:cubicBezTo>
                  <a:cubicBezTo>
                    <a:pt x="867" y="309"/>
                    <a:pt x="852" y="294"/>
                    <a:pt x="852" y="265"/>
                  </a:cubicBezTo>
                  <a:cubicBezTo>
                    <a:pt x="852" y="206"/>
                    <a:pt x="749" y="103"/>
                    <a:pt x="632" y="45"/>
                  </a:cubicBezTo>
                  <a:cubicBezTo>
                    <a:pt x="602" y="30"/>
                    <a:pt x="573" y="15"/>
                    <a:pt x="544" y="1"/>
                  </a:cubicBezTo>
                  <a:cubicBezTo>
                    <a:pt x="514" y="1"/>
                    <a:pt x="485" y="15"/>
                    <a:pt x="470" y="15"/>
                  </a:cubicBezTo>
                  <a:close/>
                  <a:moveTo>
                    <a:pt x="632" y="382"/>
                  </a:moveTo>
                  <a:cubicBezTo>
                    <a:pt x="632" y="397"/>
                    <a:pt x="602" y="412"/>
                    <a:pt x="588" y="412"/>
                  </a:cubicBezTo>
                  <a:cubicBezTo>
                    <a:pt x="558" y="412"/>
                    <a:pt x="544" y="412"/>
                    <a:pt x="588" y="382"/>
                  </a:cubicBezTo>
                  <a:cubicBezTo>
                    <a:pt x="632" y="368"/>
                    <a:pt x="632" y="353"/>
                    <a:pt x="632" y="397"/>
                  </a:cubicBezTo>
                  <a:close/>
                  <a:moveTo>
                    <a:pt x="382" y="705"/>
                  </a:moveTo>
                  <a:cubicBezTo>
                    <a:pt x="382" y="720"/>
                    <a:pt x="353" y="735"/>
                    <a:pt x="338" y="735"/>
                  </a:cubicBezTo>
                  <a:cubicBezTo>
                    <a:pt x="309" y="735"/>
                    <a:pt x="294" y="735"/>
                    <a:pt x="338" y="705"/>
                  </a:cubicBezTo>
                  <a:cubicBezTo>
                    <a:pt x="382" y="676"/>
                    <a:pt x="382" y="661"/>
                    <a:pt x="382" y="705"/>
                  </a:cubicBezTo>
                  <a:close/>
                  <a:moveTo>
                    <a:pt x="793" y="823"/>
                  </a:moveTo>
                  <a:cubicBezTo>
                    <a:pt x="793" y="837"/>
                    <a:pt x="764" y="837"/>
                    <a:pt x="764" y="793"/>
                  </a:cubicBezTo>
                  <a:cubicBezTo>
                    <a:pt x="764" y="764"/>
                    <a:pt x="764" y="749"/>
                    <a:pt x="779" y="764"/>
                  </a:cubicBezTo>
                  <a:cubicBezTo>
                    <a:pt x="793" y="779"/>
                    <a:pt x="793" y="793"/>
                    <a:pt x="793" y="808"/>
                  </a:cubicBezTo>
                  <a:close/>
                  <a:moveTo>
                    <a:pt x="573" y="1498"/>
                  </a:moveTo>
                  <a:cubicBezTo>
                    <a:pt x="500" y="1513"/>
                    <a:pt x="470" y="1498"/>
                    <a:pt x="500" y="1454"/>
                  </a:cubicBezTo>
                  <a:cubicBezTo>
                    <a:pt x="529" y="1410"/>
                    <a:pt x="544" y="1439"/>
                    <a:pt x="588" y="1454"/>
                  </a:cubicBezTo>
                  <a:lnTo>
                    <a:pt x="647" y="1483"/>
                  </a:lnTo>
                  <a:close/>
                  <a:moveTo>
                    <a:pt x="867" y="1469"/>
                  </a:moveTo>
                  <a:cubicBezTo>
                    <a:pt x="852" y="1483"/>
                    <a:pt x="837" y="1498"/>
                    <a:pt x="823" y="1498"/>
                  </a:cubicBezTo>
                  <a:cubicBezTo>
                    <a:pt x="808" y="1498"/>
                    <a:pt x="808" y="1483"/>
                    <a:pt x="823" y="1469"/>
                  </a:cubicBezTo>
                  <a:cubicBezTo>
                    <a:pt x="823" y="1439"/>
                    <a:pt x="896" y="1439"/>
                    <a:pt x="867" y="14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4"/>
            <p:cNvSpPr/>
            <p:nvPr/>
          </p:nvSpPr>
          <p:spPr>
            <a:xfrm>
              <a:off x="8590063" y="1462570"/>
              <a:ext cx="2819" cy="950"/>
            </a:xfrm>
            <a:custGeom>
              <a:avLst/>
              <a:gdLst/>
              <a:ahLst/>
              <a:cxnLst/>
              <a:rect l="l" t="t" r="r" b="b"/>
              <a:pathLst>
                <a:path w="89" h="30" extrusionOk="0">
                  <a:moveTo>
                    <a:pt x="29" y="15"/>
                  </a:moveTo>
                  <a:cubicBezTo>
                    <a:pt x="44" y="29"/>
                    <a:pt x="59" y="29"/>
                    <a:pt x="73" y="15"/>
                  </a:cubicBezTo>
                  <a:cubicBezTo>
                    <a:pt x="88" y="15"/>
                    <a:pt x="73" y="0"/>
                    <a:pt x="44" y="0"/>
                  </a:cubicBezTo>
                  <a:cubicBezTo>
                    <a:pt x="0" y="15"/>
                    <a:pt x="0" y="15"/>
                    <a:pt x="29" y="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4"/>
            <p:cNvSpPr/>
            <p:nvPr/>
          </p:nvSpPr>
          <p:spPr>
            <a:xfrm>
              <a:off x="8566812" y="1462570"/>
              <a:ext cx="40009" cy="69786"/>
            </a:xfrm>
            <a:custGeom>
              <a:avLst/>
              <a:gdLst/>
              <a:ahLst/>
              <a:cxnLst/>
              <a:rect l="l" t="t" r="r" b="b"/>
              <a:pathLst>
                <a:path w="1263" h="2203" extrusionOk="0">
                  <a:moveTo>
                    <a:pt x="822" y="73"/>
                  </a:moveTo>
                  <a:cubicBezTo>
                    <a:pt x="807" y="147"/>
                    <a:pt x="793" y="147"/>
                    <a:pt x="749" y="73"/>
                  </a:cubicBezTo>
                  <a:cubicBezTo>
                    <a:pt x="705" y="15"/>
                    <a:pt x="705" y="29"/>
                    <a:pt x="646" y="59"/>
                  </a:cubicBezTo>
                  <a:cubicBezTo>
                    <a:pt x="631" y="88"/>
                    <a:pt x="602" y="88"/>
                    <a:pt x="573" y="88"/>
                  </a:cubicBezTo>
                  <a:cubicBezTo>
                    <a:pt x="543" y="59"/>
                    <a:pt x="426" y="132"/>
                    <a:pt x="308" y="220"/>
                  </a:cubicBezTo>
                  <a:cubicBezTo>
                    <a:pt x="220" y="294"/>
                    <a:pt x="220" y="294"/>
                    <a:pt x="279" y="323"/>
                  </a:cubicBezTo>
                  <a:cubicBezTo>
                    <a:pt x="323" y="367"/>
                    <a:pt x="308" y="367"/>
                    <a:pt x="294" y="382"/>
                  </a:cubicBezTo>
                  <a:cubicBezTo>
                    <a:pt x="279" y="396"/>
                    <a:pt x="250" y="396"/>
                    <a:pt x="235" y="382"/>
                  </a:cubicBezTo>
                  <a:cubicBezTo>
                    <a:pt x="206" y="367"/>
                    <a:pt x="162" y="455"/>
                    <a:pt x="132" y="587"/>
                  </a:cubicBezTo>
                  <a:cubicBezTo>
                    <a:pt x="132" y="646"/>
                    <a:pt x="117" y="734"/>
                    <a:pt x="103" y="793"/>
                  </a:cubicBezTo>
                  <a:cubicBezTo>
                    <a:pt x="59" y="969"/>
                    <a:pt x="29" y="1145"/>
                    <a:pt x="15" y="1336"/>
                  </a:cubicBezTo>
                  <a:cubicBezTo>
                    <a:pt x="15" y="1409"/>
                    <a:pt x="15" y="1498"/>
                    <a:pt x="0" y="1527"/>
                  </a:cubicBezTo>
                  <a:cubicBezTo>
                    <a:pt x="0" y="1630"/>
                    <a:pt x="29" y="1747"/>
                    <a:pt x="73" y="1850"/>
                  </a:cubicBezTo>
                  <a:cubicBezTo>
                    <a:pt x="88" y="1850"/>
                    <a:pt x="103" y="1835"/>
                    <a:pt x="103" y="1791"/>
                  </a:cubicBezTo>
                  <a:cubicBezTo>
                    <a:pt x="103" y="1762"/>
                    <a:pt x="103" y="1747"/>
                    <a:pt x="132" y="1762"/>
                  </a:cubicBezTo>
                  <a:cubicBezTo>
                    <a:pt x="147" y="1762"/>
                    <a:pt x="147" y="1806"/>
                    <a:pt x="132" y="1865"/>
                  </a:cubicBezTo>
                  <a:cubicBezTo>
                    <a:pt x="132" y="1909"/>
                    <a:pt x="132" y="1938"/>
                    <a:pt x="162" y="1953"/>
                  </a:cubicBezTo>
                  <a:cubicBezTo>
                    <a:pt x="191" y="1967"/>
                    <a:pt x="206" y="1982"/>
                    <a:pt x="206" y="2011"/>
                  </a:cubicBezTo>
                  <a:cubicBezTo>
                    <a:pt x="206" y="2055"/>
                    <a:pt x="294" y="2129"/>
                    <a:pt x="382" y="2143"/>
                  </a:cubicBezTo>
                  <a:cubicBezTo>
                    <a:pt x="631" y="2202"/>
                    <a:pt x="1116" y="1674"/>
                    <a:pt x="1175" y="1292"/>
                  </a:cubicBezTo>
                  <a:cubicBezTo>
                    <a:pt x="1175" y="1233"/>
                    <a:pt x="1189" y="1175"/>
                    <a:pt x="1204" y="1130"/>
                  </a:cubicBezTo>
                  <a:cubicBezTo>
                    <a:pt x="1263" y="881"/>
                    <a:pt x="1263" y="617"/>
                    <a:pt x="1233" y="352"/>
                  </a:cubicBezTo>
                  <a:cubicBezTo>
                    <a:pt x="1160" y="250"/>
                    <a:pt x="1072" y="147"/>
                    <a:pt x="954" y="73"/>
                  </a:cubicBezTo>
                  <a:cubicBezTo>
                    <a:pt x="940" y="73"/>
                    <a:pt x="925" y="73"/>
                    <a:pt x="925" y="59"/>
                  </a:cubicBezTo>
                  <a:cubicBezTo>
                    <a:pt x="925" y="0"/>
                    <a:pt x="837" y="29"/>
                    <a:pt x="822" y="73"/>
                  </a:cubicBezTo>
                  <a:close/>
                  <a:moveTo>
                    <a:pt x="338" y="543"/>
                  </a:moveTo>
                  <a:cubicBezTo>
                    <a:pt x="264" y="587"/>
                    <a:pt x="220" y="587"/>
                    <a:pt x="264" y="543"/>
                  </a:cubicBezTo>
                  <a:cubicBezTo>
                    <a:pt x="294" y="529"/>
                    <a:pt x="323" y="529"/>
                    <a:pt x="352" y="529"/>
                  </a:cubicBezTo>
                  <a:cubicBezTo>
                    <a:pt x="382" y="529"/>
                    <a:pt x="367" y="543"/>
                    <a:pt x="338" y="558"/>
                  </a:cubicBezTo>
                  <a:close/>
                  <a:moveTo>
                    <a:pt x="1145" y="1042"/>
                  </a:moveTo>
                  <a:cubicBezTo>
                    <a:pt x="1101" y="1057"/>
                    <a:pt x="1086" y="1028"/>
                    <a:pt x="1116" y="969"/>
                  </a:cubicBezTo>
                  <a:cubicBezTo>
                    <a:pt x="1130" y="925"/>
                    <a:pt x="1130" y="925"/>
                    <a:pt x="1160" y="969"/>
                  </a:cubicBezTo>
                  <a:cubicBezTo>
                    <a:pt x="1175" y="1013"/>
                    <a:pt x="1160" y="1042"/>
                    <a:pt x="1145" y="1057"/>
                  </a:cubicBezTo>
                  <a:close/>
                  <a:moveTo>
                    <a:pt x="793" y="1380"/>
                  </a:moveTo>
                  <a:cubicBezTo>
                    <a:pt x="778" y="1409"/>
                    <a:pt x="763" y="1439"/>
                    <a:pt x="734" y="1468"/>
                  </a:cubicBezTo>
                  <a:lnTo>
                    <a:pt x="690" y="1542"/>
                  </a:lnTo>
                  <a:lnTo>
                    <a:pt x="719" y="1453"/>
                  </a:lnTo>
                  <a:cubicBezTo>
                    <a:pt x="749" y="1365"/>
                    <a:pt x="793" y="1336"/>
                    <a:pt x="793" y="1395"/>
                  </a:cubicBezTo>
                  <a:close/>
                  <a:moveTo>
                    <a:pt x="103" y="1542"/>
                  </a:moveTo>
                  <a:cubicBezTo>
                    <a:pt x="88" y="1556"/>
                    <a:pt x="88" y="1571"/>
                    <a:pt x="73" y="1571"/>
                  </a:cubicBezTo>
                  <a:cubicBezTo>
                    <a:pt x="59" y="1571"/>
                    <a:pt x="44" y="1556"/>
                    <a:pt x="59" y="1542"/>
                  </a:cubicBezTo>
                  <a:cubicBezTo>
                    <a:pt x="59" y="1527"/>
                    <a:pt x="73" y="1512"/>
                    <a:pt x="88" y="1512"/>
                  </a:cubicBezTo>
                  <a:cubicBezTo>
                    <a:pt x="103" y="1512"/>
                    <a:pt x="103" y="1542"/>
                    <a:pt x="103" y="1556"/>
                  </a:cubicBezTo>
                  <a:close/>
                  <a:moveTo>
                    <a:pt x="279" y="1835"/>
                  </a:moveTo>
                  <a:cubicBezTo>
                    <a:pt x="308" y="1865"/>
                    <a:pt x="338" y="1879"/>
                    <a:pt x="323" y="1894"/>
                  </a:cubicBezTo>
                  <a:cubicBezTo>
                    <a:pt x="308" y="1894"/>
                    <a:pt x="191" y="1850"/>
                    <a:pt x="191" y="1820"/>
                  </a:cubicBezTo>
                  <a:cubicBezTo>
                    <a:pt x="191" y="1791"/>
                    <a:pt x="206" y="1791"/>
                    <a:pt x="279" y="18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4"/>
            <p:cNvSpPr/>
            <p:nvPr/>
          </p:nvSpPr>
          <p:spPr>
            <a:xfrm>
              <a:off x="8659817" y="1483478"/>
              <a:ext cx="40959" cy="90249"/>
            </a:xfrm>
            <a:custGeom>
              <a:avLst/>
              <a:gdLst/>
              <a:ahLst/>
              <a:cxnLst/>
              <a:rect l="l" t="t" r="r" b="b"/>
              <a:pathLst>
                <a:path w="1293" h="2849" extrusionOk="0">
                  <a:moveTo>
                    <a:pt x="690" y="15"/>
                  </a:moveTo>
                  <a:cubicBezTo>
                    <a:pt x="632" y="45"/>
                    <a:pt x="587" y="45"/>
                    <a:pt x="543" y="59"/>
                  </a:cubicBezTo>
                  <a:cubicBezTo>
                    <a:pt x="441" y="59"/>
                    <a:pt x="367" y="103"/>
                    <a:pt x="323" y="192"/>
                  </a:cubicBezTo>
                  <a:cubicBezTo>
                    <a:pt x="279" y="250"/>
                    <a:pt x="235" y="324"/>
                    <a:pt x="206" y="382"/>
                  </a:cubicBezTo>
                  <a:cubicBezTo>
                    <a:pt x="191" y="441"/>
                    <a:pt x="147" y="470"/>
                    <a:pt x="147" y="470"/>
                  </a:cubicBezTo>
                  <a:cubicBezTo>
                    <a:pt x="132" y="456"/>
                    <a:pt x="88" y="485"/>
                    <a:pt x="59" y="529"/>
                  </a:cubicBezTo>
                  <a:cubicBezTo>
                    <a:pt x="30" y="573"/>
                    <a:pt x="15" y="661"/>
                    <a:pt x="15" y="1028"/>
                  </a:cubicBezTo>
                  <a:cubicBezTo>
                    <a:pt x="0" y="1351"/>
                    <a:pt x="30" y="1674"/>
                    <a:pt x="74" y="1997"/>
                  </a:cubicBezTo>
                  <a:cubicBezTo>
                    <a:pt x="103" y="2173"/>
                    <a:pt x="147" y="2350"/>
                    <a:pt x="220" y="2526"/>
                  </a:cubicBezTo>
                  <a:cubicBezTo>
                    <a:pt x="264" y="2585"/>
                    <a:pt x="309" y="2643"/>
                    <a:pt x="367" y="2687"/>
                  </a:cubicBezTo>
                  <a:cubicBezTo>
                    <a:pt x="529" y="2805"/>
                    <a:pt x="705" y="2849"/>
                    <a:pt x="778" y="2790"/>
                  </a:cubicBezTo>
                  <a:cubicBezTo>
                    <a:pt x="793" y="2775"/>
                    <a:pt x="822" y="2761"/>
                    <a:pt x="837" y="2761"/>
                  </a:cubicBezTo>
                  <a:cubicBezTo>
                    <a:pt x="881" y="2731"/>
                    <a:pt x="910" y="2702"/>
                    <a:pt x="940" y="2658"/>
                  </a:cubicBezTo>
                  <a:cubicBezTo>
                    <a:pt x="1204" y="2350"/>
                    <a:pt x="1248" y="2203"/>
                    <a:pt x="1263" y="1542"/>
                  </a:cubicBezTo>
                  <a:cubicBezTo>
                    <a:pt x="1292" y="1307"/>
                    <a:pt x="1277" y="1058"/>
                    <a:pt x="1219" y="808"/>
                  </a:cubicBezTo>
                  <a:cubicBezTo>
                    <a:pt x="1131" y="368"/>
                    <a:pt x="1057" y="265"/>
                    <a:pt x="866" y="192"/>
                  </a:cubicBezTo>
                  <a:cubicBezTo>
                    <a:pt x="822" y="177"/>
                    <a:pt x="778" y="148"/>
                    <a:pt x="778" y="103"/>
                  </a:cubicBezTo>
                  <a:cubicBezTo>
                    <a:pt x="778" y="59"/>
                    <a:pt x="705" y="1"/>
                    <a:pt x="690" y="15"/>
                  </a:cubicBezTo>
                  <a:close/>
                  <a:moveTo>
                    <a:pt x="162" y="1028"/>
                  </a:moveTo>
                  <a:cubicBezTo>
                    <a:pt x="162" y="1043"/>
                    <a:pt x="162" y="1058"/>
                    <a:pt x="147" y="1058"/>
                  </a:cubicBezTo>
                  <a:cubicBezTo>
                    <a:pt x="147" y="1058"/>
                    <a:pt x="132" y="1043"/>
                    <a:pt x="118" y="1028"/>
                  </a:cubicBezTo>
                  <a:cubicBezTo>
                    <a:pt x="118" y="1014"/>
                    <a:pt x="118" y="999"/>
                    <a:pt x="132" y="999"/>
                  </a:cubicBezTo>
                  <a:cubicBezTo>
                    <a:pt x="147" y="1014"/>
                    <a:pt x="162" y="1014"/>
                    <a:pt x="162" y="1028"/>
                  </a:cubicBezTo>
                  <a:close/>
                  <a:moveTo>
                    <a:pt x="1175" y="1131"/>
                  </a:moveTo>
                  <a:cubicBezTo>
                    <a:pt x="1160" y="1160"/>
                    <a:pt x="1131" y="1116"/>
                    <a:pt x="1160" y="1087"/>
                  </a:cubicBezTo>
                  <a:cubicBezTo>
                    <a:pt x="1175" y="1043"/>
                    <a:pt x="1175" y="1058"/>
                    <a:pt x="1189" y="1087"/>
                  </a:cubicBezTo>
                  <a:cubicBezTo>
                    <a:pt x="1189" y="1102"/>
                    <a:pt x="1189" y="1116"/>
                    <a:pt x="1175" y="11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4"/>
            <p:cNvSpPr/>
            <p:nvPr/>
          </p:nvSpPr>
          <p:spPr>
            <a:xfrm>
              <a:off x="8873735" y="1515567"/>
              <a:ext cx="38171" cy="82361"/>
            </a:xfrm>
            <a:custGeom>
              <a:avLst/>
              <a:gdLst/>
              <a:ahLst/>
              <a:cxnLst/>
              <a:rect l="l" t="t" r="r" b="b"/>
              <a:pathLst>
                <a:path w="1205" h="2600" extrusionOk="0">
                  <a:moveTo>
                    <a:pt x="705" y="74"/>
                  </a:moveTo>
                  <a:cubicBezTo>
                    <a:pt x="705" y="89"/>
                    <a:pt x="720" y="103"/>
                    <a:pt x="764" y="89"/>
                  </a:cubicBezTo>
                  <a:cubicBezTo>
                    <a:pt x="793" y="89"/>
                    <a:pt x="808" y="89"/>
                    <a:pt x="793" y="118"/>
                  </a:cubicBezTo>
                  <a:cubicBezTo>
                    <a:pt x="793" y="147"/>
                    <a:pt x="749" y="177"/>
                    <a:pt x="690" y="103"/>
                  </a:cubicBezTo>
                  <a:cubicBezTo>
                    <a:pt x="632" y="30"/>
                    <a:pt x="573" y="30"/>
                    <a:pt x="558" y="89"/>
                  </a:cubicBezTo>
                  <a:cubicBezTo>
                    <a:pt x="558" y="103"/>
                    <a:pt x="514" y="118"/>
                    <a:pt x="485" y="118"/>
                  </a:cubicBezTo>
                  <a:cubicBezTo>
                    <a:pt x="441" y="103"/>
                    <a:pt x="397" y="118"/>
                    <a:pt x="367" y="162"/>
                  </a:cubicBezTo>
                  <a:cubicBezTo>
                    <a:pt x="338" y="192"/>
                    <a:pt x="323" y="221"/>
                    <a:pt x="323" y="221"/>
                  </a:cubicBezTo>
                  <a:cubicBezTo>
                    <a:pt x="338" y="221"/>
                    <a:pt x="323" y="236"/>
                    <a:pt x="294" y="280"/>
                  </a:cubicBezTo>
                  <a:cubicBezTo>
                    <a:pt x="235" y="338"/>
                    <a:pt x="221" y="441"/>
                    <a:pt x="265" y="441"/>
                  </a:cubicBezTo>
                  <a:cubicBezTo>
                    <a:pt x="279" y="441"/>
                    <a:pt x="279" y="470"/>
                    <a:pt x="250" y="500"/>
                  </a:cubicBezTo>
                  <a:cubicBezTo>
                    <a:pt x="221" y="588"/>
                    <a:pt x="191" y="691"/>
                    <a:pt x="177" y="779"/>
                  </a:cubicBezTo>
                  <a:cubicBezTo>
                    <a:pt x="162" y="896"/>
                    <a:pt x="133" y="1131"/>
                    <a:pt x="103" y="1263"/>
                  </a:cubicBezTo>
                  <a:cubicBezTo>
                    <a:pt x="0" y="1924"/>
                    <a:pt x="30" y="2129"/>
                    <a:pt x="279" y="2364"/>
                  </a:cubicBezTo>
                  <a:cubicBezTo>
                    <a:pt x="426" y="2511"/>
                    <a:pt x="529" y="2570"/>
                    <a:pt x="588" y="2540"/>
                  </a:cubicBezTo>
                  <a:cubicBezTo>
                    <a:pt x="602" y="2540"/>
                    <a:pt x="617" y="2540"/>
                    <a:pt x="617" y="2540"/>
                  </a:cubicBezTo>
                  <a:cubicBezTo>
                    <a:pt x="617" y="2599"/>
                    <a:pt x="676" y="2570"/>
                    <a:pt x="690" y="2496"/>
                  </a:cubicBezTo>
                  <a:cubicBezTo>
                    <a:pt x="705" y="2438"/>
                    <a:pt x="720" y="2438"/>
                    <a:pt x="749" y="2438"/>
                  </a:cubicBezTo>
                  <a:cubicBezTo>
                    <a:pt x="837" y="2452"/>
                    <a:pt x="867" y="2438"/>
                    <a:pt x="867" y="2394"/>
                  </a:cubicBezTo>
                  <a:cubicBezTo>
                    <a:pt x="881" y="2364"/>
                    <a:pt x="896" y="2350"/>
                    <a:pt x="911" y="2320"/>
                  </a:cubicBezTo>
                  <a:cubicBezTo>
                    <a:pt x="984" y="2247"/>
                    <a:pt x="1028" y="2159"/>
                    <a:pt x="1043" y="2071"/>
                  </a:cubicBezTo>
                  <a:cubicBezTo>
                    <a:pt x="1043" y="2041"/>
                    <a:pt x="1057" y="2027"/>
                    <a:pt x="1072" y="2041"/>
                  </a:cubicBezTo>
                  <a:cubicBezTo>
                    <a:pt x="1116" y="2071"/>
                    <a:pt x="1102" y="1953"/>
                    <a:pt x="1043" y="1895"/>
                  </a:cubicBezTo>
                  <a:cubicBezTo>
                    <a:pt x="984" y="1850"/>
                    <a:pt x="984" y="1836"/>
                    <a:pt x="999" y="1836"/>
                  </a:cubicBezTo>
                  <a:cubicBezTo>
                    <a:pt x="999" y="1821"/>
                    <a:pt x="1028" y="1836"/>
                    <a:pt x="1043" y="1865"/>
                  </a:cubicBezTo>
                  <a:cubicBezTo>
                    <a:pt x="1102" y="1939"/>
                    <a:pt x="1131" y="1909"/>
                    <a:pt x="1146" y="1733"/>
                  </a:cubicBezTo>
                  <a:cubicBezTo>
                    <a:pt x="1175" y="1630"/>
                    <a:pt x="1160" y="1586"/>
                    <a:pt x="1146" y="1572"/>
                  </a:cubicBezTo>
                  <a:cubicBezTo>
                    <a:pt x="1116" y="1557"/>
                    <a:pt x="1116" y="1542"/>
                    <a:pt x="1146" y="1527"/>
                  </a:cubicBezTo>
                  <a:cubicBezTo>
                    <a:pt x="1160" y="1498"/>
                    <a:pt x="1175" y="1395"/>
                    <a:pt x="1190" y="1102"/>
                  </a:cubicBezTo>
                  <a:cubicBezTo>
                    <a:pt x="1190" y="896"/>
                    <a:pt x="1204" y="705"/>
                    <a:pt x="1204" y="691"/>
                  </a:cubicBezTo>
                  <a:cubicBezTo>
                    <a:pt x="1204" y="676"/>
                    <a:pt x="1204" y="661"/>
                    <a:pt x="1204" y="647"/>
                  </a:cubicBezTo>
                  <a:cubicBezTo>
                    <a:pt x="1204" y="603"/>
                    <a:pt x="1204" y="573"/>
                    <a:pt x="1204" y="529"/>
                  </a:cubicBezTo>
                  <a:cubicBezTo>
                    <a:pt x="1204" y="500"/>
                    <a:pt x="1204" y="456"/>
                    <a:pt x="1175" y="426"/>
                  </a:cubicBezTo>
                  <a:cubicBezTo>
                    <a:pt x="1160" y="426"/>
                    <a:pt x="1146" y="382"/>
                    <a:pt x="1146" y="338"/>
                  </a:cubicBezTo>
                  <a:cubicBezTo>
                    <a:pt x="1146" y="294"/>
                    <a:pt x="1131" y="265"/>
                    <a:pt x="1087" y="250"/>
                  </a:cubicBezTo>
                  <a:cubicBezTo>
                    <a:pt x="1028" y="236"/>
                    <a:pt x="984" y="192"/>
                    <a:pt x="940" y="147"/>
                  </a:cubicBezTo>
                  <a:cubicBezTo>
                    <a:pt x="837" y="59"/>
                    <a:pt x="705" y="1"/>
                    <a:pt x="705" y="74"/>
                  </a:cubicBezTo>
                  <a:close/>
                  <a:moveTo>
                    <a:pt x="602" y="382"/>
                  </a:moveTo>
                  <a:cubicBezTo>
                    <a:pt x="602" y="397"/>
                    <a:pt x="588" y="412"/>
                    <a:pt x="573" y="412"/>
                  </a:cubicBezTo>
                  <a:cubicBezTo>
                    <a:pt x="558" y="412"/>
                    <a:pt x="544" y="397"/>
                    <a:pt x="544" y="382"/>
                  </a:cubicBezTo>
                  <a:cubicBezTo>
                    <a:pt x="544" y="368"/>
                    <a:pt x="558" y="353"/>
                    <a:pt x="573" y="353"/>
                  </a:cubicBezTo>
                  <a:cubicBezTo>
                    <a:pt x="588" y="353"/>
                    <a:pt x="602" y="368"/>
                    <a:pt x="602" y="382"/>
                  </a:cubicBezTo>
                  <a:close/>
                  <a:moveTo>
                    <a:pt x="1131" y="456"/>
                  </a:moveTo>
                  <a:cubicBezTo>
                    <a:pt x="1116" y="500"/>
                    <a:pt x="1072" y="515"/>
                    <a:pt x="1072" y="470"/>
                  </a:cubicBezTo>
                  <a:cubicBezTo>
                    <a:pt x="1072" y="441"/>
                    <a:pt x="1087" y="412"/>
                    <a:pt x="1131" y="412"/>
                  </a:cubicBezTo>
                  <a:cubicBezTo>
                    <a:pt x="1146" y="412"/>
                    <a:pt x="1146" y="426"/>
                    <a:pt x="1131" y="456"/>
                  </a:cubicBezTo>
                  <a:close/>
                  <a:moveTo>
                    <a:pt x="602" y="485"/>
                  </a:moveTo>
                  <a:cubicBezTo>
                    <a:pt x="602" y="529"/>
                    <a:pt x="588" y="544"/>
                    <a:pt x="573" y="544"/>
                  </a:cubicBezTo>
                  <a:cubicBezTo>
                    <a:pt x="558" y="544"/>
                    <a:pt x="558" y="529"/>
                    <a:pt x="558" y="485"/>
                  </a:cubicBezTo>
                  <a:cubicBezTo>
                    <a:pt x="558" y="456"/>
                    <a:pt x="573" y="441"/>
                    <a:pt x="588" y="441"/>
                  </a:cubicBezTo>
                  <a:cubicBezTo>
                    <a:pt x="602" y="441"/>
                    <a:pt x="617" y="456"/>
                    <a:pt x="602" y="485"/>
                  </a:cubicBezTo>
                  <a:close/>
                  <a:moveTo>
                    <a:pt x="1160" y="984"/>
                  </a:moveTo>
                  <a:cubicBezTo>
                    <a:pt x="1160" y="999"/>
                    <a:pt x="1146" y="1014"/>
                    <a:pt x="1131" y="999"/>
                  </a:cubicBezTo>
                  <a:cubicBezTo>
                    <a:pt x="1116" y="999"/>
                    <a:pt x="1102" y="984"/>
                    <a:pt x="1102" y="955"/>
                  </a:cubicBezTo>
                  <a:cubicBezTo>
                    <a:pt x="1102" y="940"/>
                    <a:pt x="1116" y="940"/>
                    <a:pt x="1131" y="940"/>
                  </a:cubicBezTo>
                  <a:cubicBezTo>
                    <a:pt x="1146" y="940"/>
                    <a:pt x="1146" y="955"/>
                    <a:pt x="1146" y="970"/>
                  </a:cubicBezTo>
                  <a:close/>
                  <a:moveTo>
                    <a:pt x="500" y="1249"/>
                  </a:moveTo>
                  <a:cubicBezTo>
                    <a:pt x="529" y="1322"/>
                    <a:pt x="470" y="1322"/>
                    <a:pt x="441" y="1263"/>
                  </a:cubicBezTo>
                  <a:cubicBezTo>
                    <a:pt x="397" y="1205"/>
                    <a:pt x="412" y="1219"/>
                    <a:pt x="441" y="1219"/>
                  </a:cubicBezTo>
                  <a:cubicBezTo>
                    <a:pt x="456" y="1219"/>
                    <a:pt x="485" y="1234"/>
                    <a:pt x="500" y="1249"/>
                  </a:cubicBezTo>
                  <a:close/>
                  <a:moveTo>
                    <a:pt x="881" y="1895"/>
                  </a:moveTo>
                  <a:cubicBezTo>
                    <a:pt x="881" y="1895"/>
                    <a:pt x="852" y="1909"/>
                    <a:pt x="837" y="1924"/>
                  </a:cubicBezTo>
                  <a:cubicBezTo>
                    <a:pt x="808" y="1924"/>
                    <a:pt x="793" y="1924"/>
                    <a:pt x="793" y="1909"/>
                  </a:cubicBezTo>
                  <a:cubicBezTo>
                    <a:pt x="793" y="1895"/>
                    <a:pt x="808" y="1880"/>
                    <a:pt x="837" y="1880"/>
                  </a:cubicBezTo>
                  <a:cubicBezTo>
                    <a:pt x="852" y="1880"/>
                    <a:pt x="867" y="1895"/>
                    <a:pt x="867" y="1895"/>
                  </a:cubicBezTo>
                  <a:close/>
                  <a:moveTo>
                    <a:pt x="426" y="2232"/>
                  </a:moveTo>
                  <a:cubicBezTo>
                    <a:pt x="426" y="2262"/>
                    <a:pt x="426" y="2276"/>
                    <a:pt x="397" y="2262"/>
                  </a:cubicBezTo>
                  <a:cubicBezTo>
                    <a:pt x="382" y="2247"/>
                    <a:pt x="367" y="2232"/>
                    <a:pt x="353" y="2217"/>
                  </a:cubicBezTo>
                  <a:cubicBezTo>
                    <a:pt x="353" y="2188"/>
                    <a:pt x="353" y="2188"/>
                    <a:pt x="382" y="2188"/>
                  </a:cubicBezTo>
                  <a:cubicBezTo>
                    <a:pt x="397" y="2203"/>
                    <a:pt x="412" y="2217"/>
                    <a:pt x="426" y="22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4"/>
            <p:cNvSpPr/>
            <p:nvPr/>
          </p:nvSpPr>
          <p:spPr>
            <a:xfrm>
              <a:off x="8937914" y="1520224"/>
              <a:ext cx="32596" cy="58635"/>
            </a:xfrm>
            <a:custGeom>
              <a:avLst/>
              <a:gdLst/>
              <a:ahLst/>
              <a:cxnLst/>
              <a:rect l="l" t="t" r="r" b="b"/>
              <a:pathLst>
                <a:path w="1029" h="1851" extrusionOk="0">
                  <a:moveTo>
                    <a:pt x="250" y="118"/>
                  </a:moveTo>
                  <a:lnTo>
                    <a:pt x="162" y="191"/>
                  </a:lnTo>
                  <a:lnTo>
                    <a:pt x="265" y="191"/>
                  </a:lnTo>
                  <a:cubicBezTo>
                    <a:pt x="309" y="191"/>
                    <a:pt x="353" y="221"/>
                    <a:pt x="353" y="250"/>
                  </a:cubicBezTo>
                  <a:cubicBezTo>
                    <a:pt x="353" y="265"/>
                    <a:pt x="338" y="279"/>
                    <a:pt x="323" y="279"/>
                  </a:cubicBezTo>
                  <a:cubicBezTo>
                    <a:pt x="294" y="279"/>
                    <a:pt x="177" y="397"/>
                    <a:pt x="177" y="441"/>
                  </a:cubicBezTo>
                  <a:cubicBezTo>
                    <a:pt x="177" y="456"/>
                    <a:pt x="177" y="470"/>
                    <a:pt x="147" y="485"/>
                  </a:cubicBezTo>
                  <a:cubicBezTo>
                    <a:pt x="147" y="485"/>
                    <a:pt x="118" y="558"/>
                    <a:pt x="118" y="661"/>
                  </a:cubicBezTo>
                  <a:cubicBezTo>
                    <a:pt x="103" y="749"/>
                    <a:pt x="89" y="837"/>
                    <a:pt x="74" y="925"/>
                  </a:cubicBezTo>
                  <a:cubicBezTo>
                    <a:pt x="30" y="1058"/>
                    <a:pt x="30" y="1072"/>
                    <a:pt x="89" y="1043"/>
                  </a:cubicBezTo>
                  <a:cubicBezTo>
                    <a:pt x="118" y="1043"/>
                    <a:pt x="147" y="1058"/>
                    <a:pt x="162" y="1072"/>
                  </a:cubicBezTo>
                  <a:cubicBezTo>
                    <a:pt x="206" y="1116"/>
                    <a:pt x="206" y="1116"/>
                    <a:pt x="162" y="1116"/>
                  </a:cubicBezTo>
                  <a:cubicBezTo>
                    <a:pt x="133" y="1116"/>
                    <a:pt x="103" y="1116"/>
                    <a:pt x="74" y="1116"/>
                  </a:cubicBezTo>
                  <a:cubicBezTo>
                    <a:pt x="15" y="1116"/>
                    <a:pt x="15" y="1102"/>
                    <a:pt x="0" y="1366"/>
                  </a:cubicBezTo>
                  <a:cubicBezTo>
                    <a:pt x="0" y="1571"/>
                    <a:pt x="0" y="1586"/>
                    <a:pt x="74" y="1674"/>
                  </a:cubicBezTo>
                  <a:cubicBezTo>
                    <a:pt x="162" y="1777"/>
                    <a:pt x="309" y="1850"/>
                    <a:pt x="338" y="1806"/>
                  </a:cubicBezTo>
                  <a:cubicBezTo>
                    <a:pt x="338" y="1792"/>
                    <a:pt x="382" y="1777"/>
                    <a:pt x="411" y="1792"/>
                  </a:cubicBezTo>
                  <a:cubicBezTo>
                    <a:pt x="485" y="1806"/>
                    <a:pt x="632" y="1689"/>
                    <a:pt x="632" y="1630"/>
                  </a:cubicBezTo>
                  <a:cubicBezTo>
                    <a:pt x="632" y="1615"/>
                    <a:pt x="661" y="1586"/>
                    <a:pt x="690" y="1571"/>
                  </a:cubicBezTo>
                  <a:cubicBezTo>
                    <a:pt x="720" y="1571"/>
                    <a:pt x="749" y="1542"/>
                    <a:pt x="764" y="1513"/>
                  </a:cubicBezTo>
                  <a:cubicBezTo>
                    <a:pt x="764" y="1469"/>
                    <a:pt x="793" y="1454"/>
                    <a:pt x="808" y="1454"/>
                  </a:cubicBezTo>
                  <a:cubicBezTo>
                    <a:pt x="823" y="1454"/>
                    <a:pt x="823" y="1425"/>
                    <a:pt x="823" y="1410"/>
                  </a:cubicBezTo>
                  <a:cubicBezTo>
                    <a:pt x="808" y="1366"/>
                    <a:pt x="823" y="1336"/>
                    <a:pt x="852" y="1307"/>
                  </a:cubicBezTo>
                  <a:cubicBezTo>
                    <a:pt x="896" y="1234"/>
                    <a:pt x="911" y="1160"/>
                    <a:pt x="911" y="1087"/>
                  </a:cubicBezTo>
                  <a:cubicBezTo>
                    <a:pt x="925" y="1013"/>
                    <a:pt x="940" y="940"/>
                    <a:pt x="955" y="881"/>
                  </a:cubicBezTo>
                  <a:cubicBezTo>
                    <a:pt x="969" y="852"/>
                    <a:pt x="955" y="837"/>
                    <a:pt x="925" y="852"/>
                  </a:cubicBezTo>
                  <a:cubicBezTo>
                    <a:pt x="881" y="867"/>
                    <a:pt x="867" y="867"/>
                    <a:pt x="925" y="837"/>
                  </a:cubicBezTo>
                  <a:cubicBezTo>
                    <a:pt x="1028" y="764"/>
                    <a:pt x="940" y="426"/>
                    <a:pt x="808" y="426"/>
                  </a:cubicBezTo>
                  <a:cubicBezTo>
                    <a:pt x="793" y="412"/>
                    <a:pt x="764" y="397"/>
                    <a:pt x="779" y="382"/>
                  </a:cubicBezTo>
                  <a:cubicBezTo>
                    <a:pt x="734" y="309"/>
                    <a:pt x="690" y="235"/>
                    <a:pt x="632" y="177"/>
                  </a:cubicBezTo>
                  <a:cubicBezTo>
                    <a:pt x="456" y="0"/>
                    <a:pt x="382" y="0"/>
                    <a:pt x="265" y="103"/>
                  </a:cubicBezTo>
                  <a:close/>
                  <a:moveTo>
                    <a:pt x="881" y="705"/>
                  </a:moveTo>
                  <a:cubicBezTo>
                    <a:pt x="867" y="779"/>
                    <a:pt x="852" y="823"/>
                    <a:pt x="823" y="823"/>
                  </a:cubicBezTo>
                  <a:cubicBezTo>
                    <a:pt x="764" y="823"/>
                    <a:pt x="764" y="632"/>
                    <a:pt x="823" y="588"/>
                  </a:cubicBezTo>
                  <a:cubicBezTo>
                    <a:pt x="896" y="558"/>
                    <a:pt x="896" y="588"/>
                    <a:pt x="881" y="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4"/>
            <p:cNvSpPr/>
            <p:nvPr/>
          </p:nvSpPr>
          <p:spPr>
            <a:xfrm>
              <a:off x="8798406" y="1540687"/>
              <a:ext cx="38615" cy="86543"/>
            </a:xfrm>
            <a:custGeom>
              <a:avLst/>
              <a:gdLst/>
              <a:ahLst/>
              <a:cxnLst/>
              <a:rect l="l" t="t" r="r" b="b"/>
              <a:pathLst>
                <a:path w="1219" h="2732" extrusionOk="0">
                  <a:moveTo>
                    <a:pt x="470" y="30"/>
                  </a:moveTo>
                  <a:cubicBezTo>
                    <a:pt x="470" y="30"/>
                    <a:pt x="470" y="44"/>
                    <a:pt x="470" y="59"/>
                  </a:cubicBezTo>
                  <a:cubicBezTo>
                    <a:pt x="470" y="89"/>
                    <a:pt x="441" y="89"/>
                    <a:pt x="338" y="89"/>
                  </a:cubicBezTo>
                  <a:cubicBezTo>
                    <a:pt x="308" y="89"/>
                    <a:pt x="279" y="103"/>
                    <a:pt x="264" y="133"/>
                  </a:cubicBezTo>
                  <a:cubicBezTo>
                    <a:pt x="250" y="177"/>
                    <a:pt x="220" y="221"/>
                    <a:pt x="206" y="250"/>
                  </a:cubicBezTo>
                  <a:cubicBezTo>
                    <a:pt x="132" y="412"/>
                    <a:pt x="88" y="573"/>
                    <a:pt x="88" y="734"/>
                  </a:cubicBezTo>
                  <a:cubicBezTo>
                    <a:pt x="88" y="779"/>
                    <a:pt x="88" y="823"/>
                    <a:pt x="74" y="852"/>
                  </a:cubicBezTo>
                  <a:cubicBezTo>
                    <a:pt x="30" y="1219"/>
                    <a:pt x="0" y="1571"/>
                    <a:pt x="0" y="1938"/>
                  </a:cubicBezTo>
                  <a:cubicBezTo>
                    <a:pt x="0" y="2203"/>
                    <a:pt x="30" y="2320"/>
                    <a:pt x="103" y="2349"/>
                  </a:cubicBezTo>
                  <a:cubicBezTo>
                    <a:pt x="132" y="2364"/>
                    <a:pt x="147" y="2379"/>
                    <a:pt x="118" y="2393"/>
                  </a:cubicBezTo>
                  <a:cubicBezTo>
                    <a:pt x="103" y="2423"/>
                    <a:pt x="206" y="2643"/>
                    <a:pt x="279" y="2628"/>
                  </a:cubicBezTo>
                  <a:cubicBezTo>
                    <a:pt x="308" y="2628"/>
                    <a:pt x="338" y="2628"/>
                    <a:pt x="338" y="2658"/>
                  </a:cubicBezTo>
                  <a:cubicBezTo>
                    <a:pt x="338" y="2702"/>
                    <a:pt x="455" y="2731"/>
                    <a:pt x="499" y="2687"/>
                  </a:cubicBezTo>
                  <a:cubicBezTo>
                    <a:pt x="514" y="2672"/>
                    <a:pt x="543" y="2672"/>
                    <a:pt x="587" y="2672"/>
                  </a:cubicBezTo>
                  <a:cubicBezTo>
                    <a:pt x="617" y="2687"/>
                    <a:pt x="646" y="2672"/>
                    <a:pt x="661" y="2643"/>
                  </a:cubicBezTo>
                  <a:cubicBezTo>
                    <a:pt x="675" y="2628"/>
                    <a:pt x="705" y="2628"/>
                    <a:pt x="734" y="2628"/>
                  </a:cubicBezTo>
                  <a:cubicBezTo>
                    <a:pt x="749" y="2643"/>
                    <a:pt x="764" y="2628"/>
                    <a:pt x="749" y="2584"/>
                  </a:cubicBezTo>
                  <a:cubicBezTo>
                    <a:pt x="720" y="2511"/>
                    <a:pt x="764" y="2482"/>
                    <a:pt x="793" y="2555"/>
                  </a:cubicBezTo>
                  <a:cubicBezTo>
                    <a:pt x="793" y="2584"/>
                    <a:pt x="822" y="2614"/>
                    <a:pt x="837" y="2614"/>
                  </a:cubicBezTo>
                  <a:cubicBezTo>
                    <a:pt x="954" y="2526"/>
                    <a:pt x="1057" y="2423"/>
                    <a:pt x="1131" y="2291"/>
                  </a:cubicBezTo>
                  <a:cubicBezTo>
                    <a:pt x="1204" y="1997"/>
                    <a:pt x="1219" y="1689"/>
                    <a:pt x="1160" y="1395"/>
                  </a:cubicBezTo>
                  <a:cubicBezTo>
                    <a:pt x="1131" y="1219"/>
                    <a:pt x="1101" y="1043"/>
                    <a:pt x="1101" y="867"/>
                  </a:cubicBezTo>
                  <a:cubicBezTo>
                    <a:pt x="1087" y="397"/>
                    <a:pt x="1072" y="309"/>
                    <a:pt x="984" y="250"/>
                  </a:cubicBezTo>
                  <a:cubicBezTo>
                    <a:pt x="954" y="221"/>
                    <a:pt x="910" y="206"/>
                    <a:pt x="866" y="206"/>
                  </a:cubicBezTo>
                  <a:cubicBezTo>
                    <a:pt x="837" y="221"/>
                    <a:pt x="778" y="191"/>
                    <a:pt x="720" y="118"/>
                  </a:cubicBezTo>
                  <a:cubicBezTo>
                    <a:pt x="661" y="30"/>
                    <a:pt x="602" y="0"/>
                    <a:pt x="558" y="0"/>
                  </a:cubicBezTo>
                  <a:cubicBezTo>
                    <a:pt x="499" y="0"/>
                    <a:pt x="470" y="15"/>
                    <a:pt x="470" y="30"/>
                  </a:cubicBezTo>
                  <a:close/>
                  <a:moveTo>
                    <a:pt x="426" y="940"/>
                  </a:moveTo>
                  <a:cubicBezTo>
                    <a:pt x="426" y="984"/>
                    <a:pt x="352" y="984"/>
                    <a:pt x="338" y="925"/>
                  </a:cubicBezTo>
                  <a:cubicBezTo>
                    <a:pt x="338" y="911"/>
                    <a:pt x="338" y="896"/>
                    <a:pt x="382" y="896"/>
                  </a:cubicBezTo>
                  <a:cubicBezTo>
                    <a:pt x="397" y="896"/>
                    <a:pt x="411" y="911"/>
                    <a:pt x="426" y="940"/>
                  </a:cubicBezTo>
                  <a:close/>
                  <a:moveTo>
                    <a:pt x="499" y="2335"/>
                  </a:moveTo>
                  <a:cubicBezTo>
                    <a:pt x="499" y="2364"/>
                    <a:pt x="499" y="2393"/>
                    <a:pt x="470" y="2408"/>
                  </a:cubicBezTo>
                  <a:cubicBezTo>
                    <a:pt x="441" y="2437"/>
                    <a:pt x="397" y="2379"/>
                    <a:pt x="411" y="2320"/>
                  </a:cubicBezTo>
                  <a:cubicBezTo>
                    <a:pt x="426" y="2261"/>
                    <a:pt x="514" y="2276"/>
                    <a:pt x="499" y="2335"/>
                  </a:cubicBezTo>
                  <a:close/>
                  <a:moveTo>
                    <a:pt x="675" y="2393"/>
                  </a:moveTo>
                  <a:cubicBezTo>
                    <a:pt x="675" y="2408"/>
                    <a:pt x="661" y="2423"/>
                    <a:pt x="646" y="2423"/>
                  </a:cubicBezTo>
                  <a:cubicBezTo>
                    <a:pt x="631" y="2423"/>
                    <a:pt x="617" y="2408"/>
                    <a:pt x="617" y="2393"/>
                  </a:cubicBezTo>
                  <a:cubicBezTo>
                    <a:pt x="617" y="2379"/>
                    <a:pt x="631" y="2364"/>
                    <a:pt x="646" y="2364"/>
                  </a:cubicBezTo>
                  <a:cubicBezTo>
                    <a:pt x="661" y="2364"/>
                    <a:pt x="675" y="2379"/>
                    <a:pt x="675" y="23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4"/>
            <p:cNvSpPr/>
            <p:nvPr/>
          </p:nvSpPr>
          <p:spPr>
            <a:xfrm>
              <a:off x="8724914" y="1555576"/>
              <a:ext cx="37221" cy="94431"/>
            </a:xfrm>
            <a:custGeom>
              <a:avLst/>
              <a:gdLst/>
              <a:ahLst/>
              <a:cxnLst/>
              <a:rect l="l" t="t" r="r" b="b"/>
              <a:pathLst>
                <a:path w="1175" h="2981" extrusionOk="0">
                  <a:moveTo>
                    <a:pt x="426" y="88"/>
                  </a:moveTo>
                  <a:cubicBezTo>
                    <a:pt x="426" y="132"/>
                    <a:pt x="426" y="176"/>
                    <a:pt x="397" y="176"/>
                  </a:cubicBezTo>
                  <a:cubicBezTo>
                    <a:pt x="368" y="191"/>
                    <a:pt x="353" y="176"/>
                    <a:pt x="368" y="176"/>
                  </a:cubicBezTo>
                  <a:cubicBezTo>
                    <a:pt x="368" y="176"/>
                    <a:pt x="368" y="147"/>
                    <a:pt x="338" y="147"/>
                  </a:cubicBezTo>
                  <a:cubicBezTo>
                    <a:pt x="265" y="118"/>
                    <a:pt x="147" y="118"/>
                    <a:pt x="147" y="147"/>
                  </a:cubicBezTo>
                  <a:cubicBezTo>
                    <a:pt x="133" y="191"/>
                    <a:pt x="103" y="220"/>
                    <a:pt x="74" y="250"/>
                  </a:cubicBezTo>
                  <a:cubicBezTo>
                    <a:pt x="15" y="309"/>
                    <a:pt x="1" y="338"/>
                    <a:pt x="1" y="455"/>
                  </a:cubicBezTo>
                  <a:cubicBezTo>
                    <a:pt x="1" y="529"/>
                    <a:pt x="15" y="954"/>
                    <a:pt x="15" y="1395"/>
                  </a:cubicBezTo>
                  <a:cubicBezTo>
                    <a:pt x="15" y="1674"/>
                    <a:pt x="30" y="1953"/>
                    <a:pt x="59" y="2232"/>
                  </a:cubicBezTo>
                  <a:cubicBezTo>
                    <a:pt x="89" y="2232"/>
                    <a:pt x="89" y="2261"/>
                    <a:pt x="59" y="2305"/>
                  </a:cubicBezTo>
                  <a:cubicBezTo>
                    <a:pt x="45" y="2349"/>
                    <a:pt x="74" y="2599"/>
                    <a:pt x="133" y="2599"/>
                  </a:cubicBezTo>
                  <a:cubicBezTo>
                    <a:pt x="147" y="2599"/>
                    <a:pt x="147" y="2599"/>
                    <a:pt x="147" y="2613"/>
                  </a:cubicBezTo>
                  <a:cubicBezTo>
                    <a:pt x="133" y="2628"/>
                    <a:pt x="397" y="2936"/>
                    <a:pt x="441" y="2922"/>
                  </a:cubicBezTo>
                  <a:cubicBezTo>
                    <a:pt x="485" y="2922"/>
                    <a:pt x="529" y="2922"/>
                    <a:pt x="558" y="2951"/>
                  </a:cubicBezTo>
                  <a:cubicBezTo>
                    <a:pt x="632" y="2980"/>
                    <a:pt x="647" y="2980"/>
                    <a:pt x="661" y="2951"/>
                  </a:cubicBezTo>
                  <a:cubicBezTo>
                    <a:pt x="676" y="2907"/>
                    <a:pt x="676" y="2922"/>
                    <a:pt x="676" y="2951"/>
                  </a:cubicBezTo>
                  <a:cubicBezTo>
                    <a:pt x="676" y="2966"/>
                    <a:pt x="705" y="2951"/>
                    <a:pt x="749" y="2907"/>
                  </a:cubicBezTo>
                  <a:cubicBezTo>
                    <a:pt x="793" y="2878"/>
                    <a:pt x="808" y="2834"/>
                    <a:pt x="823" y="2790"/>
                  </a:cubicBezTo>
                  <a:cubicBezTo>
                    <a:pt x="823" y="2775"/>
                    <a:pt x="837" y="2760"/>
                    <a:pt x="867" y="2746"/>
                  </a:cubicBezTo>
                  <a:cubicBezTo>
                    <a:pt x="925" y="2716"/>
                    <a:pt x="969" y="2672"/>
                    <a:pt x="1014" y="2628"/>
                  </a:cubicBezTo>
                  <a:cubicBezTo>
                    <a:pt x="1087" y="2584"/>
                    <a:pt x="1116" y="2511"/>
                    <a:pt x="1116" y="2437"/>
                  </a:cubicBezTo>
                  <a:cubicBezTo>
                    <a:pt x="1116" y="2379"/>
                    <a:pt x="1116" y="2349"/>
                    <a:pt x="1087" y="2349"/>
                  </a:cubicBezTo>
                  <a:cubicBezTo>
                    <a:pt x="1072" y="2349"/>
                    <a:pt x="1087" y="2320"/>
                    <a:pt x="1116" y="2290"/>
                  </a:cubicBezTo>
                  <a:cubicBezTo>
                    <a:pt x="1146" y="2261"/>
                    <a:pt x="1175" y="2202"/>
                    <a:pt x="1160" y="2056"/>
                  </a:cubicBezTo>
                  <a:cubicBezTo>
                    <a:pt x="1160" y="1894"/>
                    <a:pt x="1160" y="1865"/>
                    <a:pt x="1102" y="1835"/>
                  </a:cubicBezTo>
                  <a:cubicBezTo>
                    <a:pt x="1028" y="1821"/>
                    <a:pt x="1028" y="1806"/>
                    <a:pt x="1116" y="1806"/>
                  </a:cubicBezTo>
                  <a:cubicBezTo>
                    <a:pt x="1146" y="1806"/>
                    <a:pt x="1160" y="1777"/>
                    <a:pt x="1160" y="1718"/>
                  </a:cubicBezTo>
                  <a:cubicBezTo>
                    <a:pt x="1160" y="1659"/>
                    <a:pt x="1146" y="1483"/>
                    <a:pt x="1146" y="1292"/>
                  </a:cubicBezTo>
                  <a:cubicBezTo>
                    <a:pt x="1131" y="1145"/>
                    <a:pt x="1116" y="999"/>
                    <a:pt x="1102" y="852"/>
                  </a:cubicBezTo>
                  <a:cubicBezTo>
                    <a:pt x="1087" y="778"/>
                    <a:pt x="1072" y="720"/>
                    <a:pt x="1072" y="646"/>
                  </a:cubicBezTo>
                  <a:cubicBezTo>
                    <a:pt x="1072" y="573"/>
                    <a:pt x="1043" y="499"/>
                    <a:pt x="999" y="441"/>
                  </a:cubicBezTo>
                  <a:cubicBezTo>
                    <a:pt x="969" y="411"/>
                    <a:pt x="940" y="367"/>
                    <a:pt x="896" y="338"/>
                  </a:cubicBezTo>
                  <a:cubicBezTo>
                    <a:pt x="852" y="323"/>
                    <a:pt x="808" y="294"/>
                    <a:pt x="779" y="250"/>
                  </a:cubicBezTo>
                  <a:cubicBezTo>
                    <a:pt x="735" y="206"/>
                    <a:pt x="691" y="162"/>
                    <a:pt x="676" y="176"/>
                  </a:cubicBezTo>
                  <a:cubicBezTo>
                    <a:pt x="661" y="176"/>
                    <a:pt x="647" y="162"/>
                    <a:pt x="632" y="132"/>
                  </a:cubicBezTo>
                  <a:cubicBezTo>
                    <a:pt x="588" y="74"/>
                    <a:pt x="514" y="30"/>
                    <a:pt x="441" y="15"/>
                  </a:cubicBezTo>
                  <a:cubicBezTo>
                    <a:pt x="426" y="0"/>
                    <a:pt x="412" y="44"/>
                    <a:pt x="426" y="88"/>
                  </a:cubicBezTo>
                  <a:close/>
                  <a:moveTo>
                    <a:pt x="470" y="514"/>
                  </a:moveTo>
                  <a:cubicBezTo>
                    <a:pt x="470" y="514"/>
                    <a:pt x="441" y="543"/>
                    <a:pt x="426" y="543"/>
                  </a:cubicBezTo>
                  <a:cubicBezTo>
                    <a:pt x="397" y="558"/>
                    <a:pt x="382" y="543"/>
                    <a:pt x="397" y="529"/>
                  </a:cubicBezTo>
                  <a:cubicBezTo>
                    <a:pt x="397" y="529"/>
                    <a:pt x="470" y="499"/>
                    <a:pt x="470" y="514"/>
                  </a:cubicBezTo>
                  <a:close/>
                  <a:moveTo>
                    <a:pt x="940" y="2026"/>
                  </a:moveTo>
                  <a:cubicBezTo>
                    <a:pt x="940" y="2041"/>
                    <a:pt x="925" y="2056"/>
                    <a:pt x="911" y="2041"/>
                  </a:cubicBezTo>
                  <a:cubicBezTo>
                    <a:pt x="896" y="2026"/>
                    <a:pt x="881" y="2012"/>
                    <a:pt x="881" y="1982"/>
                  </a:cubicBezTo>
                  <a:cubicBezTo>
                    <a:pt x="881" y="1967"/>
                    <a:pt x="896" y="1953"/>
                    <a:pt x="911" y="1967"/>
                  </a:cubicBezTo>
                  <a:cubicBezTo>
                    <a:pt x="925" y="1982"/>
                    <a:pt x="940" y="1997"/>
                    <a:pt x="940" y="20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4"/>
            <p:cNvSpPr/>
            <p:nvPr/>
          </p:nvSpPr>
          <p:spPr>
            <a:xfrm>
              <a:off x="8624940" y="1563938"/>
              <a:ext cx="34909" cy="75836"/>
            </a:xfrm>
            <a:custGeom>
              <a:avLst/>
              <a:gdLst/>
              <a:ahLst/>
              <a:cxnLst/>
              <a:rect l="l" t="t" r="r" b="b"/>
              <a:pathLst>
                <a:path w="1102" h="2394" extrusionOk="0">
                  <a:moveTo>
                    <a:pt x="264" y="45"/>
                  </a:moveTo>
                  <a:cubicBezTo>
                    <a:pt x="235" y="89"/>
                    <a:pt x="191" y="118"/>
                    <a:pt x="147" y="133"/>
                  </a:cubicBezTo>
                  <a:cubicBezTo>
                    <a:pt x="88" y="162"/>
                    <a:pt x="74" y="191"/>
                    <a:pt x="44" y="309"/>
                  </a:cubicBezTo>
                  <a:cubicBezTo>
                    <a:pt x="0" y="544"/>
                    <a:pt x="44" y="793"/>
                    <a:pt x="147" y="999"/>
                  </a:cubicBezTo>
                  <a:cubicBezTo>
                    <a:pt x="206" y="1175"/>
                    <a:pt x="206" y="1190"/>
                    <a:pt x="176" y="1586"/>
                  </a:cubicBezTo>
                  <a:cubicBezTo>
                    <a:pt x="162" y="1733"/>
                    <a:pt x="162" y="1865"/>
                    <a:pt x="176" y="2012"/>
                  </a:cubicBezTo>
                  <a:cubicBezTo>
                    <a:pt x="206" y="2041"/>
                    <a:pt x="206" y="2070"/>
                    <a:pt x="206" y="2100"/>
                  </a:cubicBezTo>
                  <a:cubicBezTo>
                    <a:pt x="206" y="2188"/>
                    <a:pt x="279" y="2291"/>
                    <a:pt x="338" y="2291"/>
                  </a:cubicBezTo>
                  <a:cubicBezTo>
                    <a:pt x="352" y="2276"/>
                    <a:pt x="367" y="2291"/>
                    <a:pt x="382" y="2320"/>
                  </a:cubicBezTo>
                  <a:cubicBezTo>
                    <a:pt x="382" y="2364"/>
                    <a:pt x="485" y="2393"/>
                    <a:pt x="558" y="2379"/>
                  </a:cubicBezTo>
                  <a:cubicBezTo>
                    <a:pt x="631" y="2364"/>
                    <a:pt x="690" y="2320"/>
                    <a:pt x="749" y="2276"/>
                  </a:cubicBezTo>
                  <a:cubicBezTo>
                    <a:pt x="866" y="2173"/>
                    <a:pt x="1028" y="1909"/>
                    <a:pt x="998" y="1850"/>
                  </a:cubicBezTo>
                  <a:cubicBezTo>
                    <a:pt x="998" y="1792"/>
                    <a:pt x="1013" y="1748"/>
                    <a:pt x="1028" y="1689"/>
                  </a:cubicBezTo>
                  <a:cubicBezTo>
                    <a:pt x="1087" y="1380"/>
                    <a:pt x="1101" y="1072"/>
                    <a:pt x="1072" y="764"/>
                  </a:cubicBezTo>
                  <a:cubicBezTo>
                    <a:pt x="1013" y="558"/>
                    <a:pt x="925" y="368"/>
                    <a:pt x="793" y="191"/>
                  </a:cubicBezTo>
                  <a:lnTo>
                    <a:pt x="690" y="133"/>
                  </a:lnTo>
                  <a:cubicBezTo>
                    <a:pt x="617" y="103"/>
                    <a:pt x="617" y="103"/>
                    <a:pt x="617" y="162"/>
                  </a:cubicBezTo>
                  <a:cubicBezTo>
                    <a:pt x="602" y="206"/>
                    <a:pt x="587" y="250"/>
                    <a:pt x="573" y="279"/>
                  </a:cubicBezTo>
                  <a:cubicBezTo>
                    <a:pt x="543" y="309"/>
                    <a:pt x="529" y="309"/>
                    <a:pt x="514" y="279"/>
                  </a:cubicBezTo>
                  <a:cubicBezTo>
                    <a:pt x="499" y="250"/>
                    <a:pt x="499" y="206"/>
                    <a:pt x="514" y="177"/>
                  </a:cubicBezTo>
                  <a:cubicBezTo>
                    <a:pt x="529" y="147"/>
                    <a:pt x="543" y="103"/>
                    <a:pt x="543" y="59"/>
                  </a:cubicBezTo>
                  <a:cubicBezTo>
                    <a:pt x="543" y="15"/>
                    <a:pt x="529" y="0"/>
                    <a:pt x="485" y="15"/>
                  </a:cubicBezTo>
                  <a:cubicBezTo>
                    <a:pt x="441" y="30"/>
                    <a:pt x="397" y="30"/>
                    <a:pt x="352" y="15"/>
                  </a:cubicBezTo>
                  <a:cubicBezTo>
                    <a:pt x="308" y="0"/>
                    <a:pt x="279" y="0"/>
                    <a:pt x="264" y="45"/>
                  </a:cubicBezTo>
                  <a:close/>
                  <a:moveTo>
                    <a:pt x="587" y="984"/>
                  </a:moveTo>
                  <a:cubicBezTo>
                    <a:pt x="587" y="1013"/>
                    <a:pt x="573" y="999"/>
                    <a:pt x="573" y="955"/>
                  </a:cubicBezTo>
                  <a:cubicBezTo>
                    <a:pt x="573" y="911"/>
                    <a:pt x="573" y="881"/>
                    <a:pt x="587" y="896"/>
                  </a:cubicBezTo>
                  <a:cubicBezTo>
                    <a:pt x="587" y="925"/>
                    <a:pt x="587" y="955"/>
                    <a:pt x="587" y="984"/>
                  </a:cubicBezTo>
                  <a:close/>
                  <a:moveTo>
                    <a:pt x="1042" y="1028"/>
                  </a:moveTo>
                  <a:cubicBezTo>
                    <a:pt x="1028" y="1058"/>
                    <a:pt x="1028" y="1087"/>
                    <a:pt x="1028" y="1102"/>
                  </a:cubicBezTo>
                  <a:cubicBezTo>
                    <a:pt x="1028" y="1102"/>
                    <a:pt x="1013" y="1131"/>
                    <a:pt x="984" y="1146"/>
                  </a:cubicBezTo>
                  <a:cubicBezTo>
                    <a:pt x="910" y="1190"/>
                    <a:pt x="910" y="1146"/>
                    <a:pt x="969" y="1087"/>
                  </a:cubicBezTo>
                  <a:cubicBezTo>
                    <a:pt x="998" y="1058"/>
                    <a:pt x="1013" y="1043"/>
                    <a:pt x="984" y="1013"/>
                  </a:cubicBezTo>
                  <a:cubicBezTo>
                    <a:pt x="969" y="984"/>
                    <a:pt x="954" y="969"/>
                    <a:pt x="984" y="955"/>
                  </a:cubicBezTo>
                  <a:cubicBezTo>
                    <a:pt x="1057" y="940"/>
                    <a:pt x="1072" y="955"/>
                    <a:pt x="1042" y="1028"/>
                  </a:cubicBezTo>
                  <a:close/>
                  <a:moveTo>
                    <a:pt x="558" y="1513"/>
                  </a:moveTo>
                  <a:cubicBezTo>
                    <a:pt x="543" y="1542"/>
                    <a:pt x="529" y="1557"/>
                    <a:pt x="485" y="1557"/>
                  </a:cubicBezTo>
                  <a:cubicBezTo>
                    <a:pt x="441" y="1557"/>
                    <a:pt x="441" y="1557"/>
                    <a:pt x="455" y="1513"/>
                  </a:cubicBezTo>
                  <a:cubicBezTo>
                    <a:pt x="485" y="1469"/>
                    <a:pt x="573" y="1439"/>
                    <a:pt x="558" y="1513"/>
                  </a:cubicBezTo>
                  <a:close/>
                  <a:moveTo>
                    <a:pt x="338" y="1909"/>
                  </a:moveTo>
                  <a:cubicBezTo>
                    <a:pt x="338" y="1924"/>
                    <a:pt x="338" y="1938"/>
                    <a:pt x="323" y="1938"/>
                  </a:cubicBezTo>
                  <a:cubicBezTo>
                    <a:pt x="294" y="1938"/>
                    <a:pt x="279" y="1924"/>
                    <a:pt x="279" y="1909"/>
                  </a:cubicBezTo>
                  <a:cubicBezTo>
                    <a:pt x="279" y="1894"/>
                    <a:pt x="279" y="1880"/>
                    <a:pt x="294" y="1880"/>
                  </a:cubicBezTo>
                  <a:cubicBezTo>
                    <a:pt x="323" y="1880"/>
                    <a:pt x="338" y="1894"/>
                    <a:pt x="338" y="1909"/>
                  </a:cubicBezTo>
                  <a:close/>
                  <a:moveTo>
                    <a:pt x="485" y="2070"/>
                  </a:moveTo>
                  <a:cubicBezTo>
                    <a:pt x="514" y="2070"/>
                    <a:pt x="514" y="2070"/>
                    <a:pt x="485" y="2115"/>
                  </a:cubicBezTo>
                  <a:cubicBezTo>
                    <a:pt x="441" y="2159"/>
                    <a:pt x="367" y="2129"/>
                    <a:pt x="397" y="2056"/>
                  </a:cubicBezTo>
                  <a:cubicBezTo>
                    <a:pt x="411" y="2026"/>
                    <a:pt x="411" y="2012"/>
                    <a:pt x="426" y="2041"/>
                  </a:cubicBezTo>
                  <a:cubicBezTo>
                    <a:pt x="441" y="2056"/>
                    <a:pt x="455" y="2070"/>
                    <a:pt x="485" y="20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4"/>
            <p:cNvSpPr/>
            <p:nvPr/>
          </p:nvSpPr>
          <p:spPr>
            <a:xfrm>
              <a:off x="8641190" y="1570464"/>
              <a:ext cx="1901" cy="1869"/>
            </a:xfrm>
            <a:custGeom>
              <a:avLst/>
              <a:gdLst/>
              <a:ahLst/>
              <a:cxnLst/>
              <a:rect l="l" t="t" r="r" b="b"/>
              <a:pathLst>
                <a:path w="60" h="59" extrusionOk="0">
                  <a:moveTo>
                    <a:pt x="16" y="29"/>
                  </a:moveTo>
                  <a:cubicBezTo>
                    <a:pt x="16" y="44"/>
                    <a:pt x="30" y="59"/>
                    <a:pt x="45" y="59"/>
                  </a:cubicBezTo>
                  <a:cubicBezTo>
                    <a:pt x="45" y="59"/>
                    <a:pt x="60" y="44"/>
                    <a:pt x="60" y="29"/>
                  </a:cubicBezTo>
                  <a:cubicBezTo>
                    <a:pt x="60" y="15"/>
                    <a:pt x="45" y="0"/>
                    <a:pt x="30" y="15"/>
                  </a:cubicBezTo>
                  <a:cubicBezTo>
                    <a:pt x="16" y="0"/>
                    <a:pt x="1" y="15"/>
                    <a:pt x="16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4"/>
            <p:cNvSpPr/>
            <p:nvPr/>
          </p:nvSpPr>
          <p:spPr>
            <a:xfrm>
              <a:off x="8872341" y="1611835"/>
              <a:ext cx="36778" cy="104662"/>
            </a:xfrm>
            <a:custGeom>
              <a:avLst/>
              <a:gdLst/>
              <a:ahLst/>
              <a:cxnLst/>
              <a:rect l="l" t="t" r="r" b="b"/>
              <a:pathLst>
                <a:path w="1161" h="3304" extrusionOk="0">
                  <a:moveTo>
                    <a:pt x="558" y="59"/>
                  </a:moveTo>
                  <a:cubicBezTo>
                    <a:pt x="529" y="103"/>
                    <a:pt x="485" y="118"/>
                    <a:pt x="441" y="103"/>
                  </a:cubicBezTo>
                  <a:cubicBezTo>
                    <a:pt x="411" y="89"/>
                    <a:pt x="382" y="103"/>
                    <a:pt x="353" y="162"/>
                  </a:cubicBezTo>
                  <a:cubicBezTo>
                    <a:pt x="338" y="206"/>
                    <a:pt x="323" y="236"/>
                    <a:pt x="309" y="236"/>
                  </a:cubicBezTo>
                  <a:cubicBezTo>
                    <a:pt x="250" y="324"/>
                    <a:pt x="221" y="426"/>
                    <a:pt x="206" y="529"/>
                  </a:cubicBezTo>
                  <a:cubicBezTo>
                    <a:pt x="206" y="529"/>
                    <a:pt x="206" y="573"/>
                    <a:pt x="191" y="603"/>
                  </a:cubicBezTo>
                  <a:cubicBezTo>
                    <a:pt x="177" y="647"/>
                    <a:pt x="177" y="705"/>
                    <a:pt x="191" y="764"/>
                  </a:cubicBezTo>
                  <a:cubicBezTo>
                    <a:pt x="221" y="823"/>
                    <a:pt x="206" y="852"/>
                    <a:pt x="177" y="881"/>
                  </a:cubicBezTo>
                  <a:cubicBezTo>
                    <a:pt x="118" y="1087"/>
                    <a:pt x="74" y="1307"/>
                    <a:pt x="88" y="1527"/>
                  </a:cubicBezTo>
                  <a:cubicBezTo>
                    <a:pt x="88" y="1586"/>
                    <a:pt x="88" y="1616"/>
                    <a:pt x="74" y="1616"/>
                  </a:cubicBezTo>
                  <a:cubicBezTo>
                    <a:pt x="74" y="1616"/>
                    <a:pt x="74" y="1660"/>
                    <a:pt x="103" y="1704"/>
                  </a:cubicBezTo>
                  <a:cubicBezTo>
                    <a:pt x="118" y="1762"/>
                    <a:pt x="133" y="1806"/>
                    <a:pt x="103" y="1836"/>
                  </a:cubicBezTo>
                  <a:cubicBezTo>
                    <a:pt x="74" y="1865"/>
                    <a:pt x="59" y="1880"/>
                    <a:pt x="30" y="2100"/>
                  </a:cubicBezTo>
                  <a:cubicBezTo>
                    <a:pt x="15" y="2217"/>
                    <a:pt x="15" y="2232"/>
                    <a:pt x="59" y="2203"/>
                  </a:cubicBezTo>
                  <a:cubicBezTo>
                    <a:pt x="103" y="2188"/>
                    <a:pt x="118" y="2203"/>
                    <a:pt x="103" y="2232"/>
                  </a:cubicBezTo>
                  <a:cubicBezTo>
                    <a:pt x="88" y="2261"/>
                    <a:pt x="103" y="2276"/>
                    <a:pt x="133" y="2261"/>
                  </a:cubicBezTo>
                  <a:cubicBezTo>
                    <a:pt x="177" y="2261"/>
                    <a:pt x="191" y="2261"/>
                    <a:pt x="177" y="2276"/>
                  </a:cubicBezTo>
                  <a:cubicBezTo>
                    <a:pt x="162" y="2291"/>
                    <a:pt x="147" y="2306"/>
                    <a:pt x="118" y="2306"/>
                  </a:cubicBezTo>
                  <a:cubicBezTo>
                    <a:pt x="88" y="2320"/>
                    <a:pt x="59" y="2320"/>
                    <a:pt x="44" y="2350"/>
                  </a:cubicBezTo>
                  <a:cubicBezTo>
                    <a:pt x="0" y="2379"/>
                    <a:pt x="0" y="2394"/>
                    <a:pt x="44" y="2540"/>
                  </a:cubicBezTo>
                  <a:cubicBezTo>
                    <a:pt x="74" y="2614"/>
                    <a:pt x="88" y="2702"/>
                    <a:pt x="103" y="2775"/>
                  </a:cubicBezTo>
                  <a:cubicBezTo>
                    <a:pt x="103" y="2805"/>
                    <a:pt x="118" y="2849"/>
                    <a:pt x="147" y="2849"/>
                  </a:cubicBezTo>
                  <a:cubicBezTo>
                    <a:pt x="162" y="2893"/>
                    <a:pt x="177" y="2937"/>
                    <a:pt x="177" y="2981"/>
                  </a:cubicBezTo>
                  <a:cubicBezTo>
                    <a:pt x="177" y="3098"/>
                    <a:pt x="250" y="3186"/>
                    <a:pt x="309" y="3157"/>
                  </a:cubicBezTo>
                  <a:cubicBezTo>
                    <a:pt x="323" y="3157"/>
                    <a:pt x="323" y="3157"/>
                    <a:pt x="323" y="3186"/>
                  </a:cubicBezTo>
                  <a:cubicBezTo>
                    <a:pt x="323" y="3245"/>
                    <a:pt x="382" y="3274"/>
                    <a:pt x="514" y="3289"/>
                  </a:cubicBezTo>
                  <a:cubicBezTo>
                    <a:pt x="588" y="3304"/>
                    <a:pt x="632" y="3289"/>
                    <a:pt x="632" y="3274"/>
                  </a:cubicBezTo>
                  <a:cubicBezTo>
                    <a:pt x="632" y="3260"/>
                    <a:pt x="676" y="3216"/>
                    <a:pt x="720" y="3186"/>
                  </a:cubicBezTo>
                  <a:cubicBezTo>
                    <a:pt x="867" y="3040"/>
                    <a:pt x="969" y="2849"/>
                    <a:pt x="999" y="2643"/>
                  </a:cubicBezTo>
                  <a:cubicBezTo>
                    <a:pt x="999" y="2599"/>
                    <a:pt x="999" y="2570"/>
                    <a:pt x="1013" y="2526"/>
                  </a:cubicBezTo>
                  <a:cubicBezTo>
                    <a:pt x="1057" y="2526"/>
                    <a:pt x="1072" y="2408"/>
                    <a:pt x="1043" y="2379"/>
                  </a:cubicBezTo>
                  <a:cubicBezTo>
                    <a:pt x="999" y="2364"/>
                    <a:pt x="1013" y="2364"/>
                    <a:pt x="1043" y="2350"/>
                  </a:cubicBezTo>
                  <a:cubicBezTo>
                    <a:pt x="1057" y="2335"/>
                    <a:pt x="1087" y="2188"/>
                    <a:pt x="1043" y="2159"/>
                  </a:cubicBezTo>
                  <a:cubicBezTo>
                    <a:pt x="999" y="2144"/>
                    <a:pt x="1013" y="2129"/>
                    <a:pt x="1057" y="2115"/>
                  </a:cubicBezTo>
                  <a:cubicBezTo>
                    <a:pt x="1072" y="2085"/>
                    <a:pt x="1087" y="2056"/>
                    <a:pt x="1101" y="2027"/>
                  </a:cubicBezTo>
                  <a:cubicBezTo>
                    <a:pt x="1101" y="1997"/>
                    <a:pt x="1101" y="1733"/>
                    <a:pt x="1116" y="1454"/>
                  </a:cubicBezTo>
                  <a:cubicBezTo>
                    <a:pt x="1131" y="999"/>
                    <a:pt x="1116" y="926"/>
                    <a:pt x="1087" y="926"/>
                  </a:cubicBezTo>
                  <a:cubicBezTo>
                    <a:pt x="1057" y="926"/>
                    <a:pt x="1043" y="940"/>
                    <a:pt x="1043" y="955"/>
                  </a:cubicBezTo>
                  <a:cubicBezTo>
                    <a:pt x="1043" y="970"/>
                    <a:pt x="1028" y="984"/>
                    <a:pt x="1013" y="984"/>
                  </a:cubicBezTo>
                  <a:cubicBezTo>
                    <a:pt x="955" y="984"/>
                    <a:pt x="1043" y="896"/>
                    <a:pt x="1101" y="896"/>
                  </a:cubicBezTo>
                  <a:cubicBezTo>
                    <a:pt x="1146" y="896"/>
                    <a:pt x="1131" y="896"/>
                    <a:pt x="1087" y="852"/>
                  </a:cubicBezTo>
                  <a:cubicBezTo>
                    <a:pt x="1043" y="823"/>
                    <a:pt x="1028" y="808"/>
                    <a:pt x="1087" y="837"/>
                  </a:cubicBezTo>
                  <a:cubicBezTo>
                    <a:pt x="1146" y="852"/>
                    <a:pt x="1146" y="837"/>
                    <a:pt x="1146" y="676"/>
                  </a:cubicBezTo>
                  <a:cubicBezTo>
                    <a:pt x="1160" y="588"/>
                    <a:pt x="1146" y="514"/>
                    <a:pt x="1101" y="426"/>
                  </a:cubicBezTo>
                  <a:cubicBezTo>
                    <a:pt x="1072" y="397"/>
                    <a:pt x="1043" y="338"/>
                    <a:pt x="1028" y="309"/>
                  </a:cubicBezTo>
                  <a:cubicBezTo>
                    <a:pt x="1013" y="280"/>
                    <a:pt x="984" y="265"/>
                    <a:pt x="940" y="250"/>
                  </a:cubicBezTo>
                  <a:cubicBezTo>
                    <a:pt x="925" y="250"/>
                    <a:pt x="896" y="250"/>
                    <a:pt x="896" y="236"/>
                  </a:cubicBezTo>
                  <a:cubicBezTo>
                    <a:pt x="896" y="221"/>
                    <a:pt x="881" y="206"/>
                    <a:pt x="867" y="206"/>
                  </a:cubicBezTo>
                  <a:cubicBezTo>
                    <a:pt x="852" y="206"/>
                    <a:pt x="823" y="177"/>
                    <a:pt x="823" y="147"/>
                  </a:cubicBezTo>
                  <a:cubicBezTo>
                    <a:pt x="823" y="118"/>
                    <a:pt x="823" y="89"/>
                    <a:pt x="793" y="89"/>
                  </a:cubicBezTo>
                  <a:cubicBezTo>
                    <a:pt x="764" y="89"/>
                    <a:pt x="734" y="74"/>
                    <a:pt x="720" y="59"/>
                  </a:cubicBezTo>
                  <a:cubicBezTo>
                    <a:pt x="661" y="1"/>
                    <a:pt x="602" y="1"/>
                    <a:pt x="529" y="74"/>
                  </a:cubicBezTo>
                  <a:close/>
                  <a:moveTo>
                    <a:pt x="823" y="544"/>
                  </a:moveTo>
                  <a:cubicBezTo>
                    <a:pt x="823" y="558"/>
                    <a:pt x="808" y="558"/>
                    <a:pt x="808" y="529"/>
                  </a:cubicBezTo>
                  <a:cubicBezTo>
                    <a:pt x="808" y="485"/>
                    <a:pt x="808" y="470"/>
                    <a:pt x="823" y="485"/>
                  </a:cubicBezTo>
                  <a:cubicBezTo>
                    <a:pt x="837" y="500"/>
                    <a:pt x="837" y="514"/>
                    <a:pt x="823" y="544"/>
                  </a:cubicBezTo>
                  <a:close/>
                  <a:moveTo>
                    <a:pt x="911" y="1102"/>
                  </a:moveTo>
                  <a:cubicBezTo>
                    <a:pt x="896" y="1116"/>
                    <a:pt x="867" y="1116"/>
                    <a:pt x="852" y="1102"/>
                  </a:cubicBezTo>
                  <a:cubicBezTo>
                    <a:pt x="837" y="1102"/>
                    <a:pt x="837" y="1087"/>
                    <a:pt x="867" y="1087"/>
                  </a:cubicBezTo>
                  <a:cubicBezTo>
                    <a:pt x="896" y="1087"/>
                    <a:pt x="925" y="1102"/>
                    <a:pt x="911" y="1102"/>
                  </a:cubicBezTo>
                  <a:close/>
                  <a:moveTo>
                    <a:pt x="411" y="1263"/>
                  </a:moveTo>
                  <a:cubicBezTo>
                    <a:pt x="411" y="1278"/>
                    <a:pt x="397" y="1278"/>
                    <a:pt x="397" y="1248"/>
                  </a:cubicBezTo>
                  <a:cubicBezTo>
                    <a:pt x="397" y="1219"/>
                    <a:pt x="397" y="1204"/>
                    <a:pt x="411" y="1204"/>
                  </a:cubicBezTo>
                  <a:cubicBezTo>
                    <a:pt x="411" y="1219"/>
                    <a:pt x="411" y="1248"/>
                    <a:pt x="411" y="1263"/>
                  </a:cubicBezTo>
                  <a:close/>
                  <a:moveTo>
                    <a:pt x="1057" y="1351"/>
                  </a:moveTo>
                  <a:cubicBezTo>
                    <a:pt x="1057" y="1351"/>
                    <a:pt x="1043" y="1366"/>
                    <a:pt x="1013" y="1366"/>
                  </a:cubicBezTo>
                  <a:cubicBezTo>
                    <a:pt x="984" y="1366"/>
                    <a:pt x="969" y="1351"/>
                    <a:pt x="969" y="1351"/>
                  </a:cubicBezTo>
                  <a:cubicBezTo>
                    <a:pt x="969" y="1337"/>
                    <a:pt x="984" y="1322"/>
                    <a:pt x="1013" y="1322"/>
                  </a:cubicBezTo>
                  <a:cubicBezTo>
                    <a:pt x="1043" y="1322"/>
                    <a:pt x="1057" y="1337"/>
                    <a:pt x="1057" y="1351"/>
                  </a:cubicBezTo>
                  <a:close/>
                  <a:moveTo>
                    <a:pt x="544" y="1454"/>
                  </a:moveTo>
                  <a:cubicBezTo>
                    <a:pt x="529" y="1469"/>
                    <a:pt x="514" y="1469"/>
                    <a:pt x="500" y="1483"/>
                  </a:cubicBezTo>
                  <a:cubicBezTo>
                    <a:pt x="470" y="1483"/>
                    <a:pt x="470" y="1469"/>
                    <a:pt x="500" y="1454"/>
                  </a:cubicBezTo>
                  <a:cubicBezTo>
                    <a:pt x="514" y="1439"/>
                    <a:pt x="558" y="1425"/>
                    <a:pt x="544" y="1454"/>
                  </a:cubicBezTo>
                  <a:close/>
                  <a:moveTo>
                    <a:pt x="896" y="1762"/>
                  </a:moveTo>
                  <a:cubicBezTo>
                    <a:pt x="881" y="1777"/>
                    <a:pt x="881" y="1792"/>
                    <a:pt x="867" y="1792"/>
                  </a:cubicBezTo>
                  <a:cubicBezTo>
                    <a:pt x="852" y="1792"/>
                    <a:pt x="837" y="1792"/>
                    <a:pt x="837" y="1792"/>
                  </a:cubicBezTo>
                  <a:cubicBezTo>
                    <a:pt x="837" y="1762"/>
                    <a:pt x="852" y="1762"/>
                    <a:pt x="867" y="1762"/>
                  </a:cubicBezTo>
                  <a:cubicBezTo>
                    <a:pt x="881" y="1762"/>
                    <a:pt x="896" y="1762"/>
                    <a:pt x="896" y="1762"/>
                  </a:cubicBezTo>
                  <a:close/>
                  <a:moveTo>
                    <a:pt x="764" y="2115"/>
                  </a:moveTo>
                  <a:cubicBezTo>
                    <a:pt x="793" y="2144"/>
                    <a:pt x="779" y="2144"/>
                    <a:pt x="734" y="2115"/>
                  </a:cubicBezTo>
                  <a:cubicBezTo>
                    <a:pt x="690" y="2100"/>
                    <a:pt x="661" y="2056"/>
                    <a:pt x="676" y="1997"/>
                  </a:cubicBezTo>
                  <a:lnTo>
                    <a:pt x="676" y="1924"/>
                  </a:lnTo>
                  <a:lnTo>
                    <a:pt x="705" y="1997"/>
                  </a:lnTo>
                  <a:cubicBezTo>
                    <a:pt x="720" y="2041"/>
                    <a:pt x="734" y="2071"/>
                    <a:pt x="764" y="2115"/>
                  </a:cubicBezTo>
                  <a:close/>
                  <a:moveTo>
                    <a:pt x="500" y="2056"/>
                  </a:moveTo>
                  <a:cubicBezTo>
                    <a:pt x="500" y="2085"/>
                    <a:pt x="500" y="2085"/>
                    <a:pt x="470" y="2085"/>
                  </a:cubicBezTo>
                  <a:cubicBezTo>
                    <a:pt x="441" y="2071"/>
                    <a:pt x="426" y="2056"/>
                    <a:pt x="426" y="2041"/>
                  </a:cubicBezTo>
                  <a:cubicBezTo>
                    <a:pt x="426" y="2012"/>
                    <a:pt x="426" y="1997"/>
                    <a:pt x="456" y="2012"/>
                  </a:cubicBezTo>
                  <a:cubicBezTo>
                    <a:pt x="470" y="2012"/>
                    <a:pt x="485" y="2041"/>
                    <a:pt x="500" y="2056"/>
                  </a:cubicBezTo>
                  <a:close/>
                  <a:moveTo>
                    <a:pt x="632" y="2364"/>
                  </a:moveTo>
                  <a:cubicBezTo>
                    <a:pt x="617" y="2379"/>
                    <a:pt x="602" y="2394"/>
                    <a:pt x="588" y="2394"/>
                  </a:cubicBezTo>
                  <a:cubicBezTo>
                    <a:pt x="573" y="2394"/>
                    <a:pt x="558" y="2379"/>
                    <a:pt x="558" y="2364"/>
                  </a:cubicBezTo>
                  <a:cubicBezTo>
                    <a:pt x="558" y="2350"/>
                    <a:pt x="573" y="2335"/>
                    <a:pt x="602" y="2335"/>
                  </a:cubicBezTo>
                  <a:cubicBezTo>
                    <a:pt x="632" y="2335"/>
                    <a:pt x="632" y="2350"/>
                    <a:pt x="632" y="2364"/>
                  </a:cubicBezTo>
                  <a:close/>
                  <a:moveTo>
                    <a:pt x="353" y="2394"/>
                  </a:moveTo>
                  <a:cubicBezTo>
                    <a:pt x="338" y="2408"/>
                    <a:pt x="309" y="2423"/>
                    <a:pt x="279" y="2423"/>
                  </a:cubicBezTo>
                  <a:cubicBezTo>
                    <a:pt x="250" y="2423"/>
                    <a:pt x="250" y="2423"/>
                    <a:pt x="279" y="2394"/>
                  </a:cubicBezTo>
                  <a:cubicBezTo>
                    <a:pt x="323" y="2364"/>
                    <a:pt x="367" y="2364"/>
                    <a:pt x="353" y="2394"/>
                  </a:cubicBezTo>
                  <a:close/>
                  <a:moveTo>
                    <a:pt x="676" y="2761"/>
                  </a:moveTo>
                  <a:cubicBezTo>
                    <a:pt x="676" y="2775"/>
                    <a:pt x="646" y="2790"/>
                    <a:pt x="632" y="2790"/>
                  </a:cubicBezTo>
                  <a:cubicBezTo>
                    <a:pt x="617" y="2790"/>
                    <a:pt x="617" y="2775"/>
                    <a:pt x="632" y="2761"/>
                  </a:cubicBezTo>
                  <a:cubicBezTo>
                    <a:pt x="690" y="2717"/>
                    <a:pt x="705" y="2717"/>
                    <a:pt x="676" y="27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4"/>
            <p:cNvSpPr/>
            <p:nvPr/>
          </p:nvSpPr>
          <p:spPr>
            <a:xfrm>
              <a:off x="8680724" y="1624854"/>
              <a:ext cx="35384" cy="90249"/>
            </a:xfrm>
            <a:custGeom>
              <a:avLst/>
              <a:gdLst/>
              <a:ahLst/>
              <a:cxnLst/>
              <a:rect l="l" t="t" r="r" b="b"/>
              <a:pathLst>
                <a:path w="1117" h="2849" extrusionOk="0">
                  <a:moveTo>
                    <a:pt x="397" y="30"/>
                  </a:moveTo>
                  <a:cubicBezTo>
                    <a:pt x="368" y="74"/>
                    <a:pt x="368" y="103"/>
                    <a:pt x="353" y="147"/>
                  </a:cubicBezTo>
                  <a:cubicBezTo>
                    <a:pt x="353" y="177"/>
                    <a:pt x="353" y="177"/>
                    <a:pt x="339" y="162"/>
                  </a:cubicBezTo>
                  <a:cubicBezTo>
                    <a:pt x="324" y="133"/>
                    <a:pt x="309" y="118"/>
                    <a:pt x="280" y="118"/>
                  </a:cubicBezTo>
                  <a:cubicBezTo>
                    <a:pt x="192" y="118"/>
                    <a:pt x="162" y="206"/>
                    <a:pt x="74" y="603"/>
                  </a:cubicBezTo>
                  <a:cubicBezTo>
                    <a:pt x="16" y="940"/>
                    <a:pt x="1" y="1263"/>
                    <a:pt x="30" y="1586"/>
                  </a:cubicBezTo>
                  <a:cubicBezTo>
                    <a:pt x="89" y="2144"/>
                    <a:pt x="104" y="2173"/>
                    <a:pt x="148" y="2173"/>
                  </a:cubicBezTo>
                  <a:cubicBezTo>
                    <a:pt x="177" y="2173"/>
                    <a:pt x="192" y="2188"/>
                    <a:pt x="192" y="2203"/>
                  </a:cubicBezTo>
                  <a:cubicBezTo>
                    <a:pt x="192" y="2217"/>
                    <a:pt x="162" y="2232"/>
                    <a:pt x="133" y="2217"/>
                  </a:cubicBezTo>
                  <a:cubicBezTo>
                    <a:pt x="104" y="2217"/>
                    <a:pt x="74" y="2217"/>
                    <a:pt x="74" y="2247"/>
                  </a:cubicBezTo>
                  <a:cubicBezTo>
                    <a:pt x="74" y="2276"/>
                    <a:pt x="74" y="2335"/>
                    <a:pt x="74" y="2394"/>
                  </a:cubicBezTo>
                  <a:cubicBezTo>
                    <a:pt x="74" y="2452"/>
                    <a:pt x="89" y="2511"/>
                    <a:pt x="133" y="2570"/>
                  </a:cubicBezTo>
                  <a:cubicBezTo>
                    <a:pt x="162" y="2599"/>
                    <a:pt x="177" y="2629"/>
                    <a:pt x="177" y="2643"/>
                  </a:cubicBezTo>
                  <a:cubicBezTo>
                    <a:pt x="162" y="2658"/>
                    <a:pt x="206" y="2702"/>
                    <a:pt x="250" y="2746"/>
                  </a:cubicBezTo>
                  <a:cubicBezTo>
                    <a:pt x="353" y="2819"/>
                    <a:pt x="471" y="2849"/>
                    <a:pt x="441" y="2775"/>
                  </a:cubicBezTo>
                  <a:cubicBezTo>
                    <a:pt x="427" y="2746"/>
                    <a:pt x="441" y="2731"/>
                    <a:pt x="544" y="2746"/>
                  </a:cubicBezTo>
                  <a:cubicBezTo>
                    <a:pt x="632" y="2761"/>
                    <a:pt x="662" y="2746"/>
                    <a:pt x="676" y="2702"/>
                  </a:cubicBezTo>
                  <a:cubicBezTo>
                    <a:pt x="691" y="2658"/>
                    <a:pt x="706" y="2643"/>
                    <a:pt x="720" y="2643"/>
                  </a:cubicBezTo>
                  <a:cubicBezTo>
                    <a:pt x="794" y="2614"/>
                    <a:pt x="867" y="2540"/>
                    <a:pt x="911" y="2467"/>
                  </a:cubicBezTo>
                  <a:cubicBezTo>
                    <a:pt x="911" y="2452"/>
                    <a:pt x="940" y="2423"/>
                    <a:pt x="984" y="2394"/>
                  </a:cubicBezTo>
                  <a:cubicBezTo>
                    <a:pt x="1087" y="2335"/>
                    <a:pt x="1102" y="2276"/>
                    <a:pt x="1029" y="2217"/>
                  </a:cubicBezTo>
                  <a:cubicBezTo>
                    <a:pt x="999" y="2173"/>
                    <a:pt x="999" y="2159"/>
                    <a:pt x="1014" y="2159"/>
                  </a:cubicBezTo>
                  <a:cubicBezTo>
                    <a:pt x="1029" y="2159"/>
                    <a:pt x="1043" y="2129"/>
                    <a:pt x="1043" y="2085"/>
                  </a:cubicBezTo>
                  <a:cubicBezTo>
                    <a:pt x="1043" y="2041"/>
                    <a:pt x="1058" y="1880"/>
                    <a:pt x="1073" y="1733"/>
                  </a:cubicBezTo>
                  <a:cubicBezTo>
                    <a:pt x="1117" y="1366"/>
                    <a:pt x="1117" y="999"/>
                    <a:pt x="1073" y="632"/>
                  </a:cubicBezTo>
                  <a:cubicBezTo>
                    <a:pt x="1058" y="559"/>
                    <a:pt x="1043" y="470"/>
                    <a:pt x="1029" y="412"/>
                  </a:cubicBezTo>
                  <a:cubicBezTo>
                    <a:pt x="999" y="294"/>
                    <a:pt x="926" y="206"/>
                    <a:pt x="838" y="133"/>
                  </a:cubicBezTo>
                  <a:cubicBezTo>
                    <a:pt x="808" y="118"/>
                    <a:pt x="794" y="118"/>
                    <a:pt x="794" y="133"/>
                  </a:cubicBezTo>
                  <a:cubicBezTo>
                    <a:pt x="794" y="133"/>
                    <a:pt x="779" y="133"/>
                    <a:pt x="764" y="103"/>
                  </a:cubicBezTo>
                  <a:cubicBezTo>
                    <a:pt x="735" y="74"/>
                    <a:pt x="706" y="59"/>
                    <a:pt x="676" y="45"/>
                  </a:cubicBezTo>
                  <a:cubicBezTo>
                    <a:pt x="647" y="45"/>
                    <a:pt x="617" y="45"/>
                    <a:pt x="617" y="30"/>
                  </a:cubicBezTo>
                  <a:cubicBezTo>
                    <a:pt x="617" y="15"/>
                    <a:pt x="573" y="1"/>
                    <a:pt x="515" y="1"/>
                  </a:cubicBezTo>
                  <a:cubicBezTo>
                    <a:pt x="456" y="1"/>
                    <a:pt x="397" y="15"/>
                    <a:pt x="368" y="45"/>
                  </a:cubicBezTo>
                  <a:close/>
                  <a:moveTo>
                    <a:pt x="662" y="456"/>
                  </a:moveTo>
                  <a:cubicBezTo>
                    <a:pt x="662" y="485"/>
                    <a:pt x="647" y="456"/>
                    <a:pt x="647" y="426"/>
                  </a:cubicBezTo>
                  <a:cubicBezTo>
                    <a:pt x="647" y="397"/>
                    <a:pt x="647" y="382"/>
                    <a:pt x="662" y="397"/>
                  </a:cubicBezTo>
                  <a:cubicBezTo>
                    <a:pt x="662" y="412"/>
                    <a:pt x="662" y="441"/>
                    <a:pt x="662" y="456"/>
                  </a:cubicBezTo>
                  <a:close/>
                  <a:moveTo>
                    <a:pt x="162" y="705"/>
                  </a:moveTo>
                  <a:cubicBezTo>
                    <a:pt x="162" y="720"/>
                    <a:pt x="148" y="735"/>
                    <a:pt x="133" y="735"/>
                  </a:cubicBezTo>
                  <a:cubicBezTo>
                    <a:pt x="118" y="735"/>
                    <a:pt x="118" y="720"/>
                    <a:pt x="104" y="705"/>
                  </a:cubicBezTo>
                  <a:cubicBezTo>
                    <a:pt x="104" y="691"/>
                    <a:pt x="118" y="676"/>
                    <a:pt x="133" y="676"/>
                  </a:cubicBezTo>
                  <a:cubicBezTo>
                    <a:pt x="148" y="676"/>
                    <a:pt x="162" y="691"/>
                    <a:pt x="162" y="705"/>
                  </a:cubicBezTo>
                  <a:close/>
                  <a:moveTo>
                    <a:pt x="471" y="1175"/>
                  </a:moveTo>
                  <a:cubicBezTo>
                    <a:pt x="471" y="1190"/>
                    <a:pt x="456" y="1205"/>
                    <a:pt x="441" y="1205"/>
                  </a:cubicBezTo>
                  <a:cubicBezTo>
                    <a:pt x="427" y="1205"/>
                    <a:pt x="412" y="1190"/>
                    <a:pt x="412" y="1175"/>
                  </a:cubicBezTo>
                  <a:cubicBezTo>
                    <a:pt x="412" y="1160"/>
                    <a:pt x="427" y="1146"/>
                    <a:pt x="441" y="1146"/>
                  </a:cubicBezTo>
                  <a:cubicBezTo>
                    <a:pt x="456" y="1146"/>
                    <a:pt x="471" y="1160"/>
                    <a:pt x="471" y="1175"/>
                  </a:cubicBezTo>
                  <a:close/>
                  <a:moveTo>
                    <a:pt x="1043" y="1337"/>
                  </a:moveTo>
                  <a:cubicBezTo>
                    <a:pt x="1043" y="1351"/>
                    <a:pt x="1043" y="1366"/>
                    <a:pt x="1014" y="1381"/>
                  </a:cubicBezTo>
                  <a:cubicBezTo>
                    <a:pt x="984" y="1395"/>
                    <a:pt x="970" y="1381"/>
                    <a:pt x="970" y="1351"/>
                  </a:cubicBezTo>
                  <a:cubicBezTo>
                    <a:pt x="970" y="1337"/>
                    <a:pt x="1014" y="1307"/>
                    <a:pt x="1043" y="1337"/>
                  </a:cubicBezTo>
                  <a:close/>
                  <a:moveTo>
                    <a:pt x="691" y="1718"/>
                  </a:moveTo>
                  <a:cubicBezTo>
                    <a:pt x="676" y="1733"/>
                    <a:pt x="647" y="1733"/>
                    <a:pt x="632" y="1718"/>
                  </a:cubicBezTo>
                  <a:cubicBezTo>
                    <a:pt x="617" y="1718"/>
                    <a:pt x="617" y="1704"/>
                    <a:pt x="647" y="1704"/>
                  </a:cubicBezTo>
                  <a:cubicBezTo>
                    <a:pt x="676" y="1704"/>
                    <a:pt x="691" y="1718"/>
                    <a:pt x="691" y="1718"/>
                  </a:cubicBezTo>
                  <a:close/>
                  <a:moveTo>
                    <a:pt x="999" y="2276"/>
                  </a:moveTo>
                  <a:cubicBezTo>
                    <a:pt x="999" y="2291"/>
                    <a:pt x="984" y="2291"/>
                    <a:pt x="955" y="2291"/>
                  </a:cubicBezTo>
                  <a:cubicBezTo>
                    <a:pt x="940" y="2291"/>
                    <a:pt x="896" y="2262"/>
                    <a:pt x="926" y="2232"/>
                  </a:cubicBezTo>
                  <a:cubicBezTo>
                    <a:pt x="970" y="2203"/>
                    <a:pt x="999" y="2232"/>
                    <a:pt x="999" y="22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4"/>
            <p:cNvSpPr/>
            <p:nvPr/>
          </p:nvSpPr>
          <p:spPr>
            <a:xfrm>
              <a:off x="8941176" y="1636955"/>
              <a:ext cx="34909" cy="83280"/>
            </a:xfrm>
            <a:custGeom>
              <a:avLst/>
              <a:gdLst/>
              <a:ahLst/>
              <a:cxnLst/>
              <a:rect l="l" t="t" r="r" b="b"/>
              <a:pathLst>
                <a:path w="1102" h="2629" extrusionOk="0">
                  <a:moveTo>
                    <a:pt x="353" y="15"/>
                  </a:moveTo>
                  <a:cubicBezTo>
                    <a:pt x="323" y="15"/>
                    <a:pt x="308" y="30"/>
                    <a:pt x="294" y="59"/>
                  </a:cubicBezTo>
                  <a:cubicBezTo>
                    <a:pt x="294" y="88"/>
                    <a:pt x="279" y="118"/>
                    <a:pt x="250" y="118"/>
                  </a:cubicBezTo>
                  <a:cubicBezTo>
                    <a:pt x="220" y="133"/>
                    <a:pt x="191" y="147"/>
                    <a:pt x="176" y="177"/>
                  </a:cubicBezTo>
                  <a:cubicBezTo>
                    <a:pt x="147" y="191"/>
                    <a:pt x="118" y="206"/>
                    <a:pt x="88" y="221"/>
                  </a:cubicBezTo>
                  <a:cubicBezTo>
                    <a:pt x="15" y="235"/>
                    <a:pt x="0" y="353"/>
                    <a:pt x="0" y="778"/>
                  </a:cubicBezTo>
                  <a:cubicBezTo>
                    <a:pt x="0" y="1101"/>
                    <a:pt x="0" y="1116"/>
                    <a:pt x="74" y="1175"/>
                  </a:cubicBezTo>
                  <a:cubicBezTo>
                    <a:pt x="147" y="1234"/>
                    <a:pt x="147" y="1336"/>
                    <a:pt x="44" y="1307"/>
                  </a:cubicBezTo>
                  <a:cubicBezTo>
                    <a:pt x="15" y="1307"/>
                    <a:pt x="0" y="1307"/>
                    <a:pt x="0" y="1351"/>
                  </a:cubicBezTo>
                  <a:cubicBezTo>
                    <a:pt x="0" y="1424"/>
                    <a:pt x="30" y="1439"/>
                    <a:pt x="74" y="1410"/>
                  </a:cubicBezTo>
                  <a:cubicBezTo>
                    <a:pt x="118" y="1366"/>
                    <a:pt x="103" y="1380"/>
                    <a:pt x="103" y="1410"/>
                  </a:cubicBezTo>
                  <a:cubicBezTo>
                    <a:pt x="103" y="1424"/>
                    <a:pt x="88" y="1439"/>
                    <a:pt x="74" y="1439"/>
                  </a:cubicBezTo>
                  <a:cubicBezTo>
                    <a:pt x="30" y="1439"/>
                    <a:pt x="44" y="1513"/>
                    <a:pt x="88" y="1557"/>
                  </a:cubicBezTo>
                  <a:cubicBezTo>
                    <a:pt x="147" y="1615"/>
                    <a:pt x="147" y="1645"/>
                    <a:pt x="132" y="1791"/>
                  </a:cubicBezTo>
                  <a:cubicBezTo>
                    <a:pt x="118" y="2085"/>
                    <a:pt x="132" y="2158"/>
                    <a:pt x="191" y="2173"/>
                  </a:cubicBezTo>
                  <a:cubicBezTo>
                    <a:pt x="250" y="2188"/>
                    <a:pt x="264" y="2261"/>
                    <a:pt x="220" y="2305"/>
                  </a:cubicBezTo>
                  <a:cubicBezTo>
                    <a:pt x="162" y="2335"/>
                    <a:pt x="191" y="2393"/>
                    <a:pt x="294" y="2511"/>
                  </a:cubicBezTo>
                  <a:cubicBezTo>
                    <a:pt x="411" y="2628"/>
                    <a:pt x="411" y="2628"/>
                    <a:pt x="558" y="2628"/>
                  </a:cubicBezTo>
                  <a:cubicBezTo>
                    <a:pt x="690" y="2614"/>
                    <a:pt x="822" y="2555"/>
                    <a:pt x="1013" y="2364"/>
                  </a:cubicBezTo>
                  <a:lnTo>
                    <a:pt x="1087" y="2291"/>
                  </a:lnTo>
                  <a:lnTo>
                    <a:pt x="1087" y="1924"/>
                  </a:lnTo>
                  <a:cubicBezTo>
                    <a:pt x="1101" y="1791"/>
                    <a:pt x="1101" y="1674"/>
                    <a:pt x="1072" y="1557"/>
                  </a:cubicBezTo>
                  <a:cubicBezTo>
                    <a:pt x="1057" y="1557"/>
                    <a:pt x="1057" y="1513"/>
                    <a:pt x="1072" y="1468"/>
                  </a:cubicBezTo>
                  <a:cubicBezTo>
                    <a:pt x="1087" y="1424"/>
                    <a:pt x="1072" y="1380"/>
                    <a:pt x="1057" y="1380"/>
                  </a:cubicBezTo>
                  <a:cubicBezTo>
                    <a:pt x="1028" y="1380"/>
                    <a:pt x="1028" y="1366"/>
                    <a:pt x="1057" y="1336"/>
                  </a:cubicBezTo>
                  <a:cubicBezTo>
                    <a:pt x="1072" y="1145"/>
                    <a:pt x="1043" y="955"/>
                    <a:pt x="984" y="778"/>
                  </a:cubicBezTo>
                  <a:cubicBezTo>
                    <a:pt x="954" y="705"/>
                    <a:pt x="940" y="632"/>
                    <a:pt x="940" y="544"/>
                  </a:cubicBezTo>
                  <a:cubicBezTo>
                    <a:pt x="940" y="426"/>
                    <a:pt x="896" y="279"/>
                    <a:pt x="837" y="279"/>
                  </a:cubicBezTo>
                  <a:cubicBezTo>
                    <a:pt x="778" y="279"/>
                    <a:pt x="793" y="265"/>
                    <a:pt x="793" y="250"/>
                  </a:cubicBezTo>
                  <a:cubicBezTo>
                    <a:pt x="808" y="221"/>
                    <a:pt x="793" y="206"/>
                    <a:pt x="749" y="191"/>
                  </a:cubicBezTo>
                  <a:cubicBezTo>
                    <a:pt x="705" y="191"/>
                    <a:pt x="661" y="162"/>
                    <a:pt x="646" y="118"/>
                  </a:cubicBezTo>
                  <a:cubicBezTo>
                    <a:pt x="631" y="74"/>
                    <a:pt x="587" y="44"/>
                    <a:pt x="558" y="44"/>
                  </a:cubicBezTo>
                  <a:cubicBezTo>
                    <a:pt x="514" y="44"/>
                    <a:pt x="485" y="30"/>
                    <a:pt x="441" y="30"/>
                  </a:cubicBezTo>
                  <a:cubicBezTo>
                    <a:pt x="411" y="15"/>
                    <a:pt x="382" y="0"/>
                    <a:pt x="353" y="15"/>
                  </a:cubicBezTo>
                  <a:close/>
                  <a:moveTo>
                    <a:pt x="690" y="1219"/>
                  </a:moveTo>
                  <a:cubicBezTo>
                    <a:pt x="676" y="1248"/>
                    <a:pt x="646" y="1263"/>
                    <a:pt x="646" y="1263"/>
                  </a:cubicBezTo>
                  <a:cubicBezTo>
                    <a:pt x="631" y="1248"/>
                    <a:pt x="661" y="1190"/>
                    <a:pt x="690" y="1190"/>
                  </a:cubicBezTo>
                  <a:cubicBezTo>
                    <a:pt x="720" y="1190"/>
                    <a:pt x="705" y="1204"/>
                    <a:pt x="690" y="1219"/>
                  </a:cubicBezTo>
                  <a:close/>
                  <a:moveTo>
                    <a:pt x="279" y="2026"/>
                  </a:moveTo>
                  <a:cubicBezTo>
                    <a:pt x="264" y="2070"/>
                    <a:pt x="220" y="2085"/>
                    <a:pt x="220" y="2056"/>
                  </a:cubicBezTo>
                  <a:cubicBezTo>
                    <a:pt x="220" y="2012"/>
                    <a:pt x="235" y="1997"/>
                    <a:pt x="279" y="1982"/>
                  </a:cubicBezTo>
                  <a:cubicBezTo>
                    <a:pt x="294" y="1982"/>
                    <a:pt x="294" y="2012"/>
                    <a:pt x="279" y="20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4"/>
            <p:cNvSpPr/>
            <p:nvPr/>
          </p:nvSpPr>
          <p:spPr>
            <a:xfrm>
              <a:off x="8770941" y="1643924"/>
              <a:ext cx="33990" cy="91200"/>
            </a:xfrm>
            <a:custGeom>
              <a:avLst/>
              <a:gdLst/>
              <a:ahLst/>
              <a:cxnLst/>
              <a:rect l="l" t="t" r="r" b="b"/>
              <a:pathLst>
                <a:path w="1073" h="2879" extrusionOk="0">
                  <a:moveTo>
                    <a:pt x="456" y="45"/>
                  </a:moveTo>
                  <a:cubicBezTo>
                    <a:pt x="456" y="45"/>
                    <a:pt x="427" y="59"/>
                    <a:pt x="383" y="45"/>
                  </a:cubicBezTo>
                  <a:cubicBezTo>
                    <a:pt x="339" y="30"/>
                    <a:pt x="309" y="45"/>
                    <a:pt x="309" y="59"/>
                  </a:cubicBezTo>
                  <a:cubicBezTo>
                    <a:pt x="309" y="74"/>
                    <a:pt x="280" y="89"/>
                    <a:pt x="236" y="89"/>
                  </a:cubicBezTo>
                  <a:cubicBezTo>
                    <a:pt x="177" y="74"/>
                    <a:pt x="133" y="118"/>
                    <a:pt x="118" y="162"/>
                  </a:cubicBezTo>
                  <a:cubicBezTo>
                    <a:pt x="104" y="191"/>
                    <a:pt x="89" y="235"/>
                    <a:pt x="60" y="250"/>
                  </a:cubicBezTo>
                  <a:cubicBezTo>
                    <a:pt x="16" y="280"/>
                    <a:pt x="1" y="691"/>
                    <a:pt x="1" y="1439"/>
                  </a:cubicBezTo>
                  <a:cubicBezTo>
                    <a:pt x="1" y="2085"/>
                    <a:pt x="1" y="2247"/>
                    <a:pt x="45" y="2261"/>
                  </a:cubicBezTo>
                  <a:cubicBezTo>
                    <a:pt x="74" y="2305"/>
                    <a:pt x="89" y="2364"/>
                    <a:pt x="89" y="2423"/>
                  </a:cubicBezTo>
                  <a:cubicBezTo>
                    <a:pt x="104" y="2570"/>
                    <a:pt x="104" y="2570"/>
                    <a:pt x="251" y="2746"/>
                  </a:cubicBezTo>
                  <a:cubicBezTo>
                    <a:pt x="353" y="2863"/>
                    <a:pt x="383" y="2878"/>
                    <a:pt x="471" y="2863"/>
                  </a:cubicBezTo>
                  <a:cubicBezTo>
                    <a:pt x="515" y="2863"/>
                    <a:pt x="559" y="2863"/>
                    <a:pt x="603" y="2834"/>
                  </a:cubicBezTo>
                  <a:cubicBezTo>
                    <a:pt x="603" y="2819"/>
                    <a:pt x="618" y="2805"/>
                    <a:pt x="632" y="2819"/>
                  </a:cubicBezTo>
                  <a:cubicBezTo>
                    <a:pt x="706" y="2834"/>
                    <a:pt x="764" y="2790"/>
                    <a:pt x="779" y="2731"/>
                  </a:cubicBezTo>
                  <a:cubicBezTo>
                    <a:pt x="808" y="2687"/>
                    <a:pt x="852" y="2643"/>
                    <a:pt x="897" y="2628"/>
                  </a:cubicBezTo>
                  <a:cubicBezTo>
                    <a:pt x="985" y="2599"/>
                    <a:pt x="985" y="2584"/>
                    <a:pt x="970" y="2511"/>
                  </a:cubicBezTo>
                  <a:cubicBezTo>
                    <a:pt x="955" y="2438"/>
                    <a:pt x="970" y="2379"/>
                    <a:pt x="1014" y="2320"/>
                  </a:cubicBezTo>
                  <a:cubicBezTo>
                    <a:pt x="1058" y="2232"/>
                    <a:pt x="1073" y="2188"/>
                    <a:pt x="1058" y="1894"/>
                  </a:cubicBezTo>
                  <a:cubicBezTo>
                    <a:pt x="1043" y="1498"/>
                    <a:pt x="1014" y="1307"/>
                    <a:pt x="985" y="1278"/>
                  </a:cubicBezTo>
                  <a:cubicBezTo>
                    <a:pt x="970" y="1248"/>
                    <a:pt x="955" y="1204"/>
                    <a:pt x="955" y="1160"/>
                  </a:cubicBezTo>
                  <a:cubicBezTo>
                    <a:pt x="955" y="1116"/>
                    <a:pt x="941" y="955"/>
                    <a:pt x="926" y="837"/>
                  </a:cubicBezTo>
                  <a:cubicBezTo>
                    <a:pt x="911" y="705"/>
                    <a:pt x="882" y="544"/>
                    <a:pt x="882" y="470"/>
                  </a:cubicBezTo>
                  <a:cubicBezTo>
                    <a:pt x="867" y="309"/>
                    <a:pt x="823" y="235"/>
                    <a:pt x="764" y="250"/>
                  </a:cubicBezTo>
                  <a:cubicBezTo>
                    <a:pt x="750" y="250"/>
                    <a:pt x="735" y="250"/>
                    <a:pt x="735" y="250"/>
                  </a:cubicBezTo>
                  <a:cubicBezTo>
                    <a:pt x="735" y="235"/>
                    <a:pt x="706" y="206"/>
                    <a:pt x="662" y="191"/>
                  </a:cubicBezTo>
                  <a:cubicBezTo>
                    <a:pt x="618" y="191"/>
                    <a:pt x="603" y="162"/>
                    <a:pt x="603" y="133"/>
                  </a:cubicBezTo>
                  <a:cubicBezTo>
                    <a:pt x="618" y="103"/>
                    <a:pt x="603" y="59"/>
                    <a:pt x="574" y="45"/>
                  </a:cubicBezTo>
                  <a:cubicBezTo>
                    <a:pt x="529" y="15"/>
                    <a:pt x="456" y="1"/>
                    <a:pt x="456" y="45"/>
                  </a:cubicBezTo>
                  <a:close/>
                  <a:moveTo>
                    <a:pt x="383" y="147"/>
                  </a:moveTo>
                  <a:cubicBezTo>
                    <a:pt x="383" y="162"/>
                    <a:pt x="397" y="177"/>
                    <a:pt x="383" y="177"/>
                  </a:cubicBezTo>
                  <a:lnTo>
                    <a:pt x="324" y="191"/>
                  </a:lnTo>
                  <a:cubicBezTo>
                    <a:pt x="295" y="206"/>
                    <a:pt x="295" y="191"/>
                    <a:pt x="295" y="177"/>
                  </a:cubicBezTo>
                  <a:cubicBezTo>
                    <a:pt x="309" y="147"/>
                    <a:pt x="353" y="118"/>
                    <a:pt x="383" y="162"/>
                  </a:cubicBezTo>
                  <a:close/>
                  <a:moveTo>
                    <a:pt x="794" y="353"/>
                  </a:moveTo>
                  <a:cubicBezTo>
                    <a:pt x="794" y="353"/>
                    <a:pt x="794" y="382"/>
                    <a:pt x="779" y="382"/>
                  </a:cubicBezTo>
                  <a:cubicBezTo>
                    <a:pt x="764" y="382"/>
                    <a:pt x="750" y="353"/>
                    <a:pt x="750" y="353"/>
                  </a:cubicBezTo>
                  <a:cubicBezTo>
                    <a:pt x="735" y="338"/>
                    <a:pt x="750" y="324"/>
                    <a:pt x="750" y="324"/>
                  </a:cubicBezTo>
                  <a:cubicBezTo>
                    <a:pt x="779" y="324"/>
                    <a:pt x="794" y="338"/>
                    <a:pt x="794" y="353"/>
                  </a:cubicBezTo>
                  <a:close/>
                  <a:moveTo>
                    <a:pt x="162" y="896"/>
                  </a:moveTo>
                  <a:cubicBezTo>
                    <a:pt x="148" y="911"/>
                    <a:pt x="133" y="925"/>
                    <a:pt x="104" y="925"/>
                  </a:cubicBezTo>
                  <a:cubicBezTo>
                    <a:pt x="89" y="925"/>
                    <a:pt x="74" y="911"/>
                    <a:pt x="60" y="896"/>
                  </a:cubicBezTo>
                  <a:cubicBezTo>
                    <a:pt x="60" y="881"/>
                    <a:pt x="89" y="867"/>
                    <a:pt x="118" y="867"/>
                  </a:cubicBezTo>
                  <a:cubicBezTo>
                    <a:pt x="162" y="867"/>
                    <a:pt x="177" y="896"/>
                    <a:pt x="162" y="911"/>
                  </a:cubicBezTo>
                  <a:close/>
                  <a:moveTo>
                    <a:pt x="808" y="940"/>
                  </a:moveTo>
                  <a:cubicBezTo>
                    <a:pt x="794" y="955"/>
                    <a:pt x="779" y="970"/>
                    <a:pt x="764" y="984"/>
                  </a:cubicBezTo>
                  <a:cubicBezTo>
                    <a:pt x="750" y="984"/>
                    <a:pt x="735" y="984"/>
                    <a:pt x="750" y="940"/>
                  </a:cubicBezTo>
                  <a:cubicBezTo>
                    <a:pt x="764" y="911"/>
                    <a:pt x="823" y="896"/>
                    <a:pt x="808" y="940"/>
                  </a:cubicBezTo>
                  <a:close/>
                  <a:moveTo>
                    <a:pt x="867" y="1160"/>
                  </a:moveTo>
                  <a:cubicBezTo>
                    <a:pt x="867" y="1175"/>
                    <a:pt x="838" y="1175"/>
                    <a:pt x="838" y="1146"/>
                  </a:cubicBezTo>
                  <a:cubicBezTo>
                    <a:pt x="838" y="1116"/>
                    <a:pt x="838" y="1087"/>
                    <a:pt x="852" y="1102"/>
                  </a:cubicBezTo>
                  <a:cubicBezTo>
                    <a:pt x="867" y="1116"/>
                    <a:pt x="867" y="1146"/>
                    <a:pt x="867" y="1160"/>
                  </a:cubicBezTo>
                  <a:close/>
                  <a:moveTo>
                    <a:pt x="324" y="2217"/>
                  </a:moveTo>
                  <a:cubicBezTo>
                    <a:pt x="265" y="2261"/>
                    <a:pt x="236" y="2247"/>
                    <a:pt x="265" y="2217"/>
                  </a:cubicBezTo>
                  <a:cubicBezTo>
                    <a:pt x="295" y="2188"/>
                    <a:pt x="309" y="2188"/>
                    <a:pt x="339" y="2188"/>
                  </a:cubicBezTo>
                  <a:cubicBezTo>
                    <a:pt x="368" y="2188"/>
                    <a:pt x="368" y="2188"/>
                    <a:pt x="324" y="22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4"/>
            <p:cNvSpPr/>
            <p:nvPr/>
          </p:nvSpPr>
          <p:spPr>
            <a:xfrm>
              <a:off x="8825839" y="1734617"/>
              <a:ext cx="38615" cy="89331"/>
            </a:xfrm>
            <a:custGeom>
              <a:avLst/>
              <a:gdLst/>
              <a:ahLst/>
              <a:cxnLst/>
              <a:rect l="l" t="t" r="r" b="b"/>
              <a:pathLst>
                <a:path w="1219" h="2820" extrusionOk="0">
                  <a:moveTo>
                    <a:pt x="544" y="15"/>
                  </a:moveTo>
                  <a:cubicBezTo>
                    <a:pt x="499" y="30"/>
                    <a:pt x="470" y="44"/>
                    <a:pt x="441" y="74"/>
                  </a:cubicBezTo>
                  <a:cubicBezTo>
                    <a:pt x="426" y="88"/>
                    <a:pt x="397" y="103"/>
                    <a:pt x="367" y="118"/>
                  </a:cubicBezTo>
                  <a:cubicBezTo>
                    <a:pt x="250" y="118"/>
                    <a:pt x="0" y="852"/>
                    <a:pt x="88" y="896"/>
                  </a:cubicBezTo>
                  <a:cubicBezTo>
                    <a:pt x="103" y="911"/>
                    <a:pt x="103" y="925"/>
                    <a:pt x="103" y="955"/>
                  </a:cubicBezTo>
                  <a:cubicBezTo>
                    <a:pt x="103" y="969"/>
                    <a:pt x="103" y="984"/>
                    <a:pt x="88" y="969"/>
                  </a:cubicBezTo>
                  <a:cubicBezTo>
                    <a:pt x="74" y="969"/>
                    <a:pt x="30" y="1116"/>
                    <a:pt x="44" y="1278"/>
                  </a:cubicBezTo>
                  <a:cubicBezTo>
                    <a:pt x="44" y="1351"/>
                    <a:pt x="44" y="1468"/>
                    <a:pt x="59" y="1512"/>
                  </a:cubicBezTo>
                  <a:cubicBezTo>
                    <a:pt x="59" y="1557"/>
                    <a:pt x="74" y="1601"/>
                    <a:pt x="103" y="1615"/>
                  </a:cubicBezTo>
                  <a:cubicBezTo>
                    <a:pt x="147" y="1630"/>
                    <a:pt x="176" y="1659"/>
                    <a:pt x="147" y="1689"/>
                  </a:cubicBezTo>
                  <a:cubicBezTo>
                    <a:pt x="103" y="1880"/>
                    <a:pt x="88" y="2056"/>
                    <a:pt x="103" y="2247"/>
                  </a:cubicBezTo>
                  <a:cubicBezTo>
                    <a:pt x="103" y="2349"/>
                    <a:pt x="118" y="2408"/>
                    <a:pt x="147" y="2423"/>
                  </a:cubicBezTo>
                  <a:cubicBezTo>
                    <a:pt x="176" y="2452"/>
                    <a:pt x="206" y="2496"/>
                    <a:pt x="206" y="2540"/>
                  </a:cubicBezTo>
                  <a:cubicBezTo>
                    <a:pt x="221" y="2584"/>
                    <a:pt x="235" y="2628"/>
                    <a:pt x="250" y="2658"/>
                  </a:cubicBezTo>
                  <a:cubicBezTo>
                    <a:pt x="323" y="2731"/>
                    <a:pt x="426" y="2790"/>
                    <a:pt x="529" y="2790"/>
                  </a:cubicBezTo>
                  <a:cubicBezTo>
                    <a:pt x="558" y="2775"/>
                    <a:pt x="573" y="2790"/>
                    <a:pt x="573" y="2790"/>
                  </a:cubicBezTo>
                  <a:cubicBezTo>
                    <a:pt x="573" y="2790"/>
                    <a:pt x="632" y="2819"/>
                    <a:pt x="690" y="2819"/>
                  </a:cubicBezTo>
                  <a:cubicBezTo>
                    <a:pt x="778" y="2819"/>
                    <a:pt x="808" y="2804"/>
                    <a:pt x="822" y="2746"/>
                  </a:cubicBezTo>
                  <a:cubicBezTo>
                    <a:pt x="837" y="2687"/>
                    <a:pt x="852" y="2687"/>
                    <a:pt x="896" y="2687"/>
                  </a:cubicBezTo>
                  <a:cubicBezTo>
                    <a:pt x="940" y="2687"/>
                    <a:pt x="1013" y="2628"/>
                    <a:pt x="1072" y="2467"/>
                  </a:cubicBezTo>
                  <a:cubicBezTo>
                    <a:pt x="1087" y="2437"/>
                    <a:pt x="1116" y="2408"/>
                    <a:pt x="1131" y="2408"/>
                  </a:cubicBezTo>
                  <a:cubicBezTo>
                    <a:pt x="1189" y="2379"/>
                    <a:pt x="1219" y="2056"/>
                    <a:pt x="1219" y="1483"/>
                  </a:cubicBezTo>
                  <a:cubicBezTo>
                    <a:pt x="1219" y="999"/>
                    <a:pt x="1219" y="896"/>
                    <a:pt x="1175" y="867"/>
                  </a:cubicBezTo>
                  <a:cubicBezTo>
                    <a:pt x="1131" y="837"/>
                    <a:pt x="1116" y="764"/>
                    <a:pt x="1160" y="764"/>
                  </a:cubicBezTo>
                  <a:cubicBezTo>
                    <a:pt x="1204" y="764"/>
                    <a:pt x="1204" y="588"/>
                    <a:pt x="1160" y="455"/>
                  </a:cubicBezTo>
                  <a:cubicBezTo>
                    <a:pt x="1145" y="397"/>
                    <a:pt x="1116" y="353"/>
                    <a:pt x="1101" y="353"/>
                  </a:cubicBezTo>
                  <a:cubicBezTo>
                    <a:pt x="1087" y="353"/>
                    <a:pt x="1087" y="338"/>
                    <a:pt x="1087" y="338"/>
                  </a:cubicBezTo>
                  <a:cubicBezTo>
                    <a:pt x="1101" y="323"/>
                    <a:pt x="969" y="191"/>
                    <a:pt x="911" y="191"/>
                  </a:cubicBezTo>
                  <a:cubicBezTo>
                    <a:pt x="852" y="191"/>
                    <a:pt x="822" y="132"/>
                    <a:pt x="866" y="88"/>
                  </a:cubicBezTo>
                  <a:cubicBezTo>
                    <a:pt x="896" y="59"/>
                    <a:pt x="896" y="44"/>
                    <a:pt x="866" y="30"/>
                  </a:cubicBezTo>
                  <a:cubicBezTo>
                    <a:pt x="764" y="0"/>
                    <a:pt x="661" y="0"/>
                    <a:pt x="558" y="30"/>
                  </a:cubicBezTo>
                  <a:close/>
                  <a:moveTo>
                    <a:pt x="382" y="500"/>
                  </a:moveTo>
                  <a:cubicBezTo>
                    <a:pt x="426" y="558"/>
                    <a:pt x="367" y="588"/>
                    <a:pt x="323" y="529"/>
                  </a:cubicBezTo>
                  <a:cubicBezTo>
                    <a:pt x="294" y="514"/>
                    <a:pt x="279" y="500"/>
                    <a:pt x="279" y="470"/>
                  </a:cubicBezTo>
                  <a:cubicBezTo>
                    <a:pt x="279" y="441"/>
                    <a:pt x="353" y="470"/>
                    <a:pt x="382" y="500"/>
                  </a:cubicBezTo>
                  <a:close/>
                  <a:moveTo>
                    <a:pt x="881" y="1292"/>
                  </a:moveTo>
                  <a:cubicBezTo>
                    <a:pt x="881" y="1307"/>
                    <a:pt x="881" y="1322"/>
                    <a:pt x="881" y="1322"/>
                  </a:cubicBezTo>
                  <a:cubicBezTo>
                    <a:pt x="866" y="1322"/>
                    <a:pt x="852" y="1307"/>
                    <a:pt x="852" y="1292"/>
                  </a:cubicBezTo>
                  <a:cubicBezTo>
                    <a:pt x="837" y="1278"/>
                    <a:pt x="852" y="1263"/>
                    <a:pt x="852" y="1263"/>
                  </a:cubicBezTo>
                  <a:cubicBezTo>
                    <a:pt x="866" y="1263"/>
                    <a:pt x="881" y="1278"/>
                    <a:pt x="881" y="1292"/>
                  </a:cubicBezTo>
                  <a:close/>
                  <a:moveTo>
                    <a:pt x="705" y="1997"/>
                  </a:moveTo>
                  <a:cubicBezTo>
                    <a:pt x="676" y="2026"/>
                    <a:pt x="661" y="2041"/>
                    <a:pt x="661" y="2070"/>
                  </a:cubicBezTo>
                  <a:cubicBezTo>
                    <a:pt x="661" y="2085"/>
                    <a:pt x="646" y="2100"/>
                    <a:pt x="617" y="2100"/>
                  </a:cubicBezTo>
                  <a:cubicBezTo>
                    <a:pt x="588" y="2100"/>
                    <a:pt x="573" y="2114"/>
                    <a:pt x="588" y="2144"/>
                  </a:cubicBezTo>
                  <a:cubicBezTo>
                    <a:pt x="602" y="2173"/>
                    <a:pt x="588" y="2188"/>
                    <a:pt x="573" y="2188"/>
                  </a:cubicBezTo>
                  <a:cubicBezTo>
                    <a:pt x="558" y="2188"/>
                    <a:pt x="544" y="2158"/>
                    <a:pt x="544" y="2129"/>
                  </a:cubicBezTo>
                  <a:cubicBezTo>
                    <a:pt x="544" y="2100"/>
                    <a:pt x="558" y="2070"/>
                    <a:pt x="588" y="2070"/>
                  </a:cubicBezTo>
                  <a:cubicBezTo>
                    <a:pt x="646" y="2070"/>
                    <a:pt x="646" y="2041"/>
                    <a:pt x="588" y="1997"/>
                  </a:cubicBezTo>
                  <a:cubicBezTo>
                    <a:pt x="544" y="1953"/>
                    <a:pt x="573" y="1953"/>
                    <a:pt x="646" y="1953"/>
                  </a:cubicBezTo>
                  <a:cubicBezTo>
                    <a:pt x="720" y="1953"/>
                    <a:pt x="749" y="1968"/>
                    <a:pt x="705" y="1997"/>
                  </a:cubicBezTo>
                  <a:close/>
                  <a:moveTo>
                    <a:pt x="499" y="2423"/>
                  </a:moveTo>
                  <a:cubicBezTo>
                    <a:pt x="514" y="2452"/>
                    <a:pt x="499" y="2467"/>
                    <a:pt x="485" y="2481"/>
                  </a:cubicBezTo>
                  <a:cubicBezTo>
                    <a:pt x="470" y="2511"/>
                    <a:pt x="470" y="2525"/>
                    <a:pt x="455" y="2511"/>
                  </a:cubicBezTo>
                  <a:cubicBezTo>
                    <a:pt x="455" y="2496"/>
                    <a:pt x="455" y="2467"/>
                    <a:pt x="455" y="2452"/>
                  </a:cubicBezTo>
                  <a:cubicBezTo>
                    <a:pt x="455" y="2408"/>
                    <a:pt x="485" y="2379"/>
                    <a:pt x="514" y="2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4"/>
            <p:cNvSpPr/>
            <p:nvPr/>
          </p:nvSpPr>
          <p:spPr>
            <a:xfrm>
              <a:off x="8896986" y="1736929"/>
              <a:ext cx="33990" cy="93987"/>
            </a:xfrm>
            <a:custGeom>
              <a:avLst/>
              <a:gdLst/>
              <a:ahLst/>
              <a:cxnLst/>
              <a:rect l="l" t="t" r="r" b="b"/>
              <a:pathLst>
                <a:path w="1073" h="2967" extrusionOk="0">
                  <a:moveTo>
                    <a:pt x="500" y="45"/>
                  </a:moveTo>
                  <a:cubicBezTo>
                    <a:pt x="500" y="45"/>
                    <a:pt x="485" y="59"/>
                    <a:pt x="456" y="59"/>
                  </a:cubicBezTo>
                  <a:cubicBezTo>
                    <a:pt x="441" y="59"/>
                    <a:pt x="412" y="59"/>
                    <a:pt x="412" y="89"/>
                  </a:cubicBezTo>
                  <a:cubicBezTo>
                    <a:pt x="412" y="104"/>
                    <a:pt x="397" y="118"/>
                    <a:pt x="353" y="133"/>
                  </a:cubicBezTo>
                  <a:cubicBezTo>
                    <a:pt x="309" y="162"/>
                    <a:pt x="279" y="206"/>
                    <a:pt x="250" y="250"/>
                  </a:cubicBezTo>
                  <a:cubicBezTo>
                    <a:pt x="206" y="338"/>
                    <a:pt x="191" y="427"/>
                    <a:pt x="191" y="794"/>
                  </a:cubicBezTo>
                  <a:cubicBezTo>
                    <a:pt x="206" y="1058"/>
                    <a:pt x="177" y="1322"/>
                    <a:pt x="133" y="1572"/>
                  </a:cubicBezTo>
                  <a:cubicBezTo>
                    <a:pt x="89" y="1762"/>
                    <a:pt x="45" y="1968"/>
                    <a:pt x="45" y="2027"/>
                  </a:cubicBezTo>
                  <a:cubicBezTo>
                    <a:pt x="30" y="2100"/>
                    <a:pt x="30" y="2203"/>
                    <a:pt x="15" y="2262"/>
                  </a:cubicBezTo>
                  <a:cubicBezTo>
                    <a:pt x="1" y="2335"/>
                    <a:pt x="1" y="2423"/>
                    <a:pt x="15" y="2496"/>
                  </a:cubicBezTo>
                  <a:cubicBezTo>
                    <a:pt x="45" y="2775"/>
                    <a:pt x="323" y="2966"/>
                    <a:pt x="514" y="2834"/>
                  </a:cubicBezTo>
                  <a:cubicBezTo>
                    <a:pt x="705" y="2702"/>
                    <a:pt x="867" y="2496"/>
                    <a:pt x="837" y="2364"/>
                  </a:cubicBezTo>
                  <a:cubicBezTo>
                    <a:pt x="837" y="2350"/>
                    <a:pt x="837" y="2335"/>
                    <a:pt x="852" y="2335"/>
                  </a:cubicBezTo>
                  <a:cubicBezTo>
                    <a:pt x="867" y="2335"/>
                    <a:pt x="896" y="2262"/>
                    <a:pt x="911" y="2159"/>
                  </a:cubicBezTo>
                  <a:cubicBezTo>
                    <a:pt x="925" y="2041"/>
                    <a:pt x="969" y="1909"/>
                    <a:pt x="984" y="1821"/>
                  </a:cubicBezTo>
                  <a:cubicBezTo>
                    <a:pt x="1028" y="1704"/>
                    <a:pt x="1028" y="1645"/>
                    <a:pt x="984" y="1616"/>
                  </a:cubicBezTo>
                  <a:cubicBezTo>
                    <a:pt x="955" y="1601"/>
                    <a:pt x="969" y="1586"/>
                    <a:pt x="984" y="1572"/>
                  </a:cubicBezTo>
                  <a:cubicBezTo>
                    <a:pt x="1013" y="1572"/>
                    <a:pt x="1028" y="1528"/>
                    <a:pt x="1043" y="1293"/>
                  </a:cubicBezTo>
                  <a:lnTo>
                    <a:pt x="1043" y="1102"/>
                  </a:lnTo>
                  <a:cubicBezTo>
                    <a:pt x="1043" y="1072"/>
                    <a:pt x="1043" y="970"/>
                    <a:pt x="1058" y="838"/>
                  </a:cubicBezTo>
                  <a:cubicBezTo>
                    <a:pt x="1072" y="515"/>
                    <a:pt x="1028" y="265"/>
                    <a:pt x="955" y="206"/>
                  </a:cubicBezTo>
                  <a:cubicBezTo>
                    <a:pt x="911" y="177"/>
                    <a:pt x="881" y="162"/>
                    <a:pt x="837" y="162"/>
                  </a:cubicBezTo>
                  <a:cubicBezTo>
                    <a:pt x="808" y="162"/>
                    <a:pt x="793" y="148"/>
                    <a:pt x="793" y="133"/>
                  </a:cubicBezTo>
                  <a:cubicBezTo>
                    <a:pt x="793" y="118"/>
                    <a:pt x="764" y="118"/>
                    <a:pt x="749" y="118"/>
                  </a:cubicBezTo>
                  <a:cubicBezTo>
                    <a:pt x="720" y="133"/>
                    <a:pt x="705" y="118"/>
                    <a:pt x="676" y="59"/>
                  </a:cubicBezTo>
                  <a:cubicBezTo>
                    <a:pt x="661" y="15"/>
                    <a:pt x="632" y="1"/>
                    <a:pt x="573" y="1"/>
                  </a:cubicBezTo>
                  <a:cubicBezTo>
                    <a:pt x="500" y="1"/>
                    <a:pt x="500" y="15"/>
                    <a:pt x="500" y="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4"/>
            <p:cNvSpPr/>
            <p:nvPr/>
          </p:nvSpPr>
          <p:spPr>
            <a:xfrm>
              <a:off x="8685381" y="1749949"/>
              <a:ext cx="32596" cy="56323"/>
            </a:xfrm>
            <a:custGeom>
              <a:avLst/>
              <a:gdLst/>
              <a:ahLst/>
              <a:cxnLst/>
              <a:rect l="l" t="t" r="r" b="b"/>
              <a:pathLst>
                <a:path w="1029" h="1778" extrusionOk="0">
                  <a:moveTo>
                    <a:pt x="397" y="60"/>
                  </a:moveTo>
                  <a:cubicBezTo>
                    <a:pt x="353" y="74"/>
                    <a:pt x="324" y="89"/>
                    <a:pt x="280" y="89"/>
                  </a:cubicBezTo>
                  <a:cubicBezTo>
                    <a:pt x="192" y="89"/>
                    <a:pt x="177" y="104"/>
                    <a:pt x="147" y="177"/>
                  </a:cubicBezTo>
                  <a:cubicBezTo>
                    <a:pt x="118" y="236"/>
                    <a:pt x="103" y="250"/>
                    <a:pt x="74" y="236"/>
                  </a:cubicBezTo>
                  <a:cubicBezTo>
                    <a:pt x="59" y="236"/>
                    <a:pt x="45" y="236"/>
                    <a:pt x="30" y="265"/>
                  </a:cubicBezTo>
                  <a:cubicBezTo>
                    <a:pt x="1" y="427"/>
                    <a:pt x="1" y="588"/>
                    <a:pt x="30" y="750"/>
                  </a:cubicBezTo>
                  <a:cubicBezTo>
                    <a:pt x="59" y="838"/>
                    <a:pt x="59" y="926"/>
                    <a:pt x="59" y="1014"/>
                  </a:cubicBezTo>
                  <a:cubicBezTo>
                    <a:pt x="45" y="1117"/>
                    <a:pt x="59" y="1175"/>
                    <a:pt x="59" y="1175"/>
                  </a:cubicBezTo>
                  <a:cubicBezTo>
                    <a:pt x="59" y="1175"/>
                    <a:pt x="89" y="1205"/>
                    <a:pt x="89" y="1249"/>
                  </a:cubicBezTo>
                  <a:cubicBezTo>
                    <a:pt x="89" y="1396"/>
                    <a:pt x="147" y="1542"/>
                    <a:pt x="250" y="1660"/>
                  </a:cubicBezTo>
                  <a:cubicBezTo>
                    <a:pt x="309" y="1733"/>
                    <a:pt x="412" y="1777"/>
                    <a:pt x="515" y="1763"/>
                  </a:cubicBezTo>
                  <a:cubicBezTo>
                    <a:pt x="617" y="1763"/>
                    <a:pt x="676" y="1763"/>
                    <a:pt x="676" y="1733"/>
                  </a:cubicBezTo>
                  <a:cubicBezTo>
                    <a:pt x="676" y="1704"/>
                    <a:pt x="705" y="1689"/>
                    <a:pt x="735" y="1689"/>
                  </a:cubicBezTo>
                  <a:cubicBezTo>
                    <a:pt x="837" y="1616"/>
                    <a:pt x="911" y="1513"/>
                    <a:pt x="970" y="1410"/>
                  </a:cubicBezTo>
                  <a:cubicBezTo>
                    <a:pt x="970" y="1381"/>
                    <a:pt x="970" y="1366"/>
                    <a:pt x="984" y="1351"/>
                  </a:cubicBezTo>
                  <a:cubicBezTo>
                    <a:pt x="1028" y="1131"/>
                    <a:pt x="1028" y="911"/>
                    <a:pt x="999" y="676"/>
                  </a:cubicBezTo>
                  <a:cubicBezTo>
                    <a:pt x="970" y="544"/>
                    <a:pt x="852" y="353"/>
                    <a:pt x="793" y="353"/>
                  </a:cubicBezTo>
                  <a:cubicBezTo>
                    <a:pt x="779" y="353"/>
                    <a:pt x="749" y="353"/>
                    <a:pt x="749" y="338"/>
                  </a:cubicBezTo>
                  <a:cubicBezTo>
                    <a:pt x="749" y="324"/>
                    <a:pt x="764" y="309"/>
                    <a:pt x="779" y="309"/>
                  </a:cubicBezTo>
                  <a:cubicBezTo>
                    <a:pt x="808" y="309"/>
                    <a:pt x="764" y="250"/>
                    <a:pt x="632" y="118"/>
                  </a:cubicBezTo>
                  <a:cubicBezTo>
                    <a:pt x="573" y="30"/>
                    <a:pt x="426" y="1"/>
                    <a:pt x="397" y="60"/>
                  </a:cubicBezTo>
                  <a:close/>
                  <a:moveTo>
                    <a:pt x="500" y="118"/>
                  </a:moveTo>
                  <a:cubicBezTo>
                    <a:pt x="470" y="148"/>
                    <a:pt x="470" y="148"/>
                    <a:pt x="485" y="104"/>
                  </a:cubicBezTo>
                  <a:cubicBezTo>
                    <a:pt x="500" y="74"/>
                    <a:pt x="500" y="60"/>
                    <a:pt x="515" y="74"/>
                  </a:cubicBezTo>
                  <a:cubicBezTo>
                    <a:pt x="529" y="74"/>
                    <a:pt x="515" y="104"/>
                    <a:pt x="500" y="118"/>
                  </a:cubicBezTo>
                  <a:close/>
                  <a:moveTo>
                    <a:pt x="353" y="559"/>
                  </a:moveTo>
                  <a:cubicBezTo>
                    <a:pt x="353" y="603"/>
                    <a:pt x="338" y="617"/>
                    <a:pt x="294" y="617"/>
                  </a:cubicBezTo>
                  <a:cubicBezTo>
                    <a:pt x="221" y="617"/>
                    <a:pt x="206" y="573"/>
                    <a:pt x="250" y="515"/>
                  </a:cubicBezTo>
                  <a:cubicBezTo>
                    <a:pt x="280" y="500"/>
                    <a:pt x="294" y="471"/>
                    <a:pt x="294" y="441"/>
                  </a:cubicBezTo>
                  <a:cubicBezTo>
                    <a:pt x="309" y="397"/>
                    <a:pt x="353" y="500"/>
                    <a:pt x="353" y="559"/>
                  </a:cubicBezTo>
                  <a:close/>
                  <a:moveTo>
                    <a:pt x="147" y="1087"/>
                  </a:moveTo>
                  <a:cubicBezTo>
                    <a:pt x="147" y="1102"/>
                    <a:pt x="147" y="1117"/>
                    <a:pt x="133" y="1117"/>
                  </a:cubicBezTo>
                  <a:cubicBezTo>
                    <a:pt x="118" y="1117"/>
                    <a:pt x="103" y="1102"/>
                    <a:pt x="103" y="1087"/>
                  </a:cubicBezTo>
                  <a:cubicBezTo>
                    <a:pt x="103" y="1073"/>
                    <a:pt x="103" y="1058"/>
                    <a:pt x="118" y="1058"/>
                  </a:cubicBezTo>
                  <a:cubicBezTo>
                    <a:pt x="133" y="1058"/>
                    <a:pt x="133" y="1073"/>
                    <a:pt x="147" y="1087"/>
                  </a:cubicBezTo>
                  <a:close/>
                  <a:moveTo>
                    <a:pt x="470" y="1572"/>
                  </a:moveTo>
                  <a:cubicBezTo>
                    <a:pt x="470" y="1601"/>
                    <a:pt x="456" y="1616"/>
                    <a:pt x="441" y="1601"/>
                  </a:cubicBezTo>
                  <a:cubicBezTo>
                    <a:pt x="441" y="1601"/>
                    <a:pt x="441" y="1572"/>
                    <a:pt x="441" y="1557"/>
                  </a:cubicBezTo>
                  <a:cubicBezTo>
                    <a:pt x="441" y="1542"/>
                    <a:pt x="485" y="1528"/>
                    <a:pt x="470" y="15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4"/>
            <p:cNvSpPr/>
            <p:nvPr/>
          </p:nvSpPr>
          <p:spPr>
            <a:xfrm>
              <a:off x="8753297" y="1762525"/>
              <a:ext cx="44190" cy="82330"/>
            </a:xfrm>
            <a:custGeom>
              <a:avLst/>
              <a:gdLst/>
              <a:ahLst/>
              <a:cxnLst/>
              <a:rect l="l" t="t" r="r" b="b"/>
              <a:pathLst>
                <a:path w="1395" h="2599" extrusionOk="0">
                  <a:moveTo>
                    <a:pt x="587" y="30"/>
                  </a:moveTo>
                  <a:cubicBezTo>
                    <a:pt x="587" y="44"/>
                    <a:pt x="587" y="59"/>
                    <a:pt x="587" y="59"/>
                  </a:cubicBezTo>
                  <a:cubicBezTo>
                    <a:pt x="617" y="59"/>
                    <a:pt x="631" y="74"/>
                    <a:pt x="617" y="88"/>
                  </a:cubicBezTo>
                  <a:cubicBezTo>
                    <a:pt x="617" y="118"/>
                    <a:pt x="602" y="132"/>
                    <a:pt x="587" y="132"/>
                  </a:cubicBezTo>
                  <a:cubicBezTo>
                    <a:pt x="558" y="132"/>
                    <a:pt x="543" y="118"/>
                    <a:pt x="543" y="103"/>
                  </a:cubicBezTo>
                  <a:cubicBezTo>
                    <a:pt x="543" y="44"/>
                    <a:pt x="470" y="15"/>
                    <a:pt x="441" y="59"/>
                  </a:cubicBezTo>
                  <a:cubicBezTo>
                    <a:pt x="411" y="88"/>
                    <a:pt x="396" y="74"/>
                    <a:pt x="367" y="74"/>
                  </a:cubicBezTo>
                  <a:cubicBezTo>
                    <a:pt x="294" y="59"/>
                    <a:pt x="147" y="162"/>
                    <a:pt x="147" y="206"/>
                  </a:cubicBezTo>
                  <a:cubicBezTo>
                    <a:pt x="147" y="235"/>
                    <a:pt x="132" y="264"/>
                    <a:pt x="118" y="294"/>
                  </a:cubicBezTo>
                  <a:cubicBezTo>
                    <a:pt x="73" y="353"/>
                    <a:pt x="59" y="441"/>
                    <a:pt x="59" y="514"/>
                  </a:cubicBezTo>
                  <a:cubicBezTo>
                    <a:pt x="44" y="617"/>
                    <a:pt x="29" y="734"/>
                    <a:pt x="15" y="778"/>
                  </a:cubicBezTo>
                  <a:cubicBezTo>
                    <a:pt x="15" y="822"/>
                    <a:pt x="15" y="866"/>
                    <a:pt x="44" y="837"/>
                  </a:cubicBezTo>
                  <a:cubicBezTo>
                    <a:pt x="59" y="822"/>
                    <a:pt x="73" y="822"/>
                    <a:pt x="44" y="866"/>
                  </a:cubicBezTo>
                  <a:cubicBezTo>
                    <a:pt x="0" y="1145"/>
                    <a:pt x="0" y="1424"/>
                    <a:pt x="29" y="1703"/>
                  </a:cubicBezTo>
                  <a:cubicBezTo>
                    <a:pt x="44" y="1733"/>
                    <a:pt x="44" y="1777"/>
                    <a:pt x="29" y="1806"/>
                  </a:cubicBezTo>
                  <a:cubicBezTo>
                    <a:pt x="29" y="1865"/>
                    <a:pt x="59" y="1938"/>
                    <a:pt x="88" y="1997"/>
                  </a:cubicBezTo>
                  <a:cubicBezTo>
                    <a:pt x="118" y="2041"/>
                    <a:pt x="132" y="2114"/>
                    <a:pt x="147" y="2173"/>
                  </a:cubicBezTo>
                  <a:cubicBezTo>
                    <a:pt x="162" y="2246"/>
                    <a:pt x="220" y="2305"/>
                    <a:pt x="294" y="2320"/>
                  </a:cubicBezTo>
                  <a:cubicBezTo>
                    <a:pt x="323" y="2320"/>
                    <a:pt x="338" y="2334"/>
                    <a:pt x="338" y="2364"/>
                  </a:cubicBezTo>
                  <a:cubicBezTo>
                    <a:pt x="338" y="2393"/>
                    <a:pt x="455" y="2511"/>
                    <a:pt x="499" y="2511"/>
                  </a:cubicBezTo>
                  <a:cubicBezTo>
                    <a:pt x="514" y="2511"/>
                    <a:pt x="529" y="2481"/>
                    <a:pt x="529" y="2452"/>
                  </a:cubicBezTo>
                  <a:cubicBezTo>
                    <a:pt x="529" y="2364"/>
                    <a:pt x="573" y="2393"/>
                    <a:pt x="587" y="2496"/>
                  </a:cubicBezTo>
                  <a:cubicBezTo>
                    <a:pt x="602" y="2584"/>
                    <a:pt x="617" y="2584"/>
                    <a:pt x="661" y="2584"/>
                  </a:cubicBezTo>
                  <a:cubicBezTo>
                    <a:pt x="690" y="2599"/>
                    <a:pt x="734" y="2584"/>
                    <a:pt x="749" y="2569"/>
                  </a:cubicBezTo>
                  <a:cubicBezTo>
                    <a:pt x="778" y="2555"/>
                    <a:pt x="808" y="2555"/>
                    <a:pt x="852" y="2569"/>
                  </a:cubicBezTo>
                  <a:cubicBezTo>
                    <a:pt x="896" y="2584"/>
                    <a:pt x="954" y="2584"/>
                    <a:pt x="998" y="2540"/>
                  </a:cubicBezTo>
                  <a:cubicBezTo>
                    <a:pt x="1028" y="2511"/>
                    <a:pt x="1072" y="2496"/>
                    <a:pt x="1116" y="2496"/>
                  </a:cubicBezTo>
                  <a:cubicBezTo>
                    <a:pt x="1160" y="2496"/>
                    <a:pt x="1233" y="2393"/>
                    <a:pt x="1336" y="2202"/>
                  </a:cubicBezTo>
                  <a:cubicBezTo>
                    <a:pt x="1395" y="2085"/>
                    <a:pt x="1395" y="2070"/>
                    <a:pt x="1336" y="1982"/>
                  </a:cubicBezTo>
                  <a:cubicBezTo>
                    <a:pt x="1292" y="1923"/>
                    <a:pt x="1263" y="1909"/>
                    <a:pt x="1248" y="1938"/>
                  </a:cubicBezTo>
                  <a:cubicBezTo>
                    <a:pt x="1233" y="1953"/>
                    <a:pt x="1219" y="1953"/>
                    <a:pt x="1204" y="1967"/>
                  </a:cubicBezTo>
                  <a:cubicBezTo>
                    <a:pt x="1160" y="1967"/>
                    <a:pt x="1145" y="1791"/>
                    <a:pt x="1175" y="1659"/>
                  </a:cubicBezTo>
                  <a:cubicBezTo>
                    <a:pt x="1219" y="1424"/>
                    <a:pt x="1219" y="1204"/>
                    <a:pt x="1175" y="984"/>
                  </a:cubicBezTo>
                  <a:cubicBezTo>
                    <a:pt x="1131" y="881"/>
                    <a:pt x="1101" y="764"/>
                    <a:pt x="1101" y="646"/>
                  </a:cubicBezTo>
                  <a:cubicBezTo>
                    <a:pt x="1101" y="617"/>
                    <a:pt x="1116" y="587"/>
                    <a:pt x="1131" y="602"/>
                  </a:cubicBezTo>
                  <a:cubicBezTo>
                    <a:pt x="1160" y="602"/>
                    <a:pt x="1175" y="573"/>
                    <a:pt x="1175" y="543"/>
                  </a:cubicBezTo>
                  <a:cubicBezTo>
                    <a:pt x="1160" y="411"/>
                    <a:pt x="1131" y="294"/>
                    <a:pt x="1072" y="191"/>
                  </a:cubicBezTo>
                  <a:cubicBezTo>
                    <a:pt x="1057" y="191"/>
                    <a:pt x="1028" y="235"/>
                    <a:pt x="1013" y="309"/>
                  </a:cubicBezTo>
                  <a:cubicBezTo>
                    <a:pt x="998" y="367"/>
                    <a:pt x="984" y="411"/>
                    <a:pt x="969" y="411"/>
                  </a:cubicBezTo>
                  <a:cubicBezTo>
                    <a:pt x="940" y="397"/>
                    <a:pt x="940" y="382"/>
                    <a:pt x="940" y="353"/>
                  </a:cubicBezTo>
                  <a:cubicBezTo>
                    <a:pt x="954" y="309"/>
                    <a:pt x="896" y="235"/>
                    <a:pt x="866" y="250"/>
                  </a:cubicBezTo>
                  <a:cubicBezTo>
                    <a:pt x="837" y="279"/>
                    <a:pt x="837" y="250"/>
                    <a:pt x="822" y="235"/>
                  </a:cubicBezTo>
                  <a:cubicBezTo>
                    <a:pt x="808" y="220"/>
                    <a:pt x="837" y="220"/>
                    <a:pt x="881" y="220"/>
                  </a:cubicBezTo>
                  <a:cubicBezTo>
                    <a:pt x="910" y="220"/>
                    <a:pt x="954" y="206"/>
                    <a:pt x="954" y="103"/>
                  </a:cubicBezTo>
                  <a:cubicBezTo>
                    <a:pt x="954" y="15"/>
                    <a:pt x="954" y="15"/>
                    <a:pt x="910" y="59"/>
                  </a:cubicBezTo>
                  <a:cubicBezTo>
                    <a:pt x="866" y="103"/>
                    <a:pt x="866" y="103"/>
                    <a:pt x="822" y="59"/>
                  </a:cubicBezTo>
                  <a:cubicBezTo>
                    <a:pt x="793" y="15"/>
                    <a:pt x="778" y="0"/>
                    <a:pt x="778" y="59"/>
                  </a:cubicBezTo>
                  <a:cubicBezTo>
                    <a:pt x="763" y="118"/>
                    <a:pt x="763" y="103"/>
                    <a:pt x="763" y="59"/>
                  </a:cubicBezTo>
                  <a:cubicBezTo>
                    <a:pt x="749" y="15"/>
                    <a:pt x="734" y="15"/>
                    <a:pt x="675" y="15"/>
                  </a:cubicBezTo>
                  <a:cubicBezTo>
                    <a:pt x="617" y="15"/>
                    <a:pt x="587" y="0"/>
                    <a:pt x="587" y="30"/>
                  </a:cubicBezTo>
                  <a:close/>
                  <a:moveTo>
                    <a:pt x="411" y="176"/>
                  </a:moveTo>
                  <a:cubicBezTo>
                    <a:pt x="441" y="250"/>
                    <a:pt x="426" y="250"/>
                    <a:pt x="382" y="206"/>
                  </a:cubicBezTo>
                  <a:cubicBezTo>
                    <a:pt x="338" y="162"/>
                    <a:pt x="338" y="132"/>
                    <a:pt x="367" y="132"/>
                  </a:cubicBezTo>
                  <a:cubicBezTo>
                    <a:pt x="411" y="132"/>
                    <a:pt x="411" y="147"/>
                    <a:pt x="411" y="176"/>
                  </a:cubicBezTo>
                  <a:close/>
                  <a:moveTo>
                    <a:pt x="602" y="309"/>
                  </a:moveTo>
                  <a:cubicBezTo>
                    <a:pt x="602" y="323"/>
                    <a:pt x="573" y="323"/>
                    <a:pt x="573" y="294"/>
                  </a:cubicBezTo>
                  <a:cubicBezTo>
                    <a:pt x="573" y="264"/>
                    <a:pt x="573" y="235"/>
                    <a:pt x="587" y="250"/>
                  </a:cubicBezTo>
                  <a:cubicBezTo>
                    <a:pt x="602" y="264"/>
                    <a:pt x="602" y="294"/>
                    <a:pt x="587" y="309"/>
                  </a:cubicBezTo>
                  <a:close/>
                  <a:moveTo>
                    <a:pt x="881" y="323"/>
                  </a:moveTo>
                  <a:cubicBezTo>
                    <a:pt x="881" y="338"/>
                    <a:pt x="866" y="353"/>
                    <a:pt x="852" y="353"/>
                  </a:cubicBezTo>
                  <a:cubicBezTo>
                    <a:pt x="837" y="353"/>
                    <a:pt x="837" y="338"/>
                    <a:pt x="837" y="323"/>
                  </a:cubicBezTo>
                  <a:cubicBezTo>
                    <a:pt x="852" y="309"/>
                    <a:pt x="852" y="309"/>
                    <a:pt x="866" y="309"/>
                  </a:cubicBezTo>
                  <a:cubicBezTo>
                    <a:pt x="866" y="309"/>
                    <a:pt x="866" y="309"/>
                    <a:pt x="866" y="338"/>
                  </a:cubicBezTo>
                  <a:close/>
                  <a:moveTo>
                    <a:pt x="338" y="529"/>
                  </a:moveTo>
                  <a:cubicBezTo>
                    <a:pt x="338" y="558"/>
                    <a:pt x="294" y="558"/>
                    <a:pt x="279" y="514"/>
                  </a:cubicBezTo>
                  <a:cubicBezTo>
                    <a:pt x="264" y="485"/>
                    <a:pt x="279" y="499"/>
                    <a:pt x="308" y="499"/>
                  </a:cubicBezTo>
                  <a:cubicBezTo>
                    <a:pt x="323" y="499"/>
                    <a:pt x="323" y="514"/>
                    <a:pt x="323" y="529"/>
                  </a:cubicBezTo>
                  <a:close/>
                  <a:moveTo>
                    <a:pt x="719" y="646"/>
                  </a:moveTo>
                  <a:cubicBezTo>
                    <a:pt x="719" y="705"/>
                    <a:pt x="675" y="705"/>
                    <a:pt x="661" y="631"/>
                  </a:cubicBezTo>
                  <a:cubicBezTo>
                    <a:pt x="631" y="573"/>
                    <a:pt x="661" y="587"/>
                    <a:pt x="675" y="602"/>
                  </a:cubicBezTo>
                  <a:cubicBezTo>
                    <a:pt x="690" y="602"/>
                    <a:pt x="705" y="631"/>
                    <a:pt x="705" y="646"/>
                  </a:cubicBezTo>
                  <a:close/>
                  <a:moveTo>
                    <a:pt x="778" y="954"/>
                  </a:moveTo>
                  <a:cubicBezTo>
                    <a:pt x="778" y="969"/>
                    <a:pt x="734" y="969"/>
                    <a:pt x="690" y="940"/>
                  </a:cubicBezTo>
                  <a:cubicBezTo>
                    <a:pt x="675" y="925"/>
                    <a:pt x="661" y="910"/>
                    <a:pt x="675" y="881"/>
                  </a:cubicBezTo>
                  <a:cubicBezTo>
                    <a:pt x="690" y="866"/>
                    <a:pt x="705" y="866"/>
                    <a:pt x="734" y="881"/>
                  </a:cubicBezTo>
                  <a:cubicBezTo>
                    <a:pt x="749" y="910"/>
                    <a:pt x="763" y="925"/>
                    <a:pt x="763" y="954"/>
                  </a:cubicBezTo>
                  <a:close/>
                  <a:moveTo>
                    <a:pt x="1013" y="969"/>
                  </a:moveTo>
                  <a:cubicBezTo>
                    <a:pt x="1013" y="999"/>
                    <a:pt x="1013" y="1028"/>
                    <a:pt x="984" y="1028"/>
                  </a:cubicBezTo>
                  <a:cubicBezTo>
                    <a:pt x="969" y="1028"/>
                    <a:pt x="969" y="1028"/>
                    <a:pt x="969" y="1013"/>
                  </a:cubicBezTo>
                  <a:cubicBezTo>
                    <a:pt x="969" y="984"/>
                    <a:pt x="954" y="969"/>
                    <a:pt x="940" y="954"/>
                  </a:cubicBezTo>
                  <a:cubicBezTo>
                    <a:pt x="940" y="925"/>
                    <a:pt x="940" y="910"/>
                    <a:pt x="969" y="910"/>
                  </a:cubicBezTo>
                  <a:cubicBezTo>
                    <a:pt x="984" y="925"/>
                    <a:pt x="998" y="954"/>
                    <a:pt x="1013" y="969"/>
                  </a:cubicBezTo>
                  <a:close/>
                  <a:moveTo>
                    <a:pt x="529" y="1439"/>
                  </a:moveTo>
                  <a:cubicBezTo>
                    <a:pt x="529" y="1454"/>
                    <a:pt x="499" y="1468"/>
                    <a:pt x="470" y="1454"/>
                  </a:cubicBezTo>
                  <a:cubicBezTo>
                    <a:pt x="441" y="1439"/>
                    <a:pt x="426" y="1439"/>
                    <a:pt x="470" y="1395"/>
                  </a:cubicBezTo>
                  <a:cubicBezTo>
                    <a:pt x="514" y="1366"/>
                    <a:pt x="499" y="1366"/>
                    <a:pt x="485" y="1336"/>
                  </a:cubicBezTo>
                  <a:cubicBezTo>
                    <a:pt x="470" y="1321"/>
                    <a:pt x="470" y="1292"/>
                    <a:pt x="485" y="1277"/>
                  </a:cubicBezTo>
                  <a:cubicBezTo>
                    <a:pt x="499" y="1233"/>
                    <a:pt x="543" y="1380"/>
                    <a:pt x="529" y="1439"/>
                  </a:cubicBezTo>
                  <a:close/>
                  <a:moveTo>
                    <a:pt x="719" y="2070"/>
                  </a:moveTo>
                  <a:cubicBezTo>
                    <a:pt x="690" y="2100"/>
                    <a:pt x="675" y="2056"/>
                    <a:pt x="690" y="2011"/>
                  </a:cubicBezTo>
                  <a:cubicBezTo>
                    <a:pt x="719" y="1953"/>
                    <a:pt x="719" y="1953"/>
                    <a:pt x="719" y="2011"/>
                  </a:cubicBezTo>
                  <a:cubicBezTo>
                    <a:pt x="734" y="2026"/>
                    <a:pt x="734" y="2056"/>
                    <a:pt x="719" y="20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4"/>
            <p:cNvSpPr/>
            <p:nvPr/>
          </p:nvSpPr>
          <p:spPr>
            <a:xfrm>
              <a:off x="8957902" y="1786695"/>
              <a:ext cx="35384" cy="75836"/>
            </a:xfrm>
            <a:custGeom>
              <a:avLst/>
              <a:gdLst/>
              <a:ahLst/>
              <a:cxnLst/>
              <a:rect l="l" t="t" r="r" b="b"/>
              <a:pathLst>
                <a:path w="1117" h="2394" extrusionOk="0">
                  <a:moveTo>
                    <a:pt x="397" y="45"/>
                  </a:moveTo>
                  <a:cubicBezTo>
                    <a:pt x="382" y="74"/>
                    <a:pt x="353" y="89"/>
                    <a:pt x="353" y="103"/>
                  </a:cubicBezTo>
                  <a:cubicBezTo>
                    <a:pt x="353" y="118"/>
                    <a:pt x="280" y="206"/>
                    <a:pt x="236" y="206"/>
                  </a:cubicBezTo>
                  <a:cubicBezTo>
                    <a:pt x="162" y="206"/>
                    <a:pt x="103" y="309"/>
                    <a:pt x="89" y="441"/>
                  </a:cubicBezTo>
                  <a:cubicBezTo>
                    <a:pt x="89" y="500"/>
                    <a:pt x="89" y="558"/>
                    <a:pt x="59" y="617"/>
                  </a:cubicBezTo>
                  <a:cubicBezTo>
                    <a:pt x="59" y="661"/>
                    <a:pt x="59" y="705"/>
                    <a:pt x="59" y="749"/>
                  </a:cubicBezTo>
                  <a:cubicBezTo>
                    <a:pt x="74" y="793"/>
                    <a:pt x="74" y="837"/>
                    <a:pt x="59" y="881"/>
                  </a:cubicBezTo>
                  <a:cubicBezTo>
                    <a:pt x="30" y="911"/>
                    <a:pt x="15" y="1014"/>
                    <a:pt x="15" y="1248"/>
                  </a:cubicBezTo>
                  <a:cubicBezTo>
                    <a:pt x="15" y="1351"/>
                    <a:pt x="30" y="1395"/>
                    <a:pt x="59" y="1395"/>
                  </a:cubicBezTo>
                  <a:cubicBezTo>
                    <a:pt x="118" y="1395"/>
                    <a:pt x="133" y="1469"/>
                    <a:pt x="74" y="1527"/>
                  </a:cubicBezTo>
                  <a:cubicBezTo>
                    <a:pt x="30" y="1601"/>
                    <a:pt x="1" y="1894"/>
                    <a:pt x="45" y="1894"/>
                  </a:cubicBezTo>
                  <a:cubicBezTo>
                    <a:pt x="89" y="1894"/>
                    <a:pt x="74" y="1924"/>
                    <a:pt x="74" y="1953"/>
                  </a:cubicBezTo>
                  <a:cubicBezTo>
                    <a:pt x="118" y="2071"/>
                    <a:pt x="206" y="2159"/>
                    <a:pt x="324" y="2203"/>
                  </a:cubicBezTo>
                  <a:cubicBezTo>
                    <a:pt x="353" y="2203"/>
                    <a:pt x="382" y="2217"/>
                    <a:pt x="382" y="2247"/>
                  </a:cubicBezTo>
                  <a:cubicBezTo>
                    <a:pt x="397" y="2261"/>
                    <a:pt x="426" y="2276"/>
                    <a:pt x="456" y="2276"/>
                  </a:cubicBezTo>
                  <a:cubicBezTo>
                    <a:pt x="500" y="2276"/>
                    <a:pt x="529" y="2291"/>
                    <a:pt x="573" y="2305"/>
                  </a:cubicBezTo>
                  <a:cubicBezTo>
                    <a:pt x="720" y="2394"/>
                    <a:pt x="911" y="2129"/>
                    <a:pt x="955" y="1792"/>
                  </a:cubicBezTo>
                  <a:cubicBezTo>
                    <a:pt x="970" y="1645"/>
                    <a:pt x="970" y="1630"/>
                    <a:pt x="926" y="1615"/>
                  </a:cubicBezTo>
                  <a:cubicBezTo>
                    <a:pt x="882" y="1601"/>
                    <a:pt x="882" y="1601"/>
                    <a:pt x="926" y="1601"/>
                  </a:cubicBezTo>
                  <a:cubicBezTo>
                    <a:pt x="955" y="1601"/>
                    <a:pt x="1043" y="1322"/>
                    <a:pt x="1043" y="1131"/>
                  </a:cubicBezTo>
                  <a:cubicBezTo>
                    <a:pt x="1043" y="1072"/>
                    <a:pt x="1043" y="1014"/>
                    <a:pt x="1058" y="955"/>
                  </a:cubicBezTo>
                  <a:cubicBezTo>
                    <a:pt x="1116" y="881"/>
                    <a:pt x="1028" y="221"/>
                    <a:pt x="984" y="265"/>
                  </a:cubicBezTo>
                  <a:cubicBezTo>
                    <a:pt x="984" y="280"/>
                    <a:pt x="955" y="250"/>
                    <a:pt x="940" y="221"/>
                  </a:cubicBezTo>
                  <a:cubicBezTo>
                    <a:pt x="911" y="177"/>
                    <a:pt x="882" y="162"/>
                    <a:pt x="838" y="162"/>
                  </a:cubicBezTo>
                  <a:cubicBezTo>
                    <a:pt x="793" y="147"/>
                    <a:pt x="764" y="147"/>
                    <a:pt x="735" y="133"/>
                  </a:cubicBezTo>
                  <a:cubicBezTo>
                    <a:pt x="720" y="118"/>
                    <a:pt x="705" y="147"/>
                    <a:pt x="720" y="206"/>
                  </a:cubicBezTo>
                  <a:cubicBezTo>
                    <a:pt x="720" y="250"/>
                    <a:pt x="720" y="280"/>
                    <a:pt x="691" y="280"/>
                  </a:cubicBezTo>
                  <a:cubicBezTo>
                    <a:pt x="676" y="280"/>
                    <a:pt x="661" y="236"/>
                    <a:pt x="661" y="177"/>
                  </a:cubicBezTo>
                  <a:cubicBezTo>
                    <a:pt x="661" y="74"/>
                    <a:pt x="661" y="59"/>
                    <a:pt x="588" y="30"/>
                  </a:cubicBezTo>
                  <a:cubicBezTo>
                    <a:pt x="500" y="1"/>
                    <a:pt x="470" y="1"/>
                    <a:pt x="412" y="45"/>
                  </a:cubicBezTo>
                  <a:close/>
                  <a:moveTo>
                    <a:pt x="691" y="324"/>
                  </a:moveTo>
                  <a:cubicBezTo>
                    <a:pt x="735" y="353"/>
                    <a:pt x="749" y="353"/>
                    <a:pt x="764" y="324"/>
                  </a:cubicBezTo>
                  <a:cubicBezTo>
                    <a:pt x="793" y="250"/>
                    <a:pt x="808" y="294"/>
                    <a:pt x="808" y="368"/>
                  </a:cubicBezTo>
                  <a:cubicBezTo>
                    <a:pt x="793" y="456"/>
                    <a:pt x="793" y="456"/>
                    <a:pt x="749" y="412"/>
                  </a:cubicBezTo>
                  <a:cubicBezTo>
                    <a:pt x="720" y="382"/>
                    <a:pt x="676" y="368"/>
                    <a:pt x="647" y="382"/>
                  </a:cubicBezTo>
                  <a:cubicBezTo>
                    <a:pt x="617" y="382"/>
                    <a:pt x="588" y="368"/>
                    <a:pt x="588" y="338"/>
                  </a:cubicBezTo>
                  <a:cubicBezTo>
                    <a:pt x="573" y="280"/>
                    <a:pt x="603" y="280"/>
                    <a:pt x="691" y="324"/>
                  </a:cubicBezTo>
                  <a:close/>
                  <a:moveTo>
                    <a:pt x="852" y="720"/>
                  </a:moveTo>
                  <a:cubicBezTo>
                    <a:pt x="867" y="705"/>
                    <a:pt x="882" y="720"/>
                    <a:pt x="896" y="735"/>
                  </a:cubicBezTo>
                  <a:cubicBezTo>
                    <a:pt x="911" y="749"/>
                    <a:pt x="896" y="764"/>
                    <a:pt x="882" y="779"/>
                  </a:cubicBezTo>
                  <a:cubicBezTo>
                    <a:pt x="838" y="808"/>
                    <a:pt x="749" y="705"/>
                    <a:pt x="764" y="661"/>
                  </a:cubicBezTo>
                  <a:cubicBezTo>
                    <a:pt x="779" y="603"/>
                    <a:pt x="779" y="617"/>
                    <a:pt x="808" y="676"/>
                  </a:cubicBezTo>
                  <a:cubicBezTo>
                    <a:pt x="823" y="720"/>
                    <a:pt x="838" y="735"/>
                    <a:pt x="852" y="720"/>
                  </a:cubicBezTo>
                  <a:close/>
                  <a:moveTo>
                    <a:pt x="265" y="1513"/>
                  </a:moveTo>
                  <a:cubicBezTo>
                    <a:pt x="265" y="1527"/>
                    <a:pt x="265" y="1542"/>
                    <a:pt x="250" y="1542"/>
                  </a:cubicBezTo>
                  <a:cubicBezTo>
                    <a:pt x="250" y="1542"/>
                    <a:pt x="236" y="1527"/>
                    <a:pt x="221" y="1513"/>
                  </a:cubicBezTo>
                  <a:cubicBezTo>
                    <a:pt x="206" y="1498"/>
                    <a:pt x="221" y="1483"/>
                    <a:pt x="236" y="1483"/>
                  </a:cubicBezTo>
                  <a:cubicBezTo>
                    <a:pt x="250" y="1483"/>
                    <a:pt x="265" y="1498"/>
                    <a:pt x="265" y="1513"/>
                  </a:cubicBezTo>
                  <a:close/>
                  <a:moveTo>
                    <a:pt x="412" y="1630"/>
                  </a:moveTo>
                  <a:cubicBezTo>
                    <a:pt x="426" y="1660"/>
                    <a:pt x="412" y="1674"/>
                    <a:pt x="397" y="1674"/>
                  </a:cubicBezTo>
                  <a:cubicBezTo>
                    <a:pt x="397" y="1674"/>
                    <a:pt x="382" y="1660"/>
                    <a:pt x="382" y="1630"/>
                  </a:cubicBezTo>
                  <a:cubicBezTo>
                    <a:pt x="382" y="1615"/>
                    <a:pt x="382" y="1586"/>
                    <a:pt x="382" y="1586"/>
                  </a:cubicBezTo>
                  <a:cubicBezTo>
                    <a:pt x="397" y="1586"/>
                    <a:pt x="412" y="1615"/>
                    <a:pt x="426" y="1630"/>
                  </a:cubicBezTo>
                  <a:close/>
                  <a:moveTo>
                    <a:pt x="764" y="1953"/>
                  </a:moveTo>
                  <a:cubicBezTo>
                    <a:pt x="779" y="1983"/>
                    <a:pt x="793" y="2027"/>
                    <a:pt x="808" y="2071"/>
                  </a:cubicBezTo>
                  <a:cubicBezTo>
                    <a:pt x="764" y="2056"/>
                    <a:pt x="720" y="2027"/>
                    <a:pt x="705" y="1983"/>
                  </a:cubicBezTo>
                  <a:cubicBezTo>
                    <a:pt x="705" y="1953"/>
                    <a:pt x="691" y="1924"/>
                    <a:pt x="661" y="1924"/>
                  </a:cubicBezTo>
                  <a:cubicBezTo>
                    <a:pt x="647" y="1924"/>
                    <a:pt x="632" y="1909"/>
                    <a:pt x="647" y="1880"/>
                  </a:cubicBezTo>
                  <a:cubicBezTo>
                    <a:pt x="676" y="1821"/>
                    <a:pt x="705" y="1836"/>
                    <a:pt x="764" y="19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4"/>
            <p:cNvSpPr/>
            <p:nvPr/>
          </p:nvSpPr>
          <p:spPr>
            <a:xfrm>
              <a:off x="8834201" y="1830410"/>
              <a:ext cx="33990" cy="90249"/>
            </a:xfrm>
            <a:custGeom>
              <a:avLst/>
              <a:gdLst/>
              <a:ahLst/>
              <a:cxnLst/>
              <a:rect l="l" t="t" r="r" b="b"/>
              <a:pathLst>
                <a:path w="1073" h="2849" extrusionOk="0">
                  <a:moveTo>
                    <a:pt x="412" y="59"/>
                  </a:moveTo>
                  <a:cubicBezTo>
                    <a:pt x="397" y="89"/>
                    <a:pt x="368" y="103"/>
                    <a:pt x="324" y="118"/>
                  </a:cubicBezTo>
                  <a:cubicBezTo>
                    <a:pt x="294" y="118"/>
                    <a:pt x="265" y="147"/>
                    <a:pt x="265" y="191"/>
                  </a:cubicBezTo>
                  <a:cubicBezTo>
                    <a:pt x="265" y="250"/>
                    <a:pt x="265" y="250"/>
                    <a:pt x="235" y="206"/>
                  </a:cubicBezTo>
                  <a:cubicBezTo>
                    <a:pt x="221" y="162"/>
                    <a:pt x="221" y="162"/>
                    <a:pt x="162" y="221"/>
                  </a:cubicBezTo>
                  <a:cubicBezTo>
                    <a:pt x="74" y="324"/>
                    <a:pt x="30" y="500"/>
                    <a:pt x="15" y="896"/>
                  </a:cubicBezTo>
                  <a:cubicBezTo>
                    <a:pt x="1" y="1219"/>
                    <a:pt x="15" y="1263"/>
                    <a:pt x="59" y="1307"/>
                  </a:cubicBezTo>
                  <a:cubicBezTo>
                    <a:pt x="89" y="1351"/>
                    <a:pt x="103" y="1351"/>
                    <a:pt x="59" y="1395"/>
                  </a:cubicBezTo>
                  <a:cubicBezTo>
                    <a:pt x="15" y="1439"/>
                    <a:pt x="1" y="1513"/>
                    <a:pt x="30" y="1704"/>
                  </a:cubicBezTo>
                  <a:cubicBezTo>
                    <a:pt x="30" y="1792"/>
                    <a:pt x="45" y="1821"/>
                    <a:pt x="74" y="1821"/>
                  </a:cubicBezTo>
                  <a:cubicBezTo>
                    <a:pt x="118" y="1821"/>
                    <a:pt x="118" y="1836"/>
                    <a:pt x="103" y="1850"/>
                  </a:cubicBezTo>
                  <a:cubicBezTo>
                    <a:pt x="74" y="1909"/>
                    <a:pt x="74" y="1983"/>
                    <a:pt x="74" y="2041"/>
                  </a:cubicBezTo>
                  <a:lnTo>
                    <a:pt x="74" y="2247"/>
                  </a:lnTo>
                  <a:cubicBezTo>
                    <a:pt x="74" y="2276"/>
                    <a:pt x="89" y="2305"/>
                    <a:pt x="118" y="2305"/>
                  </a:cubicBezTo>
                  <a:cubicBezTo>
                    <a:pt x="133" y="2305"/>
                    <a:pt x="133" y="2320"/>
                    <a:pt x="118" y="2335"/>
                  </a:cubicBezTo>
                  <a:cubicBezTo>
                    <a:pt x="89" y="2394"/>
                    <a:pt x="177" y="2570"/>
                    <a:pt x="294" y="2702"/>
                  </a:cubicBezTo>
                  <a:cubicBezTo>
                    <a:pt x="412" y="2819"/>
                    <a:pt x="426" y="2834"/>
                    <a:pt x="485" y="2819"/>
                  </a:cubicBezTo>
                  <a:cubicBezTo>
                    <a:pt x="529" y="2819"/>
                    <a:pt x="573" y="2819"/>
                    <a:pt x="602" y="2834"/>
                  </a:cubicBezTo>
                  <a:cubicBezTo>
                    <a:pt x="617" y="2849"/>
                    <a:pt x="632" y="2834"/>
                    <a:pt x="632" y="2819"/>
                  </a:cubicBezTo>
                  <a:cubicBezTo>
                    <a:pt x="632" y="2805"/>
                    <a:pt x="647" y="2775"/>
                    <a:pt x="676" y="2775"/>
                  </a:cubicBezTo>
                  <a:cubicBezTo>
                    <a:pt x="720" y="2775"/>
                    <a:pt x="837" y="2628"/>
                    <a:pt x="823" y="2584"/>
                  </a:cubicBezTo>
                  <a:cubicBezTo>
                    <a:pt x="793" y="2555"/>
                    <a:pt x="823" y="2555"/>
                    <a:pt x="852" y="2570"/>
                  </a:cubicBezTo>
                  <a:cubicBezTo>
                    <a:pt x="867" y="2584"/>
                    <a:pt x="881" y="2570"/>
                    <a:pt x="881" y="2540"/>
                  </a:cubicBezTo>
                  <a:cubicBezTo>
                    <a:pt x="881" y="2511"/>
                    <a:pt x="896" y="2496"/>
                    <a:pt x="925" y="2496"/>
                  </a:cubicBezTo>
                  <a:cubicBezTo>
                    <a:pt x="955" y="2496"/>
                    <a:pt x="984" y="2438"/>
                    <a:pt x="1014" y="2291"/>
                  </a:cubicBezTo>
                  <a:cubicBezTo>
                    <a:pt x="1072" y="2012"/>
                    <a:pt x="1058" y="911"/>
                    <a:pt x="984" y="808"/>
                  </a:cubicBezTo>
                  <a:cubicBezTo>
                    <a:pt x="970" y="720"/>
                    <a:pt x="955" y="647"/>
                    <a:pt x="940" y="573"/>
                  </a:cubicBezTo>
                  <a:cubicBezTo>
                    <a:pt x="911" y="338"/>
                    <a:pt x="867" y="250"/>
                    <a:pt x="764" y="250"/>
                  </a:cubicBezTo>
                  <a:cubicBezTo>
                    <a:pt x="720" y="250"/>
                    <a:pt x="691" y="221"/>
                    <a:pt x="676" y="191"/>
                  </a:cubicBezTo>
                  <a:cubicBezTo>
                    <a:pt x="647" y="103"/>
                    <a:pt x="412" y="1"/>
                    <a:pt x="397" y="74"/>
                  </a:cubicBezTo>
                  <a:close/>
                  <a:moveTo>
                    <a:pt x="602" y="412"/>
                  </a:moveTo>
                  <a:cubicBezTo>
                    <a:pt x="529" y="456"/>
                    <a:pt x="514" y="441"/>
                    <a:pt x="544" y="382"/>
                  </a:cubicBezTo>
                  <a:cubicBezTo>
                    <a:pt x="573" y="309"/>
                    <a:pt x="588" y="324"/>
                    <a:pt x="602" y="353"/>
                  </a:cubicBezTo>
                  <a:cubicBezTo>
                    <a:pt x="632" y="368"/>
                    <a:pt x="632" y="397"/>
                    <a:pt x="602" y="412"/>
                  </a:cubicBezTo>
                  <a:close/>
                  <a:moveTo>
                    <a:pt x="368" y="2056"/>
                  </a:moveTo>
                  <a:cubicBezTo>
                    <a:pt x="382" y="2056"/>
                    <a:pt x="397" y="2056"/>
                    <a:pt x="382" y="2100"/>
                  </a:cubicBezTo>
                  <a:cubicBezTo>
                    <a:pt x="382" y="2129"/>
                    <a:pt x="382" y="2144"/>
                    <a:pt x="368" y="2144"/>
                  </a:cubicBezTo>
                  <a:cubicBezTo>
                    <a:pt x="338" y="2144"/>
                    <a:pt x="324" y="2159"/>
                    <a:pt x="309" y="2188"/>
                  </a:cubicBezTo>
                  <a:cubicBezTo>
                    <a:pt x="250" y="2217"/>
                    <a:pt x="250" y="2217"/>
                    <a:pt x="280" y="2173"/>
                  </a:cubicBezTo>
                  <a:cubicBezTo>
                    <a:pt x="280" y="2129"/>
                    <a:pt x="294" y="2100"/>
                    <a:pt x="309" y="2071"/>
                  </a:cubicBezTo>
                  <a:cubicBezTo>
                    <a:pt x="324" y="1997"/>
                    <a:pt x="324" y="1997"/>
                    <a:pt x="338" y="2041"/>
                  </a:cubicBezTo>
                  <a:cubicBezTo>
                    <a:pt x="353" y="2071"/>
                    <a:pt x="353" y="2071"/>
                    <a:pt x="368" y="2056"/>
                  </a:cubicBezTo>
                  <a:close/>
                  <a:moveTo>
                    <a:pt x="544" y="2570"/>
                  </a:moveTo>
                  <a:cubicBezTo>
                    <a:pt x="544" y="2584"/>
                    <a:pt x="529" y="2599"/>
                    <a:pt x="514" y="2599"/>
                  </a:cubicBezTo>
                  <a:cubicBezTo>
                    <a:pt x="500" y="2599"/>
                    <a:pt x="485" y="2584"/>
                    <a:pt x="500" y="2570"/>
                  </a:cubicBezTo>
                  <a:cubicBezTo>
                    <a:pt x="500" y="2555"/>
                    <a:pt x="514" y="2540"/>
                    <a:pt x="529" y="2540"/>
                  </a:cubicBezTo>
                  <a:cubicBezTo>
                    <a:pt x="529" y="2540"/>
                    <a:pt x="544" y="2555"/>
                    <a:pt x="544" y="2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4"/>
            <p:cNvSpPr/>
            <p:nvPr/>
          </p:nvSpPr>
          <p:spPr>
            <a:xfrm>
              <a:off x="8705369" y="1851792"/>
              <a:ext cx="33515" cy="80968"/>
            </a:xfrm>
            <a:custGeom>
              <a:avLst/>
              <a:gdLst/>
              <a:ahLst/>
              <a:cxnLst/>
              <a:rect l="l" t="t" r="r" b="b"/>
              <a:pathLst>
                <a:path w="1058" h="2556" extrusionOk="0">
                  <a:moveTo>
                    <a:pt x="441" y="30"/>
                  </a:moveTo>
                  <a:cubicBezTo>
                    <a:pt x="397" y="60"/>
                    <a:pt x="339" y="74"/>
                    <a:pt x="280" y="74"/>
                  </a:cubicBezTo>
                  <a:cubicBezTo>
                    <a:pt x="192" y="89"/>
                    <a:pt x="162" y="104"/>
                    <a:pt x="162" y="148"/>
                  </a:cubicBezTo>
                  <a:cubicBezTo>
                    <a:pt x="162" y="177"/>
                    <a:pt x="133" y="221"/>
                    <a:pt x="104" y="236"/>
                  </a:cubicBezTo>
                  <a:cubicBezTo>
                    <a:pt x="1" y="309"/>
                    <a:pt x="30" y="911"/>
                    <a:pt x="148" y="1131"/>
                  </a:cubicBezTo>
                  <a:cubicBezTo>
                    <a:pt x="177" y="1175"/>
                    <a:pt x="192" y="1205"/>
                    <a:pt x="192" y="1249"/>
                  </a:cubicBezTo>
                  <a:cubicBezTo>
                    <a:pt x="192" y="1278"/>
                    <a:pt x="206" y="1293"/>
                    <a:pt x="236" y="1278"/>
                  </a:cubicBezTo>
                  <a:cubicBezTo>
                    <a:pt x="265" y="1263"/>
                    <a:pt x="280" y="1278"/>
                    <a:pt x="251" y="1293"/>
                  </a:cubicBezTo>
                  <a:cubicBezTo>
                    <a:pt x="221" y="1410"/>
                    <a:pt x="206" y="1513"/>
                    <a:pt x="206" y="1630"/>
                  </a:cubicBezTo>
                  <a:cubicBezTo>
                    <a:pt x="206" y="1748"/>
                    <a:pt x="192" y="1865"/>
                    <a:pt x="177" y="1983"/>
                  </a:cubicBezTo>
                  <a:cubicBezTo>
                    <a:pt x="177" y="2056"/>
                    <a:pt x="177" y="2115"/>
                    <a:pt x="192" y="2188"/>
                  </a:cubicBezTo>
                  <a:cubicBezTo>
                    <a:pt x="206" y="2291"/>
                    <a:pt x="265" y="2379"/>
                    <a:pt x="339" y="2453"/>
                  </a:cubicBezTo>
                  <a:cubicBezTo>
                    <a:pt x="441" y="2555"/>
                    <a:pt x="456" y="2555"/>
                    <a:pt x="485" y="2511"/>
                  </a:cubicBezTo>
                  <a:cubicBezTo>
                    <a:pt x="515" y="2467"/>
                    <a:pt x="529" y="2467"/>
                    <a:pt x="574" y="2511"/>
                  </a:cubicBezTo>
                  <a:cubicBezTo>
                    <a:pt x="632" y="2555"/>
                    <a:pt x="632" y="2555"/>
                    <a:pt x="632" y="2541"/>
                  </a:cubicBezTo>
                  <a:cubicBezTo>
                    <a:pt x="632" y="2526"/>
                    <a:pt x="662" y="2497"/>
                    <a:pt x="720" y="2482"/>
                  </a:cubicBezTo>
                  <a:cubicBezTo>
                    <a:pt x="779" y="2438"/>
                    <a:pt x="852" y="2379"/>
                    <a:pt x="896" y="2306"/>
                  </a:cubicBezTo>
                  <a:cubicBezTo>
                    <a:pt x="1029" y="2130"/>
                    <a:pt x="1058" y="1968"/>
                    <a:pt x="1058" y="1440"/>
                  </a:cubicBezTo>
                  <a:cubicBezTo>
                    <a:pt x="1058" y="1102"/>
                    <a:pt x="1058" y="1043"/>
                    <a:pt x="1014" y="1014"/>
                  </a:cubicBezTo>
                  <a:cubicBezTo>
                    <a:pt x="970" y="985"/>
                    <a:pt x="985" y="970"/>
                    <a:pt x="999" y="970"/>
                  </a:cubicBezTo>
                  <a:cubicBezTo>
                    <a:pt x="1043" y="970"/>
                    <a:pt x="1043" y="838"/>
                    <a:pt x="999" y="691"/>
                  </a:cubicBezTo>
                  <a:cubicBezTo>
                    <a:pt x="970" y="618"/>
                    <a:pt x="941" y="588"/>
                    <a:pt x="911" y="588"/>
                  </a:cubicBezTo>
                  <a:cubicBezTo>
                    <a:pt x="882" y="588"/>
                    <a:pt x="867" y="588"/>
                    <a:pt x="896" y="544"/>
                  </a:cubicBezTo>
                  <a:cubicBezTo>
                    <a:pt x="941" y="456"/>
                    <a:pt x="911" y="353"/>
                    <a:pt x="794" y="250"/>
                  </a:cubicBezTo>
                  <a:cubicBezTo>
                    <a:pt x="750" y="206"/>
                    <a:pt x="720" y="162"/>
                    <a:pt x="691" y="118"/>
                  </a:cubicBezTo>
                  <a:cubicBezTo>
                    <a:pt x="691" y="74"/>
                    <a:pt x="603" y="1"/>
                    <a:pt x="544" y="1"/>
                  </a:cubicBezTo>
                  <a:cubicBezTo>
                    <a:pt x="500" y="1"/>
                    <a:pt x="471" y="16"/>
                    <a:pt x="441" y="30"/>
                  </a:cubicBezTo>
                  <a:close/>
                  <a:moveTo>
                    <a:pt x="368" y="206"/>
                  </a:moveTo>
                  <a:cubicBezTo>
                    <a:pt x="368" y="221"/>
                    <a:pt x="368" y="236"/>
                    <a:pt x="368" y="236"/>
                  </a:cubicBezTo>
                  <a:cubicBezTo>
                    <a:pt x="339" y="236"/>
                    <a:pt x="339" y="221"/>
                    <a:pt x="339" y="206"/>
                  </a:cubicBezTo>
                  <a:cubicBezTo>
                    <a:pt x="339" y="192"/>
                    <a:pt x="339" y="177"/>
                    <a:pt x="339" y="177"/>
                  </a:cubicBezTo>
                  <a:cubicBezTo>
                    <a:pt x="353" y="177"/>
                    <a:pt x="368" y="192"/>
                    <a:pt x="368" y="206"/>
                  </a:cubicBezTo>
                  <a:close/>
                  <a:moveTo>
                    <a:pt x="941" y="985"/>
                  </a:moveTo>
                  <a:cubicBezTo>
                    <a:pt x="941" y="999"/>
                    <a:pt x="926" y="1014"/>
                    <a:pt x="896" y="1014"/>
                  </a:cubicBezTo>
                  <a:cubicBezTo>
                    <a:pt x="882" y="1014"/>
                    <a:pt x="852" y="970"/>
                    <a:pt x="882" y="940"/>
                  </a:cubicBezTo>
                  <a:cubicBezTo>
                    <a:pt x="896" y="911"/>
                    <a:pt x="941" y="940"/>
                    <a:pt x="941" y="985"/>
                  </a:cubicBezTo>
                  <a:close/>
                  <a:moveTo>
                    <a:pt x="999" y="1557"/>
                  </a:moveTo>
                  <a:cubicBezTo>
                    <a:pt x="999" y="1572"/>
                    <a:pt x="985" y="1586"/>
                    <a:pt x="970" y="1586"/>
                  </a:cubicBezTo>
                  <a:cubicBezTo>
                    <a:pt x="955" y="1586"/>
                    <a:pt x="955" y="1572"/>
                    <a:pt x="955" y="1557"/>
                  </a:cubicBezTo>
                  <a:cubicBezTo>
                    <a:pt x="970" y="1542"/>
                    <a:pt x="985" y="1542"/>
                    <a:pt x="985" y="1542"/>
                  </a:cubicBezTo>
                  <a:cubicBezTo>
                    <a:pt x="999" y="1542"/>
                    <a:pt x="999" y="1557"/>
                    <a:pt x="999" y="15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4"/>
            <p:cNvSpPr/>
            <p:nvPr/>
          </p:nvSpPr>
          <p:spPr>
            <a:xfrm>
              <a:off x="8913268" y="1862499"/>
              <a:ext cx="30252" cy="69786"/>
            </a:xfrm>
            <a:custGeom>
              <a:avLst/>
              <a:gdLst/>
              <a:ahLst/>
              <a:cxnLst/>
              <a:rect l="l" t="t" r="r" b="b"/>
              <a:pathLst>
                <a:path w="955" h="2203" extrusionOk="0">
                  <a:moveTo>
                    <a:pt x="250" y="103"/>
                  </a:moveTo>
                  <a:cubicBezTo>
                    <a:pt x="132" y="206"/>
                    <a:pt x="132" y="162"/>
                    <a:pt x="88" y="1219"/>
                  </a:cubicBezTo>
                  <a:cubicBezTo>
                    <a:pt x="74" y="1292"/>
                    <a:pt x="74" y="1366"/>
                    <a:pt x="59" y="1454"/>
                  </a:cubicBezTo>
                  <a:cubicBezTo>
                    <a:pt x="59" y="1454"/>
                    <a:pt x="59" y="1483"/>
                    <a:pt x="74" y="1483"/>
                  </a:cubicBezTo>
                  <a:cubicBezTo>
                    <a:pt x="88" y="1483"/>
                    <a:pt x="103" y="1513"/>
                    <a:pt x="74" y="1527"/>
                  </a:cubicBezTo>
                  <a:cubicBezTo>
                    <a:pt x="15" y="1630"/>
                    <a:pt x="0" y="1748"/>
                    <a:pt x="44" y="1865"/>
                  </a:cubicBezTo>
                  <a:cubicBezTo>
                    <a:pt x="59" y="1924"/>
                    <a:pt x="88" y="1953"/>
                    <a:pt x="103" y="1953"/>
                  </a:cubicBezTo>
                  <a:cubicBezTo>
                    <a:pt x="118" y="1953"/>
                    <a:pt x="132" y="1953"/>
                    <a:pt x="147" y="1953"/>
                  </a:cubicBezTo>
                  <a:cubicBezTo>
                    <a:pt x="177" y="1968"/>
                    <a:pt x="177" y="1982"/>
                    <a:pt x="147" y="1997"/>
                  </a:cubicBezTo>
                  <a:cubicBezTo>
                    <a:pt x="132" y="2012"/>
                    <a:pt x="118" y="2027"/>
                    <a:pt x="162" y="2071"/>
                  </a:cubicBezTo>
                  <a:cubicBezTo>
                    <a:pt x="250" y="2159"/>
                    <a:pt x="367" y="2203"/>
                    <a:pt x="411" y="2173"/>
                  </a:cubicBezTo>
                  <a:cubicBezTo>
                    <a:pt x="441" y="2144"/>
                    <a:pt x="470" y="2144"/>
                    <a:pt x="514" y="2144"/>
                  </a:cubicBezTo>
                  <a:cubicBezTo>
                    <a:pt x="617" y="2144"/>
                    <a:pt x="837" y="1850"/>
                    <a:pt x="852" y="1674"/>
                  </a:cubicBezTo>
                  <a:cubicBezTo>
                    <a:pt x="867" y="1586"/>
                    <a:pt x="881" y="1513"/>
                    <a:pt x="896" y="1439"/>
                  </a:cubicBezTo>
                  <a:cubicBezTo>
                    <a:pt x="925" y="1307"/>
                    <a:pt x="940" y="1190"/>
                    <a:pt x="940" y="1072"/>
                  </a:cubicBezTo>
                  <a:cubicBezTo>
                    <a:pt x="955" y="823"/>
                    <a:pt x="955" y="808"/>
                    <a:pt x="881" y="705"/>
                  </a:cubicBezTo>
                  <a:cubicBezTo>
                    <a:pt x="837" y="617"/>
                    <a:pt x="793" y="602"/>
                    <a:pt x="778" y="617"/>
                  </a:cubicBezTo>
                  <a:cubicBezTo>
                    <a:pt x="764" y="632"/>
                    <a:pt x="632" y="412"/>
                    <a:pt x="617" y="309"/>
                  </a:cubicBezTo>
                  <a:cubicBezTo>
                    <a:pt x="617" y="206"/>
                    <a:pt x="558" y="118"/>
                    <a:pt x="499" y="147"/>
                  </a:cubicBezTo>
                  <a:cubicBezTo>
                    <a:pt x="441" y="177"/>
                    <a:pt x="470" y="147"/>
                    <a:pt x="470" y="118"/>
                  </a:cubicBezTo>
                  <a:cubicBezTo>
                    <a:pt x="485" y="89"/>
                    <a:pt x="485" y="74"/>
                    <a:pt x="441" y="118"/>
                  </a:cubicBezTo>
                  <a:cubicBezTo>
                    <a:pt x="411" y="162"/>
                    <a:pt x="397" y="147"/>
                    <a:pt x="397" y="118"/>
                  </a:cubicBezTo>
                  <a:cubicBezTo>
                    <a:pt x="397" y="89"/>
                    <a:pt x="397" y="74"/>
                    <a:pt x="397" y="59"/>
                  </a:cubicBezTo>
                  <a:cubicBezTo>
                    <a:pt x="397" y="1"/>
                    <a:pt x="338" y="15"/>
                    <a:pt x="250" y="103"/>
                  </a:cubicBezTo>
                  <a:close/>
                  <a:moveTo>
                    <a:pt x="455" y="485"/>
                  </a:moveTo>
                  <a:cubicBezTo>
                    <a:pt x="455" y="529"/>
                    <a:pt x="455" y="529"/>
                    <a:pt x="411" y="500"/>
                  </a:cubicBezTo>
                  <a:cubicBezTo>
                    <a:pt x="382" y="456"/>
                    <a:pt x="382" y="456"/>
                    <a:pt x="382" y="441"/>
                  </a:cubicBezTo>
                  <a:cubicBezTo>
                    <a:pt x="382" y="426"/>
                    <a:pt x="397" y="426"/>
                    <a:pt x="411" y="426"/>
                  </a:cubicBezTo>
                  <a:cubicBezTo>
                    <a:pt x="441" y="426"/>
                    <a:pt x="455" y="456"/>
                    <a:pt x="455" y="485"/>
                  </a:cubicBezTo>
                  <a:close/>
                  <a:moveTo>
                    <a:pt x="206" y="1087"/>
                  </a:moveTo>
                  <a:cubicBezTo>
                    <a:pt x="235" y="1102"/>
                    <a:pt x="235" y="1116"/>
                    <a:pt x="235" y="1131"/>
                  </a:cubicBezTo>
                  <a:cubicBezTo>
                    <a:pt x="221" y="1131"/>
                    <a:pt x="191" y="1131"/>
                    <a:pt x="162" y="1102"/>
                  </a:cubicBezTo>
                  <a:cubicBezTo>
                    <a:pt x="132" y="1072"/>
                    <a:pt x="147" y="1043"/>
                    <a:pt x="206" y="1087"/>
                  </a:cubicBezTo>
                  <a:close/>
                  <a:moveTo>
                    <a:pt x="485" y="1190"/>
                  </a:moveTo>
                  <a:cubicBezTo>
                    <a:pt x="485" y="1204"/>
                    <a:pt x="470" y="1219"/>
                    <a:pt x="455" y="1219"/>
                  </a:cubicBezTo>
                  <a:cubicBezTo>
                    <a:pt x="441" y="1219"/>
                    <a:pt x="441" y="1204"/>
                    <a:pt x="441" y="1190"/>
                  </a:cubicBezTo>
                  <a:cubicBezTo>
                    <a:pt x="455" y="1160"/>
                    <a:pt x="470" y="1146"/>
                    <a:pt x="470" y="1146"/>
                  </a:cubicBezTo>
                  <a:cubicBezTo>
                    <a:pt x="485" y="1146"/>
                    <a:pt x="485" y="1160"/>
                    <a:pt x="485" y="1190"/>
                  </a:cubicBezTo>
                  <a:close/>
                  <a:moveTo>
                    <a:pt x="764" y="1527"/>
                  </a:moveTo>
                  <a:cubicBezTo>
                    <a:pt x="764" y="1542"/>
                    <a:pt x="749" y="1557"/>
                    <a:pt x="734" y="1557"/>
                  </a:cubicBezTo>
                  <a:cubicBezTo>
                    <a:pt x="720" y="1557"/>
                    <a:pt x="705" y="1542"/>
                    <a:pt x="705" y="1527"/>
                  </a:cubicBezTo>
                  <a:cubicBezTo>
                    <a:pt x="705" y="1513"/>
                    <a:pt x="720" y="1498"/>
                    <a:pt x="734" y="1498"/>
                  </a:cubicBezTo>
                  <a:cubicBezTo>
                    <a:pt x="749" y="1513"/>
                    <a:pt x="764" y="1513"/>
                    <a:pt x="764" y="15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4"/>
            <p:cNvSpPr/>
            <p:nvPr/>
          </p:nvSpPr>
          <p:spPr>
            <a:xfrm>
              <a:off x="8767710" y="1863418"/>
              <a:ext cx="34433" cy="72130"/>
            </a:xfrm>
            <a:custGeom>
              <a:avLst/>
              <a:gdLst/>
              <a:ahLst/>
              <a:cxnLst/>
              <a:rect l="l" t="t" r="r" b="b"/>
              <a:pathLst>
                <a:path w="1087" h="2277" extrusionOk="0">
                  <a:moveTo>
                    <a:pt x="529" y="118"/>
                  </a:moveTo>
                  <a:cubicBezTo>
                    <a:pt x="529" y="177"/>
                    <a:pt x="514" y="192"/>
                    <a:pt x="485" y="192"/>
                  </a:cubicBezTo>
                  <a:cubicBezTo>
                    <a:pt x="455" y="192"/>
                    <a:pt x="455" y="192"/>
                    <a:pt x="455" y="177"/>
                  </a:cubicBezTo>
                  <a:cubicBezTo>
                    <a:pt x="470" y="148"/>
                    <a:pt x="441" y="133"/>
                    <a:pt x="411" y="118"/>
                  </a:cubicBezTo>
                  <a:cubicBezTo>
                    <a:pt x="264" y="89"/>
                    <a:pt x="118" y="295"/>
                    <a:pt x="103" y="529"/>
                  </a:cubicBezTo>
                  <a:cubicBezTo>
                    <a:pt x="103" y="573"/>
                    <a:pt x="88" y="618"/>
                    <a:pt x="74" y="662"/>
                  </a:cubicBezTo>
                  <a:cubicBezTo>
                    <a:pt x="0" y="750"/>
                    <a:pt x="44" y="1645"/>
                    <a:pt x="118" y="1645"/>
                  </a:cubicBezTo>
                  <a:cubicBezTo>
                    <a:pt x="132" y="1645"/>
                    <a:pt x="147" y="1660"/>
                    <a:pt x="147" y="1675"/>
                  </a:cubicBezTo>
                  <a:cubicBezTo>
                    <a:pt x="147" y="1689"/>
                    <a:pt x="118" y="1689"/>
                    <a:pt x="103" y="1689"/>
                  </a:cubicBezTo>
                  <a:cubicBezTo>
                    <a:pt x="44" y="1660"/>
                    <a:pt x="44" y="1719"/>
                    <a:pt x="103" y="1909"/>
                  </a:cubicBezTo>
                  <a:cubicBezTo>
                    <a:pt x="118" y="1983"/>
                    <a:pt x="147" y="2042"/>
                    <a:pt x="162" y="2042"/>
                  </a:cubicBezTo>
                  <a:cubicBezTo>
                    <a:pt x="191" y="2027"/>
                    <a:pt x="191" y="2056"/>
                    <a:pt x="191" y="2071"/>
                  </a:cubicBezTo>
                  <a:cubicBezTo>
                    <a:pt x="191" y="2144"/>
                    <a:pt x="338" y="2276"/>
                    <a:pt x="353" y="2232"/>
                  </a:cubicBezTo>
                  <a:cubicBezTo>
                    <a:pt x="353" y="2218"/>
                    <a:pt x="382" y="2188"/>
                    <a:pt x="397" y="2188"/>
                  </a:cubicBezTo>
                  <a:cubicBezTo>
                    <a:pt x="411" y="2188"/>
                    <a:pt x="411" y="2218"/>
                    <a:pt x="397" y="2232"/>
                  </a:cubicBezTo>
                  <a:cubicBezTo>
                    <a:pt x="382" y="2262"/>
                    <a:pt x="470" y="2276"/>
                    <a:pt x="631" y="2218"/>
                  </a:cubicBezTo>
                  <a:cubicBezTo>
                    <a:pt x="676" y="2203"/>
                    <a:pt x="734" y="2203"/>
                    <a:pt x="778" y="2203"/>
                  </a:cubicBezTo>
                  <a:cubicBezTo>
                    <a:pt x="837" y="2232"/>
                    <a:pt x="910" y="2174"/>
                    <a:pt x="896" y="2100"/>
                  </a:cubicBezTo>
                  <a:cubicBezTo>
                    <a:pt x="881" y="2071"/>
                    <a:pt x="896" y="2056"/>
                    <a:pt x="910" y="2056"/>
                  </a:cubicBezTo>
                  <a:cubicBezTo>
                    <a:pt x="984" y="2056"/>
                    <a:pt x="1087" y="1924"/>
                    <a:pt x="1072" y="1865"/>
                  </a:cubicBezTo>
                  <a:cubicBezTo>
                    <a:pt x="1057" y="1851"/>
                    <a:pt x="1057" y="1836"/>
                    <a:pt x="1087" y="1821"/>
                  </a:cubicBezTo>
                  <a:cubicBezTo>
                    <a:pt x="1087" y="1807"/>
                    <a:pt x="1087" y="1777"/>
                    <a:pt x="1087" y="1763"/>
                  </a:cubicBezTo>
                  <a:cubicBezTo>
                    <a:pt x="1072" y="1763"/>
                    <a:pt x="1057" y="1748"/>
                    <a:pt x="1043" y="1763"/>
                  </a:cubicBezTo>
                  <a:cubicBezTo>
                    <a:pt x="1028" y="1763"/>
                    <a:pt x="999" y="1763"/>
                    <a:pt x="984" y="1733"/>
                  </a:cubicBezTo>
                  <a:cubicBezTo>
                    <a:pt x="969" y="1704"/>
                    <a:pt x="954" y="1616"/>
                    <a:pt x="984" y="1366"/>
                  </a:cubicBezTo>
                  <a:cubicBezTo>
                    <a:pt x="999" y="1175"/>
                    <a:pt x="1013" y="896"/>
                    <a:pt x="999" y="720"/>
                  </a:cubicBezTo>
                  <a:cubicBezTo>
                    <a:pt x="999" y="456"/>
                    <a:pt x="984" y="397"/>
                    <a:pt x="940" y="324"/>
                  </a:cubicBezTo>
                  <a:cubicBezTo>
                    <a:pt x="896" y="280"/>
                    <a:pt x="866" y="251"/>
                    <a:pt x="837" y="251"/>
                  </a:cubicBezTo>
                  <a:cubicBezTo>
                    <a:pt x="822" y="236"/>
                    <a:pt x="793" y="221"/>
                    <a:pt x="793" y="206"/>
                  </a:cubicBezTo>
                  <a:cubicBezTo>
                    <a:pt x="764" y="177"/>
                    <a:pt x="734" y="162"/>
                    <a:pt x="705" y="162"/>
                  </a:cubicBezTo>
                  <a:cubicBezTo>
                    <a:pt x="646" y="162"/>
                    <a:pt x="631" y="148"/>
                    <a:pt x="646" y="118"/>
                  </a:cubicBezTo>
                  <a:cubicBezTo>
                    <a:pt x="646" y="89"/>
                    <a:pt x="646" y="60"/>
                    <a:pt x="631" y="45"/>
                  </a:cubicBezTo>
                  <a:cubicBezTo>
                    <a:pt x="558" y="1"/>
                    <a:pt x="529" y="30"/>
                    <a:pt x="529" y="118"/>
                  </a:cubicBezTo>
                  <a:close/>
                  <a:moveTo>
                    <a:pt x="910" y="500"/>
                  </a:moveTo>
                  <a:cubicBezTo>
                    <a:pt x="910" y="515"/>
                    <a:pt x="910" y="529"/>
                    <a:pt x="910" y="529"/>
                  </a:cubicBezTo>
                  <a:lnTo>
                    <a:pt x="852" y="544"/>
                  </a:lnTo>
                  <a:cubicBezTo>
                    <a:pt x="822" y="559"/>
                    <a:pt x="808" y="559"/>
                    <a:pt x="822" y="515"/>
                  </a:cubicBezTo>
                  <a:cubicBezTo>
                    <a:pt x="837" y="471"/>
                    <a:pt x="910" y="456"/>
                    <a:pt x="910" y="500"/>
                  </a:cubicBezTo>
                  <a:close/>
                  <a:moveTo>
                    <a:pt x="308" y="999"/>
                  </a:moveTo>
                  <a:cubicBezTo>
                    <a:pt x="308" y="1014"/>
                    <a:pt x="294" y="1029"/>
                    <a:pt x="279" y="1029"/>
                  </a:cubicBezTo>
                  <a:cubicBezTo>
                    <a:pt x="264" y="1029"/>
                    <a:pt x="250" y="1014"/>
                    <a:pt x="235" y="999"/>
                  </a:cubicBezTo>
                  <a:cubicBezTo>
                    <a:pt x="235" y="985"/>
                    <a:pt x="235" y="970"/>
                    <a:pt x="264" y="970"/>
                  </a:cubicBezTo>
                  <a:cubicBezTo>
                    <a:pt x="279" y="970"/>
                    <a:pt x="308" y="985"/>
                    <a:pt x="308" y="999"/>
                  </a:cubicBezTo>
                  <a:close/>
                  <a:moveTo>
                    <a:pt x="808" y="1058"/>
                  </a:moveTo>
                  <a:cubicBezTo>
                    <a:pt x="808" y="1073"/>
                    <a:pt x="778" y="1087"/>
                    <a:pt x="749" y="1087"/>
                  </a:cubicBezTo>
                  <a:cubicBezTo>
                    <a:pt x="720" y="1087"/>
                    <a:pt x="690" y="1073"/>
                    <a:pt x="690" y="1058"/>
                  </a:cubicBezTo>
                  <a:cubicBezTo>
                    <a:pt x="690" y="1058"/>
                    <a:pt x="720" y="1043"/>
                    <a:pt x="749" y="1043"/>
                  </a:cubicBezTo>
                  <a:cubicBezTo>
                    <a:pt x="778" y="1043"/>
                    <a:pt x="808" y="1058"/>
                    <a:pt x="808" y="1058"/>
                  </a:cubicBezTo>
                  <a:close/>
                  <a:moveTo>
                    <a:pt x="441" y="1278"/>
                  </a:moveTo>
                  <a:cubicBezTo>
                    <a:pt x="411" y="1337"/>
                    <a:pt x="382" y="1308"/>
                    <a:pt x="397" y="1234"/>
                  </a:cubicBezTo>
                  <a:cubicBezTo>
                    <a:pt x="411" y="1161"/>
                    <a:pt x="411" y="1175"/>
                    <a:pt x="426" y="1205"/>
                  </a:cubicBezTo>
                  <a:cubicBezTo>
                    <a:pt x="441" y="1234"/>
                    <a:pt x="441" y="1263"/>
                    <a:pt x="426" y="1278"/>
                  </a:cubicBezTo>
                  <a:close/>
                  <a:moveTo>
                    <a:pt x="1043" y="1880"/>
                  </a:moveTo>
                  <a:cubicBezTo>
                    <a:pt x="1043" y="1895"/>
                    <a:pt x="1013" y="1924"/>
                    <a:pt x="999" y="1924"/>
                  </a:cubicBezTo>
                  <a:cubicBezTo>
                    <a:pt x="969" y="1924"/>
                    <a:pt x="969" y="1895"/>
                    <a:pt x="969" y="1865"/>
                  </a:cubicBezTo>
                  <a:cubicBezTo>
                    <a:pt x="984" y="1821"/>
                    <a:pt x="1028" y="1807"/>
                    <a:pt x="1028" y="1880"/>
                  </a:cubicBezTo>
                  <a:close/>
                  <a:moveTo>
                    <a:pt x="646" y="2012"/>
                  </a:moveTo>
                  <a:cubicBezTo>
                    <a:pt x="646" y="2012"/>
                    <a:pt x="617" y="2027"/>
                    <a:pt x="587" y="2042"/>
                  </a:cubicBezTo>
                  <a:cubicBezTo>
                    <a:pt x="558" y="2042"/>
                    <a:pt x="543" y="2042"/>
                    <a:pt x="558" y="2027"/>
                  </a:cubicBezTo>
                  <a:cubicBezTo>
                    <a:pt x="558" y="2012"/>
                    <a:pt x="646" y="1998"/>
                    <a:pt x="646" y="2012"/>
                  </a:cubicBezTo>
                  <a:close/>
                  <a:moveTo>
                    <a:pt x="778" y="2042"/>
                  </a:moveTo>
                  <a:cubicBezTo>
                    <a:pt x="822" y="2071"/>
                    <a:pt x="822" y="2144"/>
                    <a:pt x="778" y="2144"/>
                  </a:cubicBezTo>
                  <a:cubicBezTo>
                    <a:pt x="734" y="2144"/>
                    <a:pt x="749" y="2115"/>
                    <a:pt x="749" y="2086"/>
                  </a:cubicBezTo>
                  <a:cubicBezTo>
                    <a:pt x="749" y="2056"/>
                    <a:pt x="734" y="2042"/>
                    <a:pt x="720" y="2027"/>
                  </a:cubicBezTo>
                  <a:cubicBezTo>
                    <a:pt x="705" y="2027"/>
                    <a:pt x="690" y="1998"/>
                    <a:pt x="720" y="1998"/>
                  </a:cubicBezTo>
                  <a:cubicBezTo>
                    <a:pt x="734" y="2012"/>
                    <a:pt x="764" y="2012"/>
                    <a:pt x="778" y="20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4"/>
            <p:cNvSpPr/>
            <p:nvPr/>
          </p:nvSpPr>
          <p:spPr>
            <a:xfrm>
              <a:off x="8843039" y="1962948"/>
              <a:ext cx="47928" cy="58160"/>
            </a:xfrm>
            <a:custGeom>
              <a:avLst/>
              <a:gdLst/>
              <a:ahLst/>
              <a:cxnLst/>
              <a:rect l="l" t="t" r="r" b="b"/>
              <a:pathLst>
                <a:path w="1513" h="1836" extrusionOk="0">
                  <a:moveTo>
                    <a:pt x="353" y="59"/>
                  </a:moveTo>
                  <a:cubicBezTo>
                    <a:pt x="309" y="89"/>
                    <a:pt x="279" y="133"/>
                    <a:pt x="279" y="133"/>
                  </a:cubicBezTo>
                  <a:cubicBezTo>
                    <a:pt x="279" y="147"/>
                    <a:pt x="265" y="162"/>
                    <a:pt x="235" y="162"/>
                  </a:cubicBezTo>
                  <a:cubicBezTo>
                    <a:pt x="177" y="162"/>
                    <a:pt x="59" y="368"/>
                    <a:pt x="45" y="573"/>
                  </a:cubicBezTo>
                  <a:cubicBezTo>
                    <a:pt x="1" y="881"/>
                    <a:pt x="45" y="1087"/>
                    <a:pt x="133" y="1087"/>
                  </a:cubicBezTo>
                  <a:cubicBezTo>
                    <a:pt x="177" y="1087"/>
                    <a:pt x="177" y="1087"/>
                    <a:pt x="133" y="1131"/>
                  </a:cubicBezTo>
                  <a:cubicBezTo>
                    <a:pt x="59" y="1204"/>
                    <a:pt x="103" y="1527"/>
                    <a:pt x="177" y="1527"/>
                  </a:cubicBezTo>
                  <a:cubicBezTo>
                    <a:pt x="191" y="1527"/>
                    <a:pt x="206" y="1557"/>
                    <a:pt x="221" y="1601"/>
                  </a:cubicBezTo>
                  <a:cubicBezTo>
                    <a:pt x="221" y="1645"/>
                    <a:pt x="250" y="1660"/>
                    <a:pt x="265" y="1660"/>
                  </a:cubicBezTo>
                  <a:cubicBezTo>
                    <a:pt x="279" y="1645"/>
                    <a:pt x="294" y="1660"/>
                    <a:pt x="309" y="1689"/>
                  </a:cubicBezTo>
                  <a:cubicBezTo>
                    <a:pt x="338" y="1748"/>
                    <a:pt x="397" y="1806"/>
                    <a:pt x="456" y="1836"/>
                  </a:cubicBezTo>
                  <a:cubicBezTo>
                    <a:pt x="485" y="1836"/>
                    <a:pt x="544" y="1704"/>
                    <a:pt x="544" y="1616"/>
                  </a:cubicBezTo>
                  <a:lnTo>
                    <a:pt x="544" y="1542"/>
                  </a:lnTo>
                  <a:lnTo>
                    <a:pt x="588" y="1630"/>
                  </a:lnTo>
                  <a:cubicBezTo>
                    <a:pt x="617" y="1704"/>
                    <a:pt x="617" y="1718"/>
                    <a:pt x="588" y="1748"/>
                  </a:cubicBezTo>
                  <a:cubicBezTo>
                    <a:pt x="514" y="1792"/>
                    <a:pt x="529" y="1836"/>
                    <a:pt x="632" y="1836"/>
                  </a:cubicBezTo>
                  <a:cubicBezTo>
                    <a:pt x="720" y="1836"/>
                    <a:pt x="808" y="1748"/>
                    <a:pt x="779" y="1689"/>
                  </a:cubicBezTo>
                  <a:cubicBezTo>
                    <a:pt x="735" y="1630"/>
                    <a:pt x="779" y="1586"/>
                    <a:pt x="823" y="1601"/>
                  </a:cubicBezTo>
                  <a:cubicBezTo>
                    <a:pt x="852" y="1616"/>
                    <a:pt x="837" y="1630"/>
                    <a:pt x="823" y="1660"/>
                  </a:cubicBezTo>
                  <a:cubicBezTo>
                    <a:pt x="793" y="1689"/>
                    <a:pt x="793" y="1704"/>
                    <a:pt x="823" y="1704"/>
                  </a:cubicBezTo>
                  <a:cubicBezTo>
                    <a:pt x="837" y="1704"/>
                    <a:pt x="867" y="1660"/>
                    <a:pt x="911" y="1601"/>
                  </a:cubicBezTo>
                  <a:cubicBezTo>
                    <a:pt x="940" y="1542"/>
                    <a:pt x="999" y="1513"/>
                    <a:pt x="1043" y="1527"/>
                  </a:cubicBezTo>
                  <a:cubicBezTo>
                    <a:pt x="1072" y="1527"/>
                    <a:pt x="1116" y="1513"/>
                    <a:pt x="1146" y="1498"/>
                  </a:cubicBezTo>
                  <a:cubicBezTo>
                    <a:pt x="1160" y="1469"/>
                    <a:pt x="1190" y="1454"/>
                    <a:pt x="1204" y="1439"/>
                  </a:cubicBezTo>
                  <a:cubicBezTo>
                    <a:pt x="1307" y="1337"/>
                    <a:pt x="1381" y="1219"/>
                    <a:pt x="1439" y="1087"/>
                  </a:cubicBezTo>
                  <a:cubicBezTo>
                    <a:pt x="1439" y="1058"/>
                    <a:pt x="1454" y="1028"/>
                    <a:pt x="1469" y="1014"/>
                  </a:cubicBezTo>
                  <a:cubicBezTo>
                    <a:pt x="1513" y="970"/>
                    <a:pt x="1469" y="823"/>
                    <a:pt x="1425" y="837"/>
                  </a:cubicBezTo>
                  <a:cubicBezTo>
                    <a:pt x="1395" y="852"/>
                    <a:pt x="1366" y="837"/>
                    <a:pt x="1351" y="823"/>
                  </a:cubicBezTo>
                  <a:cubicBezTo>
                    <a:pt x="1336" y="793"/>
                    <a:pt x="1307" y="779"/>
                    <a:pt x="1278" y="779"/>
                  </a:cubicBezTo>
                  <a:cubicBezTo>
                    <a:pt x="1234" y="779"/>
                    <a:pt x="1204" y="705"/>
                    <a:pt x="1190" y="559"/>
                  </a:cubicBezTo>
                  <a:cubicBezTo>
                    <a:pt x="1190" y="426"/>
                    <a:pt x="1131" y="294"/>
                    <a:pt x="1013" y="206"/>
                  </a:cubicBezTo>
                  <a:cubicBezTo>
                    <a:pt x="955" y="177"/>
                    <a:pt x="881" y="133"/>
                    <a:pt x="823" y="74"/>
                  </a:cubicBezTo>
                  <a:cubicBezTo>
                    <a:pt x="764" y="15"/>
                    <a:pt x="676" y="1"/>
                    <a:pt x="588" y="1"/>
                  </a:cubicBezTo>
                  <a:cubicBezTo>
                    <a:pt x="514" y="1"/>
                    <a:pt x="426" y="15"/>
                    <a:pt x="353" y="59"/>
                  </a:cubicBezTo>
                  <a:close/>
                  <a:moveTo>
                    <a:pt x="485" y="544"/>
                  </a:moveTo>
                  <a:cubicBezTo>
                    <a:pt x="500" y="559"/>
                    <a:pt x="500" y="588"/>
                    <a:pt x="485" y="603"/>
                  </a:cubicBezTo>
                  <a:cubicBezTo>
                    <a:pt x="470" y="617"/>
                    <a:pt x="470" y="617"/>
                    <a:pt x="470" y="603"/>
                  </a:cubicBezTo>
                  <a:cubicBezTo>
                    <a:pt x="456" y="573"/>
                    <a:pt x="456" y="559"/>
                    <a:pt x="441" y="544"/>
                  </a:cubicBezTo>
                  <a:cubicBezTo>
                    <a:pt x="441" y="514"/>
                    <a:pt x="441" y="500"/>
                    <a:pt x="456" y="500"/>
                  </a:cubicBezTo>
                  <a:cubicBezTo>
                    <a:pt x="470" y="500"/>
                    <a:pt x="485" y="514"/>
                    <a:pt x="485" y="544"/>
                  </a:cubicBezTo>
                  <a:close/>
                  <a:moveTo>
                    <a:pt x="984" y="603"/>
                  </a:moveTo>
                  <a:cubicBezTo>
                    <a:pt x="984" y="617"/>
                    <a:pt x="969" y="647"/>
                    <a:pt x="940" y="647"/>
                  </a:cubicBezTo>
                  <a:cubicBezTo>
                    <a:pt x="896" y="676"/>
                    <a:pt x="896" y="661"/>
                    <a:pt x="911" y="603"/>
                  </a:cubicBezTo>
                  <a:cubicBezTo>
                    <a:pt x="940" y="544"/>
                    <a:pt x="984" y="544"/>
                    <a:pt x="984" y="588"/>
                  </a:cubicBezTo>
                  <a:close/>
                  <a:moveTo>
                    <a:pt x="456" y="1454"/>
                  </a:moveTo>
                  <a:cubicBezTo>
                    <a:pt x="426" y="1498"/>
                    <a:pt x="382" y="1513"/>
                    <a:pt x="368" y="1454"/>
                  </a:cubicBezTo>
                  <a:cubicBezTo>
                    <a:pt x="353" y="1395"/>
                    <a:pt x="368" y="1410"/>
                    <a:pt x="397" y="1410"/>
                  </a:cubicBezTo>
                  <a:cubicBezTo>
                    <a:pt x="441" y="1410"/>
                    <a:pt x="456" y="1425"/>
                    <a:pt x="456" y="1454"/>
                  </a:cubicBezTo>
                  <a:close/>
                  <a:moveTo>
                    <a:pt x="705" y="1733"/>
                  </a:moveTo>
                  <a:cubicBezTo>
                    <a:pt x="705" y="1762"/>
                    <a:pt x="691" y="1777"/>
                    <a:pt x="676" y="1777"/>
                  </a:cubicBezTo>
                  <a:cubicBezTo>
                    <a:pt x="661" y="1777"/>
                    <a:pt x="646" y="1762"/>
                    <a:pt x="646" y="1733"/>
                  </a:cubicBezTo>
                  <a:cubicBezTo>
                    <a:pt x="646" y="1718"/>
                    <a:pt x="661" y="1704"/>
                    <a:pt x="676" y="1704"/>
                  </a:cubicBezTo>
                  <a:cubicBezTo>
                    <a:pt x="691" y="1704"/>
                    <a:pt x="705" y="1718"/>
                    <a:pt x="705" y="17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4"/>
            <p:cNvSpPr/>
            <p:nvPr/>
          </p:nvSpPr>
          <p:spPr>
            <a:xfrm>
              <a:off x="8941176" y="1968999"/>
              <a:ext cx="34433" cy="64210"/>
            </a:xfrm>
            <a:custGeom>
              <a:avLst/>
              <a:gdLst/>
              <a:ahLst/>
              <a:cxnLst/>
              <a:rect l="l" t="t" r="r" b="b"/>
              <a:pathLst>
                <a:path w="1087" h="2027" extrusionOk="0">
                  <a:moveTo>
                    <a:pt x="367" y="89"/>
                  </a:moveTo>
                  <a:cubicBezTo>
                    <a:pt x="338" y="118"/>
                    <a:pt x="308" y="147"/>
                    <a:pt x="264" y="162"/>
                  </a:cubicBezTo>
                  <a:cubicBezTo>
                    <a:pt x="191" y="250"/>
                    <a:pt x="132" y="368"/>
                    <a:pt x="118" y="485"/>
                  </a:cubicBezTo>
                  <a:cubicBezTo>
                    <a:pt x="118" y="529"/>
                    <a:pt x="103" y="558"/>
                    <a:pt x="74" y="602"/>
                  </a:cubicBezTo>
                  <a:cubicBezTo>
                    <a:pt x="59" y="632"/>
                    <a:pt x="44" y="646"/>
                    <a:pt x="44" y="661"/>
                  </a:cubicBezTo>
                  <a:cubicBezTo>
                    <a:pt x="44" y="690"/>
                    <a:pt x="30" y="735"/>
                    <a:pt x="15" y="779"/>
                  </a:cubicBezTo>
                  <a:cubicBezTo>
                    <a:pt x="0" y="852"/>
                    <a:pt x="0" y="940"/>
                    <a:pt x="0" y="1028"/>
                  </a:cubicBezTo>
                  <a:cubicBezTo>
                    <a:pt x="0" y="1278"/>
                    <a:pt x="118" y="1645"/>
                    <a:pt x="206" y="1645"/>
                  </a:cubicBezTo>
                  <a:cubicBezTo>
                    <a:pt x="235" y="1645"/>
                    <a:pt x="235" y="1659"/>
                    <a:pt x="235" y="1689"/>
                  </a:cubicBezTo>
                  <a:cubicBezTo>
                    <a:pt x="220" y="1733"/>
                    <a:pt x="250" y="1777"/>
                    <a:pt x="353" y="1894"/>
                  </a:cubicBezTo>
                  <a:cubicBezTo>
                    <a:pt x="470" y="1997"/>
                    <a:pt x="514" y="2026"/>
                    <a:pt x="602" y="2026"/>
                  </a:cubicBezTo>
                  <a:cubicBezTo>
                    <a:pt x="676" y="2026"/>
                    <a:pt x="720" y="1997"/>
                    <a:pt x="720" y="1982"/>
                  </a:cubicBezTo>
                  <a:cubicBezTo>
                    <a:pt x="720" y="1953"/>
                    <a:pt x="720" y="1953"/>
                    <a:pt x="734" y="1953"/>
                  </a:cubicBezTo>
                  <a:cubicBezTo>
                    <a:pt x="749" y="1968"/>
                    <a:pt x="866" y="1836"/>
                    <a:pt x="837" y="1792"/>
                  </a:cubicBezTo>
                  <a:cubicBezTo>
                    <a:pt x="822" y="1733"/>
                    <a:pt x="837" y="1748"/>
                    <a:pt x="866" y="1748"/>
                  </a:cubicBezTo>
                  <a:cubicBezTo>
                    <a:pt x="881" y="1762"/>
                    <a:pt x="969" y="1645"/>
                    <a:pt x="954" y="1615"/>
                  </a:cubicBezTo>
                  <a:cubicBezTo>
                    <a:pt x="940" y="1571"/>
                    <a:pt x="954" y="1527"/>
                    <a:pt x="984" y="1498"/>
                  </a:cubicBezTo>
                  <a:cubicBezTo>
                    <a:pt x="1028" y="1351"/>
                    <a:pt x="1072" y="1204"/>
                    <a:pt x="1072" y="1058"/>
                  </a:cubicBezTo>
                  <a:lnTo>
                    <a:pt x="1072" y="720"/>
                  </a:lnTo>
                  <a:cubicBezTo>
                    <a:pt x="1087" y="617"/>
                    <a:pt x="1072" y="514"/>
                    <a:pt x="1057" y="426"/>
                  </a:cubicBezTo>
                  <a:cubicBezTo>
                    <a:pt x="1043" y="426"/>
                    <a:pt x="1043" y="382"/>
                    <a:pt x="1057" y="353"/>
                  </a:cubicBezTo>
                  <a:cubicBezTo>
                    <a:pt x="1072" y="279"/>
                    <a:pt x="940" y="133"/>
                    <a:pt x="881" y="147"/>
                  </a:cubicBezTo>
                  <a:cubicBezTo>
                    <a:pt x="852" y="147"/>
                    <a:pt x="822" y="133"/>
                    <a:pt x="793" y="89"/>
                  </a:cubicBezTo>
                  <a:cubicBezTo>
                    <a:pt x="778" y="45"/>
                    <a:pt x="734" y="30"/>
                    <a:pt x="690" y="30"/>
                  </a:cubicBezTo>
                  <a:cubicBezTo>
                    <a:pt x="631" y="30"/>
                    <a:pt x="587" y="15"/>
                    <a:pt x="529" y="15"/>
                  </a:cubicBezTo>
                  <a:cubicBezTo>
                    <a:pt x="470" y="0"/>
                    <a:pt x="411" y="30"/>
                    <a:pt x="367" y="89"/>
                  </a:cubicBezTo>
                  <a:close/>
                  <a:moveTo>
                    <a:pt x="323" y="617"/>
                  </a:moveTo>
                  <a:cubicBezTo>
                    <a:pt x="323" y="646"/>
                    <a:pt x="308" y="632"/>
                    <a:pt x="308" y="602"/>
                  </a:cubicBezTo>
                  <a:cubicBezTo>
                    <a:pt x="308" y="573"/>
                    <a:pt x="308" y="558"/>
                    <a:pt x="323" y="558"/>
                  </a:cubicBezTo>
                  <a:cubicBezTo>
                    <a:pt x="323" y="573"/>
                    <a:pt x="323" y="602"/>
                    <a:pt x="323" y="617"/>
                  </a:cubicBezTo>
                  <a:close/>
                  <a:moveTo>
                    <a:pt x="910" y="705"/>
                  </a:moveTo>
                  <a:cubicBezTo>
                    <a:pt x="881" y="735"/>
                    <a:pt x="837" y="705"/>
                    <a:pt x="866" y="676"/>
                  </a:cubicBezTo>
                  <a:cubicBezTo>
                    <a:pt x="881" y="646"/>
                    <a:pt x="896" y="646"/>
                    <a:pt x="910" y="661"/>
                  </a:cubicBezTo>
                  <a:cubicBezTo>
                    <a:pt x="925" y="661"/>
                    <a:pt x="925" y="690"/>
                    <a:pt x="910" y="705"/>
                  </a:cubicBezTo>
                  <a:close/>
                  <a:moveTo>
                    <a:pt x="631" y="1102"/>
                  </a:moveTo>
                  <a:cubicBezTo>
                    <a:pt x="631" y="1102"/>
                    <a:pt x="617" y="1116"/>
                    <a:pt x="602" y="1131"/>
                  </a:cubicBezTo>
                  <a:cubicBezTo>
                    <a:pt x="587" y="1131"/>
                    <a:pt x="573" y="1131"/>
                    <a:pt x="573" y="1116"/>
                  </a:cubicBezTo>
                  <a:cubicBezTo>
                    <a:pt x="573" y="1102"/>
                    <a:pt x="587" y="1087"/>
                    <a:pt x="602" y="1087"/>
                  </a:cubicBezTo>
                  <a:cubicBezTo>
                    <a:pt x="617" y="1087"/>
                    <a:pt x="631" y="1087"/>
                    <a:pt x="631" y="11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4"/>
            <p:cNvSpPr/>
            <p:nvPr/>
          </p:nvSpPr>
          <p:spPr>
            <a:xfrm>
              <a:off x="8775155" y="1988544"/>
              <a:ext cx="39090" cy="80461"/>
            </a:xfrm>
            <a:custGeom>
              <a:avLst/>
              <a:gdLst/>
              <a:ahLst/>
              <a:cxnLst/>
              <a:rect l="l" t="t" r="r" b="b"/>
              <a:pathLst>
                <a:path w="1234" h="2540" extrusionOk="0">
                  <a:moveTo>
                    <a:pt x="250" y="59"/>
                  </a:moveTo>
                  <a:cubicBezTo>
                    <a:pt x="118" y="132"/>
                    <a:pt x="44" y="206"/>
                    <a:pt x="44" y="294"/>
                  </a:cubicBezTo>
                  <a:cubicBezTo>
                    <a:pt x="44" y="323"/>
                    <a:pt x="29" y="352"/>
                    <a:pt x="15" y="367"/>
                  </a:cubicBezTo>
                  <a:cubicBezTo>
                    <a:pt x="0" y="587"/>
                    <a:pt x="0" y="808"/>
                    <a:pt x="15" y="1042"/>
                  </a:cubicBezTo>
                  <a:cubicBezTo>
                    <a:pt x="59" y="1219"/>
                    <a:pt x="73" y="1307"/>
                    <a:pt x="103" y="1321"/>
                  </a:cubicBezTo>
                  <a:cubicBezTo>
                    <a:pt x="118" y="1336"/>
                    <a:pt x="132" y="1351"/>
                    <a:pt x="132" y="1380"/>
                  </a:cubicBezTo>
                  <a:cubicBezTo>
                    <a:pt x="147" y="1453"/>
                    <a:pt x="176" y="1527"/>
                    <a:pt x="206" y="1600"/>
                  </a:cubicBezTo>
                  <a:cubicBezTo>
                    <a:pt x="264" y="1703"/>
                    <a:pt x="294" y="1821"/>
                    <a:pt x="323" y="1938"/>
                  </a:cubicBezTo>
                  <a:cubicBezTo>
                    <a:pt x="352" y="2143"/>
                    <a:pt x="426" y="2349"/>
                    <a:pt x="455" y="2349"/>
                  </a:cubicBezTo>
                  <a:cubicBezTo>
                    <a:pt x="485" y="2364"/>
                    <a:pt x="514" y="2378"/>
                    <a:pt x="543" y="2408"/>
                  </a:cubicBezTo>
                  <a:cubicBezTo>
                    <a:pt x="617" y="2496"/>
                    <a:pt x="719" y="2540"/>
                    <a:pt x="719" y="2496"/>
                  </a:cubicBezTo>
                  <a:cubicBezTo>
                    <a:pt x="719" y="2452"/>
                    <a:pt x="778" y="2466"/>
                    <a:pt x="837" y="2466"/>
                  </a:cubicBezTo>
                  <a:cubicBezTo>
                    <a:pt x="910" y="2466"/>
                    <a:pt x="940" y="2452"/>
                    <a:pt x="940" y="2437"/>
                  </a:cubicBezTo>
                  <a:cubicBezTo>
                    <a:pt x="925" y="2393"/>
                    <a:pt x="984" y="2305"/>
                    <a:pt x="1013" y="2320"/>
                  </a:cubicBezTo>
                  <a:cubicBezTo>
                    <a:pt x="1042" y="2334"/>
                    <a:pt x="1057" y="2320"/>
                    <a:pt x="1072" y="2276"/>
                  </a:cubicBezTo>
                  <a:cubicBezTo>
                    <a:pt x="1086" y="2217"/>
                    <a:pt x="1116" y="2173"/>
                    <a:pt x="1145" y="2114"/>
                  </a:cubicBezTo>
                  <a:cubicBezTo>
                    <a:pt x="1204" y="2011"/>
                    <a:pt x="1219" y="1967"/>
                    <a:pt x="1219" y="1659"/>
                  </a:cubicBezTo>
                  <a:cubicBezTo>
                    <a:pt x="1233" y="1542"/>
                    <a:pt x="1219" y="1424"/>
                    <a:pt x="1204" y="1307"/>
                  </a:cubicBezTo>
                  <a:cubicBezTo>
                    <a:pt x="1189" y="1307"/>
                    <a:pt x="1175" y="1292"/>
                    <a:pt x="1160" y="1248"/>
                  </a:cubicBezTo>
                  <a:cubicBezTo>
                    <a:pt x="1160" y="1204"/>
                    <a:pt x="1160" y="1160"/>
                    <a:pt x="1175" y="1160"/>
                  </a:cubicBezTo>
                  <a:cubicBezTo>
                    <a:pt x="1189" y="1131"/>
                    <a:pt x="1189" y="1116"/>
                    <a:pt x="1175" y="1086"/>
                  </a:cubicBezTo>
                  <a:cubicBezTo>
                    <a:pt x="1160" y="1028"/>
                    <a:pt x="1145" y="969"/>
                    <a:pt x="1145" y="910"/>
                  </a:cubicBezTo>
                  <a:cubicBezTo>
                    <a:pt x="1145" y="661"/>
                    <a:pt x="1057" y="411"/>
                    <a:pt x="881" y="235"/>
                  </a:cubicBezTo>
                  <a:cubicBezTo>
                    <a:pt x="822" y="191"/>
                    <a:pt x="764" y="147"/>
                    <a:pt x="719" y="88"/>
                  </a:cubicBezTo>
                  <a:cubicBezTo>
                    <a:pt x="675" y="59"/>
                    <a:pt x="646" y="29"/>
                    <a:pt x="602" y="15"/>
                  </a:cubicBezTo>
                  <a:cubicBezTo>
                    <a:pt x="485" y="0"/>
                    <a:pt x="411" y="0"/>
                    <a:pt x="411" y="29"/>
                  </a:cubicBezTo>
                  <a:cubicBezTo>
                    <a:pt x="411" y="44"/>
                    <a:pt x="411" y="44"/>
                    <a:pt x="382" y="29"/>
                  </a:cubicBezTo>
                  <a:cubicBezTo>
                    <a:pt x="367" y="15"/>
                    <a:pt x="308" y="29"/>
                    <a:pt x="235" y="59"/>
                  </a:cubicBezTo>
                  <a:close/>
                  <a:moveTo>
                    <a:pt x="822" y="323"/>
                  </a:moveTo>
                  <a:cubicBezTo>
                    <a:pt x="822" y="382"/>
                    <a:pt x="778" y="382"/>
                    <a:pt x="734" y="338"/>
                  </a:cubicBezTo>
                  <a:cubicBezTo>
                    <a:pt x="705" y="294"/>
                    <a:pt x="719" y="294"/>
                    <a:pt x="764" y="294"/>
                  </a:cubicBezTo>
                  <a:cubicBezTo>
                    <a:pt x="808" y="294"/>
                    <a:pt x="822" y="308"/>
                    <a:pt x="822" y="323"/>
                  </a:cubicBezTo>
                  <a:close/>
                  <a:moveTo>
                    <a:pt x="969" y="529"/>
                  </a:moveTo>
                  <a:cubicBezTo>
                    <a:pt x="984" y="543"/>
                    <a:pt x="984" y="558"/>
                    <a:pt x="954" y="602"/>
                  </a:cubicBezTo>
                  <a:cubicBezTo>
                    <a:pt x="896" y="661"/>
                    <a:pt x="881" y="646"/>
                    <a:pt x="896" y="529"/>
                  </a:cubicBezTo>
                  <a:cubicBezTo>
                    <a:pt x="896" y="470"/>
                    <a:pt x="925" y="441"/>
                    <a:pt x="925" y="470"/>
                  </a:cubicBezTo>
                  <a:cubicBezTo>
                    <a:pt x="940" y="485"/>
                    <a:pt x="954" y="514"/>
                    <a:pt x="969" y="529"/>
                  </a:cubicBezTo>
                  <a:close/>
                  <a:moveTo>
                    <a:pt x="1072" y="602"/>
                  </a:moveTo>
                  <a:cubicBezTo>
                    <a:pt x="1072" y="617"/>
                    <a:pt x="1057" y="631"/>
                    <a:pt x="1042" y="631"/>
                  </a:cubicBezTo>
                  <a:cubicBezTo>
                    <a:pt x="1028" y="631"/>
                    <a:pt x="1013" y="617"/>
                    <a:pt x="1013" y="602"/>
                  </a:cubicBezTo>
                  <a:cubicBezTo>
                    <a:pt x="1013" y="587"/>
                    <a:pt x="1028" y="573"/>
                    <a:pt x="1042" y="573"/>
                  </a:cubicBezTo>
                  <a:cubicBezTo>
                    <a:pt x="1057" y="573"/>
                    <a:pt x="1086" y="587"/>
                    <a:pt x="1086" y="602"/>
                  </a:cubicBezTo>
                  <a:close/>
                  <a:moveTo>
                    <a:pt x="602" y="1028"/>
                  </a:moveTo>
                  <a:cubicBezTo>
                    <a:pt x="602" y="1042"/>
                    <a:pt x="587" y="1042"/>
                    <a:pt x="573" y="1057"/>
                  </a:cubicBezTo>
                  <a:cubicBezTo>
                    <a:pt x="558" y="1042"/>
                    <a:pt x="543" y="1042"/>
                    <a:pt x="543" y="1028"/>
                  </a:cubicBezTo>
                  <a:cubicBezTo>
                    <a:pt x="543" y="998"/>
                    <a:pt x="558" y="998"/>
                    <a:pt x="573" y="998"/>
                  </a:cubicBezTo>
                  <a:cubicBezTo>
                    <a:pt x="587" y="998"/>
                    <a:pt x="602" y="998"/>
                    <a:pt x="602" y="1028"/>
                  </a:cubicBezTo>
                  <a:close/>
                  <a:moveTo>
                    <a:pt x="455" y="1321"/>
                  </a:moveTo>
                  <a:cubicBezTo>
                    <a:pt x="426" y="1351"/>
                    <a:pt x="396" y="1307"/>
                    <a:pt x="426" y="1248"/>
                  </a:cubicBezTo>
                  <a:cubicBezTo>
                    <a:pt x="441" y="1204"/>
                    <a:pt x="441" y="1204"/>
                    <a:pt x="455" y="1248"/>
                  </a:cubicBezTo>
                  <a:cubicBezTo>
                    <a:pt x="455" y="1307"/>
                    <a:pt x="455" y="1307"/>
                    <a:pt x="455" y="1321"/>
                  </a:cubicBezTo>
                  <a:close/>
                  <a:moveTo>
                    <a:pt x="587" y="1307"/>
                  </a:moveTo>
                  <a:cubicBezTo>
                    <a:pt x="617" y="1351"/>
                    <a:pt x="573" y="1395"/>
                    <a:pt x="529" y="1351"/>
                  </a:cubicBezTo>
                  <a:cubicBezTo>
                    <a:pt x="514" y="1336"/>
                    <a:pt x="499" y="1321"/>
                    <a:pt x="485" y="1292"/>
                  </a:cubicBezTo>
                  <a:cubicBezTo>
                    <a:pt x="485" y="1277"/>
                    <a:pt x="558" y="1277"/>
                    <a:pt x="587" y="13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4"/>
            <p:cNvSpPr/>
            <p:nvPr/>
          </p:nvSpPr>
          <p:spPr>
            <a:xfrm>
              <a:off x="8854190" y="2044803"/>
              <a:ext cx="37253" cy="77230"/>
            </a:xfrm>
            <a:custGeom>
              <a:avLst/>
              <a:gdLst/>
              <a:ahLst/>
              <a:cxnLst/>
              <a:rect l="l" t="t" r="r" b="b"/>
              <a:pathLst>
                <a:path w="1176" h="2438" extrusionOk="0">
                  <a:moveTo>
                    <a:pt x="544" y="15"/>
                  </a:moveTo>
                  <a:cubicBezTo>
                    <a:pt x="515" y="15"/>
                    <a:pt x="485" y="45"/>
                    <a:pt x="485" y="45"/>
                  </a:cubicBezTo>
                  <a:cubicBezTo>
                    <a:pt x="485" y="59"/>
                    <a:pt x="456" y="89"/>
                    <a:pt x="397" y="103"/>
                  </a:cubicBezTo>
                  <a:cubicBezTo>
                    <a:pt x="324" y="133"/>
                    <a:pt x="265" y="191"/>
                    <a:pt x="236" y="250"/>
                  </a:cubicBezTo>
                  <a:cubicBezTo>
                    <a:pt x="133" y="426"/>
                    <a:pt x="74" y="617"/>
                    <a:pt x="45" y="823"/>
                  </a:cubicBezTo>
                  <a:cubicBezTo>
                    <a:pt x="60" y="867"/>
                    <a:pt x="45" y="925"/>
                    <a:pt x="30" y="969"/>
                  </a:cubicBezTo>
                  <a:cubicBezTo>
                    <a:pt x="1" y="1087"/>
                    <a:pt x="16" y="1204"/>
                    <a:pt x="45" y="1322"/>
                  </a:cubicBezTo>
                  <a:cubicBezTo>
                    <a:pt x="60" y="1336"/>
                    <a:pt x="74" y="1366"/>
                    <a:pt x="60" y="1395"/>
                  </a:cubicBezTo>
                  <a:cubicBezTo>
                    <a:pt x="60" y="1425"/>
                    <a:pt x="60" y="1439"/>
                    <a:pt x="74" y="1439"/>
                  </a:cubicBezTo>
                  <a:cubicBezTo>
                    <a:pt x="74" y="1439"/>
                    <a:pt x="104" y="1469"/>
                    <a:pt x="118" y="1498"/>
                  </a:cubicBezTo>
                  <a:cubicBezTo>
                    <a:pt x="133" y="1571"/>
                    <a:pt x="118" y="1601"/>
                    <a:pt x="104" y="1586"/>
                  </a:cubicBezTo>
                  <a:cubicBezTo>
                    <a:pt x="60" y="1703"/>
                    <a:pt x="60" y="1836"/>
                    <a:pt x="74" y="1953"/>
                  </a:cubicBezTo>
                  <a:cubicBezTo>
                    <a:pt x="89" y="1968"/>
                    <a:pt x="89" y="1997"/>
                    <a:pt x="89" y="2012"/>
                  </a:cubicBezTo>
                  <a:cubicBezTo>
                    <a:pt x="74" y="2041"/>
                    <a:pt x="89" y="2056"/>
                    <a:pt x="104" y="2056"/>
                  </a:cubicBezTo>
                  <a:cubicBezTo>
                    <a:pt x="118" y="2056"/>
                    <a:pt x="133" y="2070"/>
                    <a:pt x="133" y="2100"/>
                  </a:cubicBezTo>
                  <a:cubicBezTo>
                    <a:pt x="133" y="2173"/>
                    <a:pt x="294" y="2364"/>
                    <a:pt x="368" y="2364"/>
                  </a:cubicBezTo>
                  <a:cubicBezTo>
                    <a:pt x="383" y="2364"/>
                    <a:pt x="397" y="2379"/>
                    <a:pt x="412" y="2393"/>
                  </a:cubicBezTo>
                  <a:cubicBezTo>
                    <a:pt x="412" y="2423"/>
                    <a:pt x="427" y="2437"/>
                    <a:pt x="515" y="2408"/>
                  </a:cubicBezTo>
                  <a:cubicBezTo>
                    <a:pt x="573" y="2393"/>
                    <a:pt x="632" y="2364"/>
                    <a:pt x="632" y="2349"/>
                  </a:cubicBezTo>
                  <a:cubicBezTo>
                    <a:pt x="632" y="2320"/>
                    <a:pt x="647" y="2320"/>
                    <a:pt x="676" y="2320"/>
                  </a:cubicBezTo>
                  <a:cubicBezTo>
                    <a:pt x="706" y="2335"/>
                    <a:pt x="750" y="2305"/>
                    <a:pt x="794" y="2261"/>
                  </a:cubicBezTo>
                  <a:cubicBezTo>
                    <a:pt x="823" y="2217"/>
                    <a:pt x="867" y="2188"/>
                    <a:pt x="882" y="2203"/>
                  </a:cubicBezTo>
                  <a:cubicBezTo>
                    <a:pt x="882" y="2217"/>
                    <a:pt x="1029" y="2056"/>
                    <a:pt x="999" y="2026"/>
                  </a:cubicBezTo>
                  <a:cubicBezTo>
                    <a:pt x="970" y="1982"/>
                    <a:pt x="999" y="1968"/>
                    <a:pt x="1014" y="1924"/>
                  </a:cubicBezTo>
                  <a:cubicBezTo>
                    <a:pt x="1043" y="1894"/>
                    <a:pt x="1043" y="1850"/>
                    <a:pt x="1029" y="1836"/>
                  </a:cubicBezTo>
                  <a:cubicBezTo>
                    <a:pt x="984" y="1792"/>
                    <a:pt x="984" y="1733"/>
                    <a:pt x="1014" y="1689"/>
                  </a:cubicBezTo>
                  <a:cubicBezTo>
                    <a:pt x="1043" y="1645"/>
                    <a:pt x="1058" y="1586"/>
                    <a:pt x="1073" y="1542"/>
                  </a:cubicBezTo>
                  <a:cubicBezTo>
                    <a:pt x="1073" y="1483"/>
                    <a:pt x="1102" y="1425"/>
                    <a:pt x="1117" y="1380"/>
                  </a:cubicBezTo>
                  <a:cubicBezTo>
                    <a:pt x="1131" y="1336"/>
                    <a:pt x="1131" y="1336"/>
                    <a:pt x="1102" y="1351"/>
                  </a:cubicBezTo>
                  <a:cubicBezTo>
                    <a:pt x="1073" y="1366"/>
                    <a:pt x="1058" y="1366"/>
                    <a:pt x="1102" y="1336"/>
                  </a:cubicBezTo>
                  <a:cubicBezTo>
                    <a:pt x="1146" y="1204"/>
                    <a:pt x="1175" y="1072"/>
                    <a:pt x="1161" y="940"/>
                  </a:cubicBezTo>
                  <a:cubicBezTo>
                    <a:pt x="1161" y="896"/>
                    <a:pt x="1161" y="779"/>
                    <a:pt x="1146" y="676"/>
                  </a:cubicBezTo>
                  <a:cubicBezTo>
                    <a:pt x="1146" y="412"/>
                    <a:pt x="1117" y="338"/>
                    <a:pt x="1043" y="323"/>
                  </a:cubicBezTo>
                  <a:cubicBezTo>
                    <a:pt x="984" y="294"/>
                    <a:pt x="999" y="294"/>
                    <a:pt x="1029" y="265"/>
                  </a:cubicBezTo>
                  <a:cubicBezTo>
                    <a:pt x="1058" y="235"/>
                    <a:pt x="1073" y="221"/>
                    <a:pt x="926" y="147"/>
                  </a:cubicBezTo>
                  <a:cubicBezTo>
                    <a:pt x="838" y="118"/>
                    <a:pt x="808" y="103"/>
                    <a:pt x="794" y="118"/>
                  </a:cubicBezTo>
                  <a:cubicBezTo>
                    <a:pt x="794" y="147"/>
                    <a:pt x="794" y="118"/>
                    <a:pt x="779" y="103"/>
                  </a:cubicBezTo>
                  <a:cubicBezTo>
                    <a:pt x="764" y="74"/>
                    <a:pt x="632" y="0"/>
                    <a:pt x="544" y="15"/>
                  </a:cubicBezTo>
                  <a:close/>
                  <a:moveTo>
                    <a:pt x="1087" y="485"/>
                  </a:moveTo>
                  <a:cubicBezTo>
                    <a:pt x="1087" y="500"/>
                    <a:pt x="1087" y="514"/>
                    <a:pt x="1043" y="500"/>
                  </a:cubicBezTo>
                  <a:cubicBezTo>
                    <a:pt x="999" y="500"/>
                    <a:pt x="984" y="470"/>
                    <a:pt x="984" y="456"/>
                  </a:cubicBezTo>
                  <a:cubicBezTo>
                    <a:pt x="984" y="441"/>
                    <a:pt x="1087" y="441"/>
                    <a:pt x="1087" y="485"/>
                  </a:cubicBezTo>
                  <a:close/>
                  <a:moveTo>
                    <a:pt x="940" y="852"/>
                  </a:moveTo>
                  <a:cubicBezTo>
                    <a:pt x="926" y="867"/>
                    <a:pt x="911" y="881"/>
                    <a:pt x="896" y="881"/>
                  </a:cubicBezTo>
                  <a:cubicBezTo>
                    <a:pt x="896" y="881"/>
                    <a:pt x="882" y="867"/>
                    <a:pt x="896" y="852"/>
                  </a:cubicBezTo>
                  <a:cubicBezTo>
                    <a:pt x="896" y="837"/>
                    <a:pt x="911" y="823"/>
                    <a:pt x="926" y="823"/>
                  </a:cubicBezTo>
                  <a:cubicBezTo>
                    <a:pt x="926" y="823"/>
                    <a:pt x="940" y="837"/>
                    <a:pt x="940" y="852"/>
                  </a:cubicBezTo>
                  <a:close/>
                  <a:moveTo>
                    <a:pt x="339" y="1278"/>
                  </a:moveTo>
                  <a:cubicBezTo>
                    <a:pt x="324" y="1322"/>
                    <a:pt x="250" y="1336"/>
                    <a:pt x="265" y="1292"/>
                  </a:cubicBezTo>
                  <a:cubicBezTo>
                    <a:pt x="294" y="1190"/>
                    <a:pt x="309" y="1160"/>
                    <a:pt x="324" y="1190"/>
                  </a:cubicBezTo>
                  <a:cubicBezTo>
                    <a:pt x="339" y="1219"/>
                    <a:pt x="339" y="1248"/>
                    <a:pt x="339" y="1278"/>
                  </a:cubicBezTo>
                  <a:close/>
                  <a:moveTo>
                    <a:pt x="471" y="1410"/>
                  </a:moveTo>
                  <a:cubicBezTo>
                    <a:pt x="471" y="1425"/>
                    <a:pt x="441" y="1439"/>
                    <a:pt x="427" y="1439"/>
                  </a:cubicBezTo>
                  <a:cubicBezTo>
                    <a:pt x="412" y="1439"/>
                    <a:pt x="412" y="1425"/>
                    <a:pt x="427" y="1410"/>
                  </a:cubicBezTo>
                  <a:cubicBezTo>
                    <a:pt x="427" y="1395"/>
                    <a:pt x="441" y="1380"/>
                    <a:pt x="471" y="1380"/>
                  </a:cubicBezTo>
                  <a:cubicBezTo>
                    <a:pt x="485" y="1380"/>
                    <a:pt x="485" y="1395"/>
                    <a:pt x="471" y="1410"/>
                  </a:cubicBezTo>
                  <a:close/>
                  <a:moveTo>
                    <a:pt x="221" y="1483"/>
                  </a:moveTo>
                  <a:cubicBezTo>
                    <a:pt x="192" y="1527"/>
                    <a:pt x="192" y="1527"/>
                    <a:pt x="192" y="1483"/>
                  </a:cubicBezTo>
                  <a:cubicBezTo>
                    <a:pt x="177" y="1439"/>
                    <a:pt x="206" y="1395"/>
                    <a:pt x="236" y="1410"/>
                  </a:cubicBezTo>
                  <a:cubicBezTo>
                    <a:pt x="250" y="1439"/>
                    <a:pt x="236" y="1454"/>
                    <a:pt x="221" y="1483"/>
                  </a:cubicBezTo>
                  <a:close/>
                  <a:moveTo>
                    <a:pt x="559" y="1836"/>
                  </a:moveTo>
                  <a:cubicBezTo>
                    <a:pt x="559" y="1865"/>
                    <a:pt x="529" y="1865"/>
                    <a:pt x="515" y="1865"/>
                  </a:cubicBezTo>
                  <a:cubicBezTo>
                    <a:pt x="500" y="1850"/>
                    <a:pt x="500" y="1836"/>
                    <a:pt x="515" y="1806"/>
                  </a:cubicBezTo>
                  <a:cubicBezTo>
                    <a:pt x="559" y="1762"/>
                    <a:pt x="573" y="1777"/>
                    <a:pt x="544" y="18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4"/>
            <p:cNvSpPr/>
            <p:nvPr/>
          </p:nvSpPr>
          <p:spPr>
            <a:xfrm>
              <a:off x="8909530" y="2079680"/>
              <a:ext cx="37253" cy="73523"/>
            </a:xfrm>
            <a:custGeom>
              <a:avLst/>
              <a:gdLst/>
              <a:ahLst/>
              <a:cxnLst/>
              <a:rect l="l" t="t" r="r" b="b"/>
              <a:pathLst>
                <a:path w="1176" h="2321" extrusionOk="0">
                  <a:moveTo>
                    <a:pt x="515" y="74"/>
                  </a:moveTo>
                  <a:cubicBezTo>
                    <a:pt x="485" y="133"/>
                    <a:pt x="485" y="147"/>
                    <a:pt x="471" y="103"/>
                  </a:cubicBezTo>
                  <a:cubicBezTo>
                    <a:pt x="471" y="74"/>
                    <a:pt x="456" y="45"/>
                    <a:pt x="309" y="147"/>
                  </a:cubicBezTo>
                  <a:cubicBezTo>
                    <a:pt x="133" y="265"/>
                    <a:pt x="1" y="544"/>
                    <a:pt x="104" y="632"/>
                  </a:cubicBezTo>
                  <a:cubicBezTo>
                    <a:pt x="148" y="676"/>
                    <a:pt x="148" y="676"/>
                    <a:pt x="104" y="661"/>
                  </a:cubicBezTo>
                  <a:cubicBezTo>
                    <a:pt x="30" y="632"/>
                    <a:pt x="16" y="691"/>
                    <a:pt x="45" y="940"/>
                  </a:cubicBezTo>
                  <a:cubicBezTo>
                    <a:pt x="104" y="1410"/>
                    <a:pt x="118" y="1469"/>
                    <a:pt x="177" y="1513"/>
                  </a:cubicBezTo>
                  <a:cubicBezTo>
                    <a:pt x="206" y="1557"/>
                    <a:pt x="236" y="1615"/>
                    <a:pt x="221" y="1659"/>
                  </a:cubicBezTo>
                  <a:cubicBezTo>
                    <a:pt x="221" y="1718"/>
                    <a:pt x="221" y="1762"/>
                    <a:pt x="250" y="1762"/>
                  </a:cubicBezTo>
                  <a:cubicBezTo>
                    <a:pt x="265" y="1777"/>
                    <a:pt x="250" y="1806"/>
                    <a:pt x="250" y="1836"/>
                  </a:cubicBezTo>
                  <a:cubicBezTo>
                    <a:pt x="250" y="1865"/>
                    <a:pt x="236" y="1909"/>
                    <a:pt x="280" y="2012"/>
                  </a:cubicBezTo>
                  <a:cubicBezTo>
                    <a:pt x="383" y="2232"/>
                    <a:pt x="500" y="2320"/>
                    <a:pt x="662" y="2305"/>
                  </a:cubicBezTo>
                  <a:cubicBezTo>
                    <a:pt x="940" y="2291"/>
                    <a:pt x="1087" y="1982"/>
                    <a:pt x="1146" y="1278"/>
                  </a:cubicBezTo>
                  <a:cubicBezTo>
                    <a:pt x="1161" y="1190"/>
                    <a:pt x="1161" y="1102"/>
                    <a:pt x="1146" y="1014"/>
                  </a:cubicBezTo>
                  <a:cubicBezTo>
                    <a:pt x="1131" y="955"/>
                    <a:pt x="1131" y="911"/>
                    <a:pt x="1146" y="896"/>
                  </a:cubicBezTo>
                  <a:cubicBezTo>
                    <a:pt x="1175" y="720"/>
                    <a:pt x="1161" y="514"/>
                    <a:pt x="1102" y="338"/>
                  </a:cubicBezTo>
                  <a:cubicBezTo>
                    <a:pt x="1073" y="279"/>
                    <a:pt x="1014" y="221"/>
                    <a:pt x="955" y="206"/>
                  </a:cubicBezTo>
                  <a:cubicBezTo>
                    <a:pt x="896" y="177"/>
                    <a:pt x="838" y="147"/>
                    <a:pt x="838" y="147"/>
                  </a:cubicBezTo>
                  <a:cubicBezTo>
                    <a:pt x="838" y="89"/>
                    <a:pt x="764" y="30"/>
                    <a:pt x="676" y="15"/>
                  </a:cubicBezTo>
                  <a:cubicBezTo>
                    <a:pt x="588" y="1"/>
                    <a:pt x="559" y="1"/>
                    <a:pt x="529" y="74"/>
                  </a:cubicBezTo>
                  <a:close/>
                  <a:moveTo>
                    <a:pt x="1058" y="338"/>
                  </a:moveTo>
                  <a:cubicBezTo>
                    <a:pt x="1073" y="382"/>
                    <a:pt x="999" y="441"/>
                    <a:pt x="985" y="412"/>
                  </a:cubicBezTo>
                  <a:cubicBezTo>
                    <a:pt x="940" y="368"/>
                    <a:pt x="926" y="309"/>
                    <a:pt x="911" y="250"/>
                  </a:cubicBezTo>
                  <a:cubicBezTo>
                    <a:pt x="911" y="206"/>
                    <a:pt x="1043" y="279"/>
                    <a:pt x="1058" y="338"/>
                  </a:cubicBezTo>
                  <a:close/>
                  <a:moveTo>
                    <a:pt x="192" y="397"/>
                  </a:moveTo>
                  <a:cubicBezTo>
                    <a:pt x="192" y="412"/>
                    <a:pt x="177" y="426"/>
                    <a:pt x="162" y="441"/>
                  </a:cubicBezTo>
                  <a:cubicBezTo>
                    <a:pt x="148" y="441"/>
                    <a:pt x="133" y="441"/>
                    <a:pt x="133" y="412"/>
                  </a:cubicBezTo>
                  <a:cubicBezTo>
                    <a:pt x="133" y="382"/>
                    <a:pt x="148" y="368"/>
                    <a:pt x="162" y="368"/>
                  </a:cubicBezTo>
                  <a:cubicBezTo>
                    <a:pt x="177" y="368"/>
                    <a:pt x="192" y="382"/>
                    <a:pt x="192" y="397"/>
                  </a:cubicBezTo>
                  <a:close/>
                  <a:moveTo>
                    <a:pt x="368" y="412"/>
                  </a:moveTo>
                  <a:cubicBezTo>
                    <a:pt x="368" y="426"/>
                    <a:pt x="353" y="441"/>
                    <a:pt x="339" y="441"/>
                  </a:cubicBezTo>
                  <a:cubicBezTo>
                    <a:pt x="339" y="426"/>
                    <a:pt x="339" y="412"/>
                    <a:pt x="339" y="397"/>
                  </a:cubicBezTo>
                  <a:cubicBezTo>
                    <a:pt x="368" y="353"/>
                    <a:pt x="383" y="353"/>
                    <a:pt x="368" y="412"/>
                  </a:cubicBezTo>
                  <a:close/>
                  <a:moveTo>
                    <a:pt x="1014" y="646"/>
                  </a:moveTo>
                  <a:cubicBezTo>
                    <a:pt x="1014" y="661"/>
                    <a:pt x="985" y="661"/>
                    <a:pt x="955" y="646"/>
                  </a:cubicBezTo>
                  <a:cubicBezTo>
                    <a:pt x="940" y="632"/>
                    <a:pt x="926" y="602"/>
                    <a:pt x="940" y="588"/>
                  </a:cubicBezTo>
                  <a:cubicBezTo>
                    <a:pt x="940" y="573"/>
                    <a:pt x="970" y="573"/>
                    <a:pt x="985" y="588"/>
                  </a:cubicBezTo>
                  <a:cubicBezTo>
                    <a:pt x="1014" y="617"/>
                    <a:pt x="1014" y="632"/>
                    <a:pt x="999" y="646"/>
                  </a:cubicBezTo>
                  <a:close/>
                  <a:moveTo>
                    <a:pt x="706" y="808"/>
                  </a:moveTo>
                  <a:cubicBezTo>
                    <a:pt x="691" y="823"/>
                    <a:pt x="676" y="837"/>
                    <a:pt x="662" y="837"/>
                  </a:cubicBezTo>
                  <a:cubicBezTo>
                    <a:pt x="632" y="837"/>
                    <a:pt x="647" y="823"/>
                    <a:pt x="662" y="808"/>
                  </a:cubicBezTo>
                  <a:cubicBezTo>
                    <a:pt x="676" y="793"/>
                    <a:pt x="720" y="779"/>
                    <a:pt x="706" y="808"/>
                  </a:cubicBezTo>
                  <a:close/>
                  <a:moveTo>
                    <a:pt x="691" y="999"/>
                  </a:moveTo>
                  <a:cubicBezTo>
                    <a:pt x="691" y="1028"/>
                    <a:pt x="691" y="1028"/>
                    <a:pt x="676" y="1014"/>
                  </a:cubicBezTo>
                  <a:cubicBezTo>
                    <a:pt x="662" y="999"/>
                    <a:pt x="632" y="984"/>
                    <a:pt x="617" y="969"/>
                  </a:cubicBezTo>
                  <a:cubicBezTo>
                    <a:pt x="588" y="955"/>
                    <a:pt x="588" y="955"/>
                    <a:pt x="617" y="955"/>
                  </a:cubicBezTo>
                  <a:cubicBezTo>
                    <a:pt x="647" y="955"/>
                    <a:pt x="676" y="984"/>
                    <a:pt x="676" y="999"/>
                  </a:cubicBezTo>
                  <a:close/>
                  <a:moveTo>
                    <a:pt x="456" y="1806"/>
                  </a:moveTo>
                  <a:cubicBezTo>
                    <a:pt x="456" y="1821"/>
                    <a:pt x="456" y="1836"/>
                    <a:pt x="441" y="1836"/>
                  </a:cubicBezTo>
                  <a:cubicBezTo>
                    <a:pt x="427" y="1836"/>
                    <a:pt x="412" y="1821"/>
                    <a:pt x="412" y="1806"/>
                  </a:cubicBezTo>
                  <a:cubicBezTo>
                    <a:pt x="412" y="1792"/>
                    <a:pt x="412" y="1777"/>
                    <a:pt x="427" y="1777"/>
                  </a:cubicBezTo>
                  <a:cubicBezTo>
                    <a:pt x="441" y="1792"/>
                    <a:pt x="441" y="1792"/>
                    <a:pt x="456" y="1806"/>
                  </a:cubicBezTo>
                  <a:close/>
                  <a:moveTo>
                    <a:pt x="808" y="1880"/>
                  </a:moveTo>
                  <a:cubicBezTo>
                    <a:pt x="808" y="1894"/>
                    <a:pt x="794" y="1924"/>
                    <a:pt x="764" y="1924"/>
                  </a:cubicBezTo>
                  <a:cubicBezTo>
                    <a:pt x="720" y="1924"/>
                    <a:pt x="720" y="1836"/>
                    <a:pt x="764" y="1836"/>
                  </a:cubicBezTo>
                  <a:cubicBezTo>
                    <a:pt x="794" y="1836"/>
                    <a:pt x="808" y="1865"/>
                    <a:pt x="794" y="1880"/>
                  </a:cubicBezTo>
                  <a:close/>
                  <a:moveTo>
                    <a:pt x="500" y="1924"/>
                  </a:moveTo>
                  <a:cubicBezTo>
                    <a:pt x="500" y="1938"/>
                    <a:pt x="485" y="1953"/>
                    <a:pt x="471" y="1953"/>
                  </a:cubicBezTo>
                  <a:cubicBezTo>
                    <a:pt x="456" y="1953"/>
                    <a:pt x="456" y="1938"/>
                    <a:pt x="456" y="1924"/>
                  </a:cubicBezTo>
                  <a:cubicBezTo>
                    <a:pt x="471" y="1909"/>
                    <a:pt x="485" y="1894"/>
                    <a:pt x="485" y="1894"/>
                  </a:cubicBezTo>
                  <a:cubicBezTo>
                    <a:pt x="500" y="1894"/>
                    <a:pt x="500" y="1909"/>
                    <a:pt x="500" y="1924"/>
                  </a:cubicBezTo>
                  <a:close/>
                  <a:moveTo>
                    <a:pt x="970" y="1968"/>
                  </a:moveTo>
                  <a:cubicBezTo>
                    <a:pt x="940" y="1968"/>
                    <a:pt x="926" y="1968"/>
                    <a:pt x="911" y="1968"/>
                  </a:cubicBezTo>
                  <a:cubicBezTo>
                    <a:pt x="896" y="1968"/>
                    <a:pt x="896" y="1953"/>
                    <a:pt x="926" y="1953"/>
                  </a:cubicBezTo>
                  <a:cubicBezTo>
                    <a:pt x="955" y="1953"/>
                    <a:pt x="970" y="1953"/>
                    <a:pt x="955" y="19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4"/>
            <p:cNvSpPr/>
            <p:nvPr/>
          </p:nvSpPr>
          <p:spPr>
            <a:xfrm>
              <a:off x="8742590" y="2084336"/>
              <a:ext cx="42828" cy="74442"/>
            </a:xfrm>
            <a:custGeom>
              <a:avLst/>
              <a:gdLst/>
              <a:ahLst/>
              <a:cxnLst/>
              <a:rect l="l" t="t" r="r" b="b"/>
              <a:pathLst>
                <a:path w="1352" h="2350" extrusionOk="0">
                  <a:moveTo>
                    <a:pt x="500" y="15"/>
                  </a:moveTo>
                  <a:lnTo>
                    <a:pt x="397" y="30"/>
                  </a:lnTo>
                  <a:cubicBezTo>
                    <a:pt x="353" y="44"/>
                    <a:pt x="309" y="74"/>
                    <a:pt x="294" y="118"/>
                  </a:cubicBezTo>
                  <a:cubicBezTo>
                    <a:pt x="279" y="162"/>
                    <a:pt x="250" y="191"/>
                    <a:pt x="235" y="177"/>
                  </a:cubicBezTo>
                  <a:cubicBezTo>
                    <a:pt x="103" y="88"/>
                    <a:pt x="0" y="588"/>
                    <a:pt x="103" y="881"/>
                  </a:cubicBezTo>
                  <a:cubicBezTo>
                    <a:pt x="118" y="955"/>
                    <a:pt x="133" y="1028"/>
                    <a:pt x="147" y="1101"/>
                  </a:cubicBezTo>
                  <a:cubicBezTo>
                    <a:pt x="191" y="1263"/>
                    <a:pt x="250" y="1410"/>
                    <a:pt x="353" y="1557"/>
                  </a:cubicBezTo>
                  <a:cubicBezTo>
                    <a:pt x="382" y="1601"/>
                    <a:pt x="397" y="1659"/>
                    <a:pt x="411" y="1718"/>
                  </a:cubicBezTo>
                  <a:cubicBezTo>
                    <a:pt x="426" y="1762"/>
                    <a:pt x="441" y="1806"/>
                    <a:pt x="470" y="1850"/>
                  </a:cubicBezTo>
                  <a:cubicBezTo>
                    <a:pt x="485" y="1879"/>
                    <a:pt x="500" y="1909"/>
                    <a:pt x="514" y="1938"/>
                  </a:cubicBezTo>
                  <a:cubicBezTo>
                    <a:pt x="544" y="2158"/>
                    <a:pt x="940" y="2349"/>
                    <a:pt x="1072" y="2217"/>
                  </a:cubicBezTo>
                  <a:cubicBezTo>
                    <a:pt x="1101" y="2188"/>
                    <a:pt x="1116" y="2173"/>
                    <a:pt x="1146" y="2158"/>
                  </a:cubicBezTo>
                  <a:cubicBezTo>
                    <a:pt x="1219" y="2041"/>
                    <a:pt x="1278" y="1924"/>
                    <a:pt x="1322" y="1791"/>
                  </a:cubicBezTo>
                  <a:cubicBezTo>
                    <a:pt x="1322" y="1777"/>
                    <a:pt x="1307" y="1747"/>
                    <a:pt x="1292" y="1747"/>
                  </a:cubicBezTo>
                  <a:cubicBezTo>
                    <a:pt x="1263" y="1747"/>
                    <a:pt x="1278" y="1718"/>
                    <a:pt x="1307" y="1689"/>
                  </a:cubicBezTo>
                  <a:cubicBezTo>
                    <a:pt x="1322" y="1659"/>
                    <a:pt x="1351" y="1601"/>
                    <a:pt x="1336" y="1380"/>
                  </a:cubicBezTo>
                  <a:cubicBezTo>
                    <a:pt x="1322" y="1072"/>
                    <a:pt x="1234" y="778"/>
                    <a:pt x="1087" y="514"/>
                  </a:cubicBezTo>
                  <a:cubicBezTo>
                    <a:pt x="999" y="367"/>
                    <a:pt x="969" y="338"/>
                    <a:pt x="940" y="397"/>
                  </a:cubicBezTo>
                  <a:cubicBezTo>
                    <a:pt x="896" y="441"/>
                    <a:pt x="837" y="397"/>
                    <a:pt x="881" y="338"/>
                  </a:cubicBezTo>
                  <a:cubicBezTo>
                    <a:pt x="896" y="309"/>
                    <a:pt x="896" y="279"/>
                    <a:pt x="881" y="250"/>
                  </a:cubicBezTo>
                  <a:cubicBezTo>
                    <a:pt x="823" y="191"/>
                    <a:pt x="720" y="132"/>
                    <a:pt x="690" y="147"/>
                  </a:cubicBezTo>
                  <a:cubicBezTo>
                    <a:pt x="661" y="177"/>
                    <a:pt x="646" y="132"/>
                    <a:pt x="661" y="88"/>
                  </a:cubicBezTo>
                  <a:cubicBezTo>
                    <a:pt x="646" y="59"/>
                    <a:pt x="544" y="0"/>
                    <a:pt x="500" y="15"/>
                  </a:cubicBezTo>
                  <a:close/>
                  <a:moveTo>
                    <a:pt x="529" y="265"/>
                  </a:moveTo>
                  <a:lnTo>
                    <a:pt x="529" y="309"/>
                  </a:lnTo>
                  <a:cubicBezTo>
                    <a:pt x="500" y="294"/>
                    <a:pt x="485" y="279"/>
                    <a:pt x="470" y="265"/>
                  </a:cubicBezTo>
                  <a:cubicBezTo>
                    <a:pt x="441" y="221"/>
                    <a:pt x="441" y="221"/>
                    <a:pt x="470" y="221"/>
                  </a:cubicBezTo>
                  <a:cubicBezTo>
                    <a:pt x="500" y="221"/>
                    <a:pt x="514" y="235"/>
                    <a:pt x="529" y="265"/>
                  </a:cubicBezTo>
                  <a:close/>
                  <a:moveTo>
                    <a:pt x="705" y="309"/>
                  </a:moveTo>
                  <a:cubicBezTo>
                    <a:pt x="705" y="309"/>
                    <a:pt x="690" y="323"/>
                    <a:pt x="661" y="323"/>
                  </a:cubicBezTo>
                  <a:cubicBezTo>
                    <a:pt x="646" y="323"/>
                    <a:pt x="632" y="309"/>
                    <a:pt x="646" y="309"/>
                  </a:cubicBezTo>
                  <a:cubicBezTo>
                    <a:pt x="646" y="279"/>
                    <a:pt x="661" y="279"/>
                    <a:pt x="690" y="279"/>
                  </a:cubicBezTo>
                  <a:cubicBezTo>
                    <a:pt x="705" y="279"/>
                    <a:pt x="705" y="279"/>
                    <a:pt x="705" y="309"/>
                  </a:cubicBezTo>
                  <a:close/>
                  <a:moveTo>
                    <a:pt x="441" y="499"/>
                  </a:moveTo>
                  <a:cubicBezTo>
                    <a:pt x="441" y="514"/>
                    <a:pt x="426" y="529"/>
                    <a:pt x="411" y="529"/>
                  </a:cubicBezTo>
                  <a:cubicBezTo>
                    <a:pt x="397" y="529"/>
                    <a:pt x="382" y="499"/>
                    <a:pt x="382" y="485"/>
                  </a:cubicBezTo>
                  <a:cubicBezTo>
                    <a:pt x="382" y="455"/>
                    <a:pt x="397" y="441"/>
                    <a:pt x="411" y="455"/>
                  </a:cubicBezTo>
                  <a:cubicBezTo>
                    <a:pt x="426" y="455"/>
                    <a:pt x="426" y="485"/>
                    <a:pt x="441" y="499"/>
                  </a:cubicBezTo>
                  <a:close/>
                  <a:moveTo>
                    <a:pt x="177" y="646"/>
                  </a:moveTo>
                  <a:cubicBezTo>
                    <a:pt x="147" y="690"/>
                    <a:pt x="147" y="690"/>
                    <a:pt x="118" y="661"/>
                  </a:cubicBezTo>
                  <a:cubicBezTo>
                    <a:pt x="103" y="617"/>
                    <a:pt x="118" y="544"/>
                    <a:pt x="177" y="573"/>
                  </a:cubicBezTo>
                  <a:cubicBezTo>
                    <a:pt x="221" y="588"/>
                    <a:pt x="206" y="602"/>
                    <a:pt x="177" y="646"/>
                  </a:cubicBezTo>
                  <a:close/>
                  <a:moveTo>
                    <a:pt x="940" y="822"/>
                  </a:moveTo>
                  <a:cubicBezTo>
                    <a:pt x="925" y="837"/>
                    <a:pt x="925" y="852"/>
                    <a:pt x="911" y="852"/>
                  </a:cubicBezTo>
                  <a:cubicBezTo>
                    <a:pt x="896" y="852"/>
                    <a:pt x="881" y="837"/>
                    <a:pt x="881" y="808"/>
                  </a:cubicBezTo>
                  <a:cubicBezTo>
                    <a:pt x="881" y="778"/>
                    <a:pt x="896" y="778"/>
                    <a:pt x="911" y="778"/>
                  </a:cubicBezTo>
                  <a:cubicBezTo>
                    <a:pt x="925" y="793"/>
                    <a:pt x="940" y="808"/>
                    <a:pt x="940" y="837"/>
                  </a:cubicBezTo>
                  <a:close/>
                  <a:moveTo>
                    <a:pt x="837" y="1219"/>
                  </a:moveTo>
                  <a:cubicBezTo>
                    <a:pt x="823" y="1263"/>
                    <a:pt x="764" y="1278"/>
                    <a:pt x="764" y="1234"/>
                  </a:cubicBezTo>
                  <a:cubicBezTo>
                    <a:pt x="764" y="1204"/>
                    <a:pt x="779" y="1189"/>
                    <a:pt x="808" y="1189"/>
                  </a:cubicBezTo>
                  <a:cubicBezTo>
                    <a:pt x="837" y="1189"/>
                    <a:pt x="852" y="1204"/>
                    <a:pt x="837" y="1219"/>
                  </a:cubicBezTo>
                  <a:close/>
                  <a:moveTo>
                    <a:pt x="1072" y="1674"/>
                  </a:moveTo>
                  <a:cubicBezTo>
                    <a:pt x="1072" y="1689"/>
                    <a:pt x="1057" y="1718"/>
                    <a:pt x="1043" y="1718"/>
                  </a:cubicBezTo>
                  <a:cubicBezTo>
                    <a:pt x="1028" y="1718"/>
                    <a:pt x="1028" y="1689"/>
                    <a:pt x="1028" y="1674"/>
                  </a:cubicBezTo>
                  <a:cubicBezTo>
                    <a:pt x="1043" y="1645"/>
                    <a:pt x="1057" y="1630"/>
                    <a:pt x="1057" y="1630"/>
                  </a:cubicBezTo>
                  <a:cubicBezTo>
                    <a:pt x="1072" y="1630"/>
                    <a:pt x="1072" y="1659"/>
                    <a:pt x="1072" y="1674"/>
                  </a:cubicBezTo>
                  <a:close/>
                  <a:moveTo>
                    <a:pt x="837" y="1689"/>
                  </a:moveTo>
                  <a:cubicBezTo>
                    <a:pt x="837" y="1703"/>
                    <a:pt x="837" y="1703"/>
                    <a:pt x="808" y="1689"/>
                  </a:cubicBezTo>
                  <a:cubicBezTo>
                    <a:pt x="764" y="1674"/>
                    <a:pt x="749" y="1659"/>
                    <a:pt x="793" y="1659"/>
                  </a:cubicBezTo>
                  <a:cubicBezTo>
                    <a:pt x="808" y="1659"/>
                    <a:pt x="823" y="1674"/>
                    <a:pt x="837" y="1689"/>
                  </a:cubicBezTo>
                  <a:close/>
                  <a:moveTo>
                    <a:pt x="940" y="1791"/>
                  </a:moveTo>
                  <a:cubicBezTo>
                    <a:pt x="940" y="1806"/>
                    <a:pt x="925" y="1821"/>
                    <a:pt x="911" y="1821"/>
                  </a:cubicBezTo>
                  <a:cubicBezTo>
                    <a:pt x="896" y="1821"/>
                    <a:pt x="867" y="1806"/>
                    <a:pt x="867" y="1791"/>
                  </a:cubicBezTo>
                  <a:cubicBezTo>
                    <a:pt x="867" y="1777"/>
                    <a:pt x="867" y="1762"/>
                    <a:pt x="896" y="1762"/>
                  </a:cubicBezTo>
                  <a:cubicBezTo>
                    <a:pt x="911" y="1762"/>
                    <a:pt x="940" y="1791"/>
                    <a:pt x="940" y="1806"/>
                  </a:cubicBezTo>
                  <a:close/>
                  <a:moveTo>
                    <a:pt x="984" y="2158"/>
                  </a:moveTo>
                  <a:cubicBezTo>
                    <a:pt x="984" y="2173"/>
                    <a:pt x="969" y="2188"/>
                    <a:pt x="955" y="2188"/>
                  </a:cubicBezTo>
                  <a:cubicBezTo>
                    <a:pt x="940" y="2188"/>
                    <a:pt x="940" y="2173"/>
                    <a:pt x="940" y="2158"/>
                  </a:cubicBezTo>
                  <a:cubicBezTo>
                    <a:pt x="955" y="2144"/>
                    <a:pt x="969" y="2144"/>
                    <a:pt x="984" y="2129"/>
                  </a:cubicBezTo>
                  <a:cubicBezTo>
                    <a:pt x="984" y="2129"/>
                    <a:pt x="984" y="2144"/>
                    <a:pt x="984" y="21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4"/>
            <p:cNvSpPr/>
            <p:nvPr/>
          </p:nvSpPr>
          <p:spPr>
            <a:xfrm>
              <a:off x="8816525" y="2141546"/>
              <a:ext cx="36302" cy="66998"/>
            </a:xfrm>
            <a:custGeom>
              <a:avLst/>
              <a:gdLst/>
              <a:ahLst/>
              <a:cxnLst/>
              <a:rect l="l" t="t" r="r" b="b"/>
              <a:pathLst>
                <a:path w="1146" h="2115" extrusionOk="0">
                  <a:moveTo>
                    <a:pt x="515" y="15"/>
                  </a:moveTo>
                  <a:cubicBezTo>
                    <a:pt x="470" y="44"/>
                    <a:pt x="426" y="44"/>
                    <a:pt x="397" y="44"/>
                  </a:cubicBezTo>
                  <a:cubicBezTo>
                    <a:pt x="353" y="44"/>
                    <a:pt x="309" y="59"/>
                    <a:pt x="309" y="73"/>
                  </a:cubicBezTo>
                  <a:cubicBezTo>
                    <a:pt x="309" y="103"/>
                    <a:pt x="250" y="118"/>
                    <a:pt x="162" y="132"/>
                  </a:cubicBezTo>
                  <a:cubicBezTo>
                    <a:pt x="148" y="132"/>
                    <a:pt x="148" y="162"/>
                    <a:pt x="148" y="191"/>
                  </a:cubicBezTo>
                  <a:cubicBezTo>
                    <a:pt x="148" y="206"/>
                    <a:pt x="133" y="235"/>
                    <a:pt x="118" y="264"/>
                  </a:cubicBezTo>
                  <a:cubicBezTo>
                    <a:pt x="103" y="264"/>
                    <a:pt x="89" y="294"/>
                    <a:pt x="103" y="308"/>
                  </a:cubicBezTo>
                  <a:cubicBezTo>
                    <a:pt x="103" y="338"/>
                    <a:pt x="103" y="352"/>
                    <a:pt x="103" y="382"/>
                  </a:cubicBezTo>
                  <a:cubicBezTo>
                    <a:pt x="74" y="455"/>
                    <a:pt x="74" y="529"/>
                    <a:pt x="74" y="602"/>
                  </a:cubicBezTo>
                  <a:cubicBezTo>
                    <a:pt x="59" y="675"/>
                    <a:pt x="59" y="749"/>
                    <a:pt x="45" y="808"/>
                  </a:cubicBezTo>
                  <a:cubicBezTo>
                    <a:pt x="15" y="954"/>
                    <a:pt x="1" y="1116"/>
                    <a:pt x="1" y="1263"/>
                  </a:cubicBezTo>
                  <a:cubicBezTo>
                    <a:pt x="1" y="1277"/>
                    <a:pt x="45" y="1292"/>
                    <a:pt x="59" y="1277"/>
                  </a:cubicBezTo>
                  <a:cubicBezTo>
                    <a:pt x="89" y="1277"/>
                    <a:pt x="103" y="1277"/>
                    <a:pt x="59" y="1292"/>
                  </a:cubicBezTo>
                  <a:cubicBezTo>
                    <a:pt x="30" y="1307"/>
                    <a:pt x="30" y="1351"/>
                    <a:pt x="45" y="1395"/>
                  </a:cubicBezTo>
                  <a:cubicBezTo>
                    <a:pt x="89" y="1659"/>
                    <a:pt x="133" y="1762"/>
                    <a:pt x="162" y="1762"/>
                  </a:cubicBezTo>
                  <a:cubicBezTo>
                    <a:pt x="177" y="1762"/>
                    <a:pt x="192" y="1791"/>
                    <a:pt x="192" y="1820"/>
                  </a:cubicBezTo>
                  <a:cubicBezTo>
                    <a:pt x="192" y="1909"/>
                    <a:pt x="265" y="1967"/>
                    <a:pt x="280" y="1923"/>
                  </a:cubicBezTo>
                  <a:cubicBezTo>
                    <a:pt x="309" y="1879"/>
                    <a:pt x="309" y="1909"/>
                    <a:pt x="309" y="1938"/>
                  </a:cubicBezTo>
                  <a:cubicBezTo>
                    <a:pt x="309" y="2011"/>
                    <a:pt x="500" y="2114"/>
                    <a:pt x="603" y="2085"/>
                  </a:cubicBezTo>
                  <a:cubicBezTo>
                    <a:pt x="661" y="2070"/>
                    <a:pt x="705" y="2055"/>
                    <a:pt x="705" y="2041"/>
                  </a:cubicBezTo>
                  <a:cubicBezTo>
                    <a:pt x="705" y="2026"/>
                    <a:pt x="735" y="1997"/>
                    <a:pt x="764" y="1982"/>
                  </a:cubicBezTo>
                  <a:cubicBezTo>
                    <a:pt x="808" y="1967"/>
                    <a:pt x="838" y="1938"/>
                    <a:pt x="823" y="1923"/>
                  </a:cubicBezTo>
                  <a:cubicBezTo>
                    <a:pt x="823" y="1909"/>
                    <a:pt x="823" y="1894"/>
                    <a:pt x="838" y="1894"/>
                  </a:cubicBezTo>
                  <a:cubicBezTo>
                    <a:pt x="940" y="1835"/>
                    <a:pt x="1116" y="1292"/>
                    <a:pt x="1043" y="1292"/>
                  </a:cubicBezTo>
                  <a:cubicBezTo>
                    <a:pt x="999" y="1292"/>
                    <a:pt x="970" y="1160"/>
                    <a:pt x="984" y="1101"/>
                  </a:cubicBezTo>
                  <a:cubicBezTo>
                    <a:pt x="999" y="1057"/>
                    <a:pt x="1028" y="1042"/>
                    <a:pt x="1072" y="1057"/>
                  </a:cubicBezTo>
                  <a:lnTo>
                    <a:pt x="1146" y="1072"/>
                  </a:lnTo>
                  <a:lnTo>
                    <a:pt x="1146" y="822"/>
                  </a:lnTo>
                  <a:cubicBezTo>
                    <a:pt x="1146" y="587"/>
                    <a:pt x="1146" y="573"/>
                    <a:pt x="1072" y="558"/>
                  </a:cubicBezTo>
                  <a:cubicBezTo>
                    <a:pt x="999" y="543"/>
                    <a:pt x="984" y="499"/>
                    <a:pt x="1043" y="470"/>
                  </a:cubicBezTo>
                  <a:cubicBezTo>
                    <a:pt x="1072" y="455"/>
                    <a:pt x="1087" y="426"/>
                    <a:pt x="1072" y="367"/>
                  </a:cubicBezTo>
                  <a:cubicBezTo>
                    <a:pt x="1058" y="279"/>
                    <a:pt x="1043" y="250"/>
                    <a:pt x="970" y="250"/>
                  </a:cubicBezTo>
                  <a:cubicBezTo>
                    <a:pt x="940" y="235"/>
                    <a:pt x="911" y="264"/>
                    <a:pt x="896" y="294"/>
                  </a:cubicBezTo>
                  <a:cubicBezTo>
                    <a:pt x="896" y="323"/>
                    <a:pt x="867" y="338"/>
                    <a:pt x="852" y="338"/>
                  </a:cubicBezTo>
                  <a:cubicBezTo>
                    <a:pt x="823" y="323"/>
                    <a:pt x="793" y="235"/>
                    <a:pt x="838" y="235"/>
                  </a:cubicBezTo>
                  <a:cubicBezTo>
                    <a:pt x="882" y="235"/>
                    <a:pt x="867" y="220"/>
                    <a:pt x="867" y="191"/>
                  </a:cubicBezTo>
                  <a:cubicBezTo>
                    <a:pt x="867" y="176"/>
                    <a:pt x="882" y="147"/>
                    <a:pt x="926" y="176"/>
                  </a:cubicBezTo>
                  <a:cubicBezTo>
                    <a:pt x="970" y="176"/>
                    <a:pt x="984" y="176"/>
                    <a:pt x="970" y="162"/>
                  </a:cubicBezTo>
                  <a:cubicBezTo>
                    <a:pt x="955" y="132"/>
                    <a:pt x="926" y="132"/>
                    <a:pt x="896" y="132"/>
                  </a:cubicBezTo>
                  <a:cubicBezTo>
                    <a:pt x="867" y="118"/>
                    <a:pt x="838" y="103"/>
                    <a:pt x="838" y="73"/>
                  </a:cubicBezTo>
                  <a:cubicBezTo>
                    <a:pt x="808" y="15"/>
                    <a:pt x="705" y="0"/>
                    <a:pt x="691" y="44"/>
                  </a:cubicBezTo>
                  <a:cubicBezTo>
                    <a:pt x="691" y="73"/>
                    <a:pt x="661" y="73"/>
                    <a:pt x="617" y="29"/>
                  </a:cubicBezTo>
                  <a:cubicBezTo>
                    <a:pt x="559" y="0"/>
                    <a:pt x="544" y="0"/>
                    <a:pt x="515" y="15"/>
                  </a:cubicBezTo>
                  <a:close/>
                  <a:moveTo>
                    <a:pt x="779" y="485"/>
                  </a:moveTo>
                  <a:cubicBezTo>
                    <a:pt x="779" y="499"/>
                    <a:pt x="764" y="485"/>
                    <a:pt x="764" y="470"/>
                  </a:cubicBezTo>
                  <a:cubicBezTo>
                    <a:pt x="749" y="441"/>
                    <a:pt x="735" y="426"/>
                    <a:pt x="735" y="396"/>
                  </a:cubicBezTo>
                  <a:cubicBezTo>
                    <a:pt x="735" y="382"/>
                    <a:pt x="735" y="396"/>
                    <a:pt x="764" y="411"/>
                  </a:cubicBezTo>
                  <a:cubicBezTo>
                    <a:pt x="779" y="426"/>
                    <a:pt x="779" y="455"/>
                    <a:pt x="793" y="485"/>
                  </a:cubicBezTo>
                  <a:close/>
                  <a:moveTo>
                    <a:pt x="852" y="617"/>
                  </a:moveTo>
                  <a:cubicBezTo>
                    <a:pt x="823" y="675"/>
                    <a:pt x="764" y="690"/>
                    <a:pt x="749" y="646"/>
                  </a:cubicBezTo>
                  <a:cubicBezTo>
                    <a:pt x="735" y="602"/>
                    <a:pt x="749" y="602"/>
                    <a:pt x="764" y="602"/>
                  </a:cubicBezTo>
                  <a:cubicBezTo>
                    <a:pt x="793" y="602"/>
                    <a:pt x="808" y="587"/>
                    <a:pt x="808" y="573"/>
                  </a:cubicBezTo>
                  <a:cubicBezTo>
                    <a:pt x="808" y="558"/>
                    <a:pt x="823" y="558"/>
                    <a:pt x="838" y="558"/>
                  </a:cubicBezTo>
                  <a:cubicBezTo>
                    <a:pt x="852" y="573"/>
                    <a:pt x="867" y="602"/>
                    <a:pt x="852" y="617"/>
                  </a:cubicBezTo>
                  <a:close/>
                  <a:moveTo>
                    <a:pt x="1116" y="808"/>
                  </a:moveTo>
                  <a:cubicBezTo>
                    <a:pt x="1116" y="808"/>
                    <a:pt x="1102" y="837"/>
                    <a:pt x="1072" y="852"/>
                  </a:cubicBezTo>
                  <a:cubicBezTo>
                    <a:pt x="1043" y="852"/>
                    <a:pt x="1028" y="852"/>
                    <a:pt x="1058" y="822"/>
                  </a:cubicBezTo>
                  <a:cubicBezTo>
                    <a:pt x="1087" y="778"/>
                    <a:pt x="1131" y="763"/>
                    <a:pt x="1131" y="793"/>
                  </a:cubicBezTo>
                  <a:close/>
                  <a:moveTo>
                    <a:pt x="426" y="1145"/>
                  </a:moveTo>
                  <a:cubicBezTo>
                    <a:pt x="412" y="1175"/>
                    <a:pt x="382" y="1175"/>
                    <a:pt x="368" y="1145"/>
                  </a:cubicBezTo>
                  <a:cubicBezTo>
                    <a:pt x="338" y="1116"/>
                    <a:pt x="338" y="1116"/>
                    <a:pt x="397" y="1116"/>
                  </a:cubicBezTo>
                  <a:cubicBezTo>
                    <a:pt x="456" y="1116"/>
                    <a:pt x="456" y="1116"/>
                    <a:pt x="426" y="1145"/>
                  </a:cubicBezTo>
                  <a:close/>
                  <a:moveTo>
                    <a:pt x="632" y="1365"/>
                  </a:moveTo>
                  <a:cubicBezTo>
                    <a:pt x="632" y="1380"/>
                    <a:pt x="632" y="1395"/>
                    <a:pt x="617" y="1395"/>
                  </a:cubicBezTo>
                  <a:cubicBezTo>
                    <a:pt x="603" y="1395"/>
                    <a:pt x="588" y="1380"/>
                    <a:pt x="588" y="1365"/>
                  </a:cubicBezTo>
                  <a:cubicBezTo>
                    <a:pt x="588" y="1351"/>
                    <a:pt x="588" y="1336"/>
                    <a:pt x="603" y="1336"/>
                  </a:cubicBezTo>
                  <a:cubicBezTo>
                    <a:pt x="617" y="1336"/>
                    <a:pt x="632" y="1336"/>
                    <a:pt x="647" y="1351"/>
                  </a:cubicBezTo>
                  <a:close/>
                  <a:moveTo>
                    <a:pt x="500" y="1395"/>
                  </a:moveTo>
                  <a:cubicBezTo>
                    <a:pt x="500" y="1409"/>
                    <a:pt x="500" y="1424"/>
                    <a:pt x="470" y="1424"/>
                  </a:cubicBezTo>
                  <a:cubicBezTo>
                    <a:pt x="456" y="1439"/>
                    <a:pt x="456" y="1424"/>
                    <a:pt x="456" y="1424"/>
                  </a:cubicBezTo>
                  <a:cubicBezTo>
                    <a:pt x="456" y="1409"/>
                    <a:pt x="456" y="1395"/>
                    <a:pt x="470" y="1395"/>
                  </a:cubicBezTo>
                  <a:cubicBezTo>
                    <a:pt x="515" y="1380"/>
                    <a:pt x="515" y="1395"/>
                    <a:pt x="515" y="1395"/>
                  </a:cubicBezTo>
                  <a:close/>
                  <a:moveTo>
                    <a:pt x="441" y="1542"/>
                  </a:moveTo>
                  <a:cubicBezTo>
                    <a:pt x="441" y="1615"/>
                    <a:pt x="426" y="1630"/>
                    <a:pt x="382" y="1600"/>
                  </a:cubicBezTo>
                  <a:cubicBezTo>
                    <a:pt x="397" y="1542"/>
                    <a:pt x="412" y="1498"/>
                    <a:pt x="441" y="1468"/>
                  </a:cubicBezTo>
                  <a:cubicBezTo>
                    <a:pt x="441" y="1498"/>
                    <a:pt x="441" y="1512"/>
                    <a:pt x="441" y="15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4"/>
            <p:cNvSpPr/>
            <p:nvPr/>
          </p:nvSpPr>
          <p:spPr>
            <a:xfrm>
              <a:off x="8850484" y="2175948"/>
              <a:ext cx="1425" cy="3738"/>
            </a:xfrm>
            <a:custGeom>
              <a:avLst/>
              <a:gdLst/>
              <a:ahLst/>
              <a:cxnLst/>
              <a:rect l="l" t="t" r="r" b="b"/>
              <a:pathLst>
                <a:path w="45" h="118" extrusionOk="0">
                  <a:moveTo>
                    <a:pt x="0" y="59"/>
                  </a:moveTo>
                  <a:cubicBezTo>
                    <a:pt x="0" y="74"/>
                    <a:pt x="0" y="103"/>
                    <a:pt x="30" y="118"/>
                  </a:cubicBezTo>
                  <a:cubicBezTo>
                    <a:pt x="44" y="118"/>
                    <a:pt x="44" y="103"/>
                    <a:pt x="44" y="74"/>
                  </a:cubicBezTo>
                  <a:cubicBezTo>
                    <a:pt x="44" y="15"/>
                    <a:pt x="0" y="0"/>
                    <a:pt x="0" y="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ystery Quest"/>
              <a:buNone/>
              <a:defRPr sz="2800">
                <a:solidFill>
                  <a:schemeClr val="dk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ystery Quest"/>
              <a:buNone/>
              <a:defRPr sz="2800">
                <a:solidFill>
                  <a:schemeClr val="dk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ystery Quest"/>
              <a:buNone/>
              <a:defRPr sz="2800">
                <a:solidFill>
                  <a:schemeClr val="dk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ystery Quest"/>
              <a:buNone/>
              <a:defRPr sz="2800">
                <a:solidFill>
                  <a:schemeClr val="dk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ystery Quest"/>
              <a:buNone/>
              <a:defRPr sz="2800">
                <a:solidFill>
                  <a:schemeClr val="dk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ystery Quest"/>
              <a:buNone/>
              <a:defRPr sz="2800">
                <a:solidFill>
                  <a:schemeClr val="dk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ystery Quest"/>
              <a:buNone/>
              <a:defRPr sz="2800">
                <a:solidFill>
                  <a:schemeClr val="dk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ystery Quest"/>
              <a:buNone/>
              <a:defRPr sz="2800">
                <a:solidFill>
                  <a:schemeClr val="dk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ystery Quest"/>
              <a:buNone/>
              <a:defRPr sz="2800">
                <a:solidFill>
                  <a:schemeClr val="dk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ulim Park"/>
              <a:buChar char="●"/>
              <a:defRPr sz="18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Char char="○"/>
              <a:defRPr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Char char="■"/>
              <a:defRPr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Char char="●"/>
              <a:defRPr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Char char="○"/>
              <a:defRPr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Char char="■"/>
              <a:defRPr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Char char="●"/>
              <a:defRPr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Char char="○"/>
              <a:defRPr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Char char="■"/>
              <a:defRPr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5" r:id="rId6"/>
    <p:sldLayoutId id="2147483658" r:id="rId7"/>
    <p:sldLayoutId id="2147483659" r:id="rId8"/>
    <p:sldLayoutId id="2147483660" r:id="rId9"/>
    <p:sldLayoutId id="2147483672" r:id="rId10"/>
    <p:sldLayoutId id="2147483673" r:id="rId11"/>
    <p:sldLayoutId id="2147483679" r:id="rId12"/>
    <p:sldLayoutId id="2147483688" r:id="rId13"/>
    <p:sldLayoutId id="2147483689" r:id="rId14"/>
    <p:sldLayoutId id="2147483690" r:id="rId15"/>
    <p:sldLayoutId id="2147483691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Ru6c3Y85E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187.141.233.82/sistema/entrada.asp?e=enep&amp;Maq=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8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p49"/>
          <p:cNvSpPr txBox="1">
            <a:spLocks noGrp="1"/>
          </p:cNvSpPr>
          <p:nvPr>
            <p:ph type="ctrTitle"/>
          </p:nvPr>
        </p:nvSpPr>
        <p:spPr>
          <a:xfrm>
            <a:off x="630723" y="490817"/>
            <a:ext cx="7731300" cy="21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accent1"/>
                </a:solidFill>
              </a:rPr>
              <a:t>Algunas claves para afrontar los desafíos de enseñar hoy 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046" name="Google Shape;2046;p49"/>
          <p:cNvSpPr txBox="1">
            <a:spLocks noGrp="1"/>
          </p:cNvSpPr>
          <p:nvPr>
            <p:ph type="subTitle" idx="1"/>
          </p:nvPr>
        </p:nvSpPr>
        <p:spPr>
          <a:xfrm>
            <a:off x="1884777" y="3335655"/>
            <a:ext cx="4593628" cy="14328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algn="ctr">
              <a:lnSpc>
                <a:spcPct val="150000"/>
              </a:lnSpc>
            </a:pPr>
            <a:r>
              <a:rPr lang="es-MX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Claudia Fernanda Herrera Ibarra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50000"/>
              </a:lnSpc>
            </a:pPr>
            <a:r>
              <a:rPr lang="es-MX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Yumiko</a:t>
            </a:r>
            <a:r>
              <a:rPr lang="es-MX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Ramírez Medina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50000"/>
              </a:lnSpc>
              <a:spcAft>
                <a:spcPts val="800"/>
              </a:spcAft>
            </a:pPr>
            <a:r>
              <a:rPr lang="es-MX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Monserrath</a:t>
            </a:r>
            <a:r>
              <a:rPr lang="es-MX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Valdez Ríos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F2F65A4-E169-476F-A4DA-298815D6D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99556" l="9778" r="89778">
                        <a14:foregroundMark x1="35111" y1="93778" x2="51556" y2="94667"/>
                        <a14:foregroundMark x1="37333" y1="98667" x2="49333" y2="99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6448" y="2751218"/>
            <a:ext cx="2143125" cy="214312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548F6A3-7176-443D-A81F-1F680D90CE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95" b="91344" l="5806" r="90000">
                        <a14:foregroundMark x1="6129" y1="77221" x2="23548" y2="87927"/>
                        <a14:foregroundMark x1="23548" y1="87927" x2="40323" y2="88838"/>
                        <a14:foregroundMark x1="40323" y1="88838" x2="51290" y2="79727"/>
                        <a14:foregroundMark x1="83548" y1="36219" x2="81290" y2="48519"/>
                        <a14:foregroundMark x1="81613" y1="64692" x2="77097" y2="89749"/>
                        <a14:foregroundMark x1="77097" y1="89749" x2="63871" y2="84966"/>
                        <a14:foregroundMark x1="81613" y1="77677" x2="78387" y2="89749"/>
                        <a14:foregroundMark x1="78387" y1="89749" x2="77419" y2="89522"/>
                        <a14:foregroundMark x1="68710" y1="89294" x2="75484" y2="91344"/>
                      </a14:backgroundRemoval>
                    </a14:imgEffect>
                  </a14:imgLayer>
                </a14:imgProps>
              </a:ext>
            </a:extLst>
          </a:blip>
          <a:srcRect l="4379" t="16552" r="8720" b="1319"/>
          <a:stretch/>
        </p:blipFill>
        <p:spPr>
          <a:xfrm>
            <a:off x="6634429" y="2879982"/>
            <a:ext cx="1505080" cy="20143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3" name="Google Shape;3023;p62"/>
          <p:cNvSpPr txBox="1">
            <a:spLocks noGrp="1"/>
          </p:cNvSpPr>
          <p:nvPr>
            <p:ph type="title"/>
          </p:nvPr>
        </p:nvSpPr>
        <p:spPr>
          <a:xfrm>
            <a:off x="826114" y="633621"/>
            <a:ext cx="7717500" cy="6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Video…</a:t>
            </a:r>
            <a:endParaRPr dirty="0"/>
          </a:p>
        </p:txBody>
      </p:sp>
      <p:sp>
        <p:nvSpPr>
          <p:cNvPr id="3043" name="Google Shape;3043;p62"/>
          <p:cNvSpPr/>
          <p:nvPr/>
        </p:nvSpPr>
        <p:spPr>
          <a:xfrm flipH="1">
            <a:off x="-546377" y="3390422"/>
            <a:ext cx="1710276" cy="1914088"/>
          </a:xfrm>
          <a:custGeom>
            <a:avLst/>
            <a:gdLst/>
            <a:ahLst/>
            <a:cxnLst/>
            <a:rect l="l" t="t" r="r" b="b"/>
            <a:pathLst>
              <a:path w="32901" h="36820" extrusionOk="0">
                <a:moveTo>
                  <a:pt x="32328" y="0"/>
                </a:moveTo>
                <a:lnTo>
                  <a:pt x="30846" y="1380"/>
                </a:lnTo>
                <a:cubicBezTo>
                  <a:pt x="30185" y="1982"/>
                  <a:pt x="29568" y="2628"/>
                  <a:pt x="29010" y="3333"/>
                </a:cubicBezTo>
                <a:cubicBezTo>
                  <a:pt x="28320" y="4243"/>
                  <a:pt x="26940" y="5462"/>
                  <a:pt x="26940" y="5462"/>
                </a:cubicBezTo>
                <a:lnTo>
                  <a:pt x="23637" y="12376"/>
                </a:lnTo>
                <a:lnTo>
                  <a:pt x="23476" y="14358"/>
                </a:lnTo>
                <a:cubicBezTo>
                  <a:pt x="23476" y="14358"/>
                  <a:pt x="23725" y="14681"/>
                  <a:pt x="20172" y="17206"/>
                </a:cubicBezTo>
                <a:cubicBezTo>
                  <a:pt x="18969" y="18073"/>
                  <a:pt x="17310" y="18249"/>
                  <a:pt x="17310" y="18249"/>
                </a:cubicBezTo>
                <a:cubicBezTo>
                  <a:pt x="16664" y="18733"/>
                  <a:pt x="15974" y="19159"/>
                  <a:pt x="15254" y="19511"/>
                </a:cubicBezTo>
                <a:cubicBezTo>
                  <a:pt x="14741" y="19735"/>
                  <a:pt x="14453" y="19792"/>
                  <a:pt x="14211" y="19792"/>
                </a:cubicBezTo>
                <a:cubicBezTo>
                  <a:pt x="13961" y="19792"/>
                  <a:pt x="13762" y="19731"/>
                  <a:pt x="13419" y="19731"/>
                </a:cubicBezTo>
                <a:cubicBezTo>
                  <a:pt x="12729" y="19731"/>
                  <a:pt x="11584" y="20187"/>
                  <a:pt x="11584" y="20187"/>
                </a:cubicBezTo>
                <a:lnTo>
                  <a:pt x="11114" y="20539"/>
                </a:lnTo>
                <a:cubicBezTo>
                  <a:pt x="10659" y="20877"/>
                  <a:pt x="9749" y="22374"/>
                  <a:pt x="9749" y="22374"/>
                </a:cubicBezTo>
                <a:lnTo>
                  <a:pt x="7106" y="23284"/>
                </a:lnTo>
                <a:lnTo>
                  <a:pt x="6182" y="23857"/>
                </a:lnTo>
                <a:lnTo>
                  <a:pt x="5844" y="24782"/>
                </a:lnTo>
                <a:lnTo>
                  <a:pt x="4919" y="27879"/>
                </a:lnTo>
                <a:cubicBezTo>
                  <a:pt x="4919" y="27879"/>
                  <a:pt x="4126" y="28100"/>
                  <a:pt x="3774" y="28217"/>
                </a:cubicBezTo>
                <a:cubicBezTo>
                  <a:pt x="3436" y="28334"/>
                  <a:pt x="3201" y="28452"/>
                  <a:pt x="2291" y="29362"/>
                </a:cubicBezTo>
                <a:lnTo>
                  <a:pt x="1" y="36130"/>
                </a:lnTo>
                <a:cubicBezTo>
                  <a:pt x="1" y="36130"/>
                  <a:pt x="6651" y="36820"/>
                  <a:pt x="9632" y="36820"/>
                </a:cubicBezTo>
                <a:cubicBezTo>
                  <a:pt x="12612" y="36820"/>
                  <a:pt x="25575" y="36247"/>
                  <a:pt x="26250" y="35895"/>
                </a:cubicBezTo>
                <a:cubicBezTo>
                  <a:pt x="26940" y="35557"/>
                  <a:pt x="27058" y="28334"/>
                  <a:pt x="27058" y="28334"/>
                </a:cubicBezTo>
                <a:cubicBezTo>
                  <a:pt x="27058" y="28334"/>
                  <a:pt x="28658" y="21567"/>
                  <a:pt x="28893" y="19379"/>
                </a:cubicBezTo>
                <a:cubicBezTo>
                  <a:pt x="29128" y="17206"/>
                  <a:pt x="32681" y="1953"/>
                  <a:pt x="32798" y="1380"/>
                </a:cubicBezTo>
                <a:cubicBezTo>
                  <a:pt x="32901" y="808"/>
                  <a:pt x="32328" y="0"/>
                  <a:pt x="3232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4" name="Google Shape;3044;p62"/>
          <p:cNvSpPr/>
          <p:nvPr/>
        </p:nvSpPr>
        <p:spPr>
          <a:xfrm flipH="1">
            <a:off x="-546376" y="3726537"/>
            <a:ext cx="1565245" cy="1072970"/>
          </a:xfrm>
          <a:custGeom>
            <a:avLst/>
            <a:gdLst/>
            <a:ahLst/>
            <a:cxnLst/>
            <a:rect l="l" t="t" r="r" b="b"/>
            <a:pathLst>
              <a:path w="30111" h="20640" extrusionOk="0">
                <a:moveTo>
                  <a:pt x="17647" y="1"/>
                </a:moveTo>
                <a:cubicBezTo>
                  <a:pt x="15782" y="1"/>
                  <a:pt x="14078" y="84"/>
                  <a:pt x="13595" y="361"/>
                </a:cubicBezTo>
                <a:cubicBezTo>
                  <a:pt x="12391" y="1051"/>
                  <a:pt x="2070" y="6042"/>
                  <a:pt x="1028" y="8274"/>
                </a:cubicBezTo>
                <a:cubicBezTo>
                  <a:pt x="0" y="10520"/>
                  <a:pt x="3436" y="17904"/>
                  <a:pt x="10145" y="19798"/>
                </a:cubicBezTo>
                <a:cubicBezTo>
                  <a:pt x="12381" y="20430"/>
                  <a:pt x="14179" y="20640"/>
                  <a:pt x="15582" y="20640"/>
                </a:cubicBezTo>
                <a:cubicBezTo>
                  <a:pt x="18387" y="20640"/>
                  <a:pt x="19614" y="19798"/>
                  <a:pt x="19614" y="19798"/>
                </a:cubicBezTo>
                <a:lnTo>
                  <a:pt x="19614" y="16187"/>
                </a:lnTo>
                <a:cubicBezTo>
                  <a:pt x="19614" y="16187"/>
                  <a:pt x="13756" y="14645"/>
                  <a:pt x="10321" y="13089"/>
                </a:cubicBezTo>
                <a:cubicBezTo>
                  <a:pt x="6886" y="11548"/>
                  <a:pt x="7737" y="9991"/>
                  <a:pt x="9469" y="9140"/>
                </a:cubicBezTo>
                <a:cubicBezTo>
                  <a:pt x="11187" y="8288"/>
                  <a:pt x="15489" y="4838"/>
                  <a:pt x="16340" y="4677"/>
                </a:cubicBezTo>
                <a:cubicBezTo>
                  <a:pt x="16361" y="4673"/>
                  <a:pt x="16385" y="4671"/>
                  <a:pt x="16412" y="4671"/>
                </a:cubicBezTo>
                <a:cubicBezTo>
                  <a:pt x="17531" y="4671"/>
                  <a:pt x="24120" y="8122"/>
                  <a:pt x="25281" y="9140"/>
                </a:cubicBezTo>
                <a:cubicBezTo>
                  <a:pt x="25525" y="9351"/>
                  <a:pt x="25769" y="9442"/>
                  <a:pt x="26009" y="9442"/>
                </a:cubicBezTo>
                <a:cubicBezTo>
                  <a:pt x="26952" y="9442"/>
                  <a:pt x="27828" y="8044"/>
                  <a:pt x="28378" y="7085"/>
                </a:cubicBezTo>
                <a:cubicBezTo>
                  <a:pt x="29068" y="5866"/>
                  <a:pt x="30111" y="3458"/>
                  <a:pt x="30111" y="3458"/>
                </a:cubicBezTo>
                <a:lnTo>
                  <a:pt x="23563" y="185"/>
                </a:lnTo>
                <a:cubicBezTo>
                  <a:pt x="23563" y="185"/>
                  <a:pt x="20426" y="1"/>
                  <a:pt x="176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5" name="Google Shape;3045;p62"/>
          <p:cNvSpPr/>
          <p:nvPr/>
        </p:nvSpPr>
        <p:spPr>
          <a:xfrm rot="-4609463">
            <a:off x="8261022" y="-469248"/>
            <a:ext cx="1774164" cy="2264248"/>
          </a:xfrm>
          <a:custGeom>
            <a:avLst/>
            <a:gdLst/>
            <a:ahLst/>
            <a:cxnLst/>
            <a:rect l="l" t="t" r="r" b="b"/>
            <a:pathLst>
              <a:path w="17269" h="24242" extrusionOk="0">
                <a:moveTo>
                  <a:pt x="14337" y="1"/>
                </a:moveTo>
                <a:cubicBezTo>
                  <a:pt x="14061" y="1"/>
                  <a:pt x="13760" y="88"/>
                  <a:pt x="13434" y="279"/>
                </a:cubicBezTo>
                <a:cubicBezTo>
                  <a:pt x="13434" y="279"/>
                  <a:pt x="2071" y="5432"/>
                  <a:pt x="1043" y="9043"/>
                </a:cubicBezTo>
                <a:cubicBezTo>
                  <a:pt x="1" y="12655"/>
                  <a:pt x="265" y="13183"/>
                  <a:pt x="265" y="17822"/>
                </a:cubicBezTo>
                <a:cubicBezTo>
                  <a:pt x="265" y="21780"/>
                  <a:pt x="2145" y="24242"/>
                  <a:pt x="3819" y="24242"/>
                </a:cubicBezTo>
                <a:cubicBezTo>
                  <a:pt x="4107" y="24242"/>
                  <a:pt x="4389" y="24169"/>
                  <a:pt x="4655" y="24018"/>
                </a:cubicBezTo>
                <a:cubicBezTo>
                  <a:pt x="6460" y="22990"/>
                  <a:pt x="8780" y="21184"/>
                  <a:pt x="11878" y="17044"/>
                </a:cubicBezTo>
                <a:cubicBezTo>
                  <a:pt x="14975" y="12904"/>
                  <a:pt x="16781" y="11113"/>
                  <a:pt x="17045" y="8530"/>
                </a:cubicBezTo>
                <a:cubicBezTo>
                  <a:pt x="17269" y="6219"/>
                  <a:pt x="16670" y="1"/>
                  <a:pt x="1433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6" name="Google Shape;3046;p62"/>
          <p:cNvSpPr/>
          <p:nvPr/>
        </p:nvSpPr>
        <p:spPr>
          <a:xfrm rot="-7519084">
            <a:off x="7798492" y="380214"/>
            <a:ext cx="1065411" cy="1159315"/>
          </a:xfrm>
          <a:custGeom>
            <a:avLst/>
            <a:gdLst/>
            <a:ahLst/>
            <a:cxnLst/>
            <a:rect l="l" t="t" r="r" b="b"/>
            <a:pathLst>
              <a:path w="16649" h="18117" extrusionOk="0">
                <a:moveTo>
                  <a:pt x="8647" y="103"/>
                </a:moveTo>
                <a:cubicBezTo>
                  <a:pt x="8603" y="118"/>
                  <a:pt x="8559" y="162"/>
                  <a:pt x="8545" y="206"/>
                </a:cubicBezTo>
                <a:cubicBezTo>
                  <a:pt x="8530" y="265"/>
                  <a:pt x="8501" y="294"/>
                  <a:pt x="8471" y="294"/>
                </a:cubicBezTo>
                <a:cubicBezTo>
                  <a:pt x="8457" y="294"/>
                  <a:pt x="8442" y="265"/>
                  <a:pt x="8457" y="206"/>
                </a:cubicBezTo>
                <a:cubicBezTo>
                  <a:pt x="8486" y="133"/>
                  <a:pt x="8471" y="118"/>
                  <a:pt x="8192" y="118"/>
                </a:cubicBezTo>
                <a:cubicBezTo>
                  <a:pt x="8090" y="103"/>
                  <a:pt x="7972" y="133"/>
                  <a:pt x="7884" y="162"/>
                </a:cubicBezTo>
                <a:cubicBezTo>
                  <a:pt x="7855" y="191"/>
                  <a:pt x="7781" y="206"/>
                  <a:pt x="7664" y="191"/>
                </a:cubicBezTo>
                <a:cubicBezTo>
                  <a:pt x="7400" y="147"/>
                  <a:pt x="7311" y="191"/>
                  <a:pt x="7356" y="353"/>
                </a:cubicBezTo>
                <a:cubicBezTo>
                  <a:pt x="7370" y="441"/>
                  <a:pt x="7356" y="470"/>
                  <a:pt x="7311" y="470"/>
                </a:cubicBezTo>
                <a:cubicBezTo>
                  <a:pt x="7253" y="470"/>
                  <a:pt x="7238" y="441"/>
                  <a:pt x="7238" y="353"/>
                </a:cubicBezTo>
                <a:cubicBezTo>
                  <a:pt x="7238" y="221"/>
                  <a:pt x="7267" y="221"/>
                  <a:pt x="6563" y="265"/>
                </a:cubicBezTo>
                <a:cubicBezTo>
                  <a:pt x="5579" y="338"/>
                  <a:pt x="5403" y="367"/>
                  <a:pt x="5403" y="485"/>
                </a:cubicBezTo>
                <a:cubicBezTo>
                  <a:pt x="5403" y="558"/>
                  <a:pt x="5388" y="573"/>
                  <a:pt x="5344" y="529"/>
                </a:cubicBezTo>
                <a:cubicBezTo>
                  <a:pt x="5300" y="485"/>
                  <a:pt x="5271" y="500"/>
                  <a:pt x="5227" y="529"/>
                </a:cubicBezTo>
                <a:cubicBezTo>
                  <a:pt x="5183" y="558"/>
                  <a:pt x="5153" y="573"/>
                  <a:pt x="5153" y="529"/>
                </a:cubicBezTo>
                <a:cubicBezTo>
                  <a:pt x="5109" y="426"/>
                  <a:pt x="4551" y="617"/>
                  <a:pt x="4595" y="734"/>
                </a:cubicBezTo>
                <a:cubicBezTo>
                  <a:pt x="4610" y="779"/>
                  <a:pt x="4595" y="793"/>
                  <a:pt x="4551" y="734"/>
                </a:cubicBezTo>
                <a:cubicBezTo>
                  <a:pt x="4522" y="690"/>
                  <a:pt x="4258" y="676"/>
                  <a:pt x="4228" y="734"/>
                </a:cubicBezTo>
                <a:cubicBezTo>
                  <a:pt x="4170" y="764"/>
                  <a:pt x="4111" y="793"/>
                  <a:pt x="4052" y="793"/>
                </a:cubicBezTo>
                <a:cubicBezTo>
                  <a:pt x="3773" y="867"/>
                  <a:pt x="3494" y="955"/>
                  <a:pt x="3215" y="1072"/>
                </a:cubicBezTo>
                <a:cubicBezTo>
                  <a:pt x="3157" y="1101"/>
                  <a:pt x="3083" y="1131"/>
                  <a:pt x="3010" y="1146"/>
                </a:cubicBezTo>
                <a:cubicBezTo>
                  <a:pt x="2687" y="1278"/>
                  <a:pt x="2379" y="1424"/>
                  <a:pt x="2085" y="1586"/>
                </a:cubicBezTo>
                <a:cubicBezTo>
                  <a:pt x="2056" y="1615"/>
                  <a:pt x="2012" y="1645"/>
                  <a:pt x="1953" y="1659"/>
                </a:cubicBezTo>
                <a:cubicBezTo>
                  <a:pt x="1747" y="1703"/>
                  <a:pt x="1512" y="1865"/>
                  <a:pt x="1116" y="2217"/>
                </a:cubicBezTo>
                <a:cubicBezTo>
                  <a:pt x="925" y="2379"/>
                  <a:pt x="881" y="2452"/>
                  <a:pt x="881" y="2584"/>
                </a:cubicBezTo>
                <a:cubicBezTo>
                  <a:pt x="867" y="2702"/>
                  <a:pt x="867" y="2731"/>
                  <a:pt x="778" y="2716"/>
                </a:cubicBezTo>
                <a:cubicBezTo>
                  <a:pt x="705" y="2702"/>
                  <a:pt x="661" y="2760"/>
                  <a:pt x="529" y="3025"/>
                </a:cubicBezTo>
                <a:cubicBezTo>
                  <a:pt x="441" y="3216"/>
                  <a:pt x="353" y="3421"/>
                  <a:pt x="294" y="3627"/>
                </a:cubicBezTo>
                <a:cubicBezTo>
                  <a:pt x="235" y="3876"/>
                  <a:pt x="235" y="3891"/>
                  <a:pt x="294" y="3950"/>
                </a:cubicBezTo>
                <a:cubicBezTo>
                  <a:pt x="353" y="3994"/>
                  <a:pt x="367" y="4008"/>
                  <a:pt x="294" y="3994"/>
                </a:cubicBezTo>
                <a:cubicBezTo>
                  <a:pt x="221" y="3979"/>
                  <a:pt x="206" y="4008"/>
                  <a:pt x="177" y="4140"/>
                </a:cubicBezTo>
                <a:cubicBezTo>
                  <a:pt x="162" y="4214"/>
                  <a:pt x="118" y="4375"/>
                  <a:pt x="103" y="4493"/>
                </a:cubicBezTo>
                <a:cubicBezTo>
                  <a:pt x="74" y="4566"/>
                  <a:pt x="74" y="4654"/>
                  <a:pt x="74" y="4742"/>
                </a:cubicBezTo>
                <a:cubicBezTo>
                  <a:pt x="88" y="4786"/>
                  <a:pt x="74" y="4845"/>
                  <a:pt x="44" y="4874"/>
                </a:cubicBezTo>
                <a:cubicBezTo>
                  <a:pt x="0" y="4919"/>
                  <a:pt x="0" y="5080"/>
                  <a:pt x="15" y="5506"/>
                </a:cubicBezTo>
                <a:cubicBezTo>
                  <a:pt x="44" y="5990"/>
                  <a:pt x="59" y="7018"/>
                  <a:pt x="30" y="7708"/>
                </a:cubicBezTo>
                <a:cubicBezTo>
                  <a:pt x="30" y="7855"/>
                  <a:pt x="30" y="8001"/>
                  <a:pt x="59" y="8134"/>
                </a:cubicBezTo>
                <a:cubicBezTo>
                  <a:pt x="74" y="8222"/>
                  <a:pt x="74" y="8295"/>
                  <a:pt x="59" y="8383"/>
                </a:cubicBezTo>
                <a:cubicBezTo>
                  <a:pt x="30" y="8662"/>
                  <a:pt x="30" y="8941"/>
                  <a:pt x="74" y="9205"/>
                </a:cubicBezTo>
                <a:cubicBezTo>
                  <a:pt x="88" y="9323"/>
                  <a:pt x="118" y="9514"/>
                  <a:pt x="118" y="9602"/>
                </a:cubicBezTo>
                <a:cubicBezTo>
                  <a:pt x="177" y="10189"/>
                  <a:pt x="206" y="10365"/>
                  <a:pt x="235" y="10424"/>
                </a:cubicBezTo>
                <a:cubicBezTo>
                  <a:pt x="265" y="10453"/>
                  <a:pt x="265" y="10483"/>
                  <a:pt x="250" y="10527"/>
                </a:cubicBezTo>
                <a:cubicBezTo>
                  <a:pt x="250" y="10659"/>
                  <a:pt x="265" y="10791"/>
                  <a:pt x="294" y="10908"/>
                </a:cubicBezTo>
                <a:cubicBezTo>
                  <a:pt x="338" y="11099"/>
                  <a:pt x="382" y="11290"/>
                  <a:pt x="397" y="11349"/>
                </a:cubicBezTo>
                <a:cubicBezTo>
                  <a:pt x="426" y="11540"/>
                  <a:pt x="441" y="11598"/>
                  <a:pt x="470" y="11584"/>
                </a:cubicBezTo>
                <a:cubicBezTo>
                  <a:pt x="500" y="11584"/>
                  <a:pt x="529" y="11613"/>
                  <a:pt x="588" y="11657"/>
                </a:cubicBezTo>
                <a:cubicBezTo>
                  <a:pt x="661" y="11716"/>
                  <a:pt x="661" y="11848"/>
                  <a:pt x="588" y="11907"/>
                </a:cubicBezTo>
                <a:cubicBezTo>
                  <a:pt x="529" y="11936"/>
                  <a:pt x="617" y="12582"/>
                  <a:pt x="705" y="12699"/>
                </a:cubicBezTo>
                <a:cubicBezTo>
                  <a:pt x="749" y="12773"/>
                  <a:pt x="764" y="12817"/>
                  <a:pt x="720" y="12861"/>
                </a:cubicBezTo>
                <a:cubicBezTo>
                  <a:pt x="676" y="13081"/>
                  <a:pt x="705" y="13287"/>
                  <a:pt x="778" y="13492"/>
                </a:cubicBezTo>
                <a:cubicBezTo>
                  <a:pt x="822" y="13580"/>
                  <a:pt x="837" y="13683"/>
                  <a:pt x="852" y="13771"/>
                </a:cubicBezTo>
                <a:cubicBezTo>
                  <a:pt x="867" y="13933"/>
                  <a:pt x="896" y="14079"/>
                  <a:pt x="955" y="14241"/>
                </a:cubicBezTo>
                <a:cubicBezTo>
                  <a:pt x="984" y="14344"/>
                  <a:pt x="1013" y="14461"/>
                  <a:pt x="1028" y="14564"/>
                </a:cubicBezTo>
                <a:cubicBezTo>
                  <a:pt x="1043" y="14608"/>
                  <a:pt x="1057" y="14667"/>
                  <a:pt x="1072" y="14711"/>
                </a:cubicBezTo>
                <a:cubicBezTo>
                  <a:pt x="1101" y="14755"/>
                  <a:pt x="1160" y="14901"/>
                  <a:pt x="1219" y="15048"/>
                </a:cubicBezTo>
                <a:cubicBezTo>
                  <a:pt x="1557" y="15958"/>
                  <a:pt x="1968" y="16443"/>
                  <a:pt x="2672" y="16810"/>
                </a:cubicBezTo>
                <a:cubicBezTo>
                  <a:pt x="2907" y="16927"/>
                  <a:pt x="2937" y="16927"/>
                  <a:pt x="2966" y="16810"/>
                </a:cubicBezTo>
                <a:cubicBezTo>
                  <a:pt x="2981" y="16751"/>
                  <a:pt x="3010" y="16737"/>
                  <a:pt x="3025" y="16737"/>
                </a:cubicBezTo>
                <a:cubicBezTo>
                  <a:pt x="3054" y="16751"/>
                  <a:pt x="3069" y="16810"/>
                  <a:pt x="3054" y="16854"/>
                </a:cubicBezTo>
                <a:cubicBezTo>
                  <a:pt x="3039" y="16898"/>
                  <a:pt x="3054" y="16942"/>
                  <a:pt x="3171" y="16971"/>
                </a:cubicBezTo>
                <a:cubicBezTo>
                  <a:pt x="3230" y="16986"/>
                  <a:pt x="3304" y="17016"/>
                  <a:pt x="3348" y="17060"/>
                </a:cubicBezTo>
                <a:cubicBezTo>
                  <a:pt x="3377" y="17104"/>
                  <a:pt x="3406" y="17118"/>
                  <a:pt x="3450" y="17133"/>
                </a:cubicBezTo>
                <a:cubicBezTo>
                  <a:pt x="3494" y="17133"/>
                  <a:pt x="3538" y="17148"/>
                  <a:pt x="3568" y="17192"/>
                </a:cubicBezTo>
                <a:cubicBezTo>
                  <a:pt x="3729" y="17294"/>
                  <a:pt x="3920" y="17368"/>
                  <a:pt x="4111" y="17368"/>
                </a:cubicBezTo>
                <a:cubicBezTo>
                  <a:pt x="4155" y="17353"/>
                  <a:pt x="4184" y="17368"/>
                  <a:pt x="4184" y="17383"/>
                </a:cubicBezTo>
                <a:cubicBezTo>
                  <a:pt x="4184" y="17485"/>
                  <a:pt x="4918" y="17691"/>
                  <a:pt x="5109" y="17647"/>
                </a:cubicBezTo>
                <a:cubicBezTo>
                  <a:pt x="5168" y="17632"/>
                  <a:pt x="5241" y="17647"/>
                  <a:pt x="5285" y="17676"/>
                </a:cubicBezTo>
                <a:cubicBezTo>
                  <a:pt x="5344" y="17720"/>
                  <a:pt x="5931" y="17794"/>
                  <a:pt x="6254" y="17779"/>
                </a:cubicBezTo>
                <a:cubicBezTo>
                  <a:pt x="6372" y="17779"/>
                  <a:pt x="6460" y="17779"/>
                  <a:pt x="6460" y="17808"/>
                </a:cubicBezTo>
                <a:cubicBezTo>
                  <a:pt x="6695" y="17882"/>
                  <a:pt x="6944" y="17911"/>
                  <a:pt x="7194" y="17911"/>
                </a:cubicBezTo>
                <a:cubicBezTo>
                  <a:pt x="7297" y="17911"/>
                  <a:pt x="7502" y="17940"/>
                  <a:pt x="7664" y="17955"/>
                </a:cubicBezTo>
                <a:cubicBezTo>
                  <a:pt x="7825" y="17970"/>
                  <a:pt x="8148" y="17984"/>
                  <a:pt x="8398" y="17999"/>
                </a:cubicBezTo>
                <a:cubicBezTo>
                  <a:pt x="8633" y="18028"/>
                  <a:pt x="8970" y="18043"/>
                  <a:pt x="9132" y="18058"/>
                </a:cubicBezTo>
                <a:cubicBezTo>
                  <a:pt x="9660" y="18102"/>
                  <a:pt x="10394" y="18102"/>
                  <a:pt x="10453" y="18058"/>
                </a:cubicBezTo>
                <a:cubicBezTo>
                  <a:pt x="10512" y="17999"/>
                  <a:pt x="10512" y="18028"/>
                  <a:pt x="10527" y="18058"/>
                </a:cubicBezTo>
                <a:cubicBezTo>
                  <a:pt x="10571" y="18117"/>
                  <a:pt x="11363" y="18087"/>
                  <a:pt x="11584" y="18014"/>
                </a:cubicBezTo>
                <a:cubicBezTo>
                  <a:pt x="11642" y="17999"/>
                  <a:pt x="11701" y="17984"/>
                  <a:pt x="11774" y="17999"/>
                </a:cubicBezTo>
                <a:cubicBezTo>
                  <a:pt x="11789" y="18014"/>
                  <a:pt x="11848" y="17999"/>
                  <a:pt x="11892" y="17955"/>
                </a:cubicBezTo>
                <a:cubicBezTo>
                  <a:pt x="11965" y="17882"/>
                  <a:pt x="11995" y="17882"/>
                  <a:pt x="12141" y="17926"/>
                </a:cubicBezTo>
                <a:cubicBezTo>
                  <a:pt x="12215" y="17955"/>
                  <a:pt x="12303" y="17955"/>
                  <a:pt x="12376" y="17926"/>
                </a:cubicBezTo>
                <a:lnTo>
                  <a:pt x="12553" y="17838"/>
                </a:lnTo>
                <a:cubicBezTo>
                  <a:pt x="12611" y="17808"/>
                  <a:pt x="12685" y="17808"/>
                  <a:pt x="12743" y="17823"/>
                </a:cubicBezTo>
                <a:cubicBezTo>
                  <a:pt x="12817" y="17823"/>
                  <a:pt x="12890" y="17808"/>
                  <a:pt x="12949" y="17750"/>
                </a:cubicBezTo>
                <a:cubicBezTo>
                  <a:pt x="13066" y="17647"/>
                  <a:pt x="13169" y="17617"/>
                  <a:pt x="13110" y="17706"/>
                </a:cubicBezTo>
                <a:cubicBezTo>
                  <a:pt x="13066" y="17779"/>
                  <a:pt x="13184" y="17764"/>
                  <a:pt x="13331" y="17706"/>
                </a:cubicBezTo>
                <a:cubicBezTo>
                  <a:pt x="13448" y="17676"/>
                  <a:pt x="13492" y="17515"/>
                  <a:pt x="13389" y="17441"/>
                </a:cubicBezTo>
                <a:cubicBezTo>
                  <a:pt x="13360" y="17397"/>
                  <a:pt x="13360" y="17383"/>
                  <a:pt x="13389" y="17383"/>
                </a:cubicBezTo>
                <a:cubicBezTo>
                  <a:pt x="13433" y="17383"/>
                  <a:pt x="13463" y="17441"/>
                  <a:pt x="13477" y="17500"/>
                </a:cubicBezTo>
                <a:cubicBezTo>
                  <a:pt x="13492" y="17588"/>
                  <a:pt x="13536" y="17603"/>
                  <a:pt x="13698" y="17603"/>
                </a:cubicBezTo>
                <a:cubicBezTo>
                  <a:pt x="13830" y="17603"/>
                  <a:pt x="13889" y="17588"/>
                  <a:pt x="13889" y="17559"/>
                </a:cubicBezTo>
                <a:cubicBezTo>
                  <a:pt x="13889" y="17515"/>
                  <a:pt x="13918" y="17500"/>
                  <a:pt x="13977" y="17515"/>
                </a:cubicBezTo>
                <a:cubicBezTo>
                  <a:pt x="14035" y="17515"/>
                  <a:pt x="14094" y="17515"/>
                  <a:pt x="14138" y="17471"/>
                </a:cubicBezTo>
                <a:cubicBezTo>
                  <a:pt x="14197" y="17441"/>
                  <a:pt x="14256" y="17427"/>
                  <a:pt x="14314" y="17427"/>
                </a:cubicBezTo>
                <a:cubicBezTo>
                  <a:pt x="14564" y="17427"/>
                  <a:pt x="14843" y="17383"/>
                  <a:pt x="14857" y="17324"/>
                </a:cubicBezTo>
                <a:cubicBezTo>
                  <a:pt x="14872" y="17280"/>
                  <a:pt x="14916" y="17265"/>
                  <a:pt x="14960" y="17280"/>
                </a:cubicBezTo>
                <a:cubicBezTo>
                  <a:pt x="15004" y="17294"/>
                  <a:pt x="15048" y="17265"/>
                  <a:pt x="15092" y="17177"/>
                </a:cubicBezTo>
                <a:cubicBezTo>
                  <a:pt x="15136" y="17104"/>
                  <a:pt x="15180" y="17074"/>
                  <a:pt x="15254" y="17089"/>
                </a:cubicBezTo>
                <a:cubicBezTo>
                  <a:pt x="15342" y="17118"/>
                  <a:pt x="15386" y="17089"/>
                  <a:pt x="15459" y="17001"/>
                </a:cubicBezTo>
                <a:cubicBezTo>
                  <a:pt x="15503" y="16957"/>
                  <a:pt x="15547" y="16913"/>
                  <a:pt x="15606" y="16898"/>
                </a:cubicBezTo>
                <a:cubicBezTo>
                  <a:pt x="15650" y="16898"/>
                  <a:pt x="15812" y="16737"/>
                  <a:pt x="16091" y="16384"/>
                </a:cubicBezTo>
                <a:cubicBezTo>
                  <a:pt x="16149" y="16311"/>
                  <a:pt x="16193" y="16223"/>
                  <a:pt x="16223" y="16120"/>
                </a:cubicBezTo>
                <a:cubicBezTo>
                  <a:pt x="16252" y="16061"/>
                  <a:pt x="16282" y="16003"/>
                  <a:pt x="16326" y="15944"/>
                </a:cubicBezTo>
                <a:cubicBezTo>
                  <a:pt x="16384" y="15870"/>
                  <a:pt x="16428" y="15709"/>
                  <a:pt x="16458" y="15283"/>
                </a:cubicBezTo>
                <a:cubicBezTo>
                  <a:pt x="16458" y="15180"/>
                  <a:pt x="16472" y="15063"/>
                  <a:pt x="16502" y="14946"/>
                </a:cubicBezTo>
                <a:cubicBezTo>
                  <a:pt x="16516" y="14872"/>
                  <a:pt x="16516" y="14784"/>
                  <a:pt x="16487" y="14711"/>
                </a:cubicBezTo>
                <a:cubicBezTo>
                  <a:pt x="16443" y="14652"/>
                  <a:pt x="16443" y="14564"/>
                  <a:pt x="16487" y="14505"/>
                </a:cubicBezTo>
                <a:cubicBezTo>
                  <a:pt x="16546" y="13947"/>
                  <a:pt x="16575" y="13375"/>
                  <a:pt x="16575" y="12817"/>
                </a:cubicBezTo>
                <a:cubicBezTo>
                  <a:pt x="16590" y="11951"/>
                  <a:pt x="16605" y="11202"/>
                  <a:pt x="16619" y="11143"/>
                </a:cubicBezTo>
                <a:cubicBezTo>
                  <a:pt x="16619" y="11084"/>
                  <a:pt x="16619" y="11026"/>
                  <a:pt x="16575" y="10982"/>
                </a:cubicBezTo>
                <a:cubicBezTo>
                  <a:pt x="16546" y="10938"/>
                  <a:pt x="16546" y="10908"/>
                  <a:pt x="16605" y="10879"/>
                </a:cubicBezTo>
                <a:cubicBezTo>
                  <a:pt x="16649" y="10850"/>
                  <a:pt x="16649" y="10806"/>
                  <a:pt x="16605" y="10688"/>
                </a:cubicBezTo>
                <a:cubicBezTo>
                  <a:pt x="16575" y="10615"/>
                  <a:pt x="16560" y="10556"/>
                  <a:pt x="16605" y="10541"/>
                </a:cubicBezTo>
                <a:cubicBezTo>
                  <a:pt x="16634" y="10248"/>
                  <a:pt x="16649" y="9969"/>
                  <a:pt x="16619" y="9675"/>
                </a:cubicBezTo>
                <a:cubicBezTo>
                  <a:pt x="16605" y="8868"/>
                  <a:pt x="16590" y="8765"/>
                  <a:pt x="16531" y="8471"/>
                </a:cubicBezTo>
                <a:cubicBezTo>
                  <a:pt x="16516" y="8413"/>
                  <a:pt x="16502" y="8192"/>
                  <a:pt x="16487" y="8016"/>
                </a:cubicBezTo>
                <a:cubicBezTo>
                  <a:pt x="16472" y="7825"/>
                  <a:pt x="16443" y="7561"/>
                  <a:pt x="16414" y="7414"/>
                </a:cubicBezTo>
                <a:cubicBezTo>
                  <a:pt x="16399" y="7267"/>
                  <a:pt x="16355" y="7047"/>
                  <a:pt x="16340" y="6930"/>
                </a:cubicBezTo>
                <a:cubicBezTo>
                  <a:pt x="16311" y="6680"/>
                  <a:pt x="16252" y="6431"/>
                  <a:pt x="16193" y="6181"/>
                </a:cubicBezTo>
                <a:cubicBezTo>
                  <a:pt x="16120" y="5873"/>
                  <a:pt x="16047" y="5579"/>
                  <a:pt x="16047" y="5520"/>
                </a:cubicBezTo>
                <a:cubicBezTo>
                  <a:pt x="16032" y="5462"/>
                  <a:pt x="16032" y="5403"/>
                  <a:pt x="16017" y="5344"/>
                </a:cubicBezTo>
                <a:cubicBezTo>
                  <a:pt x="16017" y="5300"/>
                  <a:pt x="16003" y="5300"/>
                  <a:pt x="15959" y="5330"/>
                </a:cubicBezTo>
                <a:cubicBezTo>
                  <a:pt x="15915" y="5374"/>
                  <a:pt x="15900" y="5359"/>
                  <a:pt x="15900" y="5286"/>
                </a:cubicBezTo>
                <a:cubicBezTo>
                  <a:pt x="15900" y="5227"/>
                  <a:pt x="15900" y="5212"/>
                  <a:pt x="15915" y="5212"/>
                </a:cubicBezTo>
                <a:cubicBezTo>
                  <a:pt x="15944" y="5212"/>
                  <a:pt x="15959" y="5139"/>
                  <a:pt x="15944" y="5065"/>
                </a:cubicBezTo>
                <a:cubicBezTo>
                  <a:pt x="15944" y="5007"/>
                  <a:pt x="15944" y="4963"/>
                  <a:pt x="15929" y="4919"/>
                </a:cubicBezTo>
                <a:cubicBezTo>
                  <a:pt x="15915" y="4860"/>
                  <a:pt x="15900" y="4801"/>
                  <a:pt x="15900" y="4728"/>
                </a:cubicBezTo>
                <a:cubicBezTo>
                  <a:pt x="15841" y="4361"/>
                  <a:pt x="15724" y="3979"/>
                  <a:pt x="15577" y="3627"/>
                </a:cubicBezTo>
                <a:cubicBezTo>
                  <a:pt x="15533" y="3568"/>
                  <a:pt x="15503" y="3494"/>
                  <a:pt x="15489" y="3421"/>
                </a:cubicBezTo>
                <a:cubicBezTo>
                  <a:pt x="15459" y="3274"/>
                  <a:pt x="15401" y="3142"/>
                  <a:pt x="15342" y="3010"/>
                </a:cubicBezTo>
                <a:cubicBezTo>
                  <a:pt x="15239" y="2775"/>
                  <a:pt x="15180" y="2702"/>
                  <a:pt x="15136" y="2716"/>
                </a:cubicBezTo>
                <a:cubicBezTo>
                  <a:pt x="15078" y="2731"/>
                  <a:pt x="15078" y="2716"/>
                  <a:pt x="15092" y="2658"/>
                </a:cubicBezTo>
                <a:cubicBezTo>
                  <a:pt x="15136" y="2570"/>
                  <a:pt x="14857" y="2026"/>
                  <a:pt x="14784" y="2026"/>
                </a:cubicBezTo>
                <a:cubicBezTo>
                  <a:pt x="14755" y="2026"/>
                  <a:pt x="14711" y="1968"/>
                  <a:pt x="14681" y="1909"/>
                </a:cubicBezTo>
                <a:cubicBezTo>
                  <a:pt x="14358" y="1513"/>
                  <a:pt x="14006" y="1160"/>
                  <a:pt x="13624" y="823"/>
                </a:cubicBezTo>
                <a:cubicBezTo>
                  <a:pt x="13492" y="720"/>
                  <a:pt x="13360" y="632"/>
                  <a:pt x="13213" y="558"/>
                </a:cubicBezTo>
                <a:cubicBezTo>
                  <a:pt x="12553" y="265"/>
                  <a:pt x="11261" y="0"/>
                  <a:pt x="11084" y="162"/>
                </a:cubicBezTo>
                <a:cubicBezTo>
                  <a:pt x="11026" y="206"/>
                  <a:pt x="10996" y="206"/>
                  <a:pt x="10952" y="133"/>
                </a:cubicBezTo>
                <a:cubicBezTo>
                  <a:pt x="10879" y="30"/>
                  <a:pt x="10306" y="30"/>
                  <a:pt x="10306" y="133"/>
                </a:cubicBezTo>
                <a:cubicBezTo>
                  <a:pt x="10306" y="250"/>
                  <a:pt x="10262" y="221"/>
                  <a:pt x="10145" y="133"/>
                </a:cubicBezTo>
                <a:cubicBezTo>
                  <a:pt x="10086" y="89"/>
                  <a:pt x="9895" y="74"/>
                  <a:pt x="9396" y="74"/>
                </a:cubicBezTo>
                <a:cubicBezTo>
                  <a:pt x="9029" y="74"/>
                  <a:pt x="8691" y="89"/>
                  <a:pt x="8647" y="103"/>
                </a:cubicBezTo>
                <a:close/>
                <a:moveTo>
                  <a:pt x="6049" y="617"/>
                </a:moveTo>
                <a:cubicBezTo>
                  <a:pt x="6064" y="632"/>
                  <a:pt x="6049" y="661"/>
                  <a:pt x="6034" y="661"/>
                </a:cubicBezTo>
                <a:cubicBezTo>
                  <a:pt x="6005" y="661"/>
                  <a:pt x="5975" y="632"/>
                  <a:pt x="5975" y="617"/>
                </a:cubicBezTo>
                <a:cubicBezTo>
                  <a:pt x="5975" y="588"/>
                  <a:pt x="5990" y="573"/>
                  <a:pt x="5990" y="573"/>
                </a:cubicBezTo>
                <a:cubicBezTo>
                  <a:pt x="6005" y="573"/>
                  <a:pt x="6034" y="588"/>
                  <a:pt x="6049" y="617"/>
                </a:cubicBezTo>
                <a:close/>
                <a:moveTo>
                  <a:pt x="5241" y="837"/>
                </a:moveTo>
                <a:cubicBezTo>
                  <a:pt x="5212" y="867"/>
                  <a:pt x="5212" y="896"/>
                  <a:pt x="5197" y="940"/>
                </a:cubicBezTo>
                <a:cubicBezTo>
                  <a:pt x="5197" y="1028"/>
                  <a:pt x="5139" y="999"/>
                  <a:pt x="5139" y="911"/>
                </a:cubicBezTo>
                <a:cubicBezTo>
                  <a:pt x="5139" y="837"/>
                  <a:pt x="5153" y="793"/>
                  <a:pt x="5183" y="808"/>
                </a:cubicBezTo>
                <a:cubicBezTo>
                  <a:pt x="5197" y="837"/>
                  <a:pt x="5227" y="808"/>
                  <a:pt x="5227" y="793"/>
                </a:cubicBezTo>
                <a:cubicBezTo>
                  <a:pt x="5227" y="764"/>
                  <a:pt x="5227" y="734"/>
                  <a:pt x="5256" y="764"/>
                </a:cubicBezTo>
                <a:cubicBezTo>
                  <a:pt x="5256" y="779"/>
                  <a:pt x="5256" y="808"/>
                  <a:pt x="5256" y="837"/>
                </a:cubicBezTo>
                <a:close/>
                <a:moveTo>
                  <a:pt x="13345" y="1043"/>
                </a:moveTo>
                <a:cubicBezTo>
                  <a:pt x="13345" y="1072"/>
                  <a:pt x="13316" y="1101"/>
                  <a:pt x="13272" y="1101"/>
                </a:cubicBezTo>
                <a:cubicBezTo>
                  <a:pt x="13228" y="1101"/>
                  <a:pt x="13228" y="1072"/>
                  <a:pt x="13228" y="1043"/>
                </a:cubicBezTo>
                <a:cubicBezTo>
                  <a:pt x="13243" y="999"/>
                  <a:pt x="13272" y="969"/>
                  <a:pt x="13301" y="969"/>
                </a:cubicBezTo>
                <a:cubicBezTo>
                  <a:pt x="13331" y="969"/>
                  <a:pt x="13345" y="999"/>
                  <a:pt x="13345" y="1043"/>
                </a:cubicBezTo>
                <a:close/>
                <a:moveTo>
                  <a:pt x="6225" y="1292"/>
                </a:moveTo>
                <a:cubicBezTo>
                  <a:pt x="6181" y="1351"/>
                  <a:pt x="6122" y="1292"/>
                  <a:pt x="6152" y="1204"/>
                </a:cubicBezTo>
                <a:cubicBezTo>
                  <a:pt x="6166" y="1131"/>
                  <a:pt x="6181" y="1146"/>
                  <a:pt x="6210" y="1190"/>
                </a:cubicBezTo>
                <a:cubicBezTo>
                  <a:pt x="6225" y="1219"/>
                  <a:pt x="6225" y="1263"/>
                  <a:pt x="6225" y="1292"/>
                </a:cubicBezTo>
                <a:close/>
                <a:moveTo>
                  <a:pt x="6974" y="1454"/>
                </a:moveTo>
                <a:cubicBezTo>
                  <a:pt x="6959" y="1498"/>
                  <a:pt x="6930" y="1469"/>
                  <a:pt x="6900" y="1410"/>
                </a:cubicBezTo>
                <a:cubicBezTo>
                  <a:pt x="6856" y="1336"/>
                  <a:pt x="6856" y="1278"/>
                  <a:pt x="6871" y="1263"/>
                </a:cubicBezTo>
                <a:cubicBezTo>
                  <a:pt x="6900" y="1204"/>
                  <a:pt x="7003" y="1380"/>
                  <a:pt x="6974" y="1454"/>
                </a:cubicBezTo>
                <a:close/>
                <a:moveTo>
                  <a:pt x="8119" y="1542"/>
                </a:moveTo>
                <a:cubicBezTo>
                  <a:pt x="8163" y="1601"/>
                  <a:pt x="8207" y="1645"/>
                  <a:pt x="8266" y="1674"/>
                </a:cubicBezTo>
                <a:cubicBezTo>
                  <a:pt x="8324" y="1674"/>
                  <a:pt x="8310" y="1557"/>
                  <a:pt x="8251" y="1542"/>
                </a:cubicBezTo>
                <a:cubicBezTo>
                  <a:pt x="8222" y="1527"/>
                  <a:pt x="8207" y="1498"/>
                  <a:pt x="8236" y="1469"/>
                </a:cubicBezTo>
                <a:cubicBezTo>
                  <a:pt x="8280" y="1380"/>
                  <a:pt x="8339" y="1410"/>
                  <a:pt x="8339" y="1527"/>
                </a:cubicBezTo>
                <a:cubicBezTo>
                  <a:pt x="8339" y="1645"/>
                  <a:pt x="8354" y="1645"/>
                  <a:pt x="8457" y="1615"/>
                </a:cubicBezTo>
                <a:cubicBezTo>
                  <a:pt x="8515" y="1601"/>
                  <a:pt x="8589" y="1601"/>
                  <a:pt x="8633" y="1630"/>
                </a:cubicBezTo>
                <a:cubicBezTo>
                  <a:pt x="8677" y="1674"/>
                  <a:pt x="8706" y="1674"/>
                  <a:pt x="8750" y="1615"/>
                </a:cubicBezTo>
                <a:cubicBezTo>
                  <a:pt x="8809" y="1557"/>
                  <a:pt x="8824" y="1557"/>
                  <a:pt x="8912" y="1630"/>
                </a:cubicBezTo>
                <a:cubicBezTo>
                  <a:pt x="9014" y="1689"/>
                  <a:pt x="9029" y="1689"/>
                  <a:pt x="9117" y="1615"/>
                </a:cubicBezTo>
                <a:cubicBezTo>
                  <a:pt x="9161" y="1571"/>
                  <a:pt x="9191" y="1527"/>
                  <a:pt x="9205" y="1469"/>
                </a:cubicBezTo>
                <a:cubicBezTo>
                  <a:pt x="9205" y="1424"/>
                  <a:pt x="9220" y="1439"/>
                  <a:pt x="9235" y="1498"/>
                </a:cubicBezTo>
                <a:cubicBezTo>
                  <a:pt x="9249" y="1571"/>
                  <a:pt x="9323" y="1630"/>
                  <a:pt x="9396" y="1615"/>
                </a:cubicBezTo>
                <a:cubicBezTo>
                  <a:pt x="9470" y="1615"/>
                  <a:pt x="9514" y="1601"/>
                  <a:pt x="9514" y="1571"/>
                </a:cubicBezTo>
                <a:cubicBezTo>
                  <a:pt x="9514" y="1483"/>
                  <a:pt x="9660" y="1483"/>
                  <a:pt x="9734" y="1557"/>
                </a:cubicBezTo>
                <a:cubicBezTo>
                  <a:pt x="9807" y="1630"/>
                  <a:pt x="10908" y="1645"/>
                  <a:pt x="10952" y="1571"/>
                </a:cubicBezTo>
                <a:cubicBezTo>
                  <a:pt x="10967" y="1542"/>
                  <a:pt x="11011" y="1557"/>
                  <a:pt x="11070" y="1601"/>
                </a:cubicBezTo>
                <a:cubicBezTo>
                  <a:pt x="11173" y="1674"/>
                  <a:pt x="11290" y="1703"/>
                  <a:pt x="11407" y="1689"/>
                </a:cubicBezTo>
                <a:cubicBezTo>
                  <a:pt x="11540" y="1674"/>
                  <a:pt x="11657" y="1703"/>
                  <a:pt x="11774" y="1747"/>
                </a:cubicBezTo>
                <a:cubicBezTo>
                  <a:pt x="11819" y="1791"/>
                  <a:pt x="11877" y="1806"/>
                  <a:pt x="11892" y="1791"/>
                </a:cubicBezTo>
                <a:cubicBezTo>
                  <a:pt x="12009" y="1806"/>
                  <a:pt x="12127" y="1836"/>
                  <a:pt x="12230" y="1894"/>
                </a:cubicBezTo>
                <a:cubicBezTo>
                  <a:pt x="12362" y="1938"/>
                  <a:pt x="12509" y="1968"/>
                  <a:pt x="12641" y="1982"/>
                </a:cubicBezTo>
                <a:cubicBezTo>
                  <a:pt x="12714" y="1968"/>
                  <a:pt x="12743" y="1997"/>
                  <a:pt x="12773" y="2070"/>
                </a:cubicBezTo>
                <a:cubicBezTo>
                  <a:pt x="12802" y="2144"/>
                  <a:pt x="12832" y="2173"/>
                  <a:pt x="12861" y="2173"/>
                </a:cubicBezTo>
                <a:lnTo>
                  <a:pt x="12905" y="2173"/>
                </a:lnTo>
                <a:cubicBezTo>
                  <a:pt x="13110" y="2349"/>
                  <a:pt x="13287" y="2555"/>
                  <a:pt x="13463" y="2760"/>
                </a:cubicBezTo>
                <a:cubicBezTo>
                  <a:pt x="13668" y="3010"/>
                  <a:pt x="14123" y="4008"/>
                  <a:pt x="14256" y="4522"/>
                </a:cubicBezTo>
                <a:cubicBezTo>
                  <a:pt x="14285" y="4669"/>
                  <a:pt x="14358" y="5021"/>
                  <a:pt x="14417" y="5300"/>
                </a:cubicBezTo>
                <a:cubicBezTo>
                  <a:pt x="14593" y="6284"/>
                  <a:pt x="14623" y="6460"/>
                  <a:pt x="14652" y="6504"/>
                </a:cubicBezTo>
                <a:cubicBezTo>
                  <a:pt x="14681" y="6563"/>
                  <a:pt x="14696" y="6621"/>
                  <a:pt x="14696" y="6680"/>
                </a:cubicBezTo>
                <a:cubicBezTo>
                  <a:pt x="14696" y="6739"/>
                  <a:pt x="14740" y="6989"/>
                  <a:pt x="14784" y="7238"/>
                </a:cubicBezTo>
                <a:cubicBezTo>
                  <a:pt x="14843" y="7605"/>
                  <a:pt x="14902" y="7987"/>
                  <a:pt x="14931" y="8369"/>
                </a:cubicBezTo>
                <a:cubicBezTo>
                  <a:pt x="14931" y="8471"/>
                  <a:pt x="14946" y="8559"/>
                  <a:pt x="14990" y="8647"/>
                </a:cubicBezTo>
                <a:cubicBezTo>
                  <a:pt x="15019" y="8721"/>
                  <a:pt x="15034" y="8794"/>
                  <a:pt x="15004" y="8868"/>
                </a:cubicBezTo>
                <a:cubicBezTo>
                  <a:pt x="14990" y="9014"/>
                  <a:pt x="15004" y="9059"/>
                  <a:pt x="15063" y="9059"/>
                </a:cubicBezTo>
                <a:cubicBezTo>
                  <a:pt x="15180" y="9059"/>
                  <a:pt x="15195" y="9176"/>
                  <a:pt x="15092" y="9279"/>
                </a:cubicBezTo>
                <a:cubicBezTo>
                  <a:pt x="15019" y="9352"/>
                  <a:pt x="15004" y="9381"/>
                  <a:pt x="15048" y="9528"/>
                </a:cubicBezTo>
                <a:cubicBezTo>
                  <a:pt x="15063" y="9616"/>
                  <a:pt x="15063" y="9704"/>
                  <a:pt x="15048" y="9719"/>
                </a:cubicBezTo>
                <a:cubicBezTo>
                  <a:pt x="14990" y="9734"/>
                  <a:pt x="15048" y="10130"/>
                  <a:pt x="15107" y="10130"/>
                </a:cubicBezTo>
                <a:cubicBezTo>
                  <a:pt x="15151" y="10130"/>
                  <a:pt x="15180" y="10160"/>
                  <a:pt x="15166" y="10189"/>
                </a:cubicBezTo>
                <a:cubicBezTo>
                  <a:pt x="15180" y="10233"/>
                  <a:pt x="15136" y="10262"/>
                  <a:pt x="15107" y="10248"/>
                </a:cubicBezTo>
                <a:cubicBezTo>
                  <a:pt x="15048" y="10218"/>
                  <a:pt x="15048" y="10277"/>
                  <a:pt x="15034" y="10497"/>
                </a:cubicBezTo>
                <a:cubicBezTo>
                  <a:pt x="15034" y="10644"/>
                  <a:pt x="15034" y="10850"/>
                  <a:pt x="15034" y="10923"/>
                </a:cubicBezTo>
                <a:cubicBezTo>
                  <a:pt x="15019" y="11011"/>
                  <a:pt x="15034" y="11129"/>
                  <a:pt x="15034" y="11173"/>
                </a:cubicBezTo>
                <a:cubicBezTo>
                  <a:pt x="15034" y="11217"/>
                  <a:pt x="15034" y="11378"/>
                  <a:pt x="15019" y="11525"/>
                </a:cubicBezTo>
                <a:cubicBezTo>
                  <a:pt x="15004" y="11672"/>
                  <a:pt x="14990" y="12230"/>
                  <a:pt x="14990" y="12758"/>
                </a:cubicBezTo>
                <a:cubicBezTo>
                  <a:pt x="14990" y="14608"/>
                  <a:pt x="14990" y="14960"/>
                  <a:pt x="14946" y="15224"/>
                </a:cubicBezTo>
                <a:cubicBezTo>
                  <a:pt x="14916" y="15327"/>
                  <a:pt x="14916" y="15430"/>
                  <a:pt x="14916" y="15533"/>
                </a:cubicBezTo>
                <a:cubicBezTo>
                  <a:pt x="14946" y="15547"/>
                  <a:pt x="14916" y="15562"/>
                  <a:pt x="14902" y="15562"/>
                </a:cubicBezTo>
                <a:cubicBezTo>
                  <a:pt x="14887" y="15562"/>
                  <a:pt x="14857" y="15591"/>
                  <a:pt x="14857" y="15636"/>
                </a:cubicBezTo>
                <a:cubicBezTo>
                  <a:pt x="14857" y="15665"/>
                  <a:pt x="14828" y="15694"/>
                  <a:pt x="14799" y="15680"/>
                </a:cubicBezTo>
                <a:cubicBezTo>
                  <a:pt x="14711" y="15680"/>
                  <a:pt x="14623" y="15694"/>
                  <a:pt x="14549" y="15738"/>
                </a:cubicBezTo>
                <a:cubicBezTo>
                  <a:pt x="14461" y="15782"/>
                  <a:pt x="14358" y="15812"/>
                  <a:pt x="14256" y="15826"/>
                </a:cubicBezTo>
                <a:cubicBezTo>
                  <a:pt x="14123" y="15841"/>
                  <a:pt x="13991" y="15870"/>
                  <a:pt x="13874" y="15900"/>
                </a:cubicBezTo>
                <a:cubicBezTo>
                  <a:pt x="13742" y="15944"/>
                  <a:pt x="13610" y="15973"/>
                  <a:pt x="13477" y="15988"/>
                </a:cubicBezTo>
                <a:cubicBezTo>
                  <a:pt x="13404" y="16003"/>
                  <a:pt x="13331" y="16017"/>
                  <a:pt x="13272" y="16047"/>
                </a:cubicBezTo>
                <a:cubicBezTo>
                  <a:pt x="13199" y="16091"/>
                  <a:pt x="13110" y="16105"/>
                  <a:pt x="13022" y="16091"/>
                </a:cubicBezTo>
                <a:cubicBezTo>
                  <a:pt x="12934" y="16105"/>
                  <a:pt x="12846" y="16120"/>
                  <a:pt x="12758" y="16149"/>
                </a:cubicBezTo>
                <a:cubicBezTo>
                  <a:pt x="12597" y="16193"/>
                  <a:pt x="12435" y="16223"/>
                  <a:pt x="12274" y="16237"/>
                </a:cubicBezTo>
                <a:cubicBezTo>
                  <a:pt x="12083" y="16252"/>
                  <a:pt x="11907" y="16296"/>
                  <a:pt x="11730" y="16340"/>
                </a:cubicBezTo>
                <a:cubicBezTo>
                  <a:pt x="10938" y="16384"/>
                  <a:pt x="10130" y="16399"/>
                  <a:pt x="9323" y="16355"/>
                </a:cubicBezTo>
                <a:cubicBezTo>
                  <a:pt x="9147" y="16326"/>
                  <a:pt x="8956" y="16296"/>
                  <a:pt x="8780" y="16296"/>
                </a:cubicBezTo>
                <a:cubicBezTo>
                  <a:pt x="8574" y="16296"/>
                  <a:pt x="8368" y="16281"/>
                  <a:pt x="8163" y="16267"/>
                </a:cubicBezTo>
                <a:cubicBezTo>
                  <a:pt x="8104" y="16252"/>
                  <a:pt x="7855" y="16223"/>
                  <a:pt x="7605" y="16208"/>
                </a:cubicBezTo>
                <a:cubicBezTo>
                  <a:pt x="7356" y="16208"/>
                  <a:pt x="6959" y="16164"/>
                  <a:pt x="6695" y="16120"/>
                </a:cubicBezTo>
                <a:cubicBezTo>
                  <a:pt x="6431" y="16091"/>
                  <a:pt x="6064" y="16047"/>
                  <a:pt x="5858" y="16032"/>
                </a:cubicBezTo>
                <a:cubicBezTo>
                  <a:pt x="5653" y="16017"/>
                  <a:pt x="5462" y="15988"/>
                  <a:pt x="5256" y="15944"/>
                </a:cubicBezTo>
                <a:cubicBezTo>
                  <a:pt x="5153" y="15914"/>
                  <a:pt x="5036" y="15900"/>
                  <a:pt x="4933" y="15929"/>
                </a:cubicBezTo>
                <a:cubicBezTo>
                  <a:pt x="4874" y="15958"/>
                  <a:pt x="4860" y="15958"/>
                  <a:pt x="4874" y="15914"/>
                </a:cubicBezTo>
                <a:cubicBezTo>
                  <a:pt x="4874" y="15885"/>
                  <a:pt x="4816" y="15856"/>
                  <a:pt x="4713" y="15841"/>
                </a:cubicBezTo>
                <a:cubicBezTo>
                  <a:pt x="4625" y="15841"/>
                  <a:pt x="4537" y="15812"/>
                  <a:pt x="4463" y="15768"/>
                </a:cubicBezTo>
                <a:cubicBezTo>
                  <a:pt x="4419" y="15724"/>
                  <a:pt x="4346" y="15694"/>
                  <a:pt x="4287" y="15665"/>
                </a:cubicBezTo>
                <a:cubicBezTo>
                  <a:pt x="4199" y="15650"/>
                  <a:pt x="4111" y="15606"/>
                  <a:pt x="4023" y="15562"/>
                </a:cubicBezTo>
                <a:cubicBezTo>
                  <a:pt x="3979" y="15518"/>
                  <a:pt x="3905" y="15489"/>
                  <a:pt x="3832" y="15474"/>
                </a:cubicBezTo>
                <a:cubicBezTo>
                  <a:pt x="3773" y="15459"/>
                  <a:pt x="3700" y="15430"/>
                  <a:pt x="3656" y="15386"/>
                </a:cubicBezTo>
                <a:cubicBezTo>
                  <a:pt x="3583" y="15342"/>
                  <a:pt x="3494" y="15298"/>
                  <a:pt x="3465" y="15313"/>
                </a:cubicBezTo>
                <a:cubicBezTo>
                  <a:pt x="3421" y="15313"/>
                  <a:pt x="3392" y="15298"/>
                  <a:pt x="3362" y="15268"/>
                </a:cubicBezTo>
                <a:cubicBezTo>
                  <a:pt x="3304" y="15224"/>
                  <a:pt x="3289" y="15224"/>
                  <a:pt x="3201" y="15283"/>
                </a:cubicBezTo>
                <a:cubicBezTo>
                  <a:pt x="3069" y="15371"/>
                  <a:pt x="3025" y="15357"/>
                  <a:pt x="3083" y="15268"/>
                </a:cubicBezTo>
                <a:cubicBezTo>
                  <a:pt x="3127" y="15180"/>
                  <a:pt x="3069" y="15078"/>
                  <a:pt x="2966" y="15078"/>
                </a:cubicBezTo>
                <a:cubicBezTo>
                  <a:pt x="2937" y="15078"/>
                  <a:pt x="2892" y="15048"/>
                  <a:pt x="2892" y="15004"/>
                </a:cubicBezTo>
                <a:cubicBezTo>
                  <a:pt x="2848" y="14887"/>
                  <a:pt x="2731" y="14696"/>
                  <a:pt x="2731" y="14740"/>
                </a:cubicBezTo>
                <a:cubicBezTo>
                  <a:pt x="2731" y="14784"/>
                  <a:pt x="2702" y="14755"/>
                  <a:pt x="2687" y="14740"/>
                </a:cubicBezTo>
                <a:cubicBezTo>
                  <a:pt x="2658" y="14711"/>
                  <a:pt x="2643" y="14681"/>
                  <a:pt x="2687" y="14652"/>
                </a:cubicBezTo>
                <a:cubicBezTo>
                  <a:pt x="2716" y="14608"/>
                  <a:pt x="2716" y="14578"/>
                  <a:pt x="2687" y="14564"/>
                </a:cubicBezTo>
                <a:cubicBezTo>
                  <a:pt x="2614" y="14417"/>
                  <a:pt x="2555" y="14256"/>
                  <a:pt x="2511" y="14094"/>
                </a:cubicBezTo>
                <a:cubicBezTo>
                  <a:pt x="2393" y="13683"/>
                  <a:pt x="2379" y="13639"/>
                  <a:pt x="2291" y="13654"/>
                </a:cubicBezTo>
                <a:cubicBezTo>
                  <a:pt x="2217" y="13668"/>
                  <a:pt x="2202" y="13654"/>
                  <a:pt x="2188" y="13551"/>
                </a:cubicBezTo>
                <a:cubicBezTo>
                  <a:pt x="2188" y="13433"/>
                  <a:pt x="2202" y="13419"/>
                  <a:pt x="2247" y="13419"/>
                </a:cubicBezTo>
                <a:cubicBezTo>
                  <a:pt x="2379" y="13419"/>
                  <a:pt x="2305" y="13052"/>
                  <a:pt x="2158" y="12905"/>
                </a:cubicBezTo>
                <a:cubicBezTo>
                  <a:pt x="2070" y="12817"/>
                  <a:pt x="2070" y="12758"/>
                  <a:pt x="2144" y="12758"/>
                </a:cubicBezTo>
                <a:cubicBezTo>
                  <a:pt x="2173" y="12758"/>
                  <a:pt x="2173" y="12685"/>
                  <a:pt x="2173" y="12582"/>
                </a:cubicBezTo>
                <a:cubicBezTo>
                  <a:pt x="2158" y="12479"/>
                  <a:pt x="2129" y="12318"/>
                  <a:pt x="2114" y="12200"/>
                </a:cubicBezTo>
                <a:cubicBezTo>
                  <a:pt x="2100" y="12083"/>
                  <a:pt x="2070" y="11951"/>
                  <a:pt x="2026" y="11833"/>
                </a:cubicBezTo>
                <a:cubicBezTo>
                  <a:pt x="1997" y="11774"/>
                  <a:pt x="1982" y="11701"/>
                  <a:pt x="1982" y="11642"/>
                </a:cubicBezTo>
                <a:cubicBezTo>
                  <a:pt x="1997" y="11628"/>
                  <a:pt x="1982" y="11569"/>
                  <a:pt x="1968" y="11525"/>
                </a:cubicBezTo>
                <a:cubicBezTo>
                  <a:pt x="1821" y="11084"/>
                  <a:pt x="1718" y="10629"/>
                  <a:pt x="1674" y="10174"/>
                </a:cubicBezTo>
                <a:cubicBezTo>
                  <a:pt x="1659" y="10013"/>
                  <a:pt x="1615" y="9734"/>
                  <a:pt x="1586" y="9572"/>
                </a:cubicBezTo>
                <a:cubicBezTo>
                  <a:pt x="1483" y="9132"/>
                  <a:pt x="1424" y="8691"/>
                  <a:pt x="1424" y="8251"/>
                </a:cubicBezTo>
                <a:cubicBezTo>
                  <a:pt x="1410" y="7767"/>
                  <a:pt x="1380" y="7605"/>
                  <a:pt x="1351" y="7620"/>
                </a:cubicBezTo>
                <a:cubicBezTo>
                  <a:pt x="1307" y="7620"/>
                  <a:pt x="1263" y="7634"/>
                  <a:pt x="1234" y="7634"/>
                </a:cubicBezTo>
                <a:cubicBezTo>
                  <a:pt x="1204" y="7649"/>
                  <a:pt x="1175" y="7620"/>
                  <a:pt x="1160" y="7576"/>
                </a:cubicBezTo>
                <a:cubicBezTo>
                  <a:pt x="1160" y="7532"/>
                  <a:pt x="1160" y="7488"/>
                  <a:pt x="1234" y="7517"/>
                </a:cubicBezTo>
                <a:cubicBezTo>
                  <a:pt x="1278" y="7532"/>
                  <a:pt x="1336" y="7517"/>
                  <a:pt x="1380" y="7473"/>
                </a:cubicBezTo>
                <a:cubicBezTo>
                  <a:pt x="1468" y="7356"/>
                  <a:pt x="1380" y="6695"/>
                  <a:pt x="1278" y="6754"/>
                </a:cubicBezTo>
                <a:cubicBezTo>
                  <a:pt x="1263" y="6768"/>
                  <a:pt x="1278" y="6710"/>
                  <a:pt x="1307" y="6607"/>
                </a:cubicBezTo>
                <a:cubicBezTo>
                  <a:pt x="1380" y="6387"/>
                  <a:pt x="1395" y="6313"/>
                  <a:pt x="1380" y="5300"/>
                </a:cubicBezTo>
                <a:cubicBezTo>
                  <a:pt x="1366" y="4640"/>
                  <a:pt x="1380" y="4507"/>
                  <a:pt x="1439" y="4419"/>
                </a:cubicBezTo>
                <a:cubicBezTo>
                  <a:pt x="1483" y="4361"/>
                  <a:pt x="1498" y="4273"/>
                  <a:pt x="1483" y="4184"/>
                </a:cubicBezTo>
                <a:cubicBezTo>
                  <a:pt x="1468" y="4096"/>
                  <a:pt x="1483" y="4067"/>
                  <a:pt x="1542" y="4067"/>
                </a:cubicBezTo>
                <a:cubicBezTo>
                  <a:pt x="1586" y="4082"/>
                  <a:pt x="1630" y="4038"/>
                  <a:pt x="1659" y="3950"/>
                </a:cubicBezTo>
                <a:cubicBezTo>
                  <a:pt x="1689" y="3876"/>
                  <a:pt x="1718" y="3817"/>
                  <a:pt x="1777" y="3759"/>
                </a:cubicBezTo>
                <a:cubicBezTo>
                  <a:pt x="1821" y="3729"/>
                  <a:pt x="1835" y="3700"/>
                  <a:pt x="1806" y="3700"/>
                </a:cubicBezTo>
                <a:cubicBezTo>
                  <a:pt x="2012" y="3539"/>
                  <a:pt x="2247" y="3377"/>
                  <a:pt x="2481" y="3260"/>
                </a:cubicBezTo>
                <a:cubicBezTo>
                  <a:pt x="2599" y="3216"/>
                  <a:pt x="2716" y="3171"/>
                  <a:pt x="2834" y="3113"/>
                </a:cubicBezTo>
                <a:cubicBezTo>
                  <a:pt x="2981" y="3039"/>
                  <a:pt x="3127" y="2966"/>
                  <a:pt x="3289" y="2922"/>
                </a:cubicBezTo>
                <a:cubicBezTo>
                  <a:pt x="3362" y="2907"/>
                  <a:pt x="3421" y="2878"/>
                  <a:pt x="3480" y="2834"/>
                </a:cubicBezTo>
                <a:cubicBezTo>
                  <a:pt x="3509" y="2790"/>
                  <a:pt x="3568" y="2775"/>
                  <a:pt x="3627" y="2775"/>
                </a:cubicBezTo>
                <a:cubicBezTo>
                  <a:pt x="3715" y="2760"/>
                  <a:pt x="3803" y="2731"/>
                  <a:pt x="3891" y="2687"/>
                </a:cubicBezTo>
                <a:cubicBezTo>
                  <a:pt x="3994" y="2643"/>
                  <a:pt x="4096" y="2599"/>
                  <a:pt x="4214" y="2570"/>
                </a:cubicBezTo>
                <a:cubicBezTo>
                  <a:pt x="4302" y="2555"/>
                  <a:pt x="4331" y="2526"/>
                  <a:pt x="4317" y="2467"/>
                </a:cubicBezTo>
                <a:cubicBezTo>
                  <a:pt x="4302" y="2423"/>
                  <a:pt x="4317" y="2364"/>
                  <a:pt x="4361" y="2335"/>
                </a:cubicBezTo>
                <a:cubicBezTo>
                  <a:pt x="4405" y="2291"/>
                  <a:pt x="4419" y="2291"/>
                  <a:pt x="4419" y="2364"/>
                </a:cubicBezTo>
                <a:cubicBezTo>
                  <a:pt x="4419" y="2496"/>
                  <a:pt x="4566" y="2481"/>
                  <a:pt x="4830" y="2349"/>
                </a:cubicBezTo>
                <a:cubicBezTo>
                  <a:pt x="4889" y="2305"/>
                  <a:pt x="4963" y="2276"/>
                  <a:pt x="5051" y="2261"/>
                </a:cubicBezTo>
                <a:cubicBezTo>
                  <a:pt x="5109" y="2261"/>
                  <a:pt x="5183" y="2247"/>
                  <a:pt x="5227" y="2217"/>
                </a:cubicBezTo>
                <a:cubicBezTo>
                  <a:pt x="5344" y="2173"/>
                  <a:pt x="5476" y="2144"/>
                  <a:pt x="5594" y="2129"/>
                </a:cubicBezTo>
                <a:cubicBezTo>
                  <a:pt x="5726" y="2100"/>
                  <a:pt x="5843" y="2085"/>
                  <a:pt x="5961" y="2041"/>
                </a:cubicBezTo>
                <a:lnTo>
                  <a:pt x="6196" y="1938"/>
                </a:lnTo>
                <a:cubicBezTo>
                  <a:pt x="6254" y="1924"/>
                  <a:pt x="6313" y="1909"/>
                  <a:pt x="6372" y="1924"/>
                </a:cubicBezTo>
                <a:cubicBezTo>
                  <a:pt x="6416" y="1924"/>
                  <a:pt x="6445" y="1924"/>
                  <a:pt x="6431" y="1880"/>
                </a:cubicBezTo>
                <a:cubicBezTo>
                  <a:pt x="6357" y="1791"/>
                  <a:pt x="6445" y="1747"/>
                  <a:pt x="6548" y="1806"/>
                </a:cubicBezTo>
                <a:cubicBezTo>
                  <a:pt x="6651" y="1880"/>
                  <a:pt x="6666" y="1880"/>
                  <a:pt x="6710" y="1806"/>
                </a:cubicBezTo>
                <a:cubicBezTo>
                  <a:pt x="6754" y="1747"/>
                  <a:pt x="6783" y="1762"/>
                  <a:pt x="6827" y="1791"/>
                </a:cubicBezTo>
                <a:cubicBezTo>
                  <a:pt x="6886" y="1850"/>
                  <a:pt x="7121" y="1791"/>
                  <a:pt x="7194" y="1703"/>
                </a:cubicBezTo>
                <a:cubicBezTo>
                  <a:pt x="7238" y="1645"/>
                  <a:pt x="7253" y="1645"/>
                  <a:pt x="7282" y="1689"/>
                </a:cubicBezTo>
                <a:cubicBezTo>
                  <a:pt x="7297" y="1718"/>
                  <a:pt x="7326" y="1747"/>
                  <a:pt x="7356" y="1747"/>
                </a:cubicBezTo>
                <a:cubicBezTo>
                  <a:pt x="7385" y="1747"/>
                  <a:pt x="7414" y="1718"/>
                  <a:pt x="7429" y="1689"/>
                </a:cubicBezTo>
                <a:cubicBezTo>
                  <a:pt x="7458" y="1645"/>
                  <a:pt x="7473" y="1645"/>
                  <a:pt x="7502" y="1689"/>
                </a:cubicBezTo>
                <a:cubicBezTo>
                  <a:pt x="7561" y="1777"/>
                  <a:pt x="7693" y="1703"/>
                  <a:pt x="7737" y="1571"/>
                </a:cubicBezTo>
                <a:lnTo>
                  <a:pt x="7767" y="1454"/>
                </a:lnTo>
                <a:lnTo>
                  <a:pt x="7767" y="1586"/>
                </a:lnTo>
                <a:cubicBezTo>
                  <a:pt x="7767" y="1718"/>
                  <a:pt x="7869" y="1733"/>
                  <a:pt x="7987" y="1615"/>
                </a:cubicBezTo>
                <a:cubicBezTo>
                  <a:pt x="8046" y="1571"/>
                  <a:pt x="8046" y="1557"/>
                  <a:pt x="7972" y="1498"/>
                </a:cubicBezTo>
                <a:cubicBezTo>
                  <a:pt x="7899" y="1439"/>
                  <a:pt x="7899" y="1439"/>
                  <a:pt x="7957" y="1424"/>
                </a:cubicBezTo>
                <a:cubicBezTo>
                  <a:pt x="8016" y="1454"/>
                  <a:pt x="8075" y="1498"/>
                  <a:pt x="8119" y="1542"/>
                </a:cubicBezTo>
                <a:close/>
                <a:moveTo>
                  <a:pt x="7385" y="1498"/>
                </a:moveTo>
                <a:cubicBezTo>
                  <a:pt x="7400" y="1527"/>
                  <a:pt x="7385" y="1542"/>
                  <a:pt x="7370" y="1542"/>
                </a:cubicBezTo>
                <a:cubicBezTo>
                  <a:pt x="7341" y="1542"/>
                  <a:pt x="7326" y="1527"/>
                  <a:pt x="7326" y="1498"/>
                </a:cubicBezTo>
                <a:cubicBezTo>
                  <a:pt x="7326" y="1469"/>
                  <a:pt x="7326" y="1454"/>
                  <a:pt x="7341" y="1454"/>
                </a:cubicBezTo>
                <a:cubicBezTo>
                  <a:pt x="7356" y="1454"/>
                  <a:pt x="7370" y="1483"/>
                  <a:pt x="7385" y="1498"/>
                </a:cubicBezTo>
                <a:close/>
                <a:moveTo>
                  <a:pt x="6489" y="1542"/>
                </a:moveTo>
                <a:cubicBezTo>
                  <a:pt x="6504" y="1571"/>
                  <a:pt x="6489" y="1586"/>
                  <a:pt x="6460" y="1586"/>
                </a:cubicBezTo>
                <a:cubicBezTo>
                  <a:pt x="6416" y="1586"/>
                  <a:pt x="6387" y="1571"/>
                  <a:pt x="6387" y="1542"/>
                </a:cubicBezTo>
                <a:cubicBezTo>
                  <a:pt x="6387" y="1527"/>
                  <a:pt x="6401" y="1498"/>
                  <a:pt x="6416" y="1498"/>
                </a:cubicBezTo>
                <a:cubicBezTo>
                  <a:pt x="6445" y="1513"/>
                  <a:pt x="6475" y="1527"/>
                  <a:pt x="6489" y="1542"/>
                </a:cubicBezTo>
                <a:close/>
                <a:moveTo>
                  <a:pt x="2819" y="1733"/>
                </a:moveTo>
                <a:cubicBezTo>
                  <a:pt x="2804" y="1762"/>
                  <a:pt x="2790" y="1777"/>
                  <a:pt x="2760" y="1777"/>
                </a:cubicBezTo>
                <a:cubicBezTo>
                  <a:pt x="2746" y="1777"/>
                  <a:pt x="2731" y="1747"/>
                  <a:pt x="2746" y="1733"/>
                </a:cubicBezTo>
                <a:cubicBezTo>
                  <a:pt x="2760" y="1703"/>
                  <a:pt x="2790" y="1689"/>
                  <a:pt x="2790" y="1689"/>
                </a:cubicBezTo>
                <a:cubicBezTo>
                  <a:pt x="2804" y="1689"/>
                  <a:pt x="2819" y="1703"/>
                  <a:pt x="2819" y="1733"/>
                </a:cubicBezTo>
                <a:close/>
                <a:moveTo>
                  <a:pt x="2379" y="1982"/>
                </a:moveTo>
                <a:cubicBezTo>
                  <a:pt x="2349" y="2188"/>
                  <a:pt x="2291" y="2261"/>
                  <a:pt x="2261" y="2144"/>
                </a:cubicBezTo>
                <a:cubicBezTo>
                  <a:pt x="2232" y="2085"/>
                  <a:pt x="2188" y="2026"/>
                  <a:pt x="2114" y="1997"/>
                </a:cubicBezTo>
                <a:cubicBezTo>
                  <a:pt x="2056" y="1968"/>
                  <a:pt x="2012" y="1924"/>
                  <a:pt x="2012" y="1894"/>
                </a:cubicBezTo>
                <a:cubicBezTo>
                  <a:pt x="2012" y="1836"/>
                  <a:pt x="2085" y="1865"/>
                  <a:pt x="2129" y="1938"/>
                </a:cubicBezTo>
                <a:cubicBezTo>
                  <a:pt x="2173" y="1997"/>
                  <a:pt x="2188" y="1997"/>
                  <a:pt x="2261" y="1909"/>
                </a:cubicBezTo>
                <a:cubicBezTo>
                  <a:pt x="2379" y="1777"/>
                  <a:pt x="2423" y="1806"/>
                  <a:pt x="2379" y="1982"/>
                </a:cubicBezTo>
                <a:close/>
                <a:moveTo>
                  <a:pt x="12978" y="1865"/>
                </a:moveTo>
                <a:cubicBezTo>
                  <a:pt x="12978" y="1894"/>
                  <a:pt x="12949" y="1894"/>
                  <a:pt x="12920" y="1880"/>
                </a:cubicBezTo>
                <a:cubicBezTo>
                  <a:pt x="12876" y="1865"/>
                  <a:pt x="12846" y="1850"/>
                  <a:pt x="12846" y="1836"/>
                </a:cubicBezTo>
                <a:cubicBezTo>
                  <a:pt x="12846" y="1836"/>
                  <a:pt x="12876" y="1821"/>
                  <a:pt x="12920" y="1821"/>
                </a:cubicBezTo>
                <a:cubicBezTo>
                  <a:pt x="12949" y="1821"/>
                  <a:pt x="12978" y="1836"/>
                  <a:pt x="12978" y="1865"/>
                </a:cubicBezTo>
                <a:close/>
                <a:moveTo>
                  <a:pt x="4258" y="2114"/>
                </a:moveTo>
                <a:cubicBezTo>
                  <a:pt x="4228" y="2393"/>
                  <a:pt x="4155" y="2481"/>
                  <a:pt x="4155" y="2247"/>
                </a:cubicBezTo>
                <a:cubicBezTo>
                  <a:pt x="4155" y="2159"/>
                  <a:pt x="4170" y="2085"/>
                  <a:pt x="4199" y="2085"/>
                </a:cubicBezTo>
                <a:cubicBezTo>
                  <a:pt x="4214" y="2085"/>
                  <a:pt x="4243" y="2041"/>
                  <a:pt x="4243" y="1997"/>
                </a:cubicBezTo>
                <a:cubicBezTo>
                  <a:pt x="4243" y="1953"/>
                  <a:pt x="4258" y="1909"/>
                  <a:pt x="4273" y="1909"/>
                </a:cubicBezTo>
                <a:cubicBezTo>
                  <a:pt x="4273" y="1909"/>
                  <a:pt x="4287" y="1997"/>
                  <a:pt x="4258" y="2114"/>
                </a:cubicBezTo>
                <a:close/>
                <a:moveTo>
                  <a:pt x="13022" y="2085"/>
                </a:moveTo>
                <a:cubicBezTo>
                  <a:pt x="13022" y="2114"/>
                  <a:pt x="13008" y="2129"/>
                  <a:pt x="12978" y="2129"/>
                </a:cubicBezTo>
                <a:cubicBezTo>
                  <a:pt x="12964" y="2129"/>
                  <a:pt x="12949" y="2114"/>
                  <a:pt x="12964" y="2085"/>
                </a:cubicBezTo>
                <a:cubicBezTo>
                  <a:pt x="12964" y="2070"/>
                  <a:pt x="12993" y="2056"/>
                  <a:pt x="13008" y="2041"/>
                </a:cubicBezTo>
                <a:cubicBezTo>
                  <a:pt x="13022" y="2041"/>
                  <a:pt x="13022" y="2056"/>
                  <a:pt x="13022" y="2085"/>
                </a:cubicBezTo>
                <a:close/>
                <a:moveTo>
                  <a:pt x="1380" y="2393"/>
                </a:moveTo>
                <a:cubicBezTo>
                  <a:pt x="1380" y="2423"/>
                  <a:pt x="1366" y="2452"/>
                  <a:pt x="1336" y="2452"/>
                </a:cubicBezTo>
                <a:cubicBezTo>
                  <a:pt x="1322" y="2437"/>
                  <a:pt x="1292" y="2423"/>
                  <a:pt x="1292" y="2393"/>
                </a:cubicBezTo>
                <a:cubicBezTo>
                  <a:pt x="1292" y="2379"/>
                  <a:pt x="1322" y="2349"/>
                  <a:pt x="1336" y="2349"/>
                </a:cubicBezTo>
                <a:cubicBezTo>
                  <a:pt x="1366" y="2349"/>
                  <a:pt x="1380" y="2379"/>
                  <a:pt x="1380" y="2393"/>
                </a:cubicBezTo>
                <a:close/>
                <a:moveTo>
                  <a:pt x="2364" y="2599"/>
                </a:moveTo>
                <a:cubicBezTo>
                  <a:pt x="2364" y="2658"/>
                  <a:pt x="2349" y="2672"/>
                  <a:pt x="2305" y="2628"/>
                </a:cubicBezTo>
                <a:cubicBezTo>
                  <a:pt x="2261" y="2599"/>
                  <a:pt x="2247" y="2570"/>
                  <a:pt x="2232" y="2540"/>
                </a:cubicBezTo>
                <a:cubicBezTo>
                  <a:pt x="2232" y="2526"/>
                  <a:pt x="2261" y="2496"/>
                  <a:pt x="2305" y="2496"/>
                </a:cubicBezTo>
                <a:cubicBezTo>
                  <a:pt x="2335" y="2496"/>
                  <a:pt x="2364" y="2540"/>
                  <a:pt x="2364" y="2584"/>
                </a:cubicBezTo>
                <a:close/>
                <a:moveTo>
                  <a:pt x="14769" y="2643"/>
                </a:moveTo>
                <a:cubicBezTo>
                  <a:pt x="14755" y="2658"/>
                  <a:pt x="14725" y="2672"/>
                  <a:pt x="14696" y="2687"/>
                </a:cubicBezTo>
                <a:cubicBezTo>
                  <a:pt x="14667" y="2702"/>
                  <a:pt x="14637" y="2702"/>
                  <a:pt x="14652" y="2672"/>
                </a:cubicBezTo>
                <a:cubicBezTo>
                  <a:pt x="14667" y="2643"/>
                  <a:pt x="14769" y="2599"/>
                  <a:pt x="14769" y="2643"/>
                </a:cubicBezTo>
                <a:close/>
                <a:moveTo>
                  <a:pt x="15386" y="3480"/>
                </a:moveTo>
                <a:cubicBezTo>
                  <a:pt x="15386" y="3509"/>
                  <a:pt x="15371" y="3509"/>
                  <a:pt x="15342" y="3494"/>
                </a:cubicBezTo>
                <a:cubicBezTo>
                  <a:pt x="15313" y="3465"/>
                  <a:pt x="15298" y="3406"/>
                  <a:pt x="15313" y="3362"/>
                </a:cubicBezTo>
                <a:cubicBezTo>
                  <a:pt x="15313" y="3274"/>
                  <a:pt x="15313" y="3274"/>
                  <a:pt x="15342" y="3362"/>
                </a:cubicBezTo>
                <a:cubicBezTo>
                  <a:pt x="15371" y="3406"/>
                  <a:pt x="15386" y="3436"/>
                  <a:pt x="15386" y="3480"/>
                </a:cubicBezTo>
                <a:close/>
                <a:moveTo>
                  <a:pt x="852" y="3406"/>
                </a:moveTo>
                <a:cubicBezTo>
                  <a:pt x="822" y="3450"/>
                  <a:pt x="778" y="3465"/>
                  <a:pt x="764" y="3450"/>
                </a:cubicBezTo>
                <a:cubicBezTo>
                  <a:pt x="749" y="3436"/>
                  <a:pt x="764" y="3406"/>
                  <a:pt x="808" y="3377"/>
                </a:cubicBezTo>
                <a:cubicBezTo>
                  <a:pt x="896" y="3318"/>
                  <a:pt x="911" y="3318"/>
                  <a:pt x="852" y="3406"/>
                </a:cubicBezTo>
                <a:close/>
                <a:moveTo>
                  <a:pt x="14711" y="3362"/>
                </a:moveTo>
                <a:cubicBezTo>
                  <a:pt x="14681" y="3377"/>
                  <a:pt x="14652" y="3377"/>
                  <a:pt x="14623" y="3362"/>
                </a:cubicBezTo>
                <a:cubicBezTo>
                  <a:pt x="14593" y="3348"/>
                  <a:pt x="14608" y="3333"/>
                  <a:pt x="14652" y="3333"/>
                </a:cubicBezTo>
                <a:cubicBezTo>
                  <a:pt x="14696" y="3333"/>
                  <a:pt x="14725" y="3348"/>
                  <a:pt x="14711" y="3362"/>
                </a:cubicBezTo>
                <a:close/>
                <a:moveTo>
                  <a:pt x="15078" y="3509"/>
                </a:moveTo>
                <a:cubicBezTo>
                  <a:pt x="15078" y="3539"/>
                  <a:pt x="15063" y="3553"/>
                  <a:pt x="15063" y="3553"/>
                </a:cubicBezTo>
                <a:cubicBezTo>
                  <a:pt x="15048" y="3553"/>
                  <a:pt x="15019" y="3539"/>
                  <a:pt x="15004" y="3509"/>
                </a:cubicBezTo>
                <a:cubicBezTo>
                  <a:pt x="15004" y="3494"/>
                  <a:pt x="15004" y="3465"/>
                  <a:pt x="15034" y="3465"/>
                </a:cubicBezTo>
                <a:cubicBezTo>
                  <a:pt x="15048" y="3465"/>
                  <a:pt x="15078" y="3480"/>
                  <a:pt x="15078" y="3509"/>
                </a:cubicBezTo>
                <a:close/>
                <a:moveTo>
                  <a:pt x="15342" y="3847"/>
                </a:moveTo>
                <a:cubicBezTo>
                  <a:pt x="15342" y="3935"/>
                  <a:pt x="15342" y="3935"/>
                  <a:pt x="15269" y="3861"/>
                </a:cubicBezTo>
                <a:cubicBezTo>
                  <a:pt x="15195" y="3803"/>
                  <a:pt x="15210" y="3773"/>
                  <a:pt x="15239" y="3744"/>
                </a:cubicBezTo>
                <a:cubicBezTo>
                  <a:pt x="15283" y="3671"/>
                  <a:pt x="15342" y="3729"/>
                  <a:pt x="15342" y="3832"/>
                </a:cubicBezTo>
                <a:close/>
                <a:moveTo>
                  <a:pt x="1087" y="4126"/>
                </a:moveTo>
                <a:cubicBezTo>
                  <a:pt x="1043" y="4140"/>
                  <a:pt x="1013" y="4140"/>
                  <a:pt x="969" y="4126"/>
                </a:cubicBezTo>
                <a:cubicBezTo>
                  <a:pt x="940" y="4111"/>
                  <a:pt x="969" y="4096"/>
                  <a:pt x="1028" y="4096"/>
                </a:cubicBezTo>
                <a:cubicBezTo>
                  <a:pt x="1072" y="4096"/>
                  <a:pt x="1116" y="4111"/>
                  <a:pt x="1087" y="4126"/>
                </a:cubicBezTo>
                <a:close/>
                <a:moveTo>
                  <a:pt x="1219" y="4229"/>
                </a:moveTo>
                <a:cubicBezTo>
                  <a:pt x="1234" y="4243"/>
                  <a:pt x="1219" y="4273"/>
                  <a:pt x="1204" y="4273"/>
                </a:cubicBezTo>
                <a:cubicBezTo>
                  <a:pt x="1190" y="4273"/>
                  <a:pt x="1160" y="4258"/>
                  <a:pt x="1160" y="4229"/>
                </a:cubicBezTo>
                <a:cubicBezTo>
                  <a:pt x="1160" y="4199"/>
                  <a:pt x="1160" y="4184"/>
                  <a:pt x="1175" y="4184"/>
                </a:cubicBezTo>
                <a:cubicBezTo>
                  <a:pt x="1190" y="4184"/>
                  <a:pt x="1219" y="4199"/>
                  <a:pt x="1234" y="4229"/>
                </a:cubicBezTo>
                <a:close/>
                <a:moveTo>
                  <a:pt x="15357" y="4992"/>
                </a:moveTo>
                <a:cubicBezTo>
                  <a:pt x="15357" y="5065"/>
                  <a:pt x="15342" y="5080"/>
                  <a:pt x="15298" y="5051"/>
                </a:cubicBezTo>
                <a:cubicBezTo>
                  <a:pt x="15283" y="5021"/>
                  <a:pt x="15269" y="4977"/>
                  <a:pt x="15283" y="4948"/>
                </a:cubicBezTo>
                <a:cubicBezTo>
                  <a:pt x="15327" y="4874"/>
                  <a:pt x="15342" y="4889"/>
                  <a:pt x="15342" y="4992"/>
                </a:cubicBezTo>
                <a:close/>
                <a:moveTo>
                  <a:pt x="15107" y="5829"/>
                </a:moveTo>
                <a:cubicBezTo>
                  <a:pt x="15151" y="5843"/>
                  <a:pt x="15166" y="5902"/>
                  <a:pt x="15151" y="5976"/>
                </a:cubicBezTo>
                <a:cubicBezTo>
                  <a:pt x="15122" y="6049"/>
                  <a:pt x="15107" y="6093"/>
                  <a:pt x="15034" y="6049"/>
                </a:cubicBezTo>
                <a:cubicBezTo>
                  <a:pt x="14960" y="6005"/>
                  <a:pt x="14946" y="6020"/>
                  <a:pt x="14946" y="6049"/>
                </a:cubicBezTo>
                <a:cubicBezTo>
                  <a:pt x="14946" y="6078"/>
                  <a:pt x="14916" y="6049"/>
                  <a:pt x="14902" y="6005"/>
                </a:cubicBezTo>
                <a:cubicBezTo>
                  <a:pt x="14813" y="5858"/>
                  <a:pt x="14975" y="5741"/>
                  <a:pt x="15107" y="5829"/>
                </a:cubicBezTo>
                <a:close/>
                <a:moveTo>
                  <a:pt x="16003" y="6284"/>
                </a:moveTo>
                <a:cubicBezTo>
                  <a:pt x="15988" y="6328"/>
                  <a:pt x="15973" y="6313"/>
                  <a:pt x="15973" y="6254"/>
                </a:cubicBezTo>
                <a:cubicBezTo>
                  <a:pt x="15973" y="6210"/>
                  <a:pt x="15973" y="6181"/>
                  <a:pt x="16003" y="6196"/>
                </a:cubicBezTo>
                <a:cubicBezTo>
                  <a:pt x="16017" y="6225"/>
                  <a:pt x="16017" y="6254"/>
                  <a:pt x="16003" y="6284"/>
                </a:cubicBezTo>
                <a:close/>
                <a:moveTo>
                  <a:pt x="16149" y="6460"/>
                </a:moveTo>
                <a:cubicBezTo>
                  <a:pt x="16149" y="6475"/>
                  <a:pt x="16135" y="6504"/>
                  <a:pt x="16105" y="6504"/>
                </a:cubicBezTo>
                <a:cubicBezTo>
                  <a:pt x="16076" y="6504"/>
                  <a:pt x="16061" y="6475"/>
                  <a:pt x="16061" y="6460"/>
                </a:cubicBezTo>
                <a:cubicBezTo>
                  <a:pt x="16061" y="6431"/>
                  <a:pt x="16076" y="6416"/>
                  <a:pt x="16105" y="6416"/>
                </a:cubicBezTo>
                <a:cubicBezTo>
                  <a:pt x="16135" y="6401"/>
                  <a:pt x="16149" y="6431"/>
                  <a:pt x="16149" y="6460"/>
                </a:cubicBezTo>
                <a:close/>
                <a:moveTo>
                  <a:pt x="15621" y="6666"/>
                </a:moveTo>
                <a:cubicBezTo>
                  <a:pt x="15621" y="6754"/>
                  <a:pt x="15606" y="6768"/>
                  <a:pt x="15562" y="6739"/>
                </a:cubicBezTo>
                <a:cubicBezTo>
                  <a:pt x="15518" y="6695"/>
                  <a:pt x="15459" y="6680"/>
                  <a:pt x="15415" y="6666"/>
                </a:cubicBezTo>
                <a:cubicBezTo>
                  <a:pt x="15327" y="6651"/>
                  <a:pt x="15327" y="6651"/>
                  <a:pt x="15430" y="6592"/>
                </a:cubicBezTo>
                <a:cubicBezTo>
                  <a:pt x="15606" y="6533"/>
                  <a:pt x="15621" y="6533"/>
                  <a:pt x="15621" y="6666"/>
                </a:cubicBezTo>
                <a:close/>
                <a:moveTo>
                  <a:pt x="1116" y="7253"/>
                </a:moveTo>
                <a:cubicBezTo>
                  <a:pt x="1116" y="7282"/>
                  <a:pt x="1087" y="7297"/>
                  <a:pt x="1043" y="7297"/>
                </a:cubicBezTo>
                <a:cubicBezTo>
                  <a:pt x="1013" y="7297"/>
                  <a:pt x="999" y="7282"/>
                  <a:pt x="1013" y="7253"/>
                </a:cubicBezTo>
                <a:cubicBezTo>
                  <a:pt x="1013" y="7238"/>
                  <a:pt x="1043" y="7209"/>
                  <a:pt x="1072" y="7209"/>
                </a:cubicBezTo>
                <a:cubicBezTo>
                  <a:pt x="1101" y="7209"/>
                  <a:pt x="1116" y="7238"/>
                  <a:pt x="1116" y="7253"/>
                </a:cubicBezTo>
                <a:close/>
                <a:moveTo>
                  <a:pt x="16311" y="7400"/>
                </a:moveTo>
                <a:cubicBezTo>
                  <a:pt x="16311" y="7444"/>
                  <a:pt x="16296" y="7488"/>
                  <a:pt x="16252" y="7517"/>
                </a:cubicBezTo>
                <a:cubicBezTo>
                  <a:pt x="16208" y="7532"/>
                  <a:pt x="16193" y="7488"/>
                  <a:pt x="16193" y="7400"/>
                </a:cubicBezTo>
                <a:cubicBezTo>
                  <a:pt x="16193" y="7297"/>
                  <a:pt x="16208" y="7253"/>
                  <a:pt x="16252" y="7267"/>
                </a:cubicBezTo>
                <a:cubicBezTo>
                  <a:pt x="16296" y="7297"/>
                  <a:pt x="16311" y="7341"/>
                  <a:pt x="16311" y="7400"/>
                </a:cubicBezTo>
                <a:close/>
                <a:moveTo>
                  <a:pt x="15474" y="7987"/>
                </a:moveTo>
                <a:cubicBezTo>
                  <a:pt x="15459" y="8016"/>
                  <a:pt x="15445" y="8001"/>
                  <a:pt x="15445" y="7957"/>
                </a:cubicBezTo>
                <a:cubicBezTo>
                  <a:pt x="15445" y="7899"/>
                  <a:pt x="15459" y="7884"/>
                  <a:pt x="15459" y="7899"/>
                </a:cubicBezTo>
                <a:cubicBezTo>
                  <a:pt x="15474" y="7928"/>
                  <a:pt x="15489" y="7957"/>
                  <a:pt x="15474" y="7987"/>
                </a:cubicBezTo>
                <a:close/>
                <a:moveTo>
                  <a:pt x="16384" y="8486"/>
                </a:moveTo>
                <a:cubicBezTo>
                  <a:pt x="16370" y="8515"/>
                  <a:pt x="16355" y="8559"/>
                  <a:pt x="16340" y="8559"/>
                </a:cubicBezTo>
                <a:cubicBezTo>
                  <a:pt x="16326" y="8559"/>
                  <a:pt x="16326" y="8515"/>
                  <a:pt x="16326" y="8486"/>
                </a:cubicBezTo>
                <a:cubicBezTo>
                  <a:pt x="16326" y="8457"/>
                  <a:pt x="16340" y="8413"/>
                  <a:pt x="16370" y="8413"/>
                </a:cubicBezTo>
                <a:cubicBezTo>
                  <a:pt x="16399" y="8413"/>
                  <a:pt x="16399" y="8457"/>
                  <a:pt x="16399" y="8486"/>
                </a:cubicBezTo>
                <a:close/>
                <a:moveTo>
                  <a:pt x="705" y="8603"/>
                </a:moveTo>
                <a:cubicBezTo>
                  <a:pt x="705" y="8618"/>
                  <a:pt x="690" y="8647"/>
                  <a:pt x="661" y="8647"/>
                </a:cubicBezTo>
                <a:cubicBezTo>
                  <a:pt x="632" y="8647"/>
                  <a:pt x="632" y="8618"/>
                  <a:pt x="646" y="8603"/>
                </a:cubicBezTo>
                <a:cubicBezTo>
                  <a:pt x="661" y="8574"/>
                  <a:pt x="676" y="8559"/>
                  <a:pt x="690" y="8559"/>
                </a:cubicBezTo>
                <a:cubicBezTo>
                  <a:pt x="705" y="8559"/>
                  <a:pt x="720" y="8574"/>
                  <a:pt x="720" y="8589"/>
                </a:cubicBezTo>
                <a:close/>
                <a:moveTo>
                  <a:pt x="15518" y="8677"/>
                </a:moveTo>
                <a:cubicBezTo>
                  <a:pt x="15518" y="8706"/>
                  <a:pt x="15503" y="8736"/>
                  <a:pt x="15474" y="8750"/>
                </a:cubicBezTo>
                <a:cubicBezTo>
                  <a:pt x="15459" y="8765"/>
                  <a:pt x="15445" y="8824"/>
                  <a:pt x="15459" y="8868"/>
                </a:cubicBezTo>
                <a:cubicBezTo>
                  <a:pt x="15489" y="8970"/>
                  <a:pt x="15459" y="8970"/>
                  <a:pt x="15357" y="8868"/>
                </a:cubicBezTo>
                <a:cubicBezTo>
                  <a:pt x="15239" y="8765"/>
                  <a:pt x="15269" y="8794"/>
                  <a:pt x="15357" y="8721"/>
                </a:cubicBezTo>
                <a:cubicBezTo>
                  <a:pt x="15445" y="8647"/>
                  <a:pt x="15533" y="8618"/>
                  <a:pt x="15533" y="8677"/>
                </a:cubicBezTo>
                <a:close/>
                <a:moveTo>
                  <a:pt x="1175" y="8868"/>
                </a:moveTo>
                <a:cubicBezTo>
                  <a:pt x="1190" y="8897"/>
                  <a:pt x="1175" y="8912"/>
                  <a:pt x="1131" y="8912"/>
                </a:cubicBezTo>
                <a:cubicBezTo>
                  <a:pt x="1101" y="8912"/>
                  <a:pt x="1057" y="8897"/>
                  <a:pt x="1057" y="8868"/>
                </a:cubicBezTo>
                <a:cubicBezTo>
                  <a:pt x="1057" y="8838"/>
                  <a:pt x="1087" y="8824"/>
                  <a:pt x="1101" y="8824"/>
                </a:cubicBezTo>
                <a:cubicBezTo>
                  <a:pt x="1131" y="8824"/>
                  <a:pt x="1175" y="8838"/>
                  <a:pt x="1190" y="8868"/>
                </a:cubicBezTo>
                <a:close/>
                <a:moveTo>
                  <a:pt x="867" y="9132"/>
                </a:moveTo>
                <a:cubicBezTo>
                  <a:pt x="852" y="9161"/>
                  <a:pt x="822" y="9176"/>
                  <a:pt x="793" y="9176"/>
                </a:cubicBezTo>
                <a:cubicBezTo>
                  <a:pt x="764" y="9176"/>
                  <a:pt x="749" y="9161"/>
                  <a:pt x="749" y="9132"/>
                </a:cubicBezTo>
                <a:cubicBezTo>
                  <a:pt x="749" y="9103"/>
                  <a:pt x="778" y="9088"/>
                  <a:pt x="822" y="9088"/>
                </a:cubicBezTo>
                <a:cubicBezTo>
                  <a:pt x="867" y="9088"/>
                  <a:pt x="881" y="9103"/>
                  <a:pt x="867" y="9147"/>
                </a:cubicBezTo>
                <a:close/>
                <a:moveTo>
                  <a:pt x="15401" y="9631"/>
                </a:moveTo>
                <a:cubicBezTo>
                  <a:pt x="15327" y="9704"/>
                  <a:pt x="15166" y="9719"/>
                  <a:pt x="15166" y="9646"/>
                </a:cubicBezTo>
                <a:cubicBezTo>
                  <a:pt x="15166" y="9602"/>
                  <a:pt x="15210" y="9587"/>
                  <a:pt x="15313" y="9587"/>
                </a:cubicBezTo>
                <a:cubicBezTo>
                  <a:pt x="15401" y="9587"/>
                  <a:pt x="15445" y="9587"/>
                  <a:pt x="15415" y="9631"/>
                </a:cubicBezTo>
                <a:close/>
                <a:moveTo>
                  <a:pt x="15959" y="10350"/>
                </a:moveTo>
                <a:cubicBezTo>
                  <a:pt x="15959" y="10424"/>
                  <a:pt x="15959" y="10424"/>
                  <a:pt x="15915" y="10380"/>
                </a:cubicBezTo>
                <a:cubicBezTo>
                  <a:pt x="15885" y="10365"/>
                  <a:pt x="15841" y="10350"/>
                  <a:pt x="15812" y="10380"/>
                </a:cubicBezTo>
                <a:cubicBezTo>
                  <a:pt x="15797" y="10394"/>
                  <a:pt x="15797" y="10365"/>
                  <a:pt x="15841" y="10306"/>
                </a:cubicBezTo>
                <a:cubicBezTo>
                  <a:pt x="15915" y="10189"/>
                  <a:pt x="15973" y="10218"/>
                  <a:pt x="15973" y="10350"/>
                </a:cubicBezTo>
                <a:close/>
                <a:moveTo>
                  <a:pt x="16282" y="10439"/>
                </a:moveTo>
                <a:cubicBezTo>
                  <a:pt x="16223" y="10497"/>
                  <a:pt x="16164" y="10453"/>
                  <a:pt x="16208" y="10380"/>
                </a:cubicBezTo>
                <a:cubicBezTo>
                  <a:pt x="16223" y="10365"/>
                  <a:pt x="16267" y="10350"/>
                  <a:pt x="16282" y="10365"/>
                </a:cubicBezTo>
                <a:cubicBezTo>
                  <a:pt x="16326" y="10380"/>
                  <a:pt x="16326" y="10409"/>
                  <a:pt x="16296" y="10439"/>
                </a:cubicBezTo>
                <a:close/>
                <a:moveTo>
                  <a:pt x="16193" y="10747"/>
                </a:moveTo>
                <a:cubicBezTo>
                  <a:pt x="16193" y="10761"/>
                  <a:pt x="16179" y="10791"/>
                  <a:pt x="16164" y="10791"/>
                </a:cubicBezTo>
                <a:cubicBezTo>
                  <a:pt x="16164" y="10791"/>
                  <a:pt x="16135" y="10761"/>
                  <a:pt x="16120" y="10747"/>
                </a:cubicBezTo>
                <a:cubicBezTo>
                  <a:pt x="16105" y="10717"/>
                  <a:pt x="16120" y="10688"/>
                  <a:pt x="16135" y="10688"/>
                </a:cubicBezTo>
                <a:cubicBezTo>
                  <a:pt x="16164" y="10688"/>
                  <a:pt x="16193" y="10703"/>
                  <a:pt x="16193" y="10732"/>
                </a:cubicBezTo>
                <a:close/>
                <a:moveTo>
                  <a:pt x="15224" y="11011"/>
                </a:moveTo>
                <a:cubicBezTo>
                  <a:pt x="15239" y="11026"/>
                  <a:pt x="15224" y="11055"/>
                  <a:pt x="15210" y="11055"/>
                </a:cubicBezTo>
                <a:cubicBezTo>
                  <a:pt x="15180" y="11055"/>
                  <a:pt x="15166" y="11026"/>
                  <a:pt x="15166" y="11011"/>
                </a:cubicBezTo>
                <a:cubicBezTo>
                  <a:pt x="15166" y="10982"/>
                  <a:pt x="15166" y="10967"/>
                  <a:pt x="15180" y="10967"/>
                </a:cubicBezTo>
                <a:cubicBezTo>
                  <a:pt x="15195" y="10967"/>
                  <a:pt x="15224" y="10982"/>
                  <a:pt x="15239" y="11011"/>
                </a:cubicBezTo>
                <a:close/>
                <a:moveTo>
                  <a:pt x="1835" y="11496"/>
                </a:moveTo>
                <a:cubicBezTo>
                  <a:pt x="1835" y="11525"/>
                  <a:pt x="1806" y="11540"/>
                  <a:pt x="1791" y="11540"/>
                </a:cubicBezTo>
                <a:cubicBezTo>
                  <a:pt x="1762" y="11540"/>
                  <a:pt x="1747" y="11525"/>
                  <a:pt x="1747" y="11496"/>
                </a:cubicBezTo>
                <a:cubicBezTo>
                  <a:pt x="1747" y="11481"/>
                  <a:pt x="1762" y="11451"/>
                  <a:pt x="1791" y="11451"/>
                </a:cubicBezTo>
                <a:cubicBezTo>
                  <a:pt x="1806" y="11451"/>
                  <a:pt x="1835" y="11466"/>
                  <a:pt x="1835" y="11496"/>
                </a:cubicBezTo>
                <a:close/>
                <a:moveTo>
                  <a:pt x="15415" y="11657"/>
                </a:moveTo>
                <a:cubicBezTo>
                  <a:pt x="15401" y="11686"/>
                  <a:pt x="15371" y="11716"/>
                  <a:pt x="15342" y="11701"/>
                </a:cubicBezTo>
                <a:cubicBezTo>
                  <a:pt x="15327" y="11672"/>
                  <a:pt x="15327" y="11642"/>
                  <a:pt x="15327" y="11613"/>
                </a:cubicBezTo>
                <a:cubicBezTo>
                  <a:pt x="15357" y="11569"/>
                  <a:pt x="15371" y="11554"/>
                  <a:pt x="15401" y="11569"/>
                </a:cubicBezTo>
                <a:cubicBezTo>
                  <a:pt x="15415" y="11584"/>
                  <a:pt x="15430" y="11628"/>
                  <a:pt x="15415" y="11657"/>
                </a:cubicBezTo>
                <a:close/>
                <a:moveTo>
                  <a:pt x="15709" y="11921"/>
                </a:moveTo>
                <a:cubicBezTo>
                  <a:pt x="15709" y="11965"/>
                  <a:pt x="15621" y="11980"/>
                  <a:pt x="15592" y="11951"/>
                </a:cubicBezTo>
                <a:cubicBezTo>
                  <a:pt x="15577" y="11907"/>
                  <a:pt x="15592" y="11907"/>
                  <a:pt x="15636" y="11907"/>
                </a:cubicBezTo>
                <a:cubicBezTo>
                  <a:pt x="15680" y="11907"/>
                  <a:pt x="15709" y="11907"/>
                  <a:pt x="15709" y="11921"/>
                </a:cubicBezTo>
                <a:close/>
                <a:moveTo>
                  <a:pt x="15782" y="12288"/>
                </a:moveTo>
                <a:cubicBezTo>
                  <a:pt x="15782" y="12347"/>
                  <a:pt x="15782" y="12347"/>
                  <a:pt x="15768" y="12303"/>
                </a:cubicBezTo>
                <a:cubicBezTo>
                  <a:pt x="15753" y="12259"/>
                  <a:pt x="15709" y="12215"/>
                  <a:pt x="15680" y="12200"/>
                </a:cubicBezTo>
                <a:cubicBezTo>
                  <a:pt x="15621" y="12186"/>
                  <a:pt x="15621" y="12186"/>
                  <a:pt x="15680" y="12186"/>
                </a:cubicBezTo>
                <a:cubicBezTo>
                  <a:pt x="15738" y="12186"/>
                  <a:pt x="15768" y="12230"/>
                  <a:pt x="15782" y="12274"/>
                </a:cubicBezTo>
                <a:close/>
                <a:moveTo>
                  <a:pt x="1835" y="12347"/>
                </a:moveTo>
                <a:cubicBezTo>
                  <a:pt x="1791" y="12435"/>
                  <a:pt x="1703" y="12479"/>
                  <a:pt x="1703" y="12406"/>
                </a:cubicBezTo>
                <a:cubicBezTo>
                  <a:pt x="1718" y="12332"/>
                  <a:pt x="1777" y="12288"/>
                  <a:pt x="1850" y="12259"/>
                </a:cubicBezTo>
                <a:cubicBezTo>
                  <a:pt x="1865" y="12259"/>
                  <a:pt x="1850" y="12303"/>
                  <a:pt x="1835" y="12347"/>
                </a:cubicBezTo>
                <a:close/>
                <a:moveTo>
                  <a:pt x="15313" y="12553"/>
                </a:moveTo>
                <a:cubicBezTo>
                  <a:pt x="15283" y="12567"/>
                  <a:pt x="15239" y="12597"/>
                  <a:pt x="15210" y="12641"/>
                </a:cubicBezTo>
                <a:cubicBezTo>
                  <a:pt x="15195" y="12670"/>
                  <a:pt x="15180" y="12655"/>
                  <a:pt x="15180" y="12611"/>
                </a:cubicBezTo>
                <a:cubicBezTo>
                  <a:pt x="15180" y="12553"/>
                  <a:pt x="15195" y="12523"/>
                  <a:pt x="15224" y="12523"/>
                </a:cubicBezTo>
                <a:cubicBezTo>
                  <a:pt x="15254" y="12523"/>
                  <a:pt x="15254" y="12508"/>
                  <a:pt x="15239" y="12479"/>
                </a:cubicBezTo>
                <a:cubicBezTo>
                  <a:pt x="15195" y="12391"/>
                  <a:pt x="15269" y="12347"/>
                  <a:pt x="15327" y="12420"/>
                </a:cubicBezTo>
                <a:cubicBezTo>
                  <a:pt x="15386" y="12508"/>
                  <a:pt x="15371" y="12508"/>
                  <a:pt x="15313" y="12538"/>
                </a:cubicBezTo>
                <a:close/>
                <a:moveTo>
                  <a:pt x="2056" y="12641"/>
                </a:moveTo>
                <a:cubicBezTo>
                  <a:pt x="2056" y="12655"/>
                  <a:pt x="2012" y="12641"/>
                  <a:pt x="1968" y="12626"/>
                </a:cubicBezTo>
                <a:cubicBezTo>
                  <a:pt x="1924" y="12597"/>
                  <a:pt x="1894" y="12553"/>
                  <a:pt x="1909" y="12523"/>
                </a:cubicBezTo>
                <a:cubicBezTo>
                  <a:pt x="1909" y="12494"/>
                  <a:pt x="2056" y="12567"/>
                  <a:pt x="2056" y="12626"/>
                </a:cubicBezTo>
                <a:close/>
                <a:moveTo>
                  <a:pt x="16193" y="12670"/>
                </a:moveTo>
                <a:cubicBezTo>
                  <a:pt x="16179" y="12714"/>
                  <a:pt x="16164" y="12699"/>
                  <a:pt x="16164" y="12641"/>
                </a:cubicBezTo>
                <a:cubicBezTo>
                  <a:pt x="16164" y="12597"/>
                  <a:pt x="16179" y="12567"/>
                  <a:pt x="16179" y="12597"/>
                </a:cubicBezTo>
                <a:cubicBezTo>
                  <a:pt x="16193" y="12611"/>
                  <a:pt x="16193" y="12641"/>
                  <a:pt x="16179" y="12670"/>
                </a:cubicBezTo>
                <a:close/>
                <a:moveTo>
                  <a:pt x="15577" y="12714"/>
                </a:moveTo>
                <a:cubicBezTo>
                  <a:pt x="15533" y="12758"/>
                  <a:pt x="15503" y="12773"/>
                  <a:pt x="15489" y="12743"/>
                </a:cubicBezTo>
                <a:cubicBezTo>
                  <a:pt x="15489" y="12729"/>
                  <a:pt x="15503" y="12685"/>
                  <a:pt x="15533" y="12655"/>
                </a:cubicBezTo>
                <a:cubicBezTo>
                  <a:pt x="15621" y="12597"/>
                  <a:pt x="15621" y="12611"/>
                  <a:pt x="15562" y="12699"/>
                </a:cubicBezTo>
                <a:close/>
                <a:moveTo>
                  <a:pt x="15430" y="13448"/>
                </a:moveTo>
                <a:cubicBezTo>
                  <a:pt x="15474" y="13566"/>
                  <a:pt x="15430" y="13595"/>
                  <a:pt x="15371" y="13492"/>
                </a:cubicBezTo>
                <a:cubicBezTo>
                  <a:pt x="15342" y="13433"/>
                  <a:pt x="15342" y="13375"/>
                  <a:pt x="15371" y="13375"/>
                </a:cubicBezTo>
                <a:cubicBezTo>
                  <a:pt x="15401" y="13375"/>
                  <a:pt x="15401" y="13404"/>
                  <a:pt x="15415" y="13433"/>
                </a:cubicBezTo>
                <a:close/>
                <a:moveTo>
                  <a:pt x="15665" y="13463"/>
                </a:moveTo>
                <a:cubicBezTo>
                  <a:pt x="15665" y="13492"/>
                  <a:pt x="15636" y="13492"/>
                  <a:pt x="15606" y="13477"/>
                </a:cubicBezTo>
                <a:cubicBezTo>
                  <a:pt x="15562" y="13477"/>
                  <a:pt x="15533" y="13448"/>
                  <a:pt x="15533" y="13433"/>
                </a:cubicBezTo>
                <a:cubicBezTo>
                  <a:pt x="15533" y="13433"/>
                  <a:pt x="15562" y="13419"/>
                  <a:pt x="15606" y="13419"/>
                </a:cubicBezTo>
                <a:cubicBezTo>
                  <a:pt x="15636" y="13419"/>
                  <a:pt x="15665" y="13433"/>
                  <a:pt x="15665" y="13463"/>
                </a:cubicBezTo>
                <a:close/>
                <a:moveTo>
                  <a:pt x="15298" y="13727"/>
                </a:moveTo>
                <a:cubicBezTo>
                  <a:pt x="15298" y="13756"/>
                  <a:pt x="15269" y="13786"/>
                  <a:pt x="15224" y="13800"/>
                </a:cubicBezTo>
                <a:cubicBezTo>
                  <a:pt x="15180" y="13815"/>
                  <a:pt x="15166" y="13815"/>
                  <a:pt x="15210" y="13756"/>
                </a:cubicBezTo>
                <a:cubicBezTo>
                  <a:pt x="15254" y="13698"/>
                  <a:pt x="15298" y="13668"/>
                  <a:pt x="15298" y="13727"/>
                </a:cubicBezTo>
                <a:close/>
                <a:moveTo>
                  <a:pt x="2202" y="13918"/>
                </a:moveTo>
                <a:cubicBezTo>
                  <a:pt x="2247" y="13991"/>
                  <a:pt x="2173" y="14050"/>
                  <a:pt x="2114" y="13991"/>
                </a:cubicBezTo>
                <a:cubicBezTo>
                  <a:pt x="2070" y="13977"/>
                  <a:pt x="2056" y="13933"/>
                  <a:pt x="2070" y="13903"/>
                </a:cubicBezTo>
                <a:cubicBezTo>
                  <a:pt x="2100" y="13844"/>
                  <a:pt x="2188" y="13844"/>
                  <a:pt x="2217" y="13918"/>
                </a:cubicBezTo>
                <a:close/>
                <a:moveTo>
                  <a:pt x="1689" y="14211"/>
                </a:moveTo>
                <a:cubicBezTo>
                  <a:pt x="1689" y="14211"/>
                  <a:pt x="1659" y="14226"/>
                  <a:pt x="1615" y="14226"/>
                </a:cubicBezTo>
                <a:cubicBezTo>
                  <a:pt x="1586" y="14226"/>
                  <a:pt x="1557" y="14211"/>
                  <a:pt x="1557" y="14182"/>
                </a:cubicBezTo>
                <a:cubicBezTo>
                  <a:pt x="1557" y="14153"/>
                  <a:pt x="1586" y="14153"/>
                  <a:pt x="1615" y="14167"/>
                </a:cubicBezTo>
                <a:cubicBezTo>
                  <a:pt x="1659" y="14182"/>
                  <a:pt x="1703" y="14197"/>
                  <a:pt x="1703" y="14197"/>
                </a:cubicBezTo>
                <a:close/>
                <a:moveTo>
                  <a:pt x="2525" y="14476"/>
                </a:moveTo>
                <a:cubicBezTo>
                  <a:pt x="2496" y="14505"/>
                  <a:pt x="2452" y="14534"/>
                  <a:pt x="2393" y="14534"/>
                </a:cubicBezTo>
                <a:lnTo>
                  <a:pt x="2305" y="14534"/>
                </a:lnTo>
                <a:lnTo>
                  <a:pt x="2408" y="14417"/>
                </a:lnTo>
                <a:cubicBezTo>
                  <a:pt x="2525" y="14314"/>
                  <a:pt x="2584" y="14329"/>
                  <a:pt x="2525" y="14461"/>
                </a:cubicBezTo>
                <a:close/>
                <a:moveTo>
                  <a:pt x="1601" y="14505"/>
                </a:moveTo>
                <a:cubicBezTo>
                  <a:pt x="1601" y="14534"/>
                  <a:pt x="1601" y="14534"/>
                  <a:pt x="1571" y="14505"/>
                </a:cubicBezTo>
                <a:cubicBezTo>
                  <a:pt x="1557" y="14461"/>
                  <a:pt x="1527" y="14446"/>
                  <a:pt x="1483" y="14446"/>
                </a:cubicBezTo>
                <a:cubicBezTo>
                  <a:pt x="1454" y="14446"/>
                  <a:pt x="1439" y="14432"/>
                  <a:pt x="1454" y="14402"/>
                </a:cubicBezTo>
                <a:cubicBezTo>
                  <a:pt x="1483" y="14344"/>
                  <a:pt x="1615" y="14432"/>
                  <a:pt x="1601" y="14505"/>
                </a:cubicBezTo>
                <a:close/>
                <a:moveTo>
                  <a:pt x="15474" y="15386"/>
                </a:moveTo>
                <a:cubicBezTo>
                  <a:pt x="15430" y="15445"/>
                  <a:pt x="15371" y="15401"/>
                  <a:pt x="15415" y="15342"/>
                </a:cubicBezTo>
                <a:cubicBezTo>
                  <a:pt x="15430" y="15313"/>
                  <a:pt x="15459" y="15298"/>
                  <a:pt x="15489" y="15313"/>
                </a:cubicBezTo>
                <a:cubicBezTo>
                  <a:pt x="15518" y="15342"/>
                  <a:pt x="15518" y="15357"/>
                  <a:pt x="15474" y="15386"/>
                </a:cubicBezTo>
                <a:close/>
                <a:moveTo>
                  <a:pt x="2496" y="15724"/>
                </a:moveTo>
                <a:cubicBezTo>
                  <a:pt x="2496" y="15753"/>
                  <a:pt x="2481" y="15782"/>
                  <a:pt x="2452" y="15782"/>
                </a:cubicBezTo>
                <a:cubicBezTo>
                  <a:pt x="2437" y="15782"/>
                  <a:pt x="2408" y="15738"/>
                  <a:pt x="2423" y="15694"/>
                </a:cubicBezTo>
                <a:cubicBezTo>
                  <a:pt x="2423" y="15591"/>
                  <a:pt x="2496" y="15621"/>
                  <a:pt x="2496" y="15724"/>
                </a:cubicBezTo>
                <a:close/>
                <a:moveTo>
                  <a:pt x="15621" y="15724"/>
                </a:moveTo>
                <a:cubicBezTo>
                  <a:pt x="15636" y="15782"/>
                  <a:pt x="15621" y="15812"/>
                  <a:pt x="15577" y="15797"/>
                </a:cubicBezTo>
                <a:cubicBezTo>
                  <a:pt x="15518" y="15797"/>
                  <a:pt x="15503" y="15782"/>
                  <a:pt x="15518" y="15768"/>
                </a:cubicBezTo>
                <a:cubicBezTo>
                  <a:pt x="15518" y="15738"/>
                  <a:pt x="15518" y="15709"/>
                  <a:pt x="15518" y="15694"/>
                </a:cubicBezTo>
                <a:cubicBezTo>
                  <a:pt x="15533" y="15606"/>
                  <a:pt x="15606" y="15636"/>
                  <a:pt x="15636" y="15738"/>
                </a:cubicBezTo>
                <a:close/>
                <a:moveTo>
                  <a:pt x="15210" y="15958"/>
                </a:moveTo>
                <a:cubicBezTo>
                  <a:pt x="15210" y="15988"/>
                  <a:pt x="15195" y="16003"/>
                  <a:pt x="15195" y="16003"/>
                </a:cubicBezTo>
                <a:cubicBezTo>
                  <a:pt x="15180" y="16003"/>
                  <a:pt x="15151" y="15988"/>
                  <a:pt x="15136" y="15958"/>
                </a:cubicBezTo>
                <a:cubicBezTo>
                  <a:pt x="15122" y="15929"/>
                  <a:pt x="15136" y="15914"/>
                  <a:pt x="15166" y="15914"/>
                </a:cubicBezTo>
                <a:cubicBezTo>
                  <a:pt x="15195" y="15914"/>
                  <a:pt x="15210" y="15929"/>
                  <a:pt x="15210" y="15958"/>
                </a:cubicBezTo>
                <a:close/>
                <a:moveTo>
                  <a:pt x="5212" y="16047"/>
                </a:moveTo>
                <a:cubicBezTo>
                  <a:pt x="5212" y="16076"/>
                  <a:pt x="5197" y="16091"/>
                  <a:pt x="5168" y="16091"/>
                </a:cubicBezTo>
                <a:cubicBezTo>
                  <a:pt x="5153" y="16091"/>
                  <a:pt x="5124" y="16076"/>
                  <a:pt x="5109" y="16047"/>
                </a:cubicBezTo>
                <a:cubicBezTo>
                  <a:pt x="5095" y="16017"/>
                  <a:pt x="5109" y="16003"/>
                  <a:pt x="5139" y="16003"/>
                </a:cubicBezTo>
                <a:cubicBezTo>
                  <a:pt x="5183" y="16003"/>
                  <a:pt x="5227" y="16017"/>
                  <a:pt x="5227" y="16047"/>
                </a:cubicBezTo>
                <a:close/>
                <a:moveTo>
                  <a:pt x="14270" y="16399"/>
                </a:moveTo>
                <a:cubicBezTo>
                  <a:pt x="14270" y="16428"/>
                  <a:pt x="14256" y="16443"/>
                  <a:pt x="14226" y="16443"/>
                </a:cubicBezTo>
                <a:cubicBezTo>
                  <a:pt x="14197" y="16443"/>
                  <a:pt x="14182" y="16428"/>
                  <a:pt x="14167" y="16399"/>
                </a:cubicBezTo>
                <a:cubicBezTo>
                  <a:pt x="14153" y="16384"/>
                  <a:pt x="14167" y="16355"/>
                  <a:pt x="14197" y="16355"/>
                </a:cubicBezTo>
                <a:cubicBezTo>
                  <a:pt x="14241" y="16355"/>
                  <a:pt x="14270" y="16384"/>
                  <a:pt x="14270" y="16399"/>
                </a:cubicBezTo>
                <a:close/>
                <a:moveTo>
                  <a:pt x="14681" y="16384"/>
                </a:moveTo>
                <a:cubicBezTo>
                  <a:pt x="14652" y="16399"/>
                  <a:pt x="14637" y="16428"/>
                  <a:pt x="14608" y="16443"/>
                </a:cubicBezTo>
                <a:cubicBezTo>
                  <a:pt x="14549" y="16502"/>
                  <a:pt x="14534" y="16502"/>
                  <a:pt x="14534" y="16428"/>
                </a:cubicBezTo>
                <a:cubicBezTo>
                  <a:pt x="14534" y="16399"/>
                  <a:pt x="14564" y="16355"/>
                  <a:pt x="14608" y="16355"/>
                </a:cubicBezTo>
                <a:cubicBezTo>
                  <a:pt x="14652" y="16355"/>
                  <a:pt x="14681" y="16370"/>
                  <a:pt x="14681" y="16384"/>
                </a:cubicBezTo>
                <a:close/>
                <a:moveTo>
                  <a:pt x="9367" y="16443"/>
                </a:moveTo>
                <a:cubicBezTo>
                  <a:pt x="9367" y="16472"/>
                  <a:pt x="9337" y="16502"/>
                  <a:pt x="9308" y="16502"/>
                </a:cubicBezTo>
                <a:cubicBezTo>
                  <a:pt x="9293" y="16502"/>
                  <a:pt x="9279" y="16472"/>
                  <a:pt x="9293" y="16443"/>
                </a:cubicBezTo>
                <a:cubicBezTo>
                  <a:pt x="9308" y="16428"/>
                  <a:pt x="9337" y="16399"/>
                  <a:pt x="9352" y="16399"/>
                </a:cubicBezTo>
                <a:cubicBezTo>
                  <a:pt x="9352" y="16399"/>
                  <a:pt x="9367" y="16428"/>
                  <a:pt x="9367" y="16443"/>
                </a:cubicBezTo>
                <a:close/>
                <a:moveTo>
                  <a:pt x="10277" y="16560"/>
                </a:moveTo>
                <a:cubicBezTo>
                  <a:pt x="10248" y="16634"/>
                  <a:pt x="10174" y="16648"/>
                  <a:pt x="10174" y="16590"/>
                </a:cubicBezTo>
                <a:cubicBezTo>
                  <a:pt x="10174" y="16546"/>
                  <a:pt x="10204" y="16531"/>
                  <a:pt x="10292" y="16502"/>
                </a:cubicBezTo>
                <a:cubicBezTo>
                  <a:pt x="10292" y="16502"/>
                  <a:pt x="10292" y="16531"/>
                  <a:pt x="10277" y="16560"/>
                </a:cubicBezTo>
                <a:close/>
                <a:moveTo>
                  <a:pt x="8736" y="16648"/>
                </a:moveTo>
                <a:cubicBezTo>
                  <a:pt x="8706" y="16663"/>
                  <a:pt x="8677" y="16663"/>
                  <a:pt x="8647" y="16648"/>
                </a:cubicBezTo>
                <a:cubicBezTo>
                  <a:pt x="8618" y="16634"/>
                  <a:pt x="8633" y="16634"/>
                  <a:pt x="8677" y="16634"/>
                </a:cubicBezTo>
                <a:cubicBezTo>
                  <a:pt x="8721" y="16634"/>
                  <a:pt x="8750" y="16648"/>
                  <a:pt x="8736" y="16648"/>
                </a:cubicBezTo>
                <a:close/>
                <a:moveTo>
                  <a:pt x="13756" y="16722"/>
                </a:moveTo>
                <a:cubicBezTo>
                  <a:pt x="13727" y="16751"/>
                  <a:pt x="13698" y="16766"/>
                  <a:pt x="13698" y="16737"/>
                </a:cubicBezTo>
                <a:cubicBezTo>
                  <a:pt x="13698" y="16678"/>
                  <a:pt x="13756" y="16619"/>
                  <a:pt x="13786" y="16648"/>
                </a:cubicBezTo>
                <a:cubicBezTo>
                  <a:pt x="13815" y="16678"/>
                  <a:pt x="13771" y="16693"/>
                  <a:pt x="13756" y="16722"/>
                </a:cubicBezTo>
                <a:close/>
                <a:moveTo>
                  <a:pt x="9734" y="16722"/>
                </a:moveTo>
                <a:cubicBezTo>
                  <a:pt x="9734" y="16737"/>
                  <a:pt x="9734" y="16766"/>
                  <a:pt x="9719" y="16766"/>
                </a:cubicBezTo>
                <a:cubicBezTo>
                  <a:pt x="9690" y="16766"/>
                  <a:pt x="9675" y="16737"/>
                  <a:pt x="9660" y="16722"/>
                </a:cubicBezTo>
                <a:cubicBezTo>
                  <a:pt x="9646" y="16693"/>
                  <a:pt x="9660" y="16678"/>
                  <a:pt x="9675" y="16678"/>
                </a:cubicBezTo>
                <a:cubicBezTo>
                  <a:pt x="9704" y="16678"/>
                  <a:pt x="9719" y="16693"/>
                  <a:pt x="9734" y="16722"/>
                </a:cubicBezTo>
                <a:close/>
                <a:moveTo>
                  <a:pt x="11407" y="16898"/>
                </a:moveTo>
                <a:cubicBezTo>
                  <a:pt x="11393" y="16942"/>
                  <a:pt x="11393" y="16927"/>
                  <a:pt x="11393" y="16869"/>
                </a:cubicBezTo>
                <a:cubicBezTo>
                  <a:pt x="11393" y="16825"/>
                  <a:pt x="11393" y="16795"/>
                  <a:pt x="11407" y="16810"/>
                </a:cubicBezTo>
                <a:cubicBezTo>
                  <a:pt x="11422" y="16839"/>
                  <a:pt x="11422" y="16869"/>
                  <a:pt x="11407" y="16898"/>
                </a:cubicBezTo>
                <a:close/>
                <a:moveTo>
                  <a:pt x="8354" y="16942"/>
                </a:moveTo>
                <a:cubicBezTo>
                  <a:pt x="8354" y="16957"/>
                  <a:pt x="8354" y="16986"/>
                  <a:pt x="8324" y="16986"/>
                </a:cubicBezTo>
                <a:cubicBezTo>
                  <a:pt x="8310" y="16986"/>
                  <a:pt x="8295" y="16957"/>
                  <a:pt x="8280" y="16942"/>
                </a:cubicBezTo>
                <a:cubicBezTo>
                  <a:pt x="8266" y="16913"/>
                  <a:pt x="8280" y="16883"/>
                  <a:pt x="8295" y="16883"/>
                </a:cubicBezTo>
                <a:cubicBezTo>
                  <a:pt x="8324" y="16883"/>
                  <a:pt x="8354" y="16913"/>
                  <a:pt x="8339" y="16942"/>
                </a:cubicBezTo>
                <a:close/>
                <a:moveTo>
                  <a:pt x="6343" y="17045"/>
                </a:moveTo>
                <a:cubicBezTo>
                  <a:pt x="6343" y="17089"/>
                  <a:pt x="6313" y="17118"/>
                  <a:pt x="6298" y="17118"/>
                </a:cubicBezTo>
                <a:cubicBezTo>
                  <a:pt x="6269" y="17118"/>
                  <a:pt x="6254" y="17074"/>
                  <a:pt x="6254" y="17016"/>
                </a:cubicBezTo>
                <a:cubicBezTo>
                  <a:pt x="6254" y="16971"/>
                  <a:pt x="6269" y="16942"/>
                  <a:pt x="6298" y="16957"/>
                </a:cubicBezTo>
                <a:cubicBezTo>
                  <a:pt x="6328" y="16986"/>
                  <a:pt x="6343" y="17016"/>
                  <a:pt x="6343" y="17060"/>
                </a:cubicBezTo>
                <a:close/>
                <a:moveTo>
                  <a:pt x="11730" y="17764"/>
                </a:moveTo>
                <a:cubicBezTo>
                  <a:pt x="11716" y="17779"/>
                  <a:pt x="11686" y="17764"/>
                  <a:pt x="11672" y="17720"/>
                </a:cubicBezTo>
                <a:cubicBezTo>
                  <a:pt x="11657" y="17661"/>
                  <a:pt x="11657" y="17647"/>
                  <a:pt x="11701" y="17691"/>
                </a:cubicBezTo>
                <a:cubicBezTo>
                  <a:pt x="11745" y="17735"/>
                  <a:pt x="11745" y="17750"/>
                  <a:pt x="11730" y="177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CuadroTexto 95">
            <a:extLst>
              <a:ext uri="{FF2B5EF4-FFF2-40B4-BE49-F238E27FC236}">
                <a16:creationId xmlns:a16="http://schemas.microsoft.com/office/drawing/2014/main" id="{A113A22F-EE1D-40CA-8ED5-13D782F55851}"/>
              </a:ext>
            </a:extLst>
          </p:cNvPr>
          <p:cNvSpPr txBox="1"/>
          <p:nvPr/>
        </p:nvSpPr>
        <p:spPr>
          <a:xfrm>
            <a:off x="618066" y="2291257"/>
            <a:ext cx="53452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chemeClr val="accent4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https://www.youtube.com/watch?v=oRu6c3Y85EA</a:t>
            </a:r>
            <a:endParaRPr lang="es-MX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7BB06E7-E3E4-4F80-8125-3498432646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594" r="16330" b="5223"/>
          <a:stretch/>
        </p:blipFill>
        <p:spPr>
          <a:xfrm>
            <a:off x="4984570" y="2413330"/>
            <a:ext cx="3711665" cy="238165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3" name="Google Shape;3023;p62"/>
          <p:cNvSpPr txBox="1">
            <a:spLocks noGrp="1"/>
          </p:cNvSpPr>
          <p:nvPr>
            <p:ph type="title"/>
          </p:nvPr>
        </p:nvSpPr>
        <p:spPr>
          <a:xfrm>
            <a:off x="826114" y="633621"/>
            <a:ext cx="7717500" cy="6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Bibliohgrafía </a:t>
            </a:r>
            <a:endParaRPr dirty="0"/>
          </a:p>
        </p:txBody>
      </p:sp>
      <p:sp>
        <p:nvSpPr>
          <p:cNvPr id="3043" name="Google Shape;3043;p62"/>
          <p:cNvSpPr/>
          <p:nvPr/>
        </p:nvSpPr>
        <p:spPr>
          <a:xfrm flipH="1">
            <a:off x="-546377" y="3390422"/>
            <a:ext cx="1710276" cy="1914088"/>
          </a:xfrm>
          <a:custGeom>
            <a:avLst/>
            <a:gdLst/>
            <a:ahLst/>
            <a:cxnLst/>
            <a:rect l="l" t="t" r="r" b="b"/>
            <a:pathLst>
              <a:path w="32901" h="36820" extrusionOk="0">
                <a:moveTo>
                  <a:pt x="32328" y="0"/>
                </a:moveTo>
                <a:lnTo>
                  <a:pt x="30846" y="1380"/>
                </a:lnTo>
                <a:cubicBezTo>
                  <a:pt x="30185" y="1982"/>
                  <a:pt x="29568" y="2628"/>
                  <a:pt x="29010" y="3333"/>
                </a:cubicBezTo>
                <a:cubicBezTo>
                  <a:pt x="28320" y="4243"/>
                  <a:pt x="26940" y="5462"/>
                  <a:pt x="26940" y="5462"/>
                </a:cubicBezTo>
                <a:lnTo>
                  <a:pt x="23637" y="12376"/>
                </a:lnTo>
                <a:lnTo>
                  <a:pt x="23476" y="14358"/>
                </a:lnTo>
                <a:cubicBezTo>
                  <a:pt x="23476" y="14358"/>
                  <a:pt x="23725" y="14681"/>
                  <a:pt x="20172" y="17206"/>
                </a:cubicBezTo>
                <a:cubicBezTo>
                  <a:pt x="18969" y="18073"/>
                  <a:pt x="17310" y="18249"/>
                  <a:pt x="17310" y="18249"/>
                </a:cubicBezTo>
                <a:cubicBezTo>
                  <a:pt x="16664" y="18733"/>
                  <a:pt x="15974" y="19159"/>
                  <a:pt x="15254" y="19511"/>
                </a:cubicBezTo>
                <a:cubicBezTo>
                  <a:pt x="14741" y="19735"/>
                  <a:pt x="14453" y="19792"/>
                  <a:pt x="14211" y="19792"/>
                </a:cubicBezTo>
                <a:cubicBezTo>
                  <a:pt x="13961" y="19792"/>
                  <a:pt x="13762" y="19731"/>
                  <a:pt x="13419" y="19731"/>
                </a:cubicBezTo>
                <a:cubicBezTo>
                  <a:pt x="12729" y="19731"/>
                  <a:pt x="11584" y="20187"/>
                  <a:pt x="11584" y="20187"/>
                </a:cubicBezTo>
                <a:lnTo>
                  <a:pt x="11114" y="20539"/>
                </a:lnTo>
                <a:cubicBezTo>
                  <a:pt x="10659" y="20877"/>
                  <a:pt x="9749" y="22374"/>
                  <a:pt x="9749" y="22374"/>
                </a:cubicBezTo>
                <a:lnTo>
                  <a:pt x="7106" y="23284"/>
                </a:lnTo>
                <a:lnTo>
                  <a:pt x="6182" y="23857"/>
                </a:lnTo>
                <a:lnTo>
                  <a:pt x="5844" y="24782"/>
                </a:lnTo>
                <a:lnTo>
                  <a:pt x="4919" y="27879"/>
                </a:lnTo>
                <a:cubicBezTo>
                  <a:pt x="4919" y="27879"/>
                  <a:pt x="4126" y="28100"/>
                  <a:pt x="3774" y="28217"/>
                </a:cubicBezTo>
                <a:cubicBezTo>
                  <a:pt x="3436" y="28334"/>
                  <a:pt x="3201" y="28452"/>
                  <a:pt x="2291" y="29362"/>
                </a:cubicBezTo>
                <a:lnTo>
                  <a:pt x="1" y="36130"/>
                </a:lnTo>
                <a:cubicBezTo>
                  <a:pt x="1" y="36130"/>
                  <a:pt x="6651" y="36820"/>
                  <a:pt x="9632" y="36820"/>
                </a:cubicBezTo>
                <a:cubicBezTo>
                  <a:pt x="12612" y="36820"/>
                  <a:pt x="25575" y="36247"/>
                  <a:pt x="26250" y="35895"/>
                </a:cubicBezTo>
                <a:cubicBezTo>
                  <a:pt x="26940" y="35557"/>
                  <a:pt x="27058" y="28334"/>
                  <a:pt x="27058" y="28334"/>
                </a:cubicBezTo>
                <a:cubicBezTo>
                  <a:pt x="27058" y="28334"/>
                  <a:pt x="28658" y="21567"/>
                  <a:pt x="28893" y="19379"/>
                </a:cubicBezTo>
                <a:cubicBezTo>
                  <a:pt x="29128" y="17206"/>
                  <a:pt x="32681" y="1953"/>
                  <a:pt x="32798" y="1380"/>
                </a:cubicBezTo>
                <a:cubicBezTo>
                  <a:pt x="32901" y="808"/>
                  <a:pt x="32328" y="0"/>
                  <a:pt x="3232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4" name="Google Shape;3044;p62"/>
          <p:cNvSpPr/>
          <p:nvPr/>
        </p:nvSpPr>
        <p:spPr>
          <a:xfrm flipH="1">
            <a:off x="-546376" y="3726537"/>
            <a:ext cx="1565245" cy="1072970"/>
          </a:xfrm>
          <a:custGeom>
            <a:avLst/>
            <a:gdLst/>
            <a:ahLst/>
            <a:cxnLst/>
            <a:rect l="l" t="t" r="r" b="b"/>
            <a:pathLst>
              <a:path w="30111" h="20640" extrusionOk="0">
                <a:moveTo>
                  <a:pt x="17647" y="1"/>
                </a:moveTo>
                <a:cubicBezTo>
                  <a:pt x="15782" y="1"/>
                  <a:pt x="14078" y="84"/>
                  <a:pt x="13595" y="361"/>
                </a:cubicBezTo>
                <a:cubicBezTo>
                  <a:pt x="12391" y="1051"/>
                  <a:pt x="2070" y="6042"/>
                  <a:pt x="1028" y="8274"/>
                </a:cubicBezTo>
                <a:cubicBezTo>
                  <a:pt x="0" y="10520"/>
                  <a:pt x="3436" y="17904"/>
                  <a:pt x="10145" y="19798"/>
                </a:cubicBezTo>
                <a:cubicBezTo>
                  <a:pt x="12381" y="20430"/>
                  <a:pt x="14179" y="20640"/>
                  <a:pt x="15582" y="20640"/>
                </a:cubicBezTo>
                <a:cubicBezTo>
                  <a:pt x="18387" y="20640"/>
                  <a:pt x="19614" y="19798"/>
                  <a:pt x="19614" y="19798"/>
                </a:cubicBezTo>
                <a:lnTo>
                  <a:pt x="19614" y="16187"/>
                </a:lnTo>
                <a:cubicBezTo>
                  <a:pt x="19614" y="16187"/>
                  <a:pt x="13756" y="14645"/>
                  <a:pt x="10321" y="13089"/>
                </a:cubicBezTo>
                <a:cubicBezTo>
                  <a:pt x="6886" y="11548"/>
                  <a:pt x="7737" y="9991"/>
                  <a:pt x="9469" y="9140"/>
                </a:cubicBezTo>
                <a:cubicBezTo>
                  <a:pt x="11187" y="8288"/>
                  <a:pt x="15489" y="4838"/>
                  <a:pt x="16340" y="4677"/>
                </a:cubicBezTo>
                <a:cubicBezTo>
                  <a:pt x="16361" y="4673"/>
                  <a:pt x="16385" y="4671"/>
                  <a:pt x="16412" y="4671"/>
                </a:cubicBezTo>
                <a:cubicBezTo>
                  <a:pt x="17531" y="4671"/>
                  <a:pt x="24120" y="8122"/>
                  <a:pt x="25281" y="9140"/>
                </a:cubicBezTo>
                <a:cubicBezTo>
                  <a:pt x="25525" y="9351"/>
                  <a:pt x="25769" y="9442"/>
                  <a:pt x="26009" y="9442"/>
                </a:cubicBezTo>
                <a:cubicBezTo>
                  <a:pt x="26952" y="9442"/>
                  <a:pt x="27828" y="8044"/>
                  <a:pt x="28378" y="7085"/>
                </a:cubicBezTo>
                <a:cubicBezTo>
                  <a:pt x="29068" y="5866"/>
                  <a:pt x="30111" y="3458"/>
                  <a:pt x="30111" y="3458"/>
                </a:cubicBezTo>
                <a:lnTo>
                  <a:pt x="23563" y="185"/>
                </a:lnTo>
                <a:cubicBezTo>
                  <a:pt x="23563" y="185"/>
                  <a:pt x="20426" y="1"/>
                  <a:pt x="176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5" name="Google Shape;3045;p62"/>
          <p:cNvSpPr/>
          <p:nvPr/>
        </p:nvSpPr>
        <p:spPr>
          <a:xfrm rot="-4609463">
            <a:off x="8261022" y="-469248"/>
            <a:ext cx="1774164" cy="2264248"/>
          </a:xfrm>
          <a:custGeom>
            <a:avLst/>
            <a:gdLst/>
            <a:ahLst/>
            <a:cxnLst/>
            <a:rect l="l" t="t" r="r" b="b"/>
            <a:pathLst>
              <a:path w="17269" h="24242" extrusionOk="0">
                <a:moveTo>
                  <a:pt x="14337" y="1"/>
                </a:moveTo>
                <a:cubicBezTo>
                  <a:pt x="14061" y="1"/>
                  <a:pt x="13760" y="88"/>
                  <a:pt x="13434" y="279"/>
                </a:cubicBezTo>
                <a:cubicBezTo>
                  <a:pt x="13434" y="279"/>
                  <a:pt x="2071" y="5432"/>
                  <a:pt x="1043" y="9043"/>
                </a:cubicBezTo>
                <a:cubicBezTo>
                  <a:pt x="1" y="12655"/>
                  <a:pt x="265" y="13183"/>
                  <a:pt x="265" y="17822"/>
                </a:cubicBezTo>
                <a:cubicBezTo>
                  <a:pt x="265" y="21780"/>
                  <a:pt x="2145" y="24242"/>
                  <a:pt x="3819" y="24242"/>
                </a:cubicBezTo>
                <a:cubicBezTo>
                  <a:pt x="4107" y="24242"/>
                  <a:pt x="4389" y="24169"/>
                  <a:pt x="4655" y="24018"/>
                </a:cubicBezTo>
                <a:cubicBezTo>
                  <a:pt x="6460" y="22990"/>
                  <a:pt x="8780" y="21184"/>
                  <a:pt x="11878" y="17044"/>
                </a:cubicBezTo>
                <a:cubicBezTo>
                  <a:pt x="14975" y="12904"/>
                  <a:pt x="16781" y="11113"/>
                  <a:pt x="17045" y="8530"/>
                </a:cubicBezTo>
                <a:cubicBezTo>
                  <a:pt x="17269" y="6219"/>
                  <a:pt x="16670" y="1"/>
                  <a:pt x="1433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6" name="Google Shape;3046;p62"/>
          <p:cNvSpPr/>
          <p:nvPr/>
        </p:nvSpPr>
        <p:spPr>
          <a:xfrm rot="-7519084">
            <a:off x="7798492" y="380214"/>
            <a:ext cx="1065411" cy="1159315"/>
          </a:xfrm>
          <a:custGeom>
            <a:avLst/>
            <a:gdLst/>
            <a:ahLst/>
            <a:cxnLst/>
            <a:rect l="l" t="t" r="r" b="b"/>
            <a:pathLst>
              <a:path w="16649" h="18117" extrusionOk="0">
                <a:moveTo>
                  <a:pt x="8647" y="103"/>
                </a:moveTo>
                <a:cubicBezTo>
                  <a:pt x="8603" y="118"/>
                  <a:pt x="8559" y="162"/>
                  <a:pt x="8545" y="206"/>
                </a:cubicBezTo>
                <a:cubicBezTo>
                  <a:pt x="8530" y="265"/>
                  <a:pt x="8501" y="294"/>
                  <a:pt x="8471" y="294"/>
                </a:cubicBezTo>
                <a:cubicBezTo>
                  <a:pt x="8457" y="294"/>
                  <a:pt x="8442" y="265"/>
                  <a:pt x="8457" y="206"/>
                </a:cubicBezTo>
                <a:cubicBezTo>
                  <a:pt x="8486" y="133"/>
                  <a:pt x="8471" y="118"/>
                  <a:pt x="8192" y="118"/>
                </a:cubicBezTo>
                <a:cubicBezTo>
                  <a:pt x="8090" y="103"/>
                  <a:pt x="7972" y="133"/>
                  <a:pt x="7884" y="162"/>
                </a:cubicBezTo>
                <a:cubicBezTo>
                  <a:pt x="7855" y="191"/>
                  <a:pt x="7781" y="206"/>
                  <a:pt x="7664" y="191"/>
                </a:cubicBezTo>
                <a:cubicBezTo>
                  <a:pt x="7400" y="147"/>
                  <a:pt x="7311" y="191"/>
                  <a:pt x="7356" y="353"/>
                </a:cubicBezTo>
                <a:cubicBezTo>
                  <a:pt x="7370" y="441"/>
                  <a:pt x="7356" y="470"/>
                  <a:pt x="7311" y="470"/>
                </a:cubicBezTo>
                <a:cubicBezTo>
                  <a:pt x="7253" y="470"/>
                  <a:pt x="7238" y="441"/>
                  <a:pt x="7238" y="353"/>
                </a:cubicBezTo>
                <a:cubicBezTo>
                  <a:pt x="7238" y="221"/>
                  <a:pt x="7267" y="221"/>
                  <a:pt x="6563" y="265"/>
                </a:cubicBezTo>
                <a:cubicBezTo>
                  <a:pt x="5579" y="338"/>
                  <a:pt x="5403" y="367"/>
                  <a:pt x="5403" y="485"/>
                </a:cubicBezTo>
                <a:cubicBezTo>
                  <a:pt x="5403" y="558"/>
                  <a:pt x="5388" y="573"/>
                  <a:pt x="5344" y="529"/>
                </a:cubicBezTo>
                <a:cubicBezTo>
                  <a:pt x="5300" y="485"/>
                  <a:pt x="5271" y="500"/>
                  <a:pt x="5227" y="529"/>
                </a:cubicBezTo>
                <a:cubicBezTo>
                  <a:pt x="5183" y="558"/>
                  <a:pt x="5153" y="573"/>
                  <a:pt x="5153" y="529"/>
                </a:cubicBezTo>
                <a:cubicBezTo>
                  <a:pt x="5109" y="426"/>
                  <a:pt x="4551" y="617"/>
                  <a:pt x="4595" y="734"/>
                </a:cubicBezTo>
                <a:cubicBezTo>
                  <a:pt x="4610" y="779"/>
                  <a:pt x="4595" y="793"/>
                  <a:pt x="4551" y="734"/>
                </a:cubicBezTo>
                <a:cubicBezTo>
                  <a:pt x="4522" y="690"/>
                  <a:pt x="4258" y="676"/>
                  <a:pt x="4228" y="734"/>
                </a:cubicBezTo>
                <a:cubicBezTo>
                  <a:pt x="4170" y="764"/>
                  <a:pt x="4111" y="793"/>
                  <a:pt x="4052" y="793"/>
                </a:cubicBezTo>
                <a:cubicBezTo>
                  <a:pt x="3773" y="867"/>
                  <a:pt x="3494" y="955"/>
                  <a:pt x="3215" y="1072"/>
                </a:cubicBezTo>
                <a:cubicBezTo>
                  <a:pt x="3157" y="1101"/>
                  <a:pt x="3083" y="1131"/>
                  <a:pt x="3010" y="1146"/>
                </a:cubicBezTo>
                <a:cubicBezTo>
                  <a:pt x="2687" y="1278"/>
                  <a:pt x="2379" y="1424"/>
                  <a:pt x="2085" y="1586"/>
                </a:cubicBezTo>
                <a:cubicBezTo>
                  <a:pt x="2056" y="1615"/>
                  <a:pt x="2012" y="1645"/>
                  <a:pt x="1953" y="1659"/>
                </a:cubicBezTo>
                <a:cubicBezTo>
                  <a:pt x="1747" y="1703"/>
                  <a:pt x="1512" y="1865"/>
                  <a:pt x="1116" y="2217"/>
                </a:cubicBezTo>
                <a:cubicBezTo>
                  <a:pt x="925" y="2379"/>
                  <a:pt x="881" y="2452"/>
                  <a:pt x="881" y="2584"/>
                </a:cubicBezTo>
                <a:cubicBezTo>
                  <a:pt x="867" y="2702"/>
                  <a:pt x="867" y="2731"/>
                  <a:pt x="778" y="2716"/>
                </a:cubicBezTo>
                <a:cubicBezTo>
                  <a:pt x="705" y="2702"/>
                  <a:pt x="661" y="2760"/>
                  <a:pt x="529" y="3025"/>
                </a:cubicBezTo>
                <a:cubicBezTo>
                  <a:pt x="441" y="3216"/>
                  <a:pt x="353" y="3421"/>
                  <a:pt x="294" y="3627"/>
                </a:cubicBezTo>
                <a:cubicBezTo>
                  <a:pt x="235" y="3876"/>
                  <a:pt x="235" y="3891"/>
                  <a:pt x="294" y="3950"/>
                </a:cubicBezTo>
                <a:cubicBezTo>
                  <a:pt x="353" y="3994"/>
                  <a:pt x="367" y="4008"/>
                  <a:pt x="294" y="3994"/>
                </a:cubicBezTo>
                <a:cubicBezTo>
                  <a:pt x="221" y="3979"/>
                  <a:pt x="206" y="4008"/>
                  <a:pt x="177" y="4140"/>
                </a:cubicBezTo>
                <a:cubicBezTo>
                  <a:pt x="162" y="4214"/>
                  <a:pt x="118" y="4375"/>
                  <a:pt x="103" y="4493"/>
                </a:cubicBezTo>
                <a:cubicBezTo>
                  <a:pt x="74" y="4566"/>
                  <a:pt x="74" y="4654"/>
                  <a:pt x="74" y="4742"/>
                </a:cubicBezTo>
                <a:cubicBezTo>
                  <a:pt x="88" y="4786"/>
                  <a:pt x="74" y="4845"/>
                  <a:pt x="44" y="4874"/>
                </a:cubicBezTo>
                <a:cubicBezTo>
                  <a:pt x="0" y="4919"/>
                  <a:pt x="0" y="5080"/>
                  <a:pt x="15" y="5506"/>
                </a:cubicBezTo>
                <a:cubicBezTo>
                  <a:pt x="44" y="5990"/>
                  <a:pt x="59" y="7018"/>
                  <a:pt x="30" y="7708"/>
                </a:cubicBezTo>
                <a:cubicBezTo>
                  <a:pt x="30" y="7855"/>
                  <a:pt x="30" y="8001"/>
                  <a:pt x="59" y="8134"/>
                </a:cubicBezTo>
                <a:cubicBezTo>
                  <a:pt x="74" y="8222"/>
                  <a:pt x="74" y="8295"/>
                  <a:pt x="59" y="8383"/>
                </a:cubicBezTo>
                <a:cubicBezTo>
                  <a:pt x="30" y="8662"/>
                  <a:pt x="30" y="8941"/>
                  <a:pt x="74" y="9205"/>
                </a:cubicBezTo>
                <a:cubicBezTo>
                  <a:pt x="88" y="9323"/>
                  <a:pt x="118" y="9514"/>
                  <a:pt x="118" y="9602"/>
                </a:cubicBezTo>
                <a:cubicBezTo>
                  <a:pt x="177" y="10189"/>
                  <a:pt x="206" y="10365"/>
                  <a:pt x="235" y="10424"/>
                </a:cubicBezTo>
                <a:cubicBezTo>
                  <a:pt x="265" y="10453"/>
                  <a:pt x="265" y="10483"/>
                  <a:pt x="250" y="10527"/>
                </a:cubicBezTo>
                <a:cubicBezTo>
                  <a:pt x="250" y="10659"/>
                  <a:pt x="265" y="10791"/>
                  <a:pt x="294" y="10908"/>
                </a:cubicBezTo>
                <a:cubicBezTo>
                  <a:pt x="338" y="11099"/>
                  <a:pt x="382" y="11290"/>
                  <a:pt x="397" y="11349"/>
                </a:cubicBezTo>
                <a:cubicBezTo>
                  <a:pt x="426" y="11540"/>
                  <a:pt x="441" y="11598"/>
                  <a:pt x="470" y="11584"/>
                </a:cubicBezTo>
                <a:cubicBezTo>
                  <a:pt x="500" y="11584"/>
                  <a:pt x="529" y="11613"/>
                  <a:pt x="588" y="11657"/>
                </a:cubicBezTo>
                <a:cubicBezTo>
                  <a:pt x="661" y="11716"/>
                  <a:pt x="661" y="11848"/>
                  <a:pt x="588" y="11907"/>
                </a:cubicBezTo>
                <a:cubicBezTo>
                  <a:pt x="529" y="11936"/>
                  <a:pt x="617" y="12582"/>
                  <a:pt x="705" y="12699"/>
                </a:cubicBezTo>
                <a:cubicBezTo>
                  <a:pt x="749" y="12773"/>
                  <a:pt x="764" y="12817"/>
                  <a:pt x="720" y="12861"/>
                </a:cubicBezTo>
                <a:cubicBezTo>
                  <a:pt x="676" y="13081"/>
                  <a:pt x="705" y="13287"/>
                  <a:pt x="778" y="13492"/>
                </a:cubicBezTo>
                <a:cubicBezTo>
                  <a:pt x="822" y="13580"/>
                  <a:pt x="837" y="13683"/>
                  <a:pt x="852" y="13771"/>
                </a:cubicBezTo>
                <a:cubicBezTo>
                  <a:pt x="867" y="13933"/>
                  <a:pt x="896" y="14079"/>
                  <a:pt x="955" y="14241"/>
                </a:cubicBezTo>
                <a:cubicBezTo>
                  <a:pt x="984" y="14344"/>
                  <a:pt x="1013" y="14461"/>
                  <a:pt x="1028" y="14564"/>
                </a:cubicBezTo>
                <a:cubicBezTo>
                  <a:pt x="1043" y="14608"/>
                  <a:pt x="1057" y="14667"/>
                  <a:pt x="1072" y="14711"/>
                </a:cubicBezTo>
                <a:cubicBezTo>
                  <a:pt x="1101" y="14755"/>
                  <a:pt x="1160" y="14901"/>
                  <a:pt x="1219" y="15048"/>
                </a:cubicBezTo>
                <a:cubicBezTo>
                  <a:pt x="1557" y="15958"/>
                  <a:pt x="1968" y="16443"/>
                  <a:pt x="2672" y="16810"/>
                </a:cubicBezTo>
                <a:cubicBezTo>
                  <a:pt x="2907" y="16927"/>
                  <a:pt x="2937" y="16927"/>
                  <a:pt x="2966" y="16810"/>
                </a:cubicBezTo>
                <a:cubicBezTo>
                  <a:pt x="2981" y="16751"/>
                  <a:pt x="3010" y="16737"/>
                  <a:pt x="3025" y="16737"/>
                </a:cubicBezTo>
                <a:cubicBezTo>
                  <a:pt x="3054" y="16751"/>
                  <a:pt x="3069" y="16810"/>
                  <a:pt x="3054" y="16854"/>
                </a:cubicBezTo>
                <a:cubicBezTo>
                  <a:pt x="3039" y="16898"/>
                  <a:pt x="3054" y="16942"/>
                  <a:pt x="3171" y="16971"/>
                </a:cubicBezTo>
                <a:cubicBezTo>
                  <a:pt x="3230" y="16986"/>
                  <a:pt x="3304" y="17016"/>
                  <a:pt x="3348" y="17060"/>
                </a:cubicBezTo>
                <a:cubicBezTo>
                  <a:pt x="3377" y="17104"/>
                  <a:pt x="3406" y="17118"/>
                  <a:pt x="3450" y="17133"/>
                </a:cubicBezTo>
                <a:cubicBezTo>
                  <a:pt x="3494" y="17133"/>
                  <a:pt x="3538" y="17148"/>
                  <a:pt x="3568" y="17192"/>
                </a:cubicBezTo>
                <a:cubicBezTo>
                  <a:pt x="3729" y="17294"/>
                  <a:pt x="3920" y="17368"/>
                  <a:pt x="4111" y="17368"/>
                </a:cubicBezTo>
                <a:cubicBezTo>
                  <a:pt x="4155" y="17353"/>
                  <a:pt x="4184" y="17368"/>
                  <a:pt x="4184" y="17383"/>
                </a:cubicBezTo>
                <a:cubicBezTo>
                  <a:pt x="4184" y="17485"/>
                  <a:pt x="4918" y="17691"/>
                  <a:pt x="5109" y="17647"/>
                </a:cubicBezTo>
                <a:cubicBezTo>
                  <a:pt x="5168" y="17632"/>
                  <a:pt x="5241" y="17647"/>
                  <a:pt x="5285" y="17676"/>
                </a:cubicBezTo>
                <a:cubicBezTo>
                  <a:pt x="5344" y="17720"/>
                  <a:pt x="5931" y="17794"/>
                  <a:pt x="6254" y="17779"/>
                </a:cubicBezTo>
                <a:cubicBezTo>
                  <a:pt x="6372" y="17779"/>
                  <a:pt x="6460" y="17779"/>
                  <a:pt x="6460" y="17808"/>
                </a:cubicBezTo>
                <a:cubicBezTo>
                  <a:pt x="6695" y="17882"/>
                  <a:pt x="6944" y="17911"/>
                  <a:pt x="7194" y="17911"/>
                </a:cubicBezTo>
                <a:cubicBezTo>
                  <a:pt x="7297" y="17911"/>
                  <a:pt x="7502" y="17940"/>
                  <a:pt x="7664" y="17955"/>
                </a:cubicBezTo>
                <a:cubicBezTo>
                  <a:pt x="7825" y="17970"/>
                  <a:pt x="8148" y="17984"/>
                  <a:pt x="8398" y="17999"/>
                </a:cubicBezTo>
                <a:cubicBezTo>
                  <a:pt x="8633" y="18028"/>
                  <a:pt x="8970" y="18043"/>
                  <a:pt x="9132" y="18058"/>
                </a:cubicBezTo>
                <a:cubicBezTo>
                  <a:pt x="9660" y="18102"/>
                  <a:pt x="10394" y="18102"/>
                  <a:pt x="10453" y="18058"/>
                </a:cubicBezTo>
                <a:cubicBezTo>
                  <a:pt x="10512" y="17999"/>
                  <a:pt x="10512" y="18028"/>
                  <a:pt x="10527" y="18058"/>
                </a:cubicBezTo>
                <a:cubicBezTo>
                  <a:pt x="10571" y="18117"/>
                  <a:pt x="11363" y="18087"/>
                  <a:pt x="11584" y="18014"/>
                </a:cubicBezTo>
                <a:cubicBezTo>
                  <a:pt x="11642" y="17999"/>
                  <a:pt x="11701" y="17984"/>
                  <a:pt x="11774" y="17999"/>
                </a:cubicBezTo>
                <a:cubicBezTo>
                  <a:pt x="11789" y="18014"/>
                  <a:pt x="11848" y="17999"/>
                  <a:pt x="11892" y="17955"/>
                </a:cubicBezTo>
                <a:cubicBezTo>
                  <a:pt x="11965" y="17882"/>
                  <a:pt x="11995" y="17882"/>
                  <a:pt x="12141" y="17926"/>
                </a:cubicBezTo>
                <a:cubicBezTo>
                  <a:pt x="12215" y="17955"/>
                  <a:pt x="12303" y="17955"/>
                  <a:pt x="12376" y="17926"/>
                </a:cubicBezTo>
                <a:lnTo>
                  <a:pt x="12553" y="17838"/>
                </a:lnTo>
                <a:cubicBezTo>
                  <a:pt x="12611" y="17808"/>
                  <a:pt x="12685" y="17808"/>
                  <a:pt x="12743" y="17823"/>
                </a:cubicBezTo>
                <a:cubicBezTo>
                  <a:pt x="12817" y="17823"/>
                  <a:pt x="12890" y="17808"/>
                  <a:pt x="12949" y="17750"/>
                </a:cubicBezTo>
                <a:cubicBezTo>
                  <a:pt x="13066" y="17647"/>
                  <a:pt x="13169" y="17617"/>
                  <a:pt x="13110" y="17706"/>
                </a:cubicBezTo>
                <a:cubicBezTo>
                  <a:pt x="13066" y="17779"/>
                  <a:pt x="13184" y="17764"/>
                  <a:pt x="13331" y="17706"/>
                </a:cubicBezTo>
                <a:cubicBezTo>
                  <a:pt x="13448" y="17676"/>
                  <a:pt x="13492" y="17515"/>
                  <a:pt x="13389" y="17441"/>
                </a:cubicBezTo>
                <a:cubicBezTo>
                  <a:pt x="13360" y="17397"/>
                  <a:pt x="13360" y="17383"/>
                  <a:pt x="13389" y="17383"/>
                </a:cubicBezTo>
                <a:cubicBezTo>
                  <a:pt x="13433" y="17383"/>
                  <a:pt x="13463" y="17441"/>
                  <a:pt x="13477" y="17500"/>
                </a:cubicBezTo>
                <a:cubicBezTo>
                  <a:pt x="13492" y="17588"/>
                  <a:pt x="13536" y="17603"/>
                  <a:pt x="13698" y="17603"/>
                </a:cubicBezTo>
                <a:cubicBezTo>
                  <a:pt x="13830" y="17603"/>
                  <a:pt x="13889" y="17588"/>
                  <a:pt x="13889" y="17559"/>
                </a:cubicBezTo>
                <a:cubicBezTo>
                  <a:pt x="13889" y="17515"/>
                  <a:pt x="13918" y="17500"/>
                  <a:pt x="13977" y="17515"/>
                </a:cubicBezTo>
                <a:cubicBezTo>
                  <a:pt x="14035" y="17515"/>
                  <a:pt x="14094" y="17515"/>
                  <a:pt x="14138" y="17471"/>
                </a:cubicBezTo>
                <a:cubicBezTo>
                  <a:pt x="14197" y="17441"/>
                  <a:pt x="14256" y="17427"/>
                  <a:pt x="14314" y="17427"/>
                </a:cubicBezTo>
                <a:cubicBezTo>
                  <a:pt x="14564" y="17427"/>
                  <a:pt x="14843" y="17383"/>
                  <a:pt x="14857" y="17324"/>
                </a:cubicBezTo>
                <a:cubicBezTo>
                  <a:pt x="14872" y="17280"/>
                  <a:pt x="14916" y="17265"/>
                  <a:pt x="14960" y="17280"/>
                </a:cubicBezTo>
                <a:cubicBezTo>
                  <a:pt x="15004" y="17294"/>
                  <a:pt x="15048" y="17265"/>
                  <a:pt x="15092" y="17177"/>
                </a:cubicBezTo>
                <a:cubicBezTo>
                  <a:pt x="15136" y="17104"/>
                  <a:pt x="15180" y="17074"/>
                  <a:pt x="15254" y="17089"/>
                </a:cubicBezTo>
                <a:cubicBezTo>
                  <a:pt x="15342" y="17118"/>
                  <a:pt x="15386" y="17089"/>
                  <a:pt x="15459" y="17001"/>
                </a:cubicBezTo>
                <a:cubicBezTo>
                  <a:pt x="15503" y="16957"/>
                  <a:pt x="15547" y="16913"/>
                  <a:pt x="15606" y="16898"/>
                </a:cubicBezTo>
                <a:cubicBezTo>
                  <a:pt x="15650" y="16898"/>
                  <a:pt x="15812" y="16737"/>
                  <a:pt x="16091" y="16384"/>
                </a:cubicBezTo>
                <a:cubicBezTo>
                  <a:pt x="16149" y="16311"/>
                  <a:pt x="16193" y="16223"/>
                  <a:pt x="16223" y="16120"/>
                </a:cubicBezTo>
                <a:cubicBezTo>
                  <a:pt x="16252" y="16061"/>
                  <a:pt x="16282" y="16003"/>
                  <a:pt x="16326" y="15944"/>
                </a:cubicBezTo>
                <a:cubicBezTo>
                  <a:pt x="16384" y="15870"/>
                  <a:pt x="16428" y="15709"/>
                  <a:pt x="16458" y="15283"/>
                </a:cubicBezTo>
                <a:cubicBezTo>
                  <a:pt x="16458" y="15180"/>
                  <a:pt x="16472" y="15063"/>
                  <a:pt x="16502" y="14946"/>
                </a:cubicBezTo>
                <a:cubicBezTo>
                  <a:pt x="16516" y="14872"/>
                  <a:pt x="16516" y="14784"/>
                  <a:pt x="16487" y="14711"/>
                </a:cubicBezTo>
                <a:cubicBezTo>
                  <a:pt x="16443" y="14652"/>
                  <a:pt x="16443" y="14564"/>
                  <a:pt x="16487" y="14505"/>
                </a:cubicBezTo>
                <a:cubicBezTo>
                  <a:pt x="16546" y="13947"/>
                  <a:pt x="16575" y="13375"/>
                  <a:pt x="16575" y="12817"/>
                </a:cubicBezTo>
                <a:cubicBezTo>
                  <a:pt x="16590" y="11951"/>
                  <a:pt x="16605" y="11202"/>
                  <a:pt x="16619" y="11143"/>
                </a:cubicBezTo>
                <a:cubicBezTo>
                  <a:pt x="16619" y="11084"/>
                  <a:pt x="16619" y="11026"/>
                  <a:pt x="16575" y="10982"/>
                </a:cubicBezTo>
                <a:cubicBezTo>
                  <a:pt x="16546" y="10938"/>
                  <a:pt x="16546" y="10908"/>
                  <a:pt x="16605" y="10879"/>
                </a:cubicBezTo>
                <a:cubicBezTo>
                  <a:pt x="16649" y="10850"/>
                  <a:pt x="16649" y="10806"/>
                  <a:pt x="16605" y="10688"/>
                </a:cubicBezTo>
                <a:cubicBezTo>
                  <a:pt x="16575" y="10615"/>
                  <a:pt x="16560" y="10556"/>
                  <a:pt x="16605" y="10541"/>
                </a:cubicBezTo>
                <a:cubicBezTo>
                  <a:pt x="16634" y="10248"/>
                  <a:pt x="16649" y="9969"/>
                  <a:pt x="16619" y="9675"/>
                </a:cubicBezTo>
                <a:cubicBezTo>
                  <a:pt x="16605" y="8868"/>
                  <a:pt x="16590" y="8765"/>
                  <a:pt x="16531" y="8471"/>
                </a:cubicBezTo>
                <a:cubicBezTo>
                  <a:pt x="16516" y="8413"/>
                  <a:pt x="16502" y="8192"/>
                  <a:pt x="16487" y="8016"/>
                </a:cubicBezTo>
                <a:cubicBezTo>
                  <a:pt x="16472" y="7825"/>
                  <a:pt x="16443" y="7561"/>
                  <a:pt x="16414" y="7414"/>
                </a:cubicBezTo>
                <a:cubicBezTo>
                  <a:pt x="16399" y="7267"/>
                  <a:pt x="16355" y="7047"/>
                  <a:pt x="16340" y="6930"/>
                </a:cubicBezTo>
                <a:cubicBezTo>
                  <a:pt x="16311" y="6680"/>
                  <a:pt x="16252" y="6431"/>
                  <a:pt x="16193" y="6181"/>
                </a:cubicBezTo>
                <a:cubicBezTo>
                  <a:pt x="16120" y="5873"/>
                  <a:pt x="16047" y="5579"/>
                  <a:pt x="16047" y="5520"/>
                </a:cubicBezTo>
                <a:cubicBezTo>
                  <a:pt x="16032" y="5462"/>
                  <a:pt x="16032" y="5403"/>
                  <a:pt x="16017" y="5344"/>
                </a:cubicBezTo>
                <a:cubicBezTo>
                  <a:pt x="16017" y="5300"/>
                  <a:pt x="16003" y="5300"/>
                  <a:pt x="15959" y="5330"/>
                </a:cubicBezTo>
                <a:cubicBezTo>
                  <a:pt x="15915" y="5374"/>
                  <a:pt x="15900" y="5359"/>
                  <a:pt x="15900" y="5286"/>
                </a:cubicBezTo>
                <a:cubicBezTo>
                  <a:pt x="15900" y="5227"/>
                  <a:pt x="15900" y="5212"/>
                  <a:pt x="15915" y="5212"/>
                </a:cubicBezTo>
                <a:cubicBezTo>
                  <a:pt x="15944" y="5212"/>
                  <a:pt x="15959" y="5139"/>
                  <a:pt x="15944" y="5065"/>
                </a:cubicBezTo>
                <a:cubicBezTo>
                  <a:pt x="15944" y="5007"/>
                  <a:pt x="15944" y="4963"/>
                  <a:pt x="15929" y="4919"/>
                </a:cubicBezTo>
                <a:cubicBezTo>
                  <a:pt x="15915" y="4860"/>
                  <a:pt x="15900" y="4801"/>
                  <a:pt x="15900" y="4728"/>
                </a:cubicBezTo>
                <a:cubicBezTo>
                  <a:pt x="15841" y="4361"/>
                  <a:pt x="15724" y="3979"/>
                  <a:pt x="15577" y="3627"/>
                </a:cubicBezTo>
                <a:cubicBezTo>
                  <a:pt x="15533" y="3568"/>
                  <a:pt x="15503" y="3494"/>
                  <a:pt x="15489" y="3421"/>
                </a:cubicBezTo>
                <a:cubicBezTo>
                  <a:pt x="15459" y="3274"/>
                  <a:pt x="15401" y="3142"/>
                  <a:pt x="15342" y="3010"/>
                </a:cubicBezTo>
                <a:cubicBezTo>
                  <a:pt x="15239" y="2775"/>
                  <a:pt x="15180" y="2702"/>
                  <a:pt x="15136" y="2716"/>
                </a:cubicBezTo>
                <a:cubicBezTo>
                  <a:pt x="15078" y="2731"/>
                  <a:pt x="15078" y="2716"/>
                  <a:pt x="15092" y="2658"/>
                </a:cubicBezTo>
                <a:cubicBezTo>
                  <a:pt x="15136" y="2570"/>
                  <a:pt x="14857" y="2026"/>
                  <a:pt x="14784" y="2026"/>
                </a:cubicBezTo>
                <a:cubicBezTo>
                  <a:pt x="14755" y="2026"/>
                  <a:pt x="14711" y="1968"/>
                  <a:pt x="14681" y="1909"/>
                </a:cubicBezTo>
                <a:cubicBezTo>
                  <a:pt x="14358" y="1513"/>
                  <a:pt x="14006" y="1160"/>
                  <a:pt x="13624" y="823"/>
                </a:cubicBezTo>
                <a:cubicBezTo>
                  <a:pt x="13492" y="720"/>
                  <a:pt x="13360" y="632"/>
                  <a:pt x="13213" y="558"/>
                </a:cubicBezTo>
                <a:cubicBezTo>
                  <a:pt x="12553" y="265"/>
                  <a:pt x="11261" y="0"/>
                  <a:pt x="11084" y="162"/>
                </a:cubicBezTo>
                <a:cubicBezTo>
                  <a:pt x="11026" y="206"/>
                  <a:pt x="10996" y="206"/>
                  <a:pt x="10952" y="133"/>
                </a:cubicBezTo>
                <a:cubicBezTo>
                  <a:pt x="10879" y="30"/>
                  <a:pt x="10306" y="30"/>
                  <a:pt x="10306" y="133"/>
                </a:cubicBezTo>
                <a:cubicBezTo>
                  <a:pt x="10306" y="250"/>
                  <a:pt x="10262" y="221"/>
                  <a:pt x="10145" y="133"/>
                </a:cubicBezTo>
                <a:cubicBezTo>
                  <a:pt x="10086" y="89"/>
                  <a:pt x="9895" y="74"/>
                  <a:pt x="9396" y="74"/>
                </a:cubicBezTo>
                <a:cubicBezTo>
                  <a:pt x="9029" y="74"/>
                  <a:pt x="8691" y="89"/>
                  <a:pt x="8647" y="103"/>
                </a:cubicBezTo>
                <a:close/>
                <a:moveTo>
                  <a:pt x="6049" y="617"/>
                </a:moveTo>
                <a:cubicBezTo>
                  <a:pt x="6064" y="632"/>
                  <a:pt x="6049" y="661"/>
                  <a:pt x="6034" y="661"/>
                </a:cubicBezTo>
                <a:cubicBezTo>
                  <a:pt x="6005" y="661"/>
                  <a:pt x="5975" y="632"/>
                  <a:pt x="5975" y="617"/>
                </a:cubicBezTo>
                <a:cubicBezTo>
                  <a:pt x="5975" y="588"/>
                  <a:pt x="5990" y="573"/>
                  <a:pt x="5990" y="573"/>
                </a:cubicBezTo>
                <a:cubicBezTo>
                  <a:pt x="6005" y="573"/>
                  <a:pt x="6034" y="588"/>
                  <a:pt x="6049" y="617"/>
                </a:cubicBezTo>
                <a:close/>
                <a:moveTo>
                  <a:pt x="5241" y="837"/>
                </a:moveTo>
                <a:cubicBezTo>
                  <a:pt x="5212" y="867"/>
                  <a:pt x="5212" y="896"/>
                  <a:pt x="5197" y="940"/>
                </a:cubicBezTo>
                <a:cubicBezTo>
                  <a:pt x="5197" y="1028"/>
                  <a:pt x="5139" y="999"/>
                  <a:pt x="5139" y="911"/>
                </a:cubicBezTo>
                <a:cubicBezTo>
                  <a:pt x="5139" y="837"/>
                  <a:pt x="5153" y="793"/>
                  <a:pt x="5183" y="808"/>
                </a:cubicBezTo>
                <a:cubicBezTo>
                  <a:pt x="5197" y="837"/>
                  <a:pt x="5227" y="808"/>
                  <a:pt x="5227" y="793"/>
                </a:cubicBezTo>
                <a:cubicBezTo>
                  <a:pt x="5227" y="764"/>
                  <a:pt x="5227" y="734"/>
                  <a:pt x="5256" y="764"/>
                </a:cubicBezTo>
                <a:cubicBezTo>
                  <a:pt x="5256" y="779"/>
                  <a:pt x="5256" y="808"/>
                  <a:pt x="5256" y="837"/>
                </a:cubicBezTo>
                <a:close/>
                <a:moveTo>
                  <a:pt x="13345" y="1043"/>
                </a:moveTo>
                <a:cubicBezTo>
                  <a:pt x="13345" y="1072"/>
                  <a:pt x="13316" y="1101"/>
                  <a:pt x="13272" y="1101"/>
                </a:cubicBezTo>
                <a:cubicBezTo>
                  <a:pt x="13228" y="1101"/>
                  <a:pt x="13228" y="1072"/>
                  <a:pt x="13228" y="1043"/>
                </a:cubicBezTo>
                <a:cubicBezTo>
                  <a:pt x="13243" y="999"/>
                  <a:pt x="13272" y="969"/>
                  <a:pt x="13301" y="969"/>
                </a:cubicBezTo>
                <a:cubicBezTo>
                  <a:pt x="13331" y="969"/>
                  <a:pt x="13345" y="999"/>
                  <a:pt x="13345" y="1043"/>
                </a:cubicBezTo>
                <a:close/>
                <a:moveTo>
                  <a:pt x="6225" y="1292"/>
                </a:moveTo>
                <a:cubicBezTo>
                  <a:pt x="6181" y="1351"/>
                  <a:pt x="6122" y="1292"/>
                  <a:pt x="6152" y="1204"/>
                </a:cubicBezTo>
                <a:cubicBezTo>
                  <a:pt x="6166" y="1131"/>
                  <a:pt x="6181" y="1146"/>
                  <a:pt x="6210" y="1190"/>
                </a:cubicBezTo>
                <a:cubicBezTo>
                  <a:pt x="6225" y="1219"/>
                  <a:pt x="6225" y="1263"/>
                  <a:pt x="6225" y="1292"/>
                </a:cubicBezTo>
                <a:close/>
                <a:moveTo>
                  <a:pt x="6974" y="1454"/>
                </a:moveTo>
                <a:cubicBezTo>
                  <a:pt x="6959" y="1498"/>
                  <a:pt x="6930" y="1469"/>
                  <a:pt x="6900" y="1410"/>
                </a:cubicBezTo>
                <a:cubicBezTo>
                  <a:pt x="6856" y="1336"/>
                  <a:pt x="6856" y="1278"/>
                  <a:pt x="6871" y="1263"/>
                </a:cubicBezTo>
                <a:cubicBezTo>
                  <a:pt x="6900" y="1204"/>
                  <a:pt x="7003" y="1380"/>
                  <a:pt x="6974" y="1454"/>
                </a:cubicBezTo>
                <a:close/>
                <a:moveTo>
                  <a:pt x="8119" y="1542"/>
                </a:moveTo>
                <a:cubicBezTo>
                  <a:pt x="8163" y="1601"/>
                  <a:pt x="8207" y="1645"/>
                  <a:pt x="8266" y="1674"/>
                </a:cubicBezTo>
                <a:cubicBezTo>
                  <a:pt x="8324" y="1674"/>
                  <a:pt x="8310" y="1557"/>
                  <a:pt x="8251" y="1542"/>
                </a:cubicBezTo>
                <a:cubicBezTo>
                  <a:pt x="8222" y="1527"/>
                  <a:pt x="8207" y="1498"/>
                  <a:pt x="8236" y="1469"/>
                </a:cubicBezTo>
                <a:cubicBezTo>
                  <a:pt x="8280" y="1380"/>
                  <a:pt x="8339" y="1410"/>
                  <a:pt x="8339" y="1527"/>
                </a:cubicBezTo>
                <a:cubicBezTo>
                  <a:pt x="8339" y="1645"/>
                  <a:pt x="8354" y="1645"/>
                  <a:pt x="8457" y="1615"/>
                </a:cubicBezTo>
                <a:cubicBezTo>
                  <a:pt x="8515" y="1601"/>
                  <a:pt x="8589" y="1601"/>
                  <a:pt x="8633" y="1630"/>
                </a:cubicBezTo>
                <a:cubicBezTo>
                  <a:pt x="8677" y="1674"/>
                  <a:pt x="8706" y="1674"/>
                  <a:pt x="8750" y="1615"/>
                </a:cubicBezTo>
                <a:cubicBezTo>
                  <a:pt x="8809" y="1557"/>
                  <a:pt x="8824" y="1557"/>
                  <a:pt x="8912" y="1630"/>
                </a:cubicBezTo>
                <a:cubicBezTo>
                  <a:pt x="9014" y="1689"/>
                  <a:pt x="9029" y="1689"/>
                  <a:pt x="9117" y="1615"/>
                </a:cubicBezTo>
                <a:cubicBezTo>
                  <a:pt x="9161" y="1571"/>
                  <a:pt x="9191" y="1527"/>
                  <a:pt x="9205" y="1469"/>
                </a:cubicBezTo>
                <a:cubicBezTo>
                  <a:pt x="9205" y="1424"/>
                  <a:pt x="9220" y="1439"/>
                  <a:pt x="9235" y="1498"/>
                </a:cubicBezTo>
                <a:cubicBezTo>
                  <a:pt x="9249" y="1571"/>
                  <a:pt x="9323" y="1630"/>
                  <a:pt x="9396" y="1615"/>
                </a:cubicBezTo>
                <a:cubicBezTo>
                  <a:pt x="9470" y="1615"/>
                  <a:pt x="9514" y="1601"/>
                  <a:pt x="9514" y="1571"/>
                </a:cubicBezTo>
                <a:cubicBezTo>
                  <a:pt x="9514" y="1483"/>
                  <a:pt x="9660" y="1483"/>
                  <a:pt x="9734" y="1557"/>
                </a:cubicBezTo>
                <a:cubicBezTo>
                  <a:pt x="9807" y="1630"/>
                  <a:pt x="10908" y="1645"/>
                  <a:pt x="10952" y="1571"/>
                </a:cubicBezTo>
                <a:cubicBezTo>
                  <a:pt x="10967" y="1542"/>
                  <a:pt x="11011" y="1557"/>
                  <a:pt x="11070" y="1601"/>
                </a:cubicBezTo>
                <a:cubicBezTo>
                  <a:pt x="11173" y="1674"/>
                  <a:pt x="11290" y="1703"/>
                  <a:pt x="11407" y="1689"/>
                </a:cubicBezTo>
                <a:cubicBezTo>
                  <a:pt x="11540" y="1674"/>
                  <a:pt x="11657" y="1703"/>
                  <a:pt x="11774" y="1747"/>
                </a:cubicBezTo>
                <a:cubicBezTo>
                  <a:pt x="11819" y="1791"/>
                  <a:pt x="11877" y="1806"/>
                  <a:pt x="11892" y="1791"/>
                </a:cubicBezTo>
                <a:cubicBezTo>
                  <a:pt x="12009" y="1806"/>
                  <a:pt x="12127" y="1836"/>
                  <a:pt x="12230" y="1894"/>
                </a:cubicBezTo>
                <a:cubicBezTo>
                  <a:pt x="12362" y="1938"/>
                  <a:pt x="12509" y="1968"/>
                  <a:pt x="12641" y="1982"/>
                </a:cubicBezTo>
                <a:cubicBezTo>
                  <a:pt x="12714" y="1968"/>
                  <a:pt x="12743" y="1997"/>
                  <a:pt x="12773" y="2070"/>
                </a:cubicBezTo>
                <a:cubicBezTo>
                  <a:pt x="12802" y="2144"/>
                  <a:pt x="12832" y="2173"/>
                  <a:pt x="12861" y="2173"/>
                </a:cubicBezTo>
                <a:lnTo>
                  <a:pt x="12905" y="2173"/>
                </a:lnTo>
                <a:cubicBezTo>
                  <a:pt x="13110" y="2349"/>
                  <a:pt x="13287" y="2555"/>
                  <a:pt x="13463" y="2760"/>
                </a:cubicBezTo>
                <a:cubicBezTo>
                  <a:pt x="13668" y="3010"/>
                  <a:pt x="14123" y="4008"/>
                  <a:pt x="14256" y="4522"/>
                </a:cubicBezTo>
                <a:cubicBezTo>
                  <a:pt x="14285" y="4669"/>
                  <a:pt x="14358" y="5021"/>
                  <a:pt x="14417" y="5300"/>
                </a:cubicBezTo>
                <a:cubicBezTo>
                  <a:pt x="14593" y="6284"/>
                  <a:pt x="14623" y="6460"/>
                  <a:pt x="14652" y="6504"/>
                </a:cubicBezTo>
                <a:cubicBezTo>
                  <a:pt x="14681" y="6563"/>
                  <a:pt x="14696" y="6621"/>
                  <a:pt x="14696" y="6680"/>
                </a:cubicBezTo>
                <a:cubicBezTo>
                  <a:pt x="14696" y="6739"/>
                  <a:pt x="14740" y="6989"/>
                  <a:pt x="14784" y="7238"/>
                </a:cubicBezTo>
                <a:cubicBezTo>
                  <a:pt x="14843" y="7605"/>
                  <a:pt x="14902" y="7987"/>
                  <a:pt x="14931" y="8369"/>
                </a:cubicBezTo>
                <a:cubicBezTo>
                  <a:pt x="14931" y="8471"/>
                  <a:pt x="14946" y="8559"/>
                  <a:pt x="14990" y="8647"/>
                </a:cubicBezTo>
                <a:cubicBezTo>
                  <a:pt x="15019" y="8721"/>
                  <a:pt x="15034" y="8794"/>
                  <a:pt x="15004" y="8868"/>
                </a:cubicBezTo>
                <a:cubicBezTo>
                  <a:pt x="14990" y="9014"/>
                  <a:pt x="15004" y="9059"/>
                  <a:pt x="15063" y="9059"/>
                </a:cubicBezTo>
                <a:cubicBezTo>
                  <a:pt x="15180" y="9059"/>
                  <a:pt x="15195" y="9176"/>
                  <a:pt x="15092" y="9279"/>
                </a:cubicBezTo>
                <a:cubicBezTo>
                  <a:pt x="15019" y="9352"/>
                  <a:pt x="15004" y="9381"/>
                  <a:pt x="15048" y="9528"/>
                </a:cubicBezTo>
                <a:cubicBezTo>
                  <a:pt x="15063" y="9616"/>
                  <a:pt x="15063" y="9704"/>
                  <a:pt x="15048" y="9719"/>
                </a:cubicBezTo>
                <a:cubicBezTo>
                  <a:pt x="14990" y="9734"/>
                  <a:pt x="15048" y="10130"/>
                  <a:pt x="15107" y="10130"/>
                </a:cubicBezTo>
                <a:cubicBezTo>
                  <a:pt x="15151" y="10130"/>
                  <a:pt x="15180" y="10160"/>
                  <a:pt x="15166" y="10189"/>
                </a:cubicBezTo>
                <a:cubicBezTo>
                  <a:pt x="15180" y="10233"/>
                  <a:pt x="15136" y="10262"/>
                  <a:pt x="15107" y="10248"/>
                </a:cubicBezTo>
                <a:cubicBezTo>
                  <a:pt x="15048" y="10218"/>
                  <a:pt x="15048" y="10277"/>
                  <a:pt x="15034" y="10497"/>
                </a:cubicBezTo>
                <a:cubicBezTo>
                  <a:pt x="15034" y="10644"/>
                  <a:pt x="15034" y="10850"/>
                  <a:pt x="15034" y="10923"/>
                </a:cubicBezTo>
                <a:cubicBezTo>
                  <a:pt x="15019" y="11011"/>
                  <a:pt x="15034" y="11129"/>
                  <a:pt x="15034" y="11173"/>
                </a:cubicBezTo>
                <a:cubicBezTo>
                  <a:pt x="15034" y="11217"/>
                  <a:pt x="15034" y="11378"/>
                  <a:pt x="15019" y="11525"/>
                </a:cubicBezTo>
                <a:cubicBezTo>
                  <a:pt x="15004" y="11672"/>
                  <a:pt x="14990" y="12230"/>
                  <a:pt x="14990" y="12758"/>
                </a:cubicBezTo>
                <a:cubicBezTo>
                  <a:pt x="14990" y="14608"/>
                  <a:pt x="14990" y="14960"/>
                  <a:pt x="14946" y="15224"/>
                </a:cubicBezTo>
                <a:cubicBezTo>
                  <a:pt x="14916" y="15327"/>
                  <a:pt x="14916" y="15430"/>
                  <a:pt x="14916" y="15533"/>
                </a:cubicBezTo>
                <a:cubicBezTo>
                  <a:pt x="14946" y="15547"/>
                  <a:pt x="14916" y="15562"/>
                  <a:pt x="14902" y="15562"/>
                </a:cubicBezTo>
                <a:cubicBezTo>
                  <a:pt x="14887" y="15562"/>
                  <a:pt x="14857" y="15591"/>
                  <a:pt x="14857" y="15636"/>
                </a:cubicBezTo>
                <a:cubicBezTo>
                  <a:pt x="14857" y="15665"/>
                  <a:pt x="14828" y="15694"/>
                  <a:pt x="14799" y="15680"/>
                </a:cubicBezTo>
                <a:cubicBezTo>
                  <a:pt x="14711" y="15680"/>
                  <a:pt x="14623" y="15694"/>
                  <a:pt x="14549" y="15738"/>
                </a:cubicBezTo>
                <a:cubicBezTo>
                  <a:pt x="14461" y="15782"/>
                  <a:pt x="14358" y="15812"/>
                  <a:pt x="14256" y="15826"/>
                </a:cubicBezTo>
                <a:cubicBezTo>
                  <a:pt x="14123" y="15841"/>
                  <a:pt x="13991" y="15870"/>
                  <a:pt x="13874" y="15900"/>
                </a:cubicBezTo>
                <a:cubicBezTo>
                  <a:pt x="13742" y="15944"/>
                  <a:pt x="13610" y="15973"/>
                  <a:pt x="13477" y="15988"/>
                </a:cubicBezTo>
                <a:cubicBezTo>
                  <a:pt x="13404" y="16003"/>
                  <a:pt x="13331" y="16017"/>
                  <a:pt x="13272" y="16047"/>
                </a:cubicBezTo>
                <a:cubicBezTo>
                  <a:pt x="13199" y="16091"/>
                  <a:pt x="13110" y="16105"/>
                  <a:pt x="13022" y="16091"/>
                </a:cubicBezTo>
                <a:cubicBezTo>
                  <a:pt x="12934" y="16105"/>
                  <a:pt x="12846" y="16120"/>
                  <a:pt x="12758" y="16149"/>
                </a:cubicBezTo>
                <a:cubicBezTo>
                  <a:pt x="12597" y="16193"/>
                  <a:pt x="12435" y="16223"/>
                  <a:pt x="12274" y="16237"/>
                </a:cubicBezTo>
                <a:cubicBezTo>
                  <a:pt x="12083" y="16252"/>
                  <a:pt x="11907" y="16296"/>
                  <a:pt x="11730" y="16340"/>
                </a:cubicBezTo>
                <a:cubicBezTo>
                  <a:pt x="10938" y="16384"/>
                  <a:pt x="10130" y="16399"/>
                  <a:pt x="9323" y="16355"/>
                </a:cubicBezTo>
                <a:cubicBezTo>
                  <a:pt x="9147" y="16326"/>
                  <a:pt x="8956" y="16296"/>
                  <a:pt x="8780" y="16296"/>
                </a:cubicBezTo>
                <a:cubicBezTo>
                  <a:pt x="8574" y="16296"/>
                  <a:pt x="8368" y="16281"/>
                  <a:pt x="8163" y="16267"/>
                </a:cubicBezTo>
                <a:cubicBezTo>
                  <a:pt x="8104" y="16252"/>
                  <a:pt x="7855" y="16223"/>
                  <a:pt x="7605" y="16208"/>
                </a:cubicBezTo>
                <a:cubicBezTo>
                  <a:pt x="7356" y="16208"/>
                  <a:pt x="6959" y="16164"/>
                  <a:pt x="6695" y="16120"/>
                </a:cubicBezTo>
                <a:cubicBezTo>
                  <a:pt x="6431" y="16091"/>
                  <a:pt x="6064" y="16047"/>
                  <a:pt x="5858" y="16032"/>
                </a:cubicBezTo>
                <a:cubicBezTo>
                  <a:pt x="5653" y="16017"/>
                  <a:pt x="5462" y="15988"/>
                  <a:pt x="5256" y="15944"/>
                </a:cubicBezTo>
                <a:cubicBezTo>
                  <a:pt x="5153" y="15914"/>
                  <a:pt x="5036" y="15900"/>
                  <a:pt x="4933" y="15929"/>
                </a:cubicBezTo>
                <a:cubicBezTo>
                  <a:pt x="4874" y="15958"/>
                  <a:pt x="4860" y="15958"/>
                  <a:pt x="4874" y="15914"/>
                </a:cubicBezTo>
                <a:cubicBezTo>
                  <a:pt x="4874" y="15885"/>
                  <a:pt x="4816" y="15856"/>
                  <a:pt x="4713" y="15841"/>
                </a:cubicBezTo>
                <a:cubicBezTo>
                  <a:pt x="4625" y="15841"/>
                  <a:pt x="4537" y="15812"/>
                  <a:pt x="4463" y="15768"/>
                </a:cubicBezTo>
                <a:cubicBezTo>
                  <a:pt x="4419" y="15724"/>
                  <a:pt x="4346" y="15694"/>
                  <a:pt x="4287" y="15665"/>
                </a:cubicBezTo>
                <a:cubicBezTo>
                  <a:pt x="4199" y="15650"/>
                  <a:pt x="4111" y="15606"/>
                  <a:pt x="4023" y="15562"/>
                </a:cubicBezTo>
                <a:cubicBezTo>
                  <a:pt x="3979" y="15518"/>
                  <a:pt x="3905" y="15489"/>
                  <a:pt x="3832" y="15474"/>
                </a:cubicBezTo>
                <a:cubicBezTo>
                  <a:pt x="3773" y="15459"/>
                  <a:pt x="3700" y="15430"/>
                  <a:pt x="3656" y="15386"/>
                </a:cubicBezTo>
                <a:cubicBezTo>
                  <a:pt x="3583" y="15342"/>
                  <a:pt x="3494" y="15298"/>
                  <a:pt x="3465" y="15313"/>
                </a:cubicBezTo>
                <a:cubicBezTo>
                  <a:pt x="3421" y="15313"/>
                  <a:pt x="3392" y="15298"/>
                  <a:pt x="3362" y="15268"/>
                </a:cubicBezTo>
                <a:cubicBezTo>
                  <a:pt x="3304" y="15224"/>
                  <a:pt x="3289" y="15224"/>
                  <a:pt x="3201" y="15283"/>
                </a:cubicBezTo>
                <a:cubicBezTo>
                  <a:pt x="3069" y="15371"/>
                  <a:pt x="3025" y="15357"/>
                  <a:pt x="3083" y="15268"/>
                </a:cubicBezTo>
                <a:cubicBezTo>
                  <a:pt x="3127" y="15180"/>
                  <a:pt x="3069" y="15078"/>
                  <a:pt x="2966" y="15078"/>
                </a:cubicBezTo>
                <a:cubicBezTo>
                  <a:pt x="2937" y="15078"/>
                  <a:pt x="2892" y="15048"/>
                  <a:pt x="2892" y="15004"/>
                </a:cubicBezTo>
                <a:cubicBezTo>
                  <a:pt x="2848" y="14887"/>
                  <a:pt x="2731" y="14696"/>
                  <a:pt x="2731" y="14740"/>
                </a:cubicBezTo>
                <a:cubicBezTo>
                  <a:pt x="2731" y="14784"/>
                  <a:pt x="2702" y="14755"/>
                  <a:pt x="2687" y="14740"/>
                </a:cubicBezTo>
                <a:cubicBezTo>
                  <a:pt x="2658" y="14711"/>
                  <a:pt x="2643" y="14681"/>
                  <a:pt x="2687" y="14652"/>
                </a:cubicBezTo>
                <a:cubicBezTo>
                  <a:pt x="2716" y="14608"/>
                  <a:pt x="2716" y="14578"/>
                  <a:pt x="2687" y="14564"/>
                </a:cubicBezTo>
                <a:cubicBezTo>
                  <a:pt x="2614" y="14417"/>
                  <a:pt x="2555" y="14256"/>
                  <a:pt x="2511" y="14094"/>
                </a:cubicBezTo>
                <a:cubicBezTo>
                  <a:pt x="2393" y="13683"/>
                  <a:pt x="2379" y="13639"/>
                  <a:pt x="2291" y="13654"/>
                </a:cubicBezTo>
                <a:cubicBezTo>
                  <a:pt x="2217" y="13668"/>
                  <a:pt x="2202" y="13654"/>
                  <a:pt x="2188" y="13551"/>
                </a:cubicBezTo>
                <a:cubicBezTo>
                  <a:pt x="2188" y="13433"/>
                  <a:pt x="2202" y="13419"/>
                  <a:pt x="2247" y="13419"/>
                </a:cubicBezTo>
                <a:cubicBezTo>
                  <a:pt x="2379" y="13419"/>
                  <a:pt x="2305" y="13052"/>
                  <a:pt x="2158" y="12905"/>
                </a:cubicBezTo>
                <a:cubicBezTo>
                  <a:pt x="2070" y="12817"/>
                  <a:pt x="2070" y="12758"/>
                  <a:pt x="2144" y="12758"/>
                </a:cubicBezTo>
                <a:cubicBezTo>
                  <a:pt x="2173" y="12758"/>
                  <a:pt x="2173" y="12685"/>
                  <a:pt x="2173" y="12582"/>
                </a:cubicBezTo>
                <a:cubicBezTo>
                  <a:pt x="2158" y="12479"/>
                  <a:pt x="2129" y="12318"/>
                  <a:pt x="2114" y="12200"/>
                </a:cubicBezTo>
                <a:cubicBezTo>
                  <a:pt x="2100" y="12083"/>
                  <a:pt x="2070" y="11951"/>
                  <a:pt x="2026" y="11833"/>
                </a:cubicBezTo>
                <a:cubicBezTo>
                  <a:pt x="1997" y="11774"/>
                  <a:pt x="1982" y="11701"/>
                  <a:pt x="1982" y="11642"/>
                </a:cubicBezTo>
                <a:cubicBezTo>
                  <a:pt x="1997" y="11628"/>
                  <a:pt x="1982" y="11569"/>
                  <a:pt x="1968" y="11525"/>
                </a:cubicBezTo>
                <a:cubicBezTo>
                  <a:pt x="1821" y="11084"/>
                  <a:pt x="1718" y="10629"/>
                  <a:pt x="1674" y="10174"/>
                </a:cubicBezTo>
                <a:cubicBezTo>
                  <a:pt x="1659" y="10013"/>
                  <a:pt x="1615" y="9734"/>
                  <a:pt x="1586" y="9572"/>
                </a:cubicBezTo>
                <a:cubicBezTo>
                  <a:pt x="1483" y="9132"/>
                  <a:pt x="1424" y="8691"/>
                  <a:pt x="1424" y="8251"/>
                </a:cubicBezTo>
                <a:cubicBezTo>
                  <a:pt x="1410" y="7767"/>
                  <a:pt x="1380" y="7605"/>
                  <a:pt x="1351" y="7620"/>
                </a:cubicBezTo>
                <a:cubicBezTo>
                  <a:pt x="1307" y="7620"/>
                  <a:pt x="1263" y="7634"/>
                  <a:pt x="1234" y="7634"/>
                </a:cubicBezTo>
                <a:cubicBezTo>
                  <a:pt x="1204" y="7649"/>
                  <a:pt x="1175" y="7620"/>
                  <a:pt x="1160" y="7576"/>
                </a:cubicBezTo>
                <a:cubicBezTo>
                  <a:pt x="1160" y="7532"/>
                  <a:pt x="1160" y="7488"/>
                  <a:pt x="1234" y="7517"/>
                </a:cubicBezTo>
                <a:cubicBezTo>
                  <a:pt x="1278" y="7532"/>
                  <a:pt x="1336" y="7517"/>
                  <a:pt x="1380" y="7473"/>
                </a:cubicBezTo>
                <a:cubicBezTo>
                  <a:pt x="1468" y="7356"/>
                  <a:pt x="1380" y="6695"/>
                  <a:pt x="1278" y="6754"/>
                </a:cubicBezTo>
                <a:cubicBezTo>
                  <a:pt x="1263" y="6768"/>
                  <a:pt x="1278" y="6710"/>
                  <a:pt x="1307" y="6607"/>
                </a:cubicBezTo>
                <a:cubicBezTo>
                  <a:pt x="1380" y="6387"/>
                  <a:pt x="1395" y="6313"/>
                  <a:pt x="1380" y="5300"/>
                </a:cubicBezTo>
                <a:cubicBezTo>
                  <a:pt x="1366" y="4640"/>
                  <a:pt x="1380" y="4507"/>
                  <a:pt x="1439" y="4419"/>
                </a:cubicBezTo>
                <a:cubicBezTo>
                  <a:pt x="1483" y="4361"/>
                  <a:pt x="1498" y="4273"/>
                  <a:pt x="1483" y="4184"/>
                </a:cubicBezTo>
                <a:cubicBezTo>
                  <a:pt x="1468" y="4096"/>
                  <a:pt x="1483" y="4067"/>
                  <a:pt x="1542" y="4067"/>
                </a:cubicBezTo>
                <a:cubicBezTo>
                  <a:pt x="1586" y="4082"/>
                  <a:pt x="1630" y="4038"/>
                  <a:pt x="1659" y="3950"/>
                </a:cubicBezTo>
                <a:cubicBezTo>
                  <a:pt x="1689" y="3876"/>
                  <a:pt x="1718" y="3817"/>
                  <a:pt x="1777" y="3759"/>
                </a:cubicBezTo>
                <a:cubicBezTo>
                  <a:pt x="1821" y="3729"/>
                  <a:pt x="1835" y="3700"/>
                  <a:pt x="1806" y="3700"/>
                </a:cubicBezTo>
                <a:cubicBezTo>
                  <a:pt x="2012" y="3539"/>
                  <a:pt x="2247" y="3377"/>
                  <a:pt x="2481" y="3260"/>
                </a:cubicBezTo>
                <a:cubicBezTo>
                  <a:pt x="2599" y="3216"/>
                  <a:pt x="2716" y="3171"/>
                  <a:pt x="2834" y="3113"/>
                </a:cubicBezTo>
                <a:cubicBezTo>
                  <a:pt x="2981" y="3039"/>
                  <a:pt x="3127" y="2966"/>
                  <a:pt x="3289" y="2922"/>
                </a:cubicBezTo>
                <a:cubicBezTo>
                  <a:pt x="3362" y="2907"/>
                  <a:pt x="3421" y="2878"/>
                  <a:pt x="3480" y="2834"/>
                </a:cubicBezTo>
                <a:cubicBezTo>
                  <a:pt x="3509" y="2790"/>
                  <a:pt x="3568" y="2775"/>
                  <a:pt x="3627" y="2775"/>
                </a:cubicBezTo>
                <a:cubicBezTo>
                  <a:pt x="3715" y="2760"/>
                  <a:pt x="3803" y="2731"/>
                  <a:pt x="3891" y="2687"/>
                </a:cubicBezTo>
                <a:cubicBezTo>
                  <a:pt x="3994" y="2643"/>
                  <a:pt x="4096" y="2599"/>
                  <a:pt x="4214" y="2570"/>
                </a:cubicBezTo>
                <a:cubicBezTo>
                  <a:pt x="4302" y="2555"/>
                  <a:pt x="4331" y="2526"/>
                  <a:pt x="4317" y="2467"/>
                </a:cubicBezTo>
                <a:cubicBezTo>
                  <a:pt x="4302" y="2423"/>
                  <a:pt x="4317" y="2364"/>
                  <a:pt x="4361" y="2335"/>
                </a:cubicBezTo>
                <a:cubicBezTo>
                  <a:pt x="4405" y="2291"/>
                  <a:pt x="4419" y="2291"/>
                  <a:pt x="4419" y="2364"/>
                </a:cubicBezTo>
                <a:cubicBezTo>
                  <a:pt x="4419" y="2496"/>
                  <a:pt x="4566" y="2481"/>
                  <a:pt x="4830" y="2349"/>
                </a:cubicBezTo>
                <a:cubicBezTo>
                  <a:pt x="4889" y="2305"/>
                  <a:pt x="4963" y="2276"/>
                  <a:pt x="5051" y="2261"/>
                </a:cubicBezTo>
                <a:cubicBezTo>
                  <a:pt x="5109" y="2261"/>
                  <a:pt x="5183" y="2247"/>
                  <a:pt x="5227" y="2217"/>
                </a:cubicBezTo>
                <a:cubicBezTo>
                  <a:pt x="5344" y="2173"/>
                  <a:pt x="5476" y="2144"/>
                  <a:pt x="5594" y="2129"/>
                </a:cubicBezTo>
                <a:cubicBezTo>
                  <a:pt x="5726" y="2100"/>
                  <a:pt x="5843" y="2085"/>
                  <a:pt x="5961" y="2041"/>
                </a:cubicBezTo>
                <a:lnTo>
                  <a:pt x="6196" y="1938"/>
                </a:lnTo>
                <a:cubicBezTo>
                  <a:pt x="6254" y="1924"/>
                  <a:pt x="6313" y="1909"/>
                  <a:pt x="6372" y="1924"/>
                </a:cubicBezTo>
                <a:cubicBezTo>
                  <a:pt x="6416" y="1924"/>
                  <a:pt x="6445" y="1924"/>
                  <a:pt x="6431" y="1880"/>
                </a:cubicBezTo>
                <a:cubicBezTo>
                  <a:pt x="6357" y="1791"/>
                  <a:pt x="6445" y="1747"/>
                  <a:pt x="6548" y="1806"/>
                </a:cubicBezTo>
                <a:cubicBezTo>
                  <a:pt x="6651" y="1880"/>
                  <a:pt x="6666" y="1880"/>
                  <a:pt x="6710" y="1806"/>
                </a:cubicBezTo>
                <a:cubicBezTo>
                  <a:pt x="6754" y="1747"/>
                  <a:pt x="6783" y="1762"/>
                  <a:pt x="6827" y="1791"/>
                </a:cubicBezTo>
                <a:cubicBezTo>
                  <a:pt x="6886" y="1850"/>
                  <a:pt x="7121" y="1791"/>
                  <a:pt x="7194" y="1703"/>
                </a:cubicBezTo>
                <a:cubicBezTo>
                  <a:pt x="7238" y="1645"/>
                  <a:pt x="7253" y="1645"/>
                  <a:pt x="7282" y="1689"/>
                </a:cubicBezTo>
                <a:cubicBezTo>
                  <a:pt x="7297" y="1718"/>
                  <a:pt x="7326" y="1747"/>
                  <a:pt x="7356" y="1747"/>
                </a:cubicBezTo>
                <a:cubicBezTo>
                  <a:pt x="7385" y="1747"/>
                  <a:pt x="7414" y="1718"/>
                  <a:pt x="7429" y="1689"/>
                </a:cubicBezTo>
                <a:cubicBezTo>
                  <a:pt x="7458" y="1645"/>
                  <a:pt x="7473" y="1645"/>
                  <a:pt x="7502" y="1689"/>
                </a:cubicBezTo>
                <a:cubicBezTo>
                  <a:pt x="7561" y="1777"/>
                  <a:pt x="7693" y="1703"/>
                  <a:pt x="7737" y="1571"/>
                </a:cubicBezTo>
                <a:lnTo>
                  <a:pt x="7767" y="1454"/>
                </a:lnTo>
                <a:lnTo>
                  <a:pt x="7767" y="1586"/>
                </a:lnTo>
                <a:cubicBezTo>
                  <a:pt x="7767" y="1718"/>
                  <a:pt x="7869" y="1733"/>
                  <a:pt x="7987" y="1615"/>
                </a:cubicBezTo>
                <a:cubicBezTo>
                  <a:pt x="8046" y="1571"/>
                  <a:pt x="8046" y="1557"/>
                  <a:pt x="7972" y="1498"/>
                </a:cubicBezTo>
                <a:cubicBezTo>
                  <a:pt x="7899" y="1439"/>
                  <a:pt x="7899" y="1439"/>
                  <a:pt x="7957" y="1424"/>
                </a:cubicBezTo>
                <a:cubicBezTo>
                  <a:pt x="8016" y="1454"/>
                  <a:pt x="8075" y="1498"/>
                  <a:pt x="8119" y="1542"/>
                </a:cubicBezTo>
                <a:close/>
                <a:moveTo>
                  <a:pt x="7385" y="1498"/>
                </a:moveTo>
                <a:cubicBezTo>
                  <a:pt x="7400" y="1527"/>
                  <a:pt x="7385" y="1542"/>
                  <a:pt x="7370" y="1542"/>
                </a:cubicBezTo>
                <a:cubicBezTo>
                  <a:pt x="7341" y="1542"/>
                  <a:pt x="7326" y="1527"/>
                  <a:pt x="7326" y="1498"/>
                </a:cubicBezTo>
                <a:cubicBezTo>
                  <a:pt x="7326" y="1469"/>
                  <a:pt x="7326" y="1454"/>
                  <a:pt x="7341" y="1454"/>
                </a:cubicBezTo>
                <a:cubicBezTo>
                  <a:pt x="7356" y="1454"/>
                  <a:pt x="7370" y="1483"/>
                  <a:pt x="7385" y="1498"/>
                </a:cubicBezTo>
                <a:close/>
                <a:moveTo>
                  <a:pt x="6489" y="1542"/>
                </a:moveTo>
                <a:cubicBezTo>
                  <a:pt x="6504" y="1571"/>
                  <a:pt x="6489" y="1586"/>
                  <a:pt x="6460" y="1586"/>
                </a:cubicBezTo>
                <a:cubicBezTo>
                  <a:pt x="6416" y="1586"/>
                  <a:pt x="6387" y="1571"/>
                  <a:pt x="6387" y="1542"/>
                </a:cubicBezTo>
                <a:cubicBezTo>
                  <a:pt x="6387" y="1527"/>
                  <a:pt x="6401" y="1498"/>
                  <a:pt x="6416" y="1498"/>
                </a:cubicBezTo>
                <a:cubicBezTo>
                  <a:pt x="6445" y="1513"/>
                  <a:pt x="6475" y="1527"/>
                  <a:pt x="6489" y="1542"/>
                </a:cubicBezTo>
                <a:close/>
                <a:moveTo>
                  <a:pt x="2819" y="1733"/>
                </a:moveTo>
                <a:cubicBezTo>
                  <a:pt x="2804" y="1762"/>
                  <a:pt x="2790" y="1777"/>
                  <a:pt x="2760" y="1777"/>
                </a:cubicBezTo>
                <a:cubicBezTo>
                  <a:pt x="2746" y="1777"/>
                  <a:pt x="2731" y="1747"/>
                  <a:pt x="2746" y="1733"/>
                </a:cubicBezTo>
                <a:cubicBezTo>
                  <a:pt x="2760" y="1703"/>
                  <a:pt x="2790" y="1689"/>
                  <a:pt x="2790" y="1689"/>
                </a:cubicBezTo>
                <a:cubicBezTo>
                  <a:pt x="2804" y="1689"/>
                  <a:pt x="2819" y="1703"/>
                  <a:pt x="2819" y="1733"/>
                </a:cubicBezTo>
                <a:close/>
                <a:moveTo>
                  <a:pt x="2379" y="1982"/>
                </a:moveTo>
                <a:cubicBezTo>
                  <a:pt x="2349" y="2188"/>
                  <a:pt x="2291" y="2261"/>
                  <a:pt x="2261" y="2144"/>
                </a:cubicBezTo>
                <a:cubicBezTo>
                  <a:pt x="2232" y="2085"/>
                  <a:pt x="2188" y="2026"/>
                  <a:pt x="2114" y="1997"/>
                </a:cubicBezTo>
                <a:cubicBezTo>
                  <a:pt x="2056" y="1968"/>
                  <a:pt x="2012" y="1924"/>
                  <a:pt x="2012" y="1894"/>
                </a:cubicBezTo>
                <a:cubicBezTo>
                  <a:pt x="2012" y="1836"/>
                  <a:pt x="2085" y="1865"/>
                  <a:pt x="2129" y="1938"/>
                </a:cubicBezTo>
                <a:cubicBezTo>
                  <a:pt x="2173" y="1997"/>
                  <a:pt x="2188" y="1997"/>
                  <a:pt x="2261" y="1909"/>
                </a:cubicBezTo>
                <a:cubicBezTo>
                  <a:pt x="2379" y="1777"/>
                  <a:pt x="2423" y="1806"/>
                  <a:pt x="2379" y="1982"/>
                </a:cubicBezTo>
                <a:close/>
                <a:moveTo>
                  <a:pt x="12978" y="1865"/>
                </a:moveTo>
                <a:cubicBezTo>
                  <a:pt x="12978" y="1894"/>
                  <a:pt x="12949" y="1894"/>
                  <a:pt x="12920" y="1880"/>
                </a:cubicBezTo>
                <a:cubicBezTo>
                  <a:pt x="12876" y="1865"/>
                  <a:pt x="12846" y="1850"/>
                  <a:pt x="12846" y="1836"/>
                </a:cubicBezTo>
                <a:cubicBezTo>
                  <a:pt x="12846" y="1836"/>
                  <a:pt x="12876" y="1821"/>
                  <a:pt x="12920" y="1821"/>
                </a:cubicBezTo>
                <a:cubicBezTo>
                  <a:pt x="12949" y="1821"/>
                  <a:pt x="12978" y="1836"/>
                  <a:pt x="12978" y="1865"/>
                </a:cubicBezTo>
                <a:close/>
                <a:moveTo>
                  <a:pt x="4258" y="2114"/>
                </a:moveTo>
                <a:cubicBezTo>
                  <a:pt x="4228" y="2393"/>
                  <a:pt x="4155" y="2481"/>
                  <a:pt x="4155" y="2247"/>
                </a:cubicBezTo>
                <a:cubicBezTo>
                  <a:pt x="4155" y="2159"/>
                  <a:pt x="4170" y="2085"/>
                  <a:pt x="4199" y="2085"/>
                </a:cubicBezTo>
                <a:cubicBezTo>
                  <a:pt x="4214" y="2085"/>
                  <a:pt x="4243" y="2041"/>
                  <a:pt x="4243" y="1997"/>
                </a:cubicBezTo>
                <a:cubicBezTo>
                  <a:pt x="4243" y="1953"/>
                  <a:pt x="4258" y="1909"/>
                  <a:pt x="4273" y="1909"/>
                </a:cubicBezTo>
                <a:cubicBezTo>
                  <a:pt x="4273" y="1909"/>
                  <a:pt x="4287" y="1997"/>
                  <a:pt x="4258" y="2114"/>
                </a:cubicBezTo>
                <a:close/>
                <a:moveTo>
                  <a:pt x="13022" y="2085"/>
                </a:moveTo>
                <a:cubicBezTo>
                  <a:pt x="13022" y="2114"/>
                  <a:pt x="13008" y="2129"/>
                  <a:pt x="12978" y="2129"/>
                </a:cubicBezTo>
                <a:cubicBezTo>
                  <a:pt x="12964" y="2129"/>
                  <a:pt x="12949" y="2114"/>
                  <a:pt x="12964" y="2085"/>
                </a:cubicBezTo>
                <a:cubicBezTo>
                  <a:pt x="12964" y="2070"/>
                  <a:pt x="12993" y="2056"/>
                  <a:pt x="13008" y="2041"/>
                </a:cubicBezTo>
                <a:cubicBezTo>
                  <a:pt x="13022" y="2041"/>
                  <a:pt x="13022" y="2056"/>
                  <a:pt x="13022" y="2085"/>
                </a:cubicBezTo>
                <a:close/>
                <a:moveTo>
                  <a:pt x="1380" y="2393"/>
                </a:moveTo>
                <a:cubicBezTo>
                  <a:pt x="1380" y="2423"/>
                  <a:pt x="1366" y="2452"/>
                  <a:pt x="1336" y="2452"/>
                </a:cubicBezTo>
                <a:cubicBezTo>
                  <a:pt x="1322" y="2437"/>
                  <a:pt x="1292" y="2423"/>
                  <a:pt x="1292" y="2393"/>
                </a:cubicBezTo>
                <a:cubicBezTo>
                  <a:pt x="1292" y="2379"/>
                  <a:pt x="1322" y="2349"/>
                  <a:pt x="1336" y="2349"/>
                </a:cubicBezTo>
                <a:cubicBezTo>
                  <a:pt x="1366" y="2349"/>
                  <a:pt x="1380" y="2379"/>
                  <a:pt x="1380" y="2393"/>
                </a:cubicBezTo>
                <a:close/>
                <a:moveTo>
                  <a:pt x="2364" y="2599"/>
                </a:moveTo>
                <a:cubicBezTo>
                  <a:pt x="2364" y="2658"/>
                  <a:pt x="2349" y="2672"/>
                  <a:pt x="2305" y="2628"/>
                </a:cubicBezTo>
                <a:cubicBezTo>
                  <a:pt x="2261" y="2599"/>
                  <a:pt x="2247" y="2570"/>
                  <a:pt x="2232" y="2540"/>
                </a:cubicBezTo>
                <a:cubicBezTo>
                  <a:pt x="2232" y="2526"/>
                  <a:pt x="2261" y="2496"/>
                  <a:pt x="2305" y="2496"/>
                </a:cubicBezTo>
                <a:cubicBezTo>
                  <a:pt x="2335" y="2496"/>
                  <a:pt x="2364" y="2540"/>
                  <a:pt x="2364" y="2584"/>
                </a:cubicBezTo>
                <a:close/>
                <a:moveTo>
                  <a:pt x="14769" y="2643"/>
                </a:moveTo>
                <a:cubicBezTo>
                  <a:pt x="14755" y="2658"/>
                  <a:pt x="14725" y="2672"/>
                  <a:pt x="14696" y="2687"/>
                </a:cubicBezTo>
                <a:cubicBezTo>
                  <a:pt x="14667" y="2702"/>
                  <a:pt x="14637" y="2702"/>
                  <a:pt x="14652" y="2672"/>
                </a:cubicBezTo>
                <a:cubicBezTo>
                  <a:pt x="14667" y="2643"/>
                  <a:pt x="14769" y="2599"/>
                  <a:pt x="14769" y="2643"/>
                </a:cubicBezTo>
                <a:close/>
                <a:moveTo>
                  <a:pt x="15386" y="3480"/>
                </a:moveTo>
                <a:cubicBezTo>
                  <a:pt x="15386" y="3509"/>
                  <a:pt x="15371" y="3509"/>
                  <a:pt x="15342" y="3494"/>
                </a:cubicBezTo>
                <a:cubicBezTo>
                  <a:pt x="15313" y="3465"/>
                  <a:pt x="15298" y="3406"/>
                  <a:pt x="15313" y="3362"/>
                </a:cubicBezTo>
                <a:cubicBezTo>
                  <a:pt x="15313" y="3274"/>
                  <a:pt x="15313" y="3274"/>
                  <a:pt x="15342" y="3362"/>
                </a:cubicBezTo>
                <a:cubicBezTo>
                  <a:pt x="15371" y="3406"/>
                  <a:pt x="15386" y="3436"/>
                  <a:pt x="15386" y="3480"/>
                </a:cubicBezTo>
                <a:close/>
                <a:moveTo>
                  <a:pt x="852" y="3406"/>
                </a:moveTo>
                <a:cubicBezTo>
                  <a:pt x="822" y="3450"/>
                  <a:pt x="778" y="3465"/>
                  <a:pt x="764" y="3450"/>
                </a:cubicBezTo>
                <a:cubicBezTo>
                  <a:pt x="749" y="3436"/>
                  <a:pt x="764" y="3406"/>
                  <a:pt x="808" y="3377"/>
                </a:cubicBezTo>
                <a:cubicBezTo>
                  <a:pt x="896" y="3318"/>
                  <a:pt x="911" y="3318"/>
                  <a:pt x="852" y="3406"/>
                </a:cubicBezTo>
                <a:close/>
                <a:moveTo>
                  <a:pt x="14711" y="3362"/>
                </a:moveTo>
                <a:cubicBezTo>
                  <a:pt x="14681" y="3377"/>
                  <a:pt x="14652" y="3377"/>
                  <a:pt x="14623" y="3362"/>
                </a:cubicBezTo>
                <a:cubicBezTo>
                  <a:pt x="14593" y="3348"/>
                  <a:pt x="14608" y="3333"/>
                  <a:pt x="14652" y="3333"/>
                </a:cubicBezTo>
                <a:cubicBezTo>
                  <a:pt x="14696" y="3333"/>
                  <a:pt x="14725" y="3348"/>
                  <a:pt x="14711" y="3362"/>
                </a:cubicBezTo>
                <a:close/>
                <a:moveTo>
                  <a:pt x="15078" y="3509"/>
                </a:moveTo>
                <a:cubicBezTo>
                  <a:pt x="15078" y="3539"/>
                  <a:pt x="15063" y="3553"/>
                  <a:pt x="15063" y="3553"/>
                </a:cubicBezTo>
                <a:cubicBezTo>
                  <a:pt x="15048" y="3553"/>
                  <a:pt x="15019" y="3539"/>
                  <a:pt x="15004" y="3509"/>
                </a:cubicBezTo>
                <a:cubicBezTo>
                  <a:pt x="15004" y="3494"/>
                  <a:pt x="15004" y="3465"/>
                  <a:pt x="15034" y="3465"/>
                </a:cubicBezTo>
                <a:cubicBezTo>
                  <a:pt x="15048" y="3465"/>
                  <a:pt x="15078" y="3480"/>
                  <a:pt x="15078" y="3509"/>
                </a:cubicBezTo>
                <a:close/>
                <a:moveTo>
                  <a:pt x="15342" y="3847"/>
                </a:moveTo>
                <a:cubicBezTo>
                  <a:pt x="15342" y="3935"/>
                  <a:pt x="15342" y="3935"/>
                  <a:pt x="15269" y="3861"/>
                </a:cubicBezTo>
                <a:cubicBezTo>
                  <a:pt x="15195" y="3803"/>
                  <a:pt x="15210" y="3773"/>
                  <a:pt x="15239" y="3744"/>
                </a:cubicBezTo>
                <a:cubicBezTo>
                  <a:pt x="15283" y="3671"/>
                  <a:pt x="15342" y="3729"/>
                  <a:pt x="15342" y="3832"/>
                </a:cubicBezTo>
                <a:close/>
                <a:moveTo>
                  <a:pt x="1087" y="4126"/>
                </a:moveTo>
                <a:cubicBezTo>
                  <a:pt x="1043" y="4140"/>
                  <a:pt x="1013" y="4140"/>
                  <a:pt x="969" y="4126"/>
                </a:cubicBezTo>
                <a:cubicBezTo>
                  <a:pt x="940" y="4111"/>
                  <a:pt x="969" y="4096"/>
                  <a:pt x="1028" y="4096"/>
                </a:cubicBezTo>
                <a:cubicBezTo>
                  <a:pt x="1072" y="4096"/>
                  <a:pt x="1116" y="4111"/>
                  <a:pt x="1087" y="4126"/>
                </a:cubicBezTo>
                <a:close/>
                <a:moveTo>
                  <a:pt x="1219" y="4229"/>
                </a:moveTo>
                <a:cubicBezTo>
                  <a:pt x="1234" y="4243"/>
                  <a:pt x="1219" y="4273"/>
                  <a:pt x="1204" y="4273"/>
                </a:cubicBezTo>
                <a:cubicBezTo>
                  <a:pt x="1190" y="4273"/>
                  <a:pt x="1160" y="4258"/>
                  <a:pt x="1160" y="4229"/>
                </a:cubicBezTo>
                <a:cubicBezTo>
                  <a:pt x="1160" y="4199"/>
                  <a:pt x="1160" y="4184"/>
                  <a:pt x="1175" y="4184"/>
                </a:cubicBezTo>
                <a:cubicBezTo>
                  <a:pt x="1190" y="4184"/>
                  <a:pt x="1219" y="4199"/>
                  <a:pt x="1234" y="4229"/>
                </a:cubicBezTo>
                <a:close/>
                <a:moveTo>
                  <a:pt x="15357" y="4992"/>
                </a:moveTo>
                <a:cubicBezTo>
                  <a:pt x="15357" y="5065"/>
                  <a:pt x="15342" y="5080"/>
                  <a:pt x="15298" y="5051"/>
                </a:cubicBezTo>
                <a:cubicBezTo>
                  <a:pt x="15283" y="5021"/>
                  <a:pt x="15269" y="4977"/>
                  <a:pt x="15283" y="4948"/>
                </a:cubicBezTo>
                <a:cubicBezTo>
                  <a:pt x="15327" y="4874"/>
                  <a:pt x="15342" y="4889"/>
                  <a:pt x="15342" y="4992"/>
                </a:cubicBezTo>
                <a:close/>
                <a:moveTo>
                  <a:pt x="15107" y="5829"/>
                </a:moveTo>
                <a:cubicBezTo>
                  <a:pt x="15151" y="5843"/>
                  <a:pt x="15166" y="5902"/>
                  <a:pt x="15151" y="5976"/>
                </a:cubicBezTo>
                <a:cubicBezTo>
                  <a:pt x="15122" y="6049"/>
                  <a:pt x="15107" y="6093"/>
                  <a:pt x="15034" y="6049"/>
                </a:cubicBezTo>
                <a:cubicBezTo>
                  <a:pt x="14960" y="6005"/>
                  <a:pt x="14946" y="6020"/>
                  <a:pt x="14946" y="6049"/>
                </a:cubicBezTo>
                <a:cubicBezTo>
                  <a:pt x="14946" y="6078"/>
                  <a:pt x="14916" y="6049"/>
                  <a:pt x="14902" y="6005"/>
                </a:cubicBezTo>
                <a:cubicBezTo>
                  <a:pt x="14813" y="5858"/>
                  <a:pt x="14975" y="5741"/>
                  <a:pt x="15107" y="5829"/>
                </a:cubicBezTo>
                <a:close/>
                <a:moveTo>
                  <a:pt x="16003" y="6284"/>
                </a:moveTo>
                <a:cubicBezTo>
                  <a:pt x="15988" y="6328"/>
                  <a:pt x="15973" y="6313"/>
                  <a:pt x="15973" y="6254"/>
                </a:cubicBezTo>
                <a:cubicBezTo>
                  <a:pt x="15973" y="6210"/>
                  <a:pt x="15973" y="6181"/>
                  <a:pt x="16003" y="6196"/>
                </a:cubicBezTo>
                <a:cubicBezTo>
                  <a:pt x="16017" y="6225"/>
                  <a:pt x="16017" y="6254"/>
                  <a:pt x="16003" y="6284"/>
                </a:cubicBezTo>
                <a:close/>
                <a:moveTo>
                  <a:pt x="16149" y="6460"/>
                </a:moveTo>
                <a:cubicBezTo>
                  <a:pt x="16149" y="6475"/>
                  <a:pt x="16135" y="6504"/>
                  <a:pt x="16105" y="6504"/>
                </a:cubicBezTo>
                <a:cubicBezTo>
                  <a:pt x="16076" y="6504"/>
                  <a:pt x="16061" y="6475"/>
                  <a:pt x="16061" y="6460"/>
                </a:cubicBezTo>
                <a:cubicBezTo>
                  <a:pt x="16061" y="6431"/>
                  <a:pt x="16076" y="6416"/>
                  <a:pt x="16105" y="6416"/>
                </a:cubicBezTo>
                <a:cubicBezTo>
                  <a:pt x="16135" y="6401"/>
                  <a:pt x="16149" y="6431"/>
                  <a:pt x="16149" y="6460"/>
                </a:cubicBezTo>
                <a:close/>
                <a:moveTo>
                  <a:pt x="15621" y="6666"/>
                </a:moveTo>
                <a:cubicBezTo>
                  <a:pt x="15621" y="6754"/>
                  <a:pt x="15606" y="6768"/>
                  <a:pt x="15562" y="6739"/>
                </a:cubicBezTo>
                <a:cubicBezTo>
                  <a:pt x="15518" y="6695"/>
                  <a:pt x="15459" y="6680"/>
                  <a:pt x="15415" y="6666"/>
                </a:cubicBezTo>
                <a:cubicBezTo>
                  <a:pt x="15327" y="6651"/>
                  <a:pt x="15327" y="6651"/>
                  <a:pt x="15430" y="6592"/>
                </a:cubicBezTo>
                <a:cubicBezTo>
                  <a:pt x="15606" y="6533"/>
                  <a:pt x="15621" y="6533"/>
                  <a:pt x="15621" y="6666"/>
                </a:cubicBezTo>
                <a:close/>
                <a:moveTo>
                  <a:pt x="1116" y="7253"/>
                </a:moveTo>
                <a:cubicBezTo>
                  <a:pt x="1116" y="7282"/>
                  <a:pt x="1087" y="7297"/>
                  <a:pt x="1043" y="7297"/>
                </a:cubicBezTo>
                <a:cubicBezTo>
                  <a:pt x="1013" y="7297"/>
                  <a:pt x="999" y="7282"/>
                  <a:pt x="1013" y="7253"/>
                </a:cubicBezTo>
                <a:cubicBezTo>
                  <a:pt x="1013" y="7238"/>
                  <a:pt x="1043" y="7209"/>
                  <a:pt x="1072" y="7209"/>
                </a:cubicBezTo>
                <a:cubicBezTo>
                  <a:pt x="1101" y="7209"/>
                  <a:pt x="1116" y="7238"/>
                  <a:pt x="1116" y="7253"/>
                </a:cubicBezTo>
                <a:close/>
                <a:moveTo>
                  <a:pt x="16311" y="7400"/>
                </a:moveTo>
                <a:cubicBezTo>
                  <a:pt x="16311" y="7444"/>
                  <a:pt x="16296" y="7488"/>
                  <a:pt x="16252" y="7517"/>
                </a:cubicBezTo>
                <a:cubicBezTo>
                  <a:pt x="16208" y="7532"/>
                  <a:pt x="16193" y="7488"/>
                  <a:pt x="16193" y="7400"/>
                </a:cubicBezTo>
                <a:cubicBezTo>
                  <a:pt x="16193" y="7297"/>
                  <a:pt x="16208" y="7253"/>
                  <a:pt x="16252" y="7267"/>
                </a:cubicBezTo>
                <a:cubicBezTo>
                  <a:pt x="16296" y="7297"/>
                  <a:pt x="16311" y="7341"/>
                  <a:pt x="16311" y="7400"/>
                </a:cubicBezTo>
                <a:close/>
                <a:moveTo>
                  <a:pt x="15474" y="7987"/>
                </a:moveTo>
                <a:cubicBezTo>
                  <a:pt x="15459" y="8016"/>
                  <a:pt x="15445" y="8001"/>
                  <a:pt x="15445" y="7957"/>
                </a:cubicBezTo>
                <a:cubicBezTo>
                  <a:pt x="15445" y="7899"/>
                  <a:pt x="15459" y="7884"/>
                  <a:pt x="15459" y="7899"/>
                </a:cubicBezTo>
                <a:cubicBezTo>
                  <a:pt x="15474" y="7928"/>
                  <a:pt x="15489" y="7957"/>
                  <a:pt x="15474" y="7987"/>
                </a:cubicBezTo>
                <a:close/>
                <a:moveTo>
                  <a:pt x="16384" y="8486"/>
                </a:moveTo>
                <a:cubicBezTo>
                  <a:pt x="16370" y="8515"/>
                  <a:pt x="16355" y="8559"/>
                  <a:pt x="16340" y="8559"/>
                </a:cubicBezTo>
                <a:cubicBezTo>
                  <a:pt x="16326" y="8559"/>
                  <a:pt x="16326" y="8515"/>
                  <a:pt x="16326" y="8486"/>
                </a:cubicBezTo>
                <a:cubicBezTo>
                  <a:pt x="16326" y="8457"/>
                  <a:pt x="16340" y="8413"/>
                  <a:pt x="16370" y="8413"/>
                </a:cubicBezTo>
                <a:cubicBezTo>
                  <a:pt x="16399" y="8413"/>
                  <a:pt x="16399" y="8457"/>
                  <a:pt x="16399" y="8486"/>
                </a:cubicBezTo>
                <a:close/>
                <a:moveTo>
                  <a:pt x="705" y="8603"/>
                </a:moveTo>
                <a:cubicBezTo>
                  <a:pt x="705" y="8618"/>
                  <a:pt x="690" y="8647"/>
                  <a:pt x="661" y="8647"/>
                </a:cubicBezTo>
                <a:cubicBezTo>
                  <a:pt x="632" y="8647"/>
                  <a:pt x="632" y="8618"/>
                  <a:pt x="646" y="8603"/>
                </a:cubicBezTo>
                <a:cubicBezTo>
                  <a:pt x="661" y="8574"/>
                  <a:pt x="676" y="8559"/>
                  <a:pt x="690" y="8559"/>
                </a:cubicBezTo>
                <a:cubicBezTo>
                  <a:pt x="705" y="8559"/>
                  <a:pt x="720" y="8574"/>
                  <a:pt x="720" y="8589"/>
                </a:cubicBezTo>
                <a:close/>
                <a:moveTo>
                  <a:pt x="15518" y="8677"/>
                </a:moveTo>
                <a:cubicBezTo>
                  <a:pt x="15518" y="8706"/>
                  <a:pt x="15503" y="8736"/>
                  <a:pt x="15474" y="8750"/>
                </a:cubicBezTo>
                <a:cubicBezTo>
                  <a:pt x="15459" y="8765"/>
                  <a:pt x="15445" y="8824"/>
                  <a:pt x="15459" y="8868"/>
                </a:cubicBezTo>
                <a:cubicBezTo>
                  <a:pt x="15489" y="8970"/>
                  <a:pt x="15459" y="8970"/>
                  <a:pt x="15357" y="8868"/>
                </a:cubicBezTo>
                <a:cubicBezTo>
                  <a:pt x="15239" y="8765"/>
                  <a:pt x="15269" y="8794"/>
                  <a:pt x="15357" y="8721"/>
                </a:cubicBezTo>
                <a:cubicBezTo>
                  <a:pt x="15445" y="8647"/>
                  <a:pt x="15533" y="8618"/>
                  <a:pt x="15533" y="8677"/>
                </a:cubicBezTo>
                <a:close/>
                <a:moveTo>
                  <a:pt x="1175" y="8868"/>
                </a:moveTo>
                <a:cubicBezTo>
                  <a:pt x="1190" y="8897"/>
                  <a:pt x="1175" y="8912"/>
                  <a:pt x="1131" y="8912"/>
                </a:cubicBezTo>
                <a:cubicBezTo>
                  <a:pt x="1101" y="8912"/>
                  <a:pt x="1057" y="8897"/>
                  <a:pt x="1057" y="8868"/>
                </a:cubicBezTo>
                <a:cubicBezTo>
                  <a:pt x="1057" y="8838"/>
                  <a:pt x="1087" y="8824"/>
                  <a:pt x="1101" y="8824"/>
                </a:cubicBezTo>
                <a:cubicBezTo>
                  <a:pt x="1131" y="8824"/>
                  <a:pt x="1175" y="8838"/>
                  <a:pt x="1190" y="8868"/>
                </a:cubicBezTo>
                <a:close/>
                <a:moveTo>
                  <a:pt x="867" y="9132"/>
                </a:moveTo>
                <a:cubicBezTo>
                  <a:pt x="852" y="9161"/>
                  <a:pt x="822" y="9176"/>
                  <a:pt x="793" y="9176"/>
                </a:cubicBezTo>
                <a:cubicBezTo>
                  <a:pt x="764" y="9176"/>
                  <a:pt x="749" y="9161"/>
                  <a:pt x="749" y="9132"/>
                </a:cubicBezTo>
                <a:cubicBezTo>
                  <a:pt x="749" y="9103"/>
                  <a:pt x="778" y="9088"/>
                  <a:pt x="822" y="9088"/>
                </a:cubicBezTo>
                <a:cubicBezTo>
                  <a:pt x="867" y="9088"/>
                  <a:pt x="881" y="9103"/>
                  <a:pt x="867" y="9147"/>
                </a:cubicBezTo>
                <a:close/>
                <a:moveTo>
                  <a:pt x="15401" y="9631"/>
                </a:moveTo>
                <a:cubicBezTo>
                  <a:pt x="15327" y="9704"/>
                  <a:pt x="15166" y="9719"/>
                  <a:pt x="15166" y="9646"/>
                </a:cubicBezTo>
                <a:cubicBezTo>
                  <a:pt x="15166" y="9602"/>
                  <a:pt x="15210" y="9587"/>
                  <a:pt x="15313" y="9587"/>
                </a:cubicBezTo>
                <a:cubicBezTo>
                  <a:pt x="15401" y="9587"/>
                  <a:pt x="15445" y="9587"/>
                  <a:pt x="15415" y="9631"/>
                </a:cubicBezTo>
                <a:close/>
                <a:moveTo>
                  <a:pt x="15959" y="10350"/>
                </a:moveTo>
                <a:cubicBezTo>
                  <a:pt x="15959" y="10424"/>
                  <a:pt x="15959" y="10424"/>
                  <a:pt x="15915" y="10380"/>
                </a:cubicBezTo>
                <a:cubicBezTo>
                  <a:pt x="15885" y="10365"/>
                  <a:pt x="15841" y="10350"/>
                  <a:pt x="15812" y="10380"/>
                </a:cubicBezTo>
                <a:cubicBezTo>
                  <a:pt x="15797" y="10394"/>
                  <a:pt x="15797" y="10365"/>
                  <a:pt x="15841" y="10306"/>
                </a:cubicBezTo>
                <a:cubicBezTo>
                  <a:pt x="15915" y="10189"/>
                  <a:pt x="15973" y="10218"/>
                  <a:pt x="15973" y="10350"/>
                </a:cubicBezTo>
                <a:close/>
                <a:moveTo>
                  <a:pt x="16282" y="10439"/>
                </a:moveTo>
                <a:cubicBezTo>
                  <a:pt x="16223" y="10497"/>
                  <a:pt x="16164" y="10453"/>
                  <a:pt x="16208" y="10380"/>
                </a:cubicBezTo>
                <a:cubicBezTo>
                  <a:pt x="16223" y="10365"/>
                  <a:pt x="16267" y="10350"/>
                  <a:pt x="16282" y="10365"/>
                </a:cubicBezTo>
                <a:cubicBezTo>
                  <a:pt x="16326" y="10380"/>
                  <a:pt x="16326" y="10409"/>
                  <a:pt x="16296" y="10439"/>
                </a:cubicBezTo>
                <a:close/>
                <a:moveTo>
                  <a:pt x="16193" y="10747"/>
                </a:moveTo>
                <a:cubicBezTo>
                  <a:pt x="16193" y="10761"/>
                  <a:pt x="16179" y="10791"/>
                  <a:pt x="16164" y="10791"/>
                </a:cubicBezTo>
                <a:cubicBezTo>
                  <a:pt x="16164" y="10791"/>
                  <a:pt x="16135" y="10761"/>
                  <a:pt x="16120" y="10747"/>
                </a:cubicBezTo>
                <a:cubicBezTo>
                  <a:pt x="16105" y="10717"/>
                  <a:pt x="16120" y="10688"/>
                  <a:pt x="16135" y="10688"/>
                </a:cubicBezTo>
                <a:cubicBezTo>
                  <a:pt x="16164" y="10688"/>
                  <a:pt x="16193" y="10703"/>
                  <a:pt x="16193" y="10732"/>
                </a:cubicBezTo>
                <a:close/>
                <a:moveTo>
                  <a:pt x="15224" y="11011"/>
                </a:moveTo>
                <a:cubicBezTo>
                  <a:pt x="15239" y="11026"/>
                  <a:pt x="15224" y="11055"/>
                  <a:pt x="15210" y="11055"/>
                </a:cubicBezTo>
                <a:cubicBezTo>
                  <a:pt x="15180" y="11055"/>
                  <a:pt x="15166" y="11026"/>
                  <a:pt x="15166" y="11011"/>
                </a:cubicBezTo>
                <a:cubicBezTo>
                  <a:pt x="15166" y="10982"/>
                  <a:pt x="15166" y="10967"/>
                  <a:pt x="15180" y="10967"/>
                </a:cubicBezTo>
                <a:cubicBezTo>
                  <a:pt x="15195" y="10967"/>
                  <a:pt x="15224" y="10982"/>
                  <a:pt x="15239" y="11011"/>
                </a:cubicBezTo>
                <a:close/>
                <a:moveTo>
                  <a:pt x="1835" y="11496"/>
                </a:moveTo>
                <a:cubicBezTo>
                  <a:pt x="1835" y="11525"/>
                  <a:pt x="1806" y="11540"/>
                  <a:pt x="1791" y="11540"/>
                </a:cubicBezTo>
                <a:cubicBezTo>
                  <a:pt x="1762" y="11540"/>
                  <a:pt x="1747" y="11525"/>
                  <a:pt x="1747" y="11496"/>
                </a:cubicBezTo>
                <a:cubicBezTo>
                  <a:pt x="1747" y="11481"/>
                  <a:pt x="1762" y="11451"/>
                  <a:pt x="1791" y="11451"/>
                </a:cubicBezTo>
                <a:cubicBezTo>
                  <a:pt x="1806" y="11451"/>
                  <a:pt x="1835" y="11466"/>
                  <a:pt x="1835" y="11496"/>
                </a:cubicBezTo>
                <a:close/>
                <a:moveTo>
                  <a:pt x="15415" y="11657"/>
                </a:moveTo>
                <a:cubicBezTo>
                  <a:pt x="15401" y="11686"/>
                  <a:pt x="15371" y="11716"/>
                  <a:pt x="15342" y="11701"/>
                </a:cubicBezTo>
                <a:cubicBezTo>
                  <a:pt x="15327" y="11672"/>
                  <a:pt x="15327" y="11642"/>
                  <a:pt x="15327" y="11613"/>
                </a:cubicBezTo>
                <a:cubicBezTo>
                  <a:pt x="15357" y="11569"/>
                  <a:pt x="15371" y="11554"/>
                  <a:pt x="15401" y="11569"/>
                </a:cubicBezTo>
                <a:cubicBezTo>
                  <a:pt x="15415" y="11584"/>
                  <a:pt x="15430" y="11628"/>
                  <a:pt x="15415" y="11657"/>
                </a:cubicBezTo>
                <a:close/>
                <a:moveTo>
                  <a:pt x="15709" y="11921"/>
                </a:moveTo>
                <a:cubicBezTo>
                  <a:pt x="15709" y="11965"/>
                  <a:pt x="15621" y="11980"/>
                  <a:pt x="15592" y="11951"/>
                </a:cubicBezTo>
                <a:cubicBezTo>
                  <a:pt x="15577" y="11907"/>
                  <a:pt x="15592" y="11907"/>
                  <a:pt x="15636" y="11907"/>
                </a:cubicBezTo>
                <a:cubicBezTo>
                  <a:pt x="15680" y="11907"/>
                  <a:pt x="15709" y="11907"/>
                  <a:pt x="15709" y="11921"/>
                </a:cubicBezTo>
                <a:close/>
                <a:moveTo>
                  <a:pt x="15782" y="12288"/>
                </a:moveTo>
                <a:cubicBezTo>
                  <a:pt x="15782" y="12347"/>
                  <a:pt x="15782" y="12347"/>
                  <a:pt x="15768" y="12303"/>
                </a:cubicBezTo>
                <a:cubicBezTo>
                  <a:pt x="15753" y="12259"/>
                  <a:pt x="15709" y="12215"/>
                  <a:pt x="15680" y="12200"/>
                </a:cubicBezTo>
                <a:cubicBezTo>
                  <a:pt x="15621" y="12186"/>
                  <a:pt x="15621" y="12186"/>
                  <a:pt x="15680" y="12186"/>
                </a:cubicBezTo>
                <a:cubicBezTo>
                  <a:pt x="15738" y="12186"/>
                  <a:pt x="15768" y="12230"/>
                  <a:pt x="15782" y="12274"/>
                </a:cubicBezTo>
                <a:close/>
                <a:moveTo>
                  <a:pt x="1835" y="12347"/>
                </a:moveTo>
                <a:cubicBezTo>
                  <a:pt x="1791" y="12435"/>
                  <a:pt x="1703" y="12479"/>
                  <a:pt x="1703" y="12406"/>
                </a:cubicBezTo>
                <a:cubicBezTo>
                  <a:pt x="1718" y="12332"/>
                  <a:pt x="1777" y="12288"/>
                  <a:pt x="1850" y="12259"/>
                </a:cubicBezTo>
                <a:cubicBezTo>
                  <a:pt x="1865" y="12259"/>
                  <a:pt x="1850" y="12303"/>
                  <a:pt x="1835" y="12347"/>
                </a:cubicBezTo>
                <a:close/>
                <a:moveTo>
                  <a:pt x="15313" y="12553"/>
                </a:moveTo>
                <a:cubicBezTo>
                  <a:pt x="15283" y="12567"/>
                  <a:pt x="15239" y="12597"/>
                  <a:pt x="15210" y="12641"/>
                </a:cubicBezTo>
                <a:cubicBezTo>
                  <a:pt x="15195" y="12670"/>
                  <a:pt x="15180" y="12655"/>
                  <a:pt x="15180" y="12611"/>
                </a:cubicBezTo>
                <a:cubicBezTo>
                  <a:pt x="15180" y="12553"/>
                  <a:pt x="15195" y="12523"/>
                  <a:pt x="15224" y="12523"/>
                </a:cubicBezTo>
                <a:cubicBezTo>
                  <a:pt x="15254" y="12523"/>
                  <a:pt x="15254" y="12508"/>
                  <a:pt x="15239" y="12479"/>
                </a:cubicBezTo>
                <a:cubicBezTo>
                  <a:pt x="15195" y="12391"/>
                  <a:pt x="15269" y="12347"/>
                  <a:pt x="15327" y="12420"/>
                </a:cubicBezTo>
                <a:cubicBezTo>
                  <a:pt x="15386" y="12508"/>
                  <a:pt x="15371" y="12508"/>
                  <a:pt x="15313" y="12538"/>
                </a:cubicBezTo>
                <a:close/>
                <a:moveTo>
                  <a:pt x="2056" y="12641"/>
                </a:moveTo>
                <a:cubicBezTo>
                  <a:pt x="2056" y="12655"/>
                  <a:pt x="2012" y="12641"/>
                  <a:pt x="1968" y="12626"/>
                </a:cubicBezTo>
                <a:cubicBezTo>
                  <a:pt x="1924" y="12597"/>
                  <a:pt x="1894" y="12553"/>
                  <a:pt x="1909" y="12523"/>
                </a:cubicBezTo>
                <a:cubicBezTo>
                  <a:pt x="1909" y="12494"/>
                  <a:pt x="2056" y="12567"/>
                  <a:pt x="2056" y="12626"/>
                </a:cubicBezTo>
                <a:close/>
                <a:moveTo>
                  <a:pt x="16193" y="12670"/>
                </a:moveTo>
                <a:cubicBezTo>
                  <a:pt x="16179" y="12714"/>
                  <a:pt x="16164" y="12699"/>
                  <a:pt x="16164" y="12641"/>
                </a:cubicBezTo>
                <a:cubicBezTo>
                  <a:pt x="16164" y="12597"/>
                  <a:pt x="16179" y="12567"/>
                  <a:pt x="16179" y="12597"/>
                </a:cubicBezTo>
                <a:cubicBezTo>
                  <a:pt x="16193" y="12611"/>
                  <a:pt x="16193" y="12641"/>
                  <a:pt x="16179" y="12670"/>
                </a:cubicBezTo>
                <a:close/>
                <a:moveTo>
                  <a:pt x="15577" y="12714"/>
                </a:moveTo>
                <a:cubicBezTo>
                  <a:pt x="15533" y="12758"/>
                  <a:pt x="15503" y="12773"/>
                  <a:pt x="15489" y="12743"/>
                </a:cubicBezTo>
                <a:cubicBezTo>
                  <a:pt x="15489" y="12729"/>
                  <a:pt x="15503" y="12685"/>
                  <a:pt x="15533" y="12655"/>
                </a:cubicBezTo>
                <a:cubicBezTo>
                  <a:pt x="15621" y="12597"/>
                  <a:pt x="15621" y="12611"/>
                  <a:pt x="15562" y="12699"/>
                </a:cubicBezTo>
                <a:close/>
                <a:moveTo>
                  <a:pt x="15430" y="13448"/>
                </a:moveTo>
                <a:cubicBezTo>
                  <a:pt x="15474" y="13566"/>
                  <a:pt x="15430" y="13595"/>
                  <a:pt x="15371" y="13492"/>
                </a:cubicBezTo>
                <a:cubicBezTo>
                  <a:pt x="15342" y="13433"/>
                  <a:pt x="15342" y="13375"/>
                  <a:pt x="15371" y="13375"/>
                </a:cubicBezTo>
                <a:cubicBezTo>
                  <a:pt x="15401" y="13375"/>
                  <a:pt x="15401" y="13404"/>
                  <a:pt x="15415" y="13433"/>
                </a:cubicBezTo>
                <a:close/>
                <a:moveTo>
                  <a:pt x="15665" y="13463"/>
                </a:moveTo>
                <a:cubicBezTo>
                  <a:pt x="15665" y="13492"/>
                  <a:pt x="15636" y="13492"/>
                  <a:pt x="15606" y="13477"/>
                </a:cubicBezTo>
                <a:cubicBezTo>
                  <a:pt x="15562" y="13477"/>
                  <a:pt x="15533" y="13448"/>
                  <a:pt x="15533" y="13433"/>
                </a:cubicBezTo>
                <a:cubicBezTo>
                  <a:pt x="15533" y="13433"/>
                  <a:pt x="15562" y="13419"/>
                  <a:pt x="15606" y="13419"/>
                </a:cubicBezTo>
                <a:cubicBezTo>
                  <a:pt x="15636" y="13419"/>
                  <a:pt x="15665" y="13433"/>
                  <a:pt x="15665" y="13463"/>
                </a:cubicBezTo>
                <a:close/>
                <a:moveTo>
                  <a:pt x="15298" y="13727"/>
                </a:moveTo>
                <a:cubicBezTo>
                  <a:pt x="15298" y="13756"/>
                  <a:pt x="15269" y="13786"/>
                  <a:pt x="15224" y="13800"/>
                </a:cubicBezTo>
                <a:cubicBezTo>
                  <a:pt x="15180" y="13815"/>
                  <a:pt x="15166" y="13815"/>
                  <a:pt x="15210" y="13756"/>
                </a:cubicBezTo>
                <a:cubicBezTo>
                  <a:pt x="15254" y="13698"/>
                  <a:pt x="15298" y="13668"/>
                  <a:pt x="15298" y="13727"/>
                </a:cubicBezTo>
                <a:close/>
                <a:moveTo>
                  <a:pt x="2202" y="13918"/>
                </a:moveTo>
                <a:cubicBezTo>
                  <a:pt x="2247" y="13991"/>
                  <a:pt x="2173" y="14050"/>
                  <a:pt x="2114" y="13991"/>
                </a:cubicBezTo>
                <a:cubicBezTo>
                  <a:pt x="2070" y="13977"/>
                  <a:pt x="2056" y="13933"/>
                  <a:pt x="2070" y="13903"/>
                </a:cubicBezTo>
                <a:cubicBezTo>
                  <a:pt x="2100" y="13844"/>
                  <a:pt x="2188" y="13844"/>
                  <a:pt x="2217" y="13918"/>
                </a:cubicBezTo>
                <a:close/>
                <a:moveTo>
                  <a:pt x="1689" y="14211"/>
                </a:moveTo>
                <a:cubicBezTo>
                  <a:pt x="1689" y="14211"/>
                  <a:pt x="1659" y="14226"/>
                  <a:pt x="1615" y="14226"/>
                </a:cubicBezTo>
                <a:cubicBezTo>
                  <a:pt x="1586" y="14226"/>
                  <a:pt x="1557" y="14211"/>
                  <a:pt x="1557" y="14182"/>
                </a:cubicBezTo>
                <a:cubicBezTo>
                  <a:pt x="1557" y="14153"/>
                  <a:pt x="1586" y="14153"/>
                  <a:pt x="1615" y="14167"/>
                </a:cubicBezTo>
                <a:cubicBezTo>
                  <a:pt x="1659" y="14182"/>
                  <a:pt x="1703" y="14197"/>
                  <a:pt x="1703" y="14197"/>
                </a:cubicBezTo>
                <a:close/>
                <a:moveTo>
                  <a:pt x="2525" y="14476"/>
                </a:moveTo>
                <a:cubicBezTo>
                  <a:pt x="2496" y="14505"/>
                  <a:pt x="2452" y="14534"/>
                  <a:pt x="2393" y="14534"/>
                </a:cubicBezTo>
                <a:lnTo>
                  <a:pt x="2305" y="14534"/>
                </a:lnTo>
                <a:lnTo>
                  <a:pt x="2408" y="14417"/>
                </a:lnTo>
                <a:cubicBezTo>
                  <a:pt x="2525" y="14314"/>
                  <a:pt x="2584" y="14329"/>
                  <a:pt x="2525" y="14461"/>
                </a:cubicBezTo>
                <a:close/>
                <a:moveTo>
                  <a:pt x="1601" y="14505"/>
                </a:moveTo>
                <a:cubicBezTo>
                  <a:pt x="1601" y="14534"/>
                  <a:pt x="1601" y="14534"/>
                  <a:pt x="1571" y="14505"/>
                </a:cubicBezTo>
                <a:cubicBezTo>
                  <a:pt x="1557" y="14461"/>
                  <a:pt x="1527" y="14446"/>
                  <a:pt x="1483" y="14446"/>
                </a:cubicBezTo>
                <a:cubicBezTo>
                  <a:pt x="1454" y="14446"/>
                  <a:pt x="1439" y="14432"/>
                  <a:pt x="1454" y="14402"/>
                </a:cubicBezTo>
                <a:cubicBezTo>
                  <a:pt x="1483" y="14344"/>
                  <a:pt x="1615" y="14432"/>
                  <a:pt x="1601" y="14505"/>
                </a:cubicBezTo>
                <a:close/>
                <a:moveTo>
                  <a:pt x="15474" y="15386"/>
                </a:moveTo>
                <a:cubicBezTo>
                  <a:pt x="15430" y="15445"/>
                  <a:pt x="15371" y="15401"/>
                  <a:pt x="15415" y="15342"/>
                </a:cubicBezTo>
                <a:cubicBezTo>
                  <a:pt x="15430" y="15313"/>
                  <a:pt x="15459" y="15298"/>
                  <a:pt x="15489" y="15313"/>
                </a:cubicBezTo>
                <a:cubicBezTo>
                  <a:pt x="15518" y="15342"/>
                  <a:pt x="15518" y="15357"/>
                  <a:pt x="15474" y="15386"/>
                </a:cubicBezTo>
                <a:close/>
                <a:moveTo>
                  <a:pt x="2496" y="15724"/>
                </a:moveTo>
                <a:cubicBezTo>
                  <a:pt x="2496" y="15753"/>
                  <a:pt x="2481" y="15782"/>
                  <a:pt x="2452" y="15782"/>
                </a:cubicBezTo>
                <a:cubicBezTo>
                  <a:pt x="2437" y="15782"/>
                  <a:pt x="2408" y="15738"/>
                  <a:pt x="2423" y="15694"/>
                </a:cubicBezTo>
                <a:cubicBezTo>
                  <a:pt x="2423" y="15591"/>
                  <a:pt x="2496" y="15621"/>
                  <a:pt x="2496" y="15724"/>
                </a:cubicBezTo>
                <a:close/>
                <a:moveTo>
                  <a:pt x="15621" y="15724"/>
                </a:moveTo>
                <a:cubicBezTo>
                  <a:pt x="15636" y="15782"/>
                  <a:pt x="15621" y="15812"/>
                  <a:pt x="15577" y="15797"/>
                </a:cubicBezTo>
                <a:cubicBezTo>
                  <a:pt x="15518" y="15797"/>
                  <a:pt x="15503" y="15782"/>
                  <a:pt x="15518" y="15768"/>
                </a:cubicBezTo>
                <a:cubicBezTo>
                  <a:pt x="15518" y="15738"/>
                  <a:pt x="15518" y="15709"/>
                  <a:pt x="15518" y="15694"/>
                </a:cubicBezTo>
                <a:cubicBezTo>
                  <a:pt x="15533" y="15606"/>
                  <a:pt x="15606" y="15636"/>
                  <a:pt x="15636" y="15738"/>
                </a:cubicBezTo>
                <a:close/>
                <a:moveTo>
                  <a:pt x="15210" y="15958"/>
                </a:moveTo>
                <a:cubicBezTo>
                  <a:pt x="15210" y="15988"/>
                  <a:pt x="15195" y="16003"/>
                  <a:pt x="15195" y="16003"/>
                </a:cubicBezTo>
                <a:cubicBezTo>
                  <a:pt x="15180" y="16003"/>
                  <a:pt x="15151" y="15988"/>
                  <a:pt x="15136" y="15958"/>
                </a:cubicBezTo>
                <a:cubicBezTo>
                  <a:pt x="15122" y="15929"/>
                  <a:pt x="15136" y="15914"/>
                  <a:pt x="15166" y="15914"/>
                </a:cubicBezTo>
                <a:cubicBezTo>
                  <a:pt x="15195" y="15914"/>
                  <a:pt x="15210" y="15929"/>
                  <a:pt x="15210" y="15958"/>
                </a:cubicBezTo>
                <a:close/>
                <a:moveTo>
                  <a:pt x="5212" y="16047"/>
                </a:moveTo>
                <a:cubicBezTo>
                  <a:pt x="5212" y="16076"/>
                  <a:pt x="5197" y="16091"/>
                  <a:pt x="5168" y="16091"/>
                </a:cubicBezTo>
                <a:cubicBezTo>
                  <a:pt x="5153" y="16091"/>
                  <a:pt x="5124" y="16076"/>
                  <a:pt x="5109" y="16047"/>
                </a:cubicBezTo>
                <a:cubicBezTo>
                  <a:pt x="5095" y="16017"/>
                  <a:pt x="5109" y="16003"/>
                  <a:pt x="5139" y="16003"/>
                </a:cubicBezTo>
                <a:cubicBezTo>
                  <a:pt x="5183" y="16003"/>
                  <a:pt x="5227" y="16017"/>
                  <a:pt x="5227" y="16047"/>
                </a:cubicBezTo>
                <a:close/>
                <a:moveTo>
                  <a:pt x="14270" y="16399"/>
                </a:moveTo>
                <a:cubicBezTo>
                  <a:pt x="14270" y="16428"/>
                  <a:pt x="14256" y="16443"/>
                  <a:pt x="14226" y="16443"/>
                </a:cubicBezTo>
                <a:cubicBezTo>
                  <a:pt x="14197" y="16443"/>
                  <a:pt x="14182" y="16428"/>
                  <a:pt x="14167" y="16399"/>
                </a:cubicBezTo>
                <a:cubicBezTo>
                  <a:pt x="14153" y="16384"/>
                  <a:pt x="14167" y="16355"/>
                  <a:pt x="14197" y="16355"/>
                </a:cubicBezTo>
                <a:cubicBezTo>
                  <a:pt x="14241" y="16355"/>
                  <a:pt x="14270" y="16384"/>
                  <a:pt x="14270" y="16399"/>
                </a:cubicBezTo>
                <a:close/>
                <a:moveTo>
                  <a:pt x="14681" y="16384"/>
                </a:moveTo>
                <a:cubicBezTo>
                  <a:pt x="14652" y="16399"/>
                  <a:pt x="14637" y="16428"/>
                  <a:pt x="14608" y="16443"/>
                </a:cubicBezTo>
                <a:cubicBezTo>
                  <a:pt x="14549" y="16502"/>
                  <a:pt x="14534" y="16502"/>
                  <a:pt x="14534" y="16428"/>
                </a:cubicBezTo>
                <a:cubicBezTo>
                  <a:pt x="14534" y="16399"/>
                  <a:pt x="14564" y="16355"/>
                  <a:pt x="14608" y="16355"/>
                </a:cubicBezTo>
                <a:cubicBezTo>
                  <a:pt x="14652" y="16355"/>
                  <a:pt x="14681" y="16370"/>
                  <a:pt x="14681" y="16384"/>
                </a:cubicBezTo>
                <a:close/>
                <a:moveTo>
                  <a:pt x="9367" y="16443"/>
                </a:moveTo>
                <a:cubicBezTo>
                  <a:pt x="9367" y="16472"/>
                  <a:pt x="9337" y="16502"/>
                  <a:pt x="9308" y="16502"/>
                </a:cubicBezTo>
                <a:cubicBezTo>
                  <a:pt x="9293" y="16502"/>
                  <a:pt x="9279" y="16472"/>
                  <a:pt x="9293" y="16443"/>
                </a:cubicBezTo>
                <a:cubicBezTo>
                  <a:pt x="9308" y="16428"/>
                  <a:pt x="9337" y="16399"/>
                  <a:pt x="9352" y="16399"/>
                </a:cubicBezTo>
                <a:cubicBezTo>
                  <a:pt x="9352" y="16399"/>
                  <a:pt x="9367" y="16428"/>
                  <a:pt x="9367" y="16443"/>
                </a:cubicBezTo>
                <a:close/>
                <a:moveTo>
                  <a:pt x="10277" y="16560"/>
                </a:moveTo>
                <a:cubicBezTo>
                  <a:pt x="10248" y="16634"/>
                  <a:pt x="10174" y="16648"/>
                  <a:pt x="10174" y="16590"/>
                </a:cubicBezTo>
                <a:cubicBezTo>
                  <a:pt x="10174" y="16546"/>
                  <a:pt x="10204" y="16531"/>
                  <a:pt x="10292" y="16502"/>
                </a:cubicBezTo>
                <a:cubicBezTo>
                  <a:pt x="10292" y="16502"/>
                  <a:pt x="10292" y="16531"/>
                  <a:pt x="10277" y="16560"/>
                </a:cubicBezTo>
                <a:close/>
                <a:moveTo>
                  <a:pt x="8736" y="16648"/>
                </a:moveTo>
                <a:cubicBezTo>
                  <a:pt x="8706" y="16663"/>
                  <a:pt x="8677" y="16663"/>
                  <a:pt x="8647" y="16648"/>
                </a:cubicBezTo>
                <a:cubicBezTo>
                  <a:pt x="8618" y="16634"/>
                  <a:pt x="8633" y="16634"/>
                  <a:pt x="8677" y="16634"/>
                </a:cubicBezTo>
                <a:cubicBezTo>
                  <a:pt x="8721" y="16634"/>
                  <a:pt x="8750" y="16648"/>
                  <a:pt x="8736" y="16648"/>
                </a:cubicBezTo>
                <a:close/>
                <a:moveTo>
                  <a:pt x="13756" y="16722"/>
                </a:moveTo>
                <a:cubicBezTo>
                  <a:pt x="13727" y="16751"/>
                  <a:pt x="13698" y="16766"/>
                  <a:pt x="13698" y="16737"/>
                </a:cubicBezTo>
                <a:cubicBezTo>
                  <a:pt x="13698" y="16678"/>
                  <a:pt x="13756" y="16619"/>
                  <a:pt x="13786" y="16648"/>
                </a:cubicBezTo>
                <a:cubicBezTo>
                  <a:pt x="13815" y="16678"/>
                  <a:pt x="13771" y="16693"/>
                  <a:pt x="13756" y="16722"/>
                </a:cubicBezTo>
                <a:close/>
                <a:moveTo>
                  <a:pt x="9734" y="16722"/>
                </a:moveTo>
                <a:cubicBezTo>
                  <a:pt x="9734" y="16737"/>
                  <a:pt x="9734" y="16766"/>
                  <a:pt x="9719" y="16766"/>
                </a:cubicBezTo>
                <a:cubicBezTo>
                  <a:pt x="9690" y="16766"/>
                  <a:pt x="9675" y="16737"/>
                  <a:pt x="9660" y="16722"/>
                </a:cubicBezTo>
                <a:cubicBezTo>
                  <a:pt x="9646" y="16693"/>
                  <a:pt x="9660" y="16678"/>
                  <a:pt x="9675" y="16678"/>
                </a:cubicBezTo>
                <a:cubicBezTo>
                  <a:pt x="9704" y="16678"/>
                  <a:pt x="9719" y="16693"/>
                  <a:pt x="9734" y="16722"/>
                </a:cubicBezTo>
                <a:close/>
                <a:moveTo>
                  <a:pt x="11407" y="16898"/>
                </a:moveTo>
                <a:cubicBezTo>
                  <a:pt x="11393" y="16942"/>
                  <a:pt x="11393" y="16927"/>
                  <a:pt x="11393" y="16869"/>
                </a:cubicBezTo>
                <a:cubicBezTo>
                  <a:pt x="11393" y="16825"/>
                  <a:pt x="11393" y="16795"/>
                  <a:pt x="11407" y="16810"/>
                </a:cubicBezTo>
                <a:cubicBezTo>
                  <a:pt x="11422" y="16839"/>
                  <a:pt x="11422" y="16869"/>
                  <a:pt x="11407" y="16898"/>
                </a:cubicBezTo>
                <a:close/>
                <a:moveTo>
                  <a:pt x="8354" y="16942"/>
                </a:moveTo>
                <a:cubicBezTo>
                  <a:pt x="8354" y="16957"/>
                  <a:pt x="8354" y="16986"/>
                  <a:pt x="8324" y="16986"/>
                </a:cubicBezTo>
                <a:cubicBezTo>
                  <a:pt x="8310" y="16986"/>
                  <a:pt x="8295" y="16957"/>
                  <a:pt x="8280" y="16942"/>
                </a:cubicBezTo>
                <a:cubicBezTo>
                  <a:pt x="8266" y="16913"/>
                  <a:pt x="8280" y="16883"/>
                  <a:pt x="8295" y="16883"/>
                </a:cubicBezTo>
                <a:cubicBezTo>
                  <a:pt x="8324" y="16883"/>
                  <a:pt x="8354" y="16913"/>
                  <a:pt x="8339" y="16942"/>
                </a:cubicBezTo>
                <a:close/>
                <a:moveTo>
                  <a:pt x="6343" y="17045"/>
                </a:moveTo>
                <a:cubicBezTo>
                  <a:pt x="6343" y="17089"/>
                  <a:pt x="6313" y="17118"/>
                  <a:pt x="6298" y="17118"/>
                </a:cubicBezTo>
                <a:cubicBezTo>
                  <a:pt x="6269" y="17118"/>
                  <a:pt x="6254" y="17074"/>
                  <a:pt x="6254" y="17016"/>
                </a:cubicBezTo>
                <a:cubicBezTo>
                  <a:pt x="6254" y="16971"/>
                  <a:pt x="6269" y="16942"/>
                  <a:pt x="6298" y="16957"/>
                </a:cubicBezTo>
                <a:cubicBezTo>
                  <a:pt x="6328" y="16986"/>
                  <a:pt x="6343" y="17016"/>
                  <a:pt x="6343" y="17060"/>
                </a:cubicBezTo>
                <a:close/>
                <a:moveTo>
                  <a:pt x="11730" y="17764"/>
                </a:moveTo>
                <a:cubicBezTo>
                  <a:pt x="11716" y="17779"/>
                  <a:pt x="11686" y="17764"/>
                  <a:pt x="11672" y="17720"/>
                </a:cubicBezTo>
                <a:cubicBezTo>
                  <a:pt x="11657" y="17661"/>
                  <a:pt x="11657" y="17647"/>
                  <a:pt x="11701" y="17691"/>
                </a:cubicBezTo>
                <a:cubicBezTo>
                  <a:pt x="11745" y="17735"/>
                  <a:pt x="11745" y="17750"/>
                  <a:pt x="11730" y="177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CuadroTexto 95">
            <a:extLst>
              <a:ext uri="{FF2B5EF4-FFF2-40B4-BE49-F238E27FC236}">
                <a16:creationId xmlns:a16="http://schemas.microsoft.com/office/drawing/2014/main" id="{A113A22F-EE1D-40CA-8ED5-13D782F55851}"/>
              </a:ext>
            </a:extLst>
          </p:cNvPr>
          <p:cNvSpPr txBox="1"/>
          <p:nvPr/>
        </p:nvSpPr>
        <p:spPr>
          <a:xfrm>
            <a:off x="0" y="2571750"/>
            <a:ext cx="53452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chemeClr val="accent4">
                    <a:lumMod val="50000"/>
                  </a:schemeClr>
                </a:solidFill>
                <a:hlinkClick r:id="rId3"/>
              </a:rPr>
              <a:t>http://187.141.233.82/sistema/entrada.asp?e=enep&amp;Maq=</a:t>
            </a:r>
            <a:endParaRPr lang="es-MX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s-MX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82EE066-3445-488D-8372-CDC2182D06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79" b="97878" l="5272" r="96006">
                        <a14:foregroundMark x1="49361" y1="6631" x2="50000" y2="3979"/>
                        <a14:foregroundMark x1="11022" y1="78780" x2="38978" y2="85942"/>
                        <a14:foregroundMark x1="38978" y1="85942" x2="86102" y2="80637"/>
                        <a14:foregroundMark x1="86102" y1="80637" x2="88019" y2="75862"/>
                        <a14:foregroundMark x1="93930" y1="74536" x2="84505" y2="91247"/>
                        <a14:foregroundMark x1="84505" y1="91247" x2="59585" y2="97878"/>
                        <a14:foregroundMark x1="59585" y1="97878" x2="14537" y2="84615"/>
                        <a14:foregroundMark x1="14537" y1="84615" x2="10224" y2="78249"/>
                        <a14:foregroundMark x1="5272" y1="77454" x2="7987" y2="81167"/>
                        <a14:foregroundMark x1="93930" y1="76127" x2="96006" y2="83820"/>
                        <a14:foregroundMark x1="64696" y1="53316" x2="64696" y2="57825"/>
                        <a14:foregroundMark x1="72684" y1="58355" x2="73642" y2="62334"/>
                        <a14:foregroundMark x1="23802" y1="48276" x2="22684" y2="54907"/>
                        <a14:foregroundMark x1="30192" y1="54907" x2="30671" y2="596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2451" y="1376164"/>
            <a:ext cx="5684384" cy="342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08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9" name="Google Shape;4519;p81"/>
          <p:cNvSpPr txBox="1">
            <a:spLocks noGrp="1"/>
          </p:cNvSpPr>
          <p:nvPr>
            <p:ph type="title"/>
          </p:nvPr>
        </p:nvSpPr>
        <p:spPr>
          <a:xfrm>
            <a:off x="1541100" y="1143000"/>
            <a:ext cx="6061800" cy="285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1"/>
                </a:solidFill>
              </a:rPr>
              <a:t>Great</a:t>
            </a:r>
            <a:r>
              <a:rPr lang="es"/>
              <a:t> work!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0ECC91E-EBC8-4FCE-8673-C0BAD3F0C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600" y="1040503"/>
            <a:ext cx="2946400" cy="1826768"/>
          </a:xfrm>
          <a:prstGeom prst="rect">
            <a:avLst/>
          </a:prstGeom>
        </p:spPr>
      </p:pic>
      <p:sp>
        <p:nvSpPr>
          <p:cNvPr id="2139" name="Google Shape;2139;p50"/>
          <p:cNvSpPr txBox="1">
            <a:spLocks noGrp="1"/>
          </p:cNvSpPr>
          <p:nvPr>
            <p:ph type="title"/>
          </p:nvPr>
        </p:nvSpPr>
        <p:spPr>
          <a:xfrm>
            <a:off x="282575" y="388003"/>
            <a:ext cx="7717500" cy="6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Diagnostico y alternativas del oficio de enseñar: 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40" name="Google Shape;2140;p50"/>
          <p:cNvSpPr txBox="1">
            <a:spLocks noGrp="1"/>
          </p:cNvSpPr>
          <p:nvPr>
            <p:ph type="body" idx="1"/>
          </p:nvPr>
        </p:nvSpPr>
        <p:spPr>
          <a:xfrm>
            <a:off x="3944755" y="1749141"/>
            <a:ext cx="5497689" cy="21090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600" u="sng" dirty="0">
                <a:solidFill>
                  <a:srgbClr val="434343"/>
                </a:solidFill>
              </a:rPr>
              <a:t>El modelo de docente del </a:t>
            </a:r>
            <a:r>
              <a:rPr lang="es-MX" sz="1600" u="sng" dirty="0">
                <a:solidFill>
                  <a:schemeClr val="bg1"/>
                </a:solidFill>
              </a:rPr>
              <a:t>siglo XXI•</a:t>
            </a:r>
            <a:r>
              <a:rPr lang="es-MX" sz="1600" dirty="0">
                <a:solidFill>
                  <a:srgbClr val="434343"/>
                </a:solidFill>
              </a:rPr>
              <a:t>	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600" dirty="0">
                <a:solidFill>
                  <a:srgbClr val="434343"/>
                </a:solidFill>
              </a:rPr>
              <a:t>Los docentes enseñan en </a:t>
            </a: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</a:t>
            </a:r>
            <a:r>
              <a:rPr lang="es-MX" sz="1600" dirty="0">
                <a:solidFill>
                  <a:schemeClr val="bg1"/>
                </a:solidFill>
              </a:rPr>
              <a:t>se a sus </a:t>
            </a:r>
            <a:r>
              <a:rPr lang="es-MX" sz="1600" dirty="0">
                <a:solidFill>
                  <a:srgbClr val="434343"/>
                </a:solidFill>
              </a:rPr>
              <a:t>valores y normas, con amor, afecto y cariño.•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600" dirty="0">
                <a:solidFill>
                  <a:srgbClr val="434343"/>
                </a:solidFill>
              </a:rPr>
              <a:t>Las características que distinguen a un maestro de cualquier otra profesión son: la entrega, la paciencia, el tener algo para enseñar y la capacidad de estimular y motivar a los alumnos.</a:t>
            </a:r>
            <a:endParaRPr sz="16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9BA28A0-F086-4912-8BBA-5C95525B7D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00" b="90000" l="5274" r="99578">
                        <a14:foregroundMark x1="46835" y1="7857" x2="50211" y2="12857"/>
                        <a14:foregroundMark x1="90295" y1="52500" x2="87764" y2="75000"/>
                        <a14:foregroundMark x1="90506" y1="48929" x2="90506" y2="58214"/>
                        <a14:foregroundMark x1="58439" y1="67143" x2="57173" y2="81429"/>
                        <a14:foregroundMark x1="60759" y1="69286" x2="62025" y2="81786"/>
                        <a14:foregroundMark x1="7595" y1="53571" x2="9072" y2="71071"/>
                        <a14:foregroundMark x1="9072" y1="71071" x2="8650" y2="71071"/>
                        <a14:foregroundMark x1="74684" y1="82500" x2="74684" y2="82500"/>
                        <a14:foregroundMark x1="82068" y1="76786" x2="82068" y2="76786"/>
                        <a14:foregroundMark x1="85021" y1="83214" x2="85021" y2="83214"/>
                        <a14:foregroundMark x1="90295" y1="83214" x2="90295" y2="83214"/>
                        <a14:foregroundMark x1="92194" y1="57143" x2="92194" y2="57143"/>
                        <a14:foregroundMark x1="45992" y1="81071" x2="45992" y2="81071"/>
                        <a14:foregroundMark x1="43038" y1="77500" x2="43038" y2="77500"/>
                        <a14:foregroundMark x1="44093" y1="75357" x2="44093" y2="75357"/>
                        <a14:foregroundMark x1="67511" y1="80000" x2="67511" y2="80000"/>
                        <a14:foregroundMark x1="72785" y1="79286" x2="72785" y2="79286"/>
                        <a14:foregroundMark x1="24262" y1="81429" x2="24262" y2="81429"/>
                        <a14:foregroundMark x1="24262" y1="75357" x2="24262" y2="75357"/>
                        <a14:foregroundMark x1="33755" y1="78571" x2="33755" y2="78571"/>
                        <a14:foregroundMark x1="30802" y1="77500" x2="30802" y2="77500"/>
                        <a14:foregroundMark x1="10549" y1="84286" x2="10549" y2="84286"/>
                        <a14:foregroundMark x1="5485" y1="62857" x2="5485" y2="62857"/>
                        <a14:foregroundMark x1="99578" y1="70000" x2="99578" y2="7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686" y="2475307"/>
            <a:ext cx="4289425" cy="2765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2970A055-0836-4B81-8859-D13FF948D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68" b="92126" l="5051" r="91919">
                        <a14:foregroundMark x1="40909" y1="8661" x2="67172" y2="8661"/>
                        <a14:foregroundMark x1="51010" y1="22835" x2="58586" y2="60236"/>
                        <a14:foregroundMark x1="58586" y1="60236" x2="62121" y2="63780"/>
                        <a14:foregroundMark x1="52525" y1="22441" x2="36364" y2="54331"/>
                        <a14:foregroundMark x1="36364" y1="54331" x2="45960" y2="71260"/>
                        <a14:foregroundMark x1="51010" y1="22835" x2="25253" y2="57874"/>
                        <a14:foregroundMark x1="25253" y1="57874" x2="24747" y2="61417"/>
                        <a14:foregroundMark x1="40404" y1="22047" x2="18687" y2="38583"/>
                        <a14:foregroundMark x1="43434" y1="21260" x2="76263" y2="31102"/>
                        <a14:foregroundMark x1="76263" y1="31102" x2="68182" y2="59055"/>
                        <a14:foregroundMark x1="57071" y1="18898" x2="80303" y2="30315"/>
                        <a14:foregroundMark x1="79293" y1="42913" x2="71717" y2="65354"/>
                        <a14:foregroundMark x1="47980" y1="56693" x2="56566" y2="79134"/>
                        <a14:foregroundMark x1="66667" y1="41732" x2="66667" y2="50000"/>
                        <a14:foregroundMark x1="46970" y1="51575" x2="46465" y2="59843"/>
                        <a14:foregroundMark x1="60101" y1="42126" x2="58586" y2="51181"/>
                        <a14:foregroundMark x1="63131" y1="44882" x2="66162" y2="44882"/>
                        <a14:foregroundMark x1="91414" y1="26378" x2="92929" y2="51181"/>
                        <a14:foregroundMark x1="10101" y1="53937" x2="5051" y2="61811"/>
                        <a14:foregroundMark x1="42424" y1="92126" x2="42424" y2="921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3818" y="2083962"/>
            <a:ext cx="1737101" cy="2228402"/>
          </a:xfrm>
          <a:prstGeom prst="rect">
            <a:avLst/>
          </a:prstGeom>
        </p:spPr>
      </p:pic>
      <p:pic>
        <p:nvPicPr>
          <p:cNvPr id="1026" name="Picture 2" descr="Ψ La Psicología del Niño | Pautas y Recursos Orientativos">
            <a:extLst>
              <a:ext uri="{FF2B5EF4-FFF2-40B4-BE49-F238E27FC236}">
                <a16:creationId xmlns:a16="http://schemas.microsoft.com/office/drawing/2014/main" id="{5309CFD8-E522-4471-945B-5E1BA4CD3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847" y="1403987"/>
            <a:ext cx="2462755" cy="11604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5" name="Google Shape;2145;p51"/>
          <p:cNvSpPr/>
          <p:nvPr/>
        </p:nvSpPr>
        <p:spPr>
          <a:xfrm>
            <a:off x="4670564" y="2998406"/>
            <a:ext cx="1184040" cy="961009"/>
          </a:xfrm>
          <a:custGeom>
            <a:avLst/>
            <a:gdLst/>
            <a:ahLst/>
            <a:cxnLst/>
            <a:rect l="l" t="t" r="r" b="b"/>
            <a:pathLst>
              <a:path w="40903" h="34009" extrusionOk="0">
                <a:moveTo>
                  <a:pt x="18631" y="0"/>
                </a:moveTo>
                <a:cubicBezTo>
                  <a:pt x="15269" y="0"/>
                  <a:pt x="5433" y="4918"/>
                  <a:pt x="5433" y="4918"/>
                </a:cubicBezTo>
                <a:cubicBezTo>
                  <a:pt x="5433" y="4918"/>
                  <a:pt x="4904" y="7502"/>
                  <a:pt x="3612" y="9058"/>
                </a:cubicBezTo>
                <a:cubicBezTo>
                  <a:pt x="2335" y="10600"/>
                  <a:pt x="1" y="27189"/>
                  <a:pt x="6725" y="31579"/>
                </a:cubicBezTo>
                <a:cubicBezTo>
                  <a:pt x="9598" y="33455"/>
                  <a:pt x="11150" y="34009"/>
                  <a:pt x="12591" y="34009"/>
                </a:cubicBezTo>
                <a:cubicBezTo>
                  <a:pt x="14522" y="34009"/>
                  <a:pt x="16254" y="33014"/>
                  <a:pt x="20701" y="32871"/>
                </a:cubicBezTo>
                <a:cubicBezTo>
                  <a:pt x="28467" y="32607"/>
                  <a:pt x="36747" y="23035"/>
                  <a:pt x="38817" y="15268"/>
                </a:cubicBezTo>
                <a:cubicBezTo>
                  <a:pt x="40902" y="7502"/>
                  <a:pt x="37276" y="4654"/>
                  <a:pt x="33136" y="2320"/>
                </a:cubicBezTo>
                <a:cubicBezTo>
                  <a:pt x="28981" y="0"/>
                  <a:pt x="21993" y="0"/>
                  <a:pt x="186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6" name="Google Shape;2146;p51"/>
          <p:cNvSpPr/>
          <p:nvPr/>
        </p:nvSpPr>
        <p:spPr>
          <a:xfrm>
            <a:off x="4652489" y="1603458"/>
            <a:ext cx="1184040" cy="961009"/>
          </a:xfrm>
          <a:custGeom>
            <a:avLst/>
            <a:gdLst/>
            <a:ahLst/>
            <a:cxnLst/>
            <a:rect l="l" t="t" r="r" b="b"/>
            <a:pathLst>
              <a:path w="40903" h="34009" extrusionOk="0">
                <a:moveTo>
                  <a:pt x="18631" y="0"/>
                </a:moveTo>
                <a:cubicBezTo>
                  <a:pt x="15269" y="0"/>
                  <a:pt x="5433" y="4918"/>
                  <a:pt x="5433" y="4918"/>
                </a:cubicBezTo>
                <a:cubicBezTo>
                  <a:pt x="5433" y="4918"/>
                  <a:pt x="4904" y="7502"/>
                  <a:pt x="3612" y="9058"/>
                </a:cubicBezTo>
                <a:cubicBezTo>
                  <a:pt x="2335" y="10600"/>
                  <a:pt x="1" y="27189"/>
                  <a:pt x="6725" y="31579"/>
                </a:cubicBezTo>
                <a:cubicBezTo>
                  <a:pt x="9598" y="33455"/>
                  <a:pt x="11150" y="34009"/>
                  <a:pt x="12591" y="34009"/>
                </a:cubicBezTo>
                <a:cubicBezTo>
                  <a:pt x="14522" y="34009"/>
                  <a:pt x="16254" y="33014"/>
                  <a:pt x="20701" y="32871"/>
                </a:cubicBezTo>
                <a:cubicBezTo>
                  <a:pt x="28467" y="32607"/>
                  <a:pt x="36747" y="23035"/>
                  <a:pt x="38817" y="15268"/>
                </a:cubicBezTo>
                <a:cubicBezTo>
                  <a:pt x="40902" y="7502"/>
                  <a:pt x="37276" y="4654"/>
                  <a:pt x="33136" y="2320"/>
                </a:cubicBezTo>
                <a:cubicBezTo>
                  <a:pt x="28981" y="0"/>
                  <a:pt x="21993" y="0"/>
                  <a:pt x="186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7" name="Google Shape;2147;p51"/>
          <p:cNvSpPr/>
          <p:nvPr/>
        </p:nvSpPr>
        <p:spPr>
          <a:xfrm>
            <a:off x="713914" y="2998406"/>
            <a:ext cx="1184040" cy="961009"/>
          </a:xfrm>
          <a:custGeom>
            <a:avLst/>
            <a:gdLst/>
            <a:ahLst/>
            <a:cxnLst/>
            <a:rect l="l" t="t" r="r" b="b"/>
            <a:pathLst>
              <a:path w="40903" h="34009" extrusionOk="0">
                <a:moveTo>
                  <a:pt x="18631" y="0"/>
                </a:moveTo>
                <a:cubicBezTo>
                  <a:pt x="15269" y="0"/>
                  <a:pt x="5433" y="4918"/>
                  <a:pt x="5433" y="4918"/>
                </a:cubicBezTo>
                <a:cubicBezTo>
                  <a:pt x="5433" y="4918"/>
                  <a:pt x="4904" y="7502"/>
                  <a:pt x="3612" y="9058"/>
                </a:cubicBezTo>
                <a:cubicBezTo>
                  <a:pt x="2335" y="10600"/>
                  <a:pt x="1" y="27189"/>
                  <a:pt x="6725" y="31579"/>
                </a:cubicBezTo>
                <a:cubicBezTo>
                  <a:pt x="9598" y="33455"/>
                  <a:pt x="11150" y="34009"/>
                  <a:pt x="12591" y="34009"/>
                </a:cubicBezTo>
                <a:cubicBezTo>
                  <a:pt x="14522" y="34009"/>
                  <a:pt x="16254" y="33014"/>
                  <a:pt x="20701" y="32871"/>
                </a:cubicBezTo>
                <a:cubicBezTo>
                  <a:pt x="28467" y="32607"/>
                  <a:pt x="36747" y="23035"/>
                  <a:pt x="38817" y="15268"/>
                </a:cubicBezTo>
                <a:cubicBezTo>
                  <a:pt x="40902" y="7502"/>
                  <a:pt x="37276" y="4654"/>
                  <a:pt x="33136" y="2320"/>
                </a:cubicBezTo>
                <a:cubicBezTo>
                  <a:pt x="28981" y="0"/>
                  <a:pt x="21993" y="0"/>
                  <a:pt x="186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8" name="Google Shape;2148;p51"/>
          <p:cNvSpPr/>
          <p:nvPr/>
        </p:nvSpPr>
        <p:spPr>
          <a:xfrm>
            <a:off x="706389" y="1620083"/>
            <a:ext cx="1184040" cy="961009"/>
          </a:xfrm>
          <a:custGeom>
            <a:avLst/>
            <a:gdLst/>
            <a:ahLst/>
            <a:cxnLst/>
            <a:rect l="l" t="t" r="r" b="b"/>
            <a:pathLst>
              <a:path w="40903" h="34009" extrusionOk="0">
                <a:moveTo>
                  <a:pt x="18631" y="0"/>
                </a:moveTo>
                <a:cubicBezTo>
                  <a:pt x="15269" y="0"/>
                  <a:pt x="5433" y="4918"/>
                  <a:pt x="5433" y="4918"/>
                </a:cubicBezTo>
                <a:cubicBezTo>
                  <a:pt x="5433" y="4918"/>
                  <a:pt x="4904" y="7502"/>
                  <a:pt x="3612" y="9058"/>
                </a:cubicBezTo>
                <a:cubicBezTo>
                  <a:pt x="2335" y="10600"/>
                  <a:pt x="1" y="27189"/>
                  <a:pt x="6725" y="31579"/>
                </a:cubicBezTo>
                <a:cubicBezTo>
                  <a:pt x="9598" y="33455"/>
                  <a:pt x="11150" y="34009"/>
                  <a:pt x="12591" y="34009"/>
                </a:cubicBezTo>
                <a:cubicBezTo>
                  <a:pt x="14522" y="34009"/>
                  <a:pt x="16254" y="33014"/>
                  <a:pt x="20701" y="32871"/>
                </a:cubicBezTo>
                <a:cubicBezTo>
                  <a:pt x="28467" y="32607"/>
                  <a:pt x="36747" y="23035"/>
                  <a:pt x="38817" y="15268"/>
                </a:cubicBezTo>
                <a:cubicBezTo>
                  <a:pt x="40902" y="7502"/>
                  <a:pt x="37276" y="4654"/>
                  <a:pt x="33136" y="2320"/>
                </a:cubicBezTo>
                <a:cubicBezTo>
                  <a:pt x="28981" y="0"/>
                  <a:pt x="21993" y="0"/>
                  <a:pt x="186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9" name="Google Shape;2149;p51"/>
          <p:cNvSpPr txBox="1">
            <a:spLocks noGrp="1"/>
          </p:cNvSpPr>
          <p:nvPr>
            <p:ph type="title"/>
          </p:nvPr>
        </p:nvSpPr>
        <p:spPr>
          <a:xfrm>
            <a:off x="713225" y="365425"/>
            <a:ext cx="7717500" cy="6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Exigencia y declive’</a:t>
            </a:r>
            <a:endParaRPr dirty="0"/>
          </a:p>
        </p:txBody>
      </p:sp>
      <p:sp>
        <p:nvSpPr>
          <p:cNvPr id="2150" name="Google Shape;2150;p51"/>
          <p:cNvSpPr txBox="1">
            <a:spLocks noGrp="1"/>
          </p:cNvSpPr>
          <p:nvPr>
            <p:ph type="subTitle" idx="1"/>
          </p:nvPr>
        </p:nvSpPr>
        <p:spPr>
          <a:xfrm>
            <a:off x="1992200" y="1487065"/>
            <a:ext cx="2346900" cy="11604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dirty="0"/>
              <a:t>Las consideraciones que intentan caracterizar a las escuelas educativas son las que forman parte de este apartado de exigencia y declive </a:t>
            </a:r>
            <a:endParaRPr dirty="0"/>
          </a:p>
        </p:txBody>
      </p:sp>
      <p:sp>
        <p:nvSpPr>
          <p:cNvPr id="2153" name="Google Shape;2153;p51"/>
          <p:cNvSpPr txBox="1">
            <a:spLocks noGrp="1"/>
          </p:cNvSpPr>
          <p:nvPr>
            <p:ph type="subTitle" idx="4"/>
          </p:nvPr>
        </p:nvSpPr>
        <p:spPr>
          <a:xfrm>
            <a:off x="5930775" y="1750161"/>
            <a:ext cx="2346900" cy="6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dirty="0"/>
              <a:t>Se decía que las escuelas de antes si funcionaban</a:t>
            </a:r>
            <a:endParaRPr dirty="0"/>
          </a:p>
        </p:txBody>
      </p:sp>
      <p:sp>
        <p:nvSpPr>
          <p:cNvPr id="2155" name="Google Shape;2155;p51"/>
          <p:cNvSpPr txBox="1">
            <a:spLocks noGrp="1"/>
          </p:cNvSpPr>
          <p:nvPr>
            <p:ph type="subTitle" idx="6"/>
          </p:nvPr>
        </p:nvSpPr>
        <p:spPr>
          <a:xfrm>
            <a:off x="1992200" y="3393339"/>
            <a:ext cx="2399246" cy="6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dirty="0"/>
              <a:t>A la escuela solo se le solía ver como un maestro, varios alumnos, clases y ya, no se les daba el verdadero valor que tenían</a:t>
            </a:r>
            <a:endParaRPr dirty="0"/>
          </a:p>
        </p:txBody>
      </p:sp>
      <p:sp>
        <p:nvSpPr>
          <p:cNvPr id="2157" name="Google Shape;2157;p51"/>
          <p:cNvSpPr txBox="1">
            <a:spLocks noGrp="1"/>
          </p:cNvSpPr>
          <p:nvPr>
            <p:ph type="subTitle" idx="8"/>
          </p:nvPr>
        </p:nvSpPr>
        <p:spPr>
          <a:xfrm>
            <a:off x="6004520" y="3158928"/>
            <a:ext cx="2399246" cy="11333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dirty="0"/>
              <a:t>Para los monjes el hecho de que hubiera chicos en un aula juntos a los que se les llamaba alumnos y una autoridad a la que se le llama docente, era algo extraño</a:t>
            </a:r>
            <a:endParaRPr dirty="0"/>
          </a:p>
        </p:txBody>
      </p:sp>
      <p:sp>
        <p:nvSpPr>
          <p:cNvPr id="2158" name="Google Shape;2158;p51"/>
          <p:cNvSpPr txBox="1">
            <a:spLocks noGrp="1"/>
          </p:cNvSpPr>
          <p:nvPr>
            <p:ph type="title" idx="9"/>
          </p:nvPr>
        </p:nvSpPr>
        <p:spPr>
          <a:xfrm>
            <a:off x="713919" y="1634555"/>
            <a:ext cx="1125900" cy="86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1</a:t>
            </a:r>
            <a:endParaRPr dirty="0"/>
          </a:p>
        </p:txBody>
      </p:sp>
      <p:sp>
        <p:nvSpPr>
          <p:cNvPr id="2159" name="Google Shape;2159;p51"/>
          <p:cNvSpPr txBox="1">
            <a:spLocks noGrp="1"/>
          </p:cNvSpPr>
          <p:nvPr>
            <p:ph type="title" idx="13"/>
          </p:nvPr>
        </p:nvSpPr>
        <p:spPr>
          <a:xfrm>
            <a:off x="4652494" y="1634555"/>
            <a:ext cx="1125900" cy="86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3</a:t>
            </a:r>
            <a:endParaRPr dirty="0"/>
          </a:p>
        </p:txBody>
      </p:sp>
      <p:sp>
        <p:nvSpPr>
          <p:cNvPr id="2160" name="Google Shape;2160;p51"/>
          <p:cNvSpPr txBox="1">
            <a:spLocks noGrp="1"/>
          </p:cNvSpPr>
          <p:nvPr>
            <p:ph type="title" idx="14"/>
          </p:nvPr>
        </p:nvSpPr>
        <p:spPr>
          <a:xfrm>
            <a:off x="713919" y="3046153"/>
            <a:ext cx="1125900" cy="86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3</a:t>
            </a:r>
            <a:endParaRPr dirty="0"/>
          </a:p>
        </p:txBody>
      </p:sp>
      <p:sp>
        <p:nvSpPr>
          <p:cNvPr id="2161" name="Google Shape;2161;p51"/>
          <p:cNvSpPr txBox="1">
            <a:spLocks noGrp="1"/>
          </p:cNvSpPr>
          <p:nvPr>
            <p:ph type="title" idx="15"/>
          </p:nvPr>
        </p:nvSpPr>
        <p:spPr>
          <a:xfrm>
            <a:off x="4652494" y="3046153"/>
            <a:ext cx="1125900" cy="86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04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Google Shape;2166;p52"/>
          <p:cNvSpPr/>
          <p:nvPr/>
        </p:nvSpPr>
        <p:spPr>
          <a:xfrm>
            <a:off x="490175" y="794175"/>
            <a:ext cx="1917839" cy="1556677"/>
          </a:xfrm>
          <a:custGeom>
            <a:avLst/>
            <a:gdLst/>
            <a:ahLst/>
            <a:cxnLst/>
            <a:rect l="l" t="t" r="r" b="b"/>
            <a:pathLst>
              <a:path w="40903" h="34009" extrusionOk="0">
                <a:moveTo>
                  <a:pt x="18631" y="0"/>
                </a:moveTo>
                <a:cubicBezTo>
                  <a:pt x="15269" y="0"/>
                  <a:pt x="5433" y="4918"/>
                  <a:pt x="5433" y="4918"/>
                </a:cubicBezTo>
                <a:cubicBezTo>
                  <a:pt x="5433" y="4918"/>
                  <a:pt x="4904" y="7502"/>
                  <a:pt x="3612" y="9058"/>
                </a:cubicBezTo>
                <a:cubicBezTo>
                  <a:pt x="2335" y="10600"/>
                  <a:pt x="1" y="27189"/>
                  <a:pt x="6725" y="31579"/>
                </a:cubicBezTo>
                <a:cubicBezTo>
                  <a:pt x="9598" y="33455"/>
                  <a:pt x="11150" y="34009"/>
                  <a:pt x="12591" y="34009"/>
                </a:cubicBezTo>
                <a:cubicBezTo>
                  <a:pt x="14522" y="34009"/>
                  <a:pt x="16254" y="33014"/>
                  <a:pt x="20701" y="32871"/>
                </a:cubicBezTo>
                <a:cubicBezTo>
                  <a:pt x="28467" y="32607"/>
                  <a:pt x="36747" y="23035"/>
                  <a:pt x="38817" y="15268"/>
                </a:cubicBezTo>
                <a:cubicBezTo>
                  <a:pt x="40902" y="7502"/>
                  <a:pt x="37276" y="4654"/>
                  <a:pt x="33136" y="2320"/>
                </a:cubicBezTo>
                <a:cubicBezTo>
                  <a:pt x="28981" y="0"/>
                  <a:pt x="21993" y="0"/>
                  <a:pt x="186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9" name="Google Shape;2169;p52"/>
          <p:cNvSpPr txBox="1">
            <a:spLocks noGrp="1"/>
          </p:cNvSpPr>
          <p:nvPr>
            <p:ph type="subTitle" idx="1"/>
          </p:nvPr>
        </p:nvSpPr>
        <p:spPr>
          <a:xfrm>
            <a:off x="1154160" y="2827404"/>
            <a:ext cx="4260000" cy="3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dirty="0"/>
              <a:t>La alfabetización universal a la que aún en la actualidad se sigue apostolado, ha ido creciendo y esa subida no solo remite al acrecentamiento de conocidos, si no que incluye también habilidades, competencias y aprendizajes complejos. </a:t>
            </a:r>
            <a:endParaRPr dirty="0"/>
          </a:p>
        </p:txBody>
      </p:sp>
      <p:sp>
        <p:nvSpPr>
          <p:cNvPr id="2197" name="Google Shape;2197;p52"/>
          <p:cNvSpPr/>
          <p:nvPr/>
        </p:nvSpPr>
        <p:spPr>
          <a:xfrm>
            <a:off x="6826252" y="2531951"/>
            <a:ext cx="2417937" cy="2860643"/>
          </a:xfrm>
          <a:custGeom>
            <a:avLst/>
            <a:gdLst/>
            <a:ahLst/>
            <a:cxnLst/>
            <a:rect l="l" t="t" r="r" b="b"/>
            <a:pathLst>
              <a:path w="28761" h="32666" extrusionOk="0">
                <a:moveTo>
                  <a:pt x="28761" y="1"/>
                </a:moveTo>
                <a:lnTo>
                  <a:pt x="27043" y="808"/>
                </a:lnTo>
                <a:cubicBezTo>
                  <a:pt x="27043" y="808"/>
                  <a:pt x="26016" y="1616"/>
                  <a:pt x="25781" y="1953"/>
                </a:cubicBezTo>
                <a:cubicBezTo>
                  <a:pt x="25546" y="2306"/>
                  <a:pt x="24973" y="3333"/>
                  <a:pt x="24973" y="3333"/>
                </a:cubicBezTo>
                <a:lnTo>
                  <a:pt x="24166" y="5169"/>
                </a:lnTo>
                <a:cubicBezTo>
                  <a:pt x="24166" y="5169"/>
                  <a:pt x="22903" y="6328"/>
                  <a:pt x="22096" y="6783"/>
                </a:cubicBezTo>
                <a:cubicBezTo>
                  <a:pt x="21288" y="7239"/>
                  <a:pt x="19409" y="9162"/>
                  <a:pt x="19409" y="9162"/>
                </a:cubicBezTo>
                <a:lnTo>
                  <a:pt x="18866" y="9896"/>
                </a:lnTo>
                <a:cubicBezTo>
                  <a:pt x="18866" y="9896"/>
                  <a:pt x="17148" y="10586"/>
                  <a:pt x="16458" y="10923"/>
                </a:cubicBezTo>
                <a:cubicBezTo>
                  <a:pt x="15754" y="11276"/>
                  <a:pt x="15298" y="11158"/>
                  <a:pt x="14843" y="11496"/>
                </a:cubicBezTo>
                <a:cubicBezTo>
                  <a:pt x="14374" y="11848"/>
                  <a:pt x="13801" y="13331"/>
                  <a:pt x="13801" y="13331"/>
                </a:cubicBezTo>
                <a:lnTo>
                  <a:pt x="13228" y="14491"/>
                </a:lnTo>
                <a:cubicBezTo>
                  <a:pt x="12994" y="14946"/>
                  <a:pt x="13111" y="15284"/>
                  <a:pt x="12891" y="15753"/>
                </a:cubicBezTo>
                <a:cubicBezTo>
                  <a:pt x="12656" y="16209"/>
                  <a:pt x="12538" y="16443"/>
                  <a:pt x="11731" y="16899"/>
                </a:cubicBezTo>
                <a:cubicBezTo>
                  <a:pt x="11026" y="17266"/>
                  <a:pt x="10307" y="17574"/>
                  <a:pt x="9544" y="17823"/>
                </a:cubicBezTo>
                <a:cubicBezTo>
                  <a:pt x="9544" y="17823"/>
                  <a:pt x="7297" y="18895"/>
                  <a:pt x="7576" y="19042"/>
                </a:cubicBezTo>
                <a:cubicBezTo>
                  <a:pt x="7841" y="19174"/>
                  <a:pt x="6372" y="19659"/>
                  <a:pt x="6372" y="19659"/>
                </a:cubicBezTo>
                <a:lnTo>
                  <a:pt x="5873" y="21611"/>
                </a:lnTo>
                <a:lnTo>
                  <a:pt x="3113" y="24371"/>
                </a:lnTo>
                <a:lnTo>
                  <a:pt x="2188" y="24723"/>
                </a:lnTo>
                <a:lnTo>
                  <a:pt x="412" y="31403"/>
                </a:lnTo>
                <a:lnTo>
                  <a:pt x="1" y="32666"/>
                </a:lnTo>
                <a:lnTo>
                  <a:pt x="7253" y="26793"/>
                </a:lnTo>
                <a:lnTo>
                  <a:pt x="12832" y="22551"/>
                </a:lnTo>
                <a:lnTo>
                  <a:pt x="12832" y="22551"/>
                </a:lnTo>
                <a:cubicBezTo>
                  <a:pt x="12832" y="22551"/>
                  <a:pt x="10650" y="28291"/>
                  <a:pt x="11040" y="28291"/>
                </a:cubicBezTo>
                <a:cubicBezTo>
                  <a:pt x="11084" y="28291"/>
                  <a:pt x="11160" y="28218"/>
                  <a:pt x="11276" y="28056"/>
                </a:cubicBezTo>
                <a:cubicBezTo>
                  <a:pt x="12421" y="26456"/>
                  <a:pt x="13463" y="26001"/>
                  <a:pt x="15416" y="25311"/>
                </a:cubicBezTo>
                <a:cubicBezTo>
                  <a:pt x="17369" y="24621"/>
                  <a:pt x="20143" y="21919"/>
                  <a:pt x="20143" y="21919"/>
                </a:cubicBezTo>
                <a:lnTo>
                  <a:pt x="23241" y="17941"/>
                </a:lnTo>
                <a:lnTo>
                  <a:pt x="24738" y="17148"/>
                </a:lnTo>
                <a:lnTo>
                  <a:pt x="26236" y="16913"/>
                </a:lnTo>
                <a:cubicBezTo>
                  <a:pt x="26236" y="16913"/>
                  <a:pt x="26551" y="18104"/>
                  <a:pt x="26793" y="18104"/>
                </a:cubicBezTo>
                <a:cubicBezTo>
                  <a:pt x="26841" y="18104"/>
                  <a:pt x="26887" y="18056"/>
                  <a:pt x="26926" y="17941"/>
                </a:cubicBezTo>
                <a:cubicBezTo>
                  <a:pt x="27161" y="17251"/>
                  <a:pt x="27719" y="14740"/>
                  <a:pt x="27719" y="14740"/>
                </a:cubicBezTo>
                <a:lnTo>
                  <a:pt x="28071" y="11613"/>
                </a:lnTo>
                <a:lnTo>
                  <a:pt x="2876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8" name="Google Shape;2198;p52"/>
          <p:cNvSpPr/>
          <p:nvPr/>
        </p:nvSpPr>
        <p:spPr>
          <a:xfrm>
            <a:off x="6857716" y="3328598"/>
            <a:ext cx="2417901" cy="2044185"/>
          </a:xfrm>
          <a:custGeom>
            <a:avLst/>
            <a:gdLst/>
            <a:ahLst/>
            <a:cxnLst/>
            <a:rect l="l" t="t" r="r" b="b"/>
            <a:pathLst>
              <a:path w="32353" h="26258" extrusionOk="0">
                <a:moveTo>
                  <a:pt x="31662" y="0"/>
                </a:moveTo>
                <a:cubicBezTo>
                  <a:pt x="31662" y="0"/>
                  <a:pt x="28917" y="0"/>
                  <a:pt x="27361" y="1894"/>
                </a:cubicBezTo>
                <a:cubicBezTo>
                  <a:pt x="25790" y="3788"/>
                  <a:pt x="24674" y="4654"/>
                  <a:pt x="24674" y="4654"/>
                </a:cubicBezTo>
                <a:cubicBezTo>
                  <a:pt x="24674" y="4654"/>
                  <a:pt x="23734" y="6812"/>
                  <a:pt x="21664" y="7590"/>
                </a:cubicBezTo>
                <a:cubicBezTo>
                  <a:pt x="19116" y="8543"/>
                  <a:pt x="17643" y="8755"/>
                  <a:pt x="16835" y="8755"/>
                </a:cubicBezTo>
                <a:cubicBezTo>
                  <a:pt x="16187" y="8755"/>
                  <a:pt x="15968" y="8618"/>
                  <a:pt x="15968" y="8618"/>
                </a:cubicBezTo>
                <a:cubicBezTo>
                  <a:pt x="14500" y="8882"/>
                  <a:pt x="13105" y="9411"/>
                  <a:pt x="11828" y="10189"/>
                </a:cubicBezTo>
                <a:cubicBezTo>
                  <a:pt x="10962" y="10703"/>
                  <a:pt x="9230" y="11393"/>
                  <a:pt x="8892" y="12083"/>
                </a:cubicBezTo>
                <a:cubicBezTo>
                  <a:pt x="8540" y="12773"/>
                  <a:pt x="7688" y="14329"/>
                  <a:pt x="7688" y="14329"/>
                </a:cubicBezTo>
                <a:cubicBezTo>
                  <a:pt x="7688" y="14329"/>
                  <a:pt x="3886" y="18381"/>
                  <a:pt x="3533" y="19673"/>
                </a:cubicBezTo>
                <a:cubicBezTo>
                  <a:pt x="3196" y="20964"/>
                  <a:pt x="2682" y="20876"/>
                  <a:pt x="2153" y="22095"/>
                </a:cubicBezTo>
                <a:cubicBezTo>
                  <a:pt x="1537" y="23446"/>
                  <a:pt x="847" y="24781"/>
                  <a:pt x="83" y="26059"/>
                </a:cubicBezTo>
                <a:cubicBezTo>
                  <a:pt x="0" y="26199"/>
                  <a:pt x="70" y="26257"/>
                  <a:pt x="246" y="26257"/>
                </a:cubicBezTo>
                <a:cubicBezTo>
                  <a:pt x="1157" y="26257"/>
                  <a:pt x="4913" y="24679"/>
                  <a:pt x="4913" y="24679"/>
                </a:cubicBezTo>
                <a:cubicBezTo>
                  <a:pt x="4913" y="24679"/>
                  <a:pt x="6822" y="24679"/>
                  <a:pt x="9582" y="24855"/>
                </a:cubicBezTo>
                <a:cubicBezTo>
                  <a:pt x="12342" y="25031"/>
                  <a:pt x="18390" y="25031"/>
                  <a:pt x="18390" y="25031"/>
                </a:cubicBezTo>
                <a:lnTo>
                  <a:pt x="26671" y="24855"/>
                </a:lnTo>
                <a:lnTo>
                  <a:pt x="32352" y="25031"/>
                </a:lnTo>
                <a:lnTo>
                  <a:pt x="3166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23E7E1F-8251-4918-A742-35F639DBE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738" y="467955"/>
            <a:ext cx="2957205" cy="28606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6135D2C-3BEE-4896-99FD-8037EDFE4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100" y="2505556"/>
            <a:ext cx="2053424" cy="2053424"/>
          </a:xfrm>
          <a:prstGeom prst="rect">
            <a:avLst/>
          </a:prstGeom>
        </p:spPr>
      </p:pic>
      <p:sp>
        <p:nvSpPr>
          <p:cNvPr id="2203" name="Google Shape;2203;p53"/>
          <p:cNvSpPr txBox="1">
            <a:spLocks noGrp="1"/>
          </p:cNvSpPr>
          <p:nvPr>
            <p:ph type="title"/>
          </p:nvPr>
        </p:nvSpPr>
        <p:spPr>
          <a:xfrm>
            <a:off x="1062385" y="425054"/>
            <a:ext cx="50037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accent4">
                    <a:lumMod val="75000"/>
                  </a:schemeClr>
                </a:solidFill>
              </a:rPr>
              <a:t>Fragmentación y extrañeza </a:t>
            </a:r>
            <a:endParaRPr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204" name="Google Shape;2204;p53"/>
          <p:cNvSpPr txBox="1">
            <a:spLocks noGrp="1"/>
          </p:cNvSpPr>
          <p:nvPr>
            <p:ph type="subTitle" idx="1"/>
          </p:nvPr>
        </p:nvSpPr>
        <p:spPr>
          <a:xfrm>
            <a:off x="2470432" y="2113268"/>
            <a:ext cx="4045200" cy="14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MX" dirty="0"/>
              <a:t>Preocupado por una escuela más justa, el autor sostiene que tal política, si bien podrá crear nuevas injusticias, también puede atenuar muchas de las existentes.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MX" dirty="0"/>
              <a:t>Flexibilizar las estrategias, los posicionamientos y las colocaciones, el uso de los tiempos y espacios escolares suena más acorde con la necesidad de atenuar las diferencias y democratizar la escuela.</a:t>
            </a:r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4095E11-B30F-4A13-98B9-1A5880FF4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632" y="671558"/>
            <a:ext cx="2283646" cy="228364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958FDF0-BA39-4278-8356-C2FE5C644A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28" b="98243" l="10000" r="90000">
                        <a14:foregroundMark x1="29889" y1="9517" x2="40222" y2="7174"/>
                        <a14:foregroundMark x1="40222" y1="7174" x2="59778" y2="10688"/>
                        <a14:foregroundMark x1="59778" y1="10688" x2="71444" y2="21083"/>
                        <a14:foregroundMark x1="71444" y1="21083" x2="76667" y2="49488"/>
                        <a14:foregroundMark x1="54333" y1="92240" x2="59667" y2="96340"/>
                        <a14:foregroundMark x1="52778" y1="98975" x2="61111" y2="98243"/>
                        <a14:foregroundMark x1="61111" y1="98243" x2="61444" y2="97950"/>
                        <a14:foregroundMark x1="62444" y1="89751" x2="62778" y2="950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21952" y="82062"/>
            <a:ext cx="3645654" cy="2766646"/>
          </a:xfrm>
          <a:prstGeom prst="rect">
            <a:avLst/>
          </a:prstGeom>
        </p:spPr>
      </p:pic>
      <p:sp>
        <p:nvSpPr>
          <p:cNvPr id="2272" name="Google Shape;2272;p54"/>
          <p:cNvSpPr txBox="1">
            <a:spLocks noGrp="1"/>
          </p:cNvSpPr>
          <p:nvPr>
            <p:ph type="subTitle" idx="1"/>
          </p:nvPr>
        </p:nvSpPr>
        <p:spPr>
          <a:xfrm>
            <a:off x="1701034" y="1465385"/>
            <a:ext cx="6234300" cy="14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600" dirty="0"/>
              <a:t>Uno de los propósitos de alcanzar ese básico educativo común en alza, nos lleva a reparar específicamente en las condiciones que se generan para enseñar. Para Dubet, el reconocimiento lleva a atenuar y hasta a suspender las contradicciones entre merito e igualdad, “protegiendo a los individuos de la desvalorización de sí mismos y de la culpabilidad”.</a:t>
            </a:r>
            <a:endParaRPr sz="16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565E0FC-526B-4A18-9009-1219CA67BE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944" y="2773608"/>
            <a:ext cx="2806180" cy="20068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p55"/>
          <p:cNvSpPr txBox="1">
            <a:spLocks noGrp="1"/>
          </p:cNvSpPr>
          <p:nvPr>
            <p:ph type="title"/>
          </p:nvPr>
        </p:nvSpPr>
        <p:spPr>
          <a:xfrm>
            <a:off x="389313" y="883603"/>
            <a:ext cx="3642000" cy="10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Cecile nos cuenta…</a:t>
            </a:r>
            <a:endParaRPr sz="4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93" name="Google Shape;2293;p55"/>
          <p:cNvSpPr txBox="1">
            <a:spLocks noGrp="1"/>
          </p:cNvSpPr>
          <p:nvPr>
            <p:ph type="subTitle" idx="1"/>
          </p:nvPr>
        </p:nvSpPr>
        <p:spPr>
          <a:xfrm>
            <a:off x="493703" y="2294682"/>
            <a:ext cx="3757800" cy="6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Este apartado en general nos narra el libro de la autora George Steiner y las consecuencias que este trajo.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dirty="0"/>
          </a:p>
        </p:txBody>
      </p:sp>
      <p:sp>
        <p:nvSpPr>
          <p:cNvPr id="130" name="CuadroTexto 129">
            <a:extLst>
              <a:ext uri="{FF2B5EF4-FFF2-40B4-BE49-F238E27FC236}">
                <a16:creationId xmlns:a16="http://schemas.microsoft.com/office/drawing/2014/main" id="{DA887D19-03DA-49F3-9E11-AA554ABDD66D}"/>
              </a:ext>
            </a:extLst>
          </p:cNvPr>
          <p:cNvSpPr txBox="1"/>
          <p:nvPr/>
        </p:nvSpPr>
        <p:spPr>
          <a:xfrm>
            <a:off x="1428852" y="2915410"/>
            <a:ext cx="372219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dirty="0">
                <a:latin typeface="Kulim Park" panose="020B0604020202020204" charset="0"/>
              </a:rPr>
              <a:t>El libro de George Steiner trata un poco sobre le dialogo entre una joven profesora de literatura de reconocimiento internacional en el que se elogia la transmisión. La historia trata mas o menos de que la profesora cuenta que trabajo en las clases de un chico muy inteligente con autores y obras clásicas con el deseo de guiar a sus alumnos por otros derroteros.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F3E81D9-EA50-48D6-AEB8-0EFF49A777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670" b="93466" l="6471" r="94706">
                        <a14:foregroundMark x1="22745" y1="18750" x2="16863" y2="36364"/>
                        <a14:foregroundMark x1="16863" y1="36364" x2="12941" y2="71875"/>
                        <a14:foregroundMark x1="12941" y1="71875" x2="59175" y2="88688"/>
                        <a14:foregroundMark x1="77940" y1="81911" x2="89804" y2="53977"/>
                        <a14:foregroundMark x1="89804" y1="53977" x2="90784" y2="34943"/>
                        <a14:foregroundMark x1="90784" y1="34943" x2="89412" y2="31534"/>
                        <a14:foregroundMark x1="10000" y1="67330" x2="6471" y2="93466"/>
                        <a14:foregroundMark x1="48431" y1="91477" x2="50980" y2="93466"/>
                        <a14:foregroundMark x1="94706" y1="80966" x2="93922" y2="51420"/>
                        <a14:foregroundMark x1="32941" y1="7670" x2="32941" y2="7670"/>
                        <a14:backgroundMark x1="58627" y1="90057" x2="81373" y2="849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92424" y="377388"/>
            <a:ext cx="4045786" cy="279238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1" name="Google Shape;2421;p56"/>
          <p:cNvSpPr txBox="1">
            <a:spLocks noGrp="1"/>
          </p:cNvSpPr>
          <p:nvPr>
            <p:ph type="title"/>
          </p:nvPr>
        </p:nvSpPr>
        <p:spPr>
          <a:xfrm>
            <a:off x="713250" y="602111"/>
            <a:ext cx="7717500" cy="6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 formación!</a:t>
            </a:r>
            <a:endParaRPr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22" name="Google Shape;2422;p56"/>
          <p:cNvSpPr txBox="1">
            <a:spLocks noGrp="1"/>
          </p:cNvSpPr>
          <p:nvPr>
            <p:ph type="subTitle" idx="1"/>
          </p:nvPr>
        </p:nvSpPr>
        <p:spPr>
          <a:xfrm>
            <a:off x="868938" y="1838229"/>
            <a:ext cx="2714100" cy="9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dirty="0"/>
              <a:t>•Los nuevos escenarios escolares provocan enigmas e incertidumbre, pero los maestros lo pueden sobrellevar si están bien preparados.•	</a:t>
            </a:r>
            <a:endParaRPr dirty="0"/>
          </a:p>
        </p:txBody>
      </p:sp>
      <p:sp>
        <p:nvSpPr>
          <p:cNvPr id="2424" name="Google Shape;2424;p56"/>
          <p:cNvSpPr txBox="1">
            <a:spLocks noGrp="1"/>
          </p:cNvSpPr>
          <p:nvPr>
            <p:ph type="subTitle" idx="3"/>
          </p:nvPr>
        </p:nvSpPr>
        <p:spPr>
          <a:xfrm>
            <a:off x="3047847" y="3480297"/>
            <a:ext cx="2714100" cy="9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MX" dirty="0"/>
              <a:t>La experimentación y el ensayo ayudan a los maestros a ejercitarse y en un futuro enfrentar las variadas, complejas y variables escenas escolares.</a:t>
            </a:r>
            <a:endParaRPr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C334CEF-0FD4-4B98-B6B0-915AE42F7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82" b="94474" l="4106" r="96579">
                        <a14:foregroundMark x1="9189" y1="31775" x2="4790" y2="54198"/>
                        <a14:foregroundMark x1="24731" y1="40383" x2="27761" y2="46334"/>
                        <a14:foregroundMark x1="4203" y1="38576" x2="4594" y2="45484"/>
                        <a14:foregroundMark x1="23754" y1="64081" x2="20821" y2="82147"/>
                        <a14:foregroundMark x1="20821" y1="82147" x2="16911" y2="87779"/>
                        <a14:foregroundMark x1="38319" y1="94580" x2="67937" y2="93092"/>
                        <a14:foregroundMark x1="68622" y1="93092" x2="72825" y2="92880"/>
                        <a14:foregroundMark x1="22092" y1="64081" x2="18573" y2="72689"/>
                        <a14:foregroundMark x1="18573" y1="72689" x2="18084" y2="73114"/>
                        <a14:foregroundMark x1="48387" y1="8608" x2="57283" y2="7226"/>
                        <a14:foregroundMark x1="57283" y1="7226" x2="66960" y2="9671"/>
                        <a14:foregroundMark x1="66960" y1="9671" x2="68817" y2="19766"/>
                        <a14:foregroundMark x1="73216" y1="31137" x2="99120" y2="34219"/>
                        <a14:foregroundMark x1="99120" y1="34219" x2="95992" y2="42933"/>
                        <a14:foregroundMark x1="95992" y1="42933" x2="96676" y2="43039"/>
                        <a14:foregroundMark x1="49756" y1="4145" x2="63539" y2="4782"/>
                        <a14:foregroundMark x1="63539" y1="4782" x2="63148" y2="5526"/>
                        <a14:foregroundMark x1="74878" y1="24336" x2="87781" y2="24548"/>
                        <a14:foregroundMark x1="91789" y1="28480" x2="76931" y2="27524"/>
                        <a14:foregroundMark x1="76931" y1="27524" x2="77419" y2="27205"/>
                        <a14:foregroundMark x1="84360" y1="61424" x2="86901" y2="71945"/>
                        <a14:foregroundMark x1="61486" y1="23273" x2="61486" y2="29012"/>
                        <a14:foregroundMark x1="18866" y1="63231" x2="15640" y2="74176"/>
                        <a14:foregroundMark x1="15640" y1="74176" x2="15640" y2="74176"/>
                        <a14:foregroundMark x1="14663" y1="68969" x2="15249" y2="70670"/>
                        <a14:foregroundMark x1="13685" y1="71307" x2="13685" y2="71307"/>
                        <a14:foregroundMark x1="13881" y1="69394" x2="13881" y2="69394"/>
                        <a14:foregroundMark x1="13881" y1="69819" x2="13881" y2="69819"/>
                        <a14:foregroundMark x1="13099" y1="69182" x2="12219" y2="70670"/>
                        <a14:foregroundMark x1="90420" y1="70032" x2="90616" y2="69394"/>
                        <a14:foregroundMark x1="90616" y1="69182" x2="91398" y2="69819"/>
                        <a14:foregroundMark x1="91789" y1="69394" x2="91202" y2="69607"/>
                        <a14:foregroundMark x1="91007" y1="69819" x2="91007" y2="69819"/>
                        <a14:foregroundMark x1="89932" y1="71307" x2="89932" y2="71307"/>
                        <a14:foregroundMark x1="85337" y1="61211" x2="91593" y2="74601"/>
                        <a14:foregroundMark x1="88563" y1="62593" x2="93157" y2="72476"/>
                        <a14:foregroundMark x1="96481" y1="30925" x2="83089" y2="241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150873"/>
            <a:ext cx="3165351" cy="291162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adroTexto 158">
            <a:extLst>
              <a:ext uri="{FF2B5EF4-FFF2-40B4-BE49-F238E27FC236}">
                <a16:creationId xmlns:a16="http://schemas.microsoft.com/office/drawing/2014/main" id="{3BC33DA0-7437-4B74-B04D-B19F44D68250}"/>
              </a:ext>
            </a:extLst>
          </p:cNvPr>
          <p:cNvSpPr txBox="1"/>
          <p:nvPr/>
        </p:nvSpPr>
        <p:spPr>
          <a:xfrm>
            <a:off x="372534" y="2188199"/>
            <a:ext cx="384951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dirty="0"/>
              <a:t>La práctica implica un trabajo distanciado de la escena que permita analizar, reflexionar y capitalizar las acciones desarrolladas. </a:t>
            </a:r>
          </a:p>
          <a:p>
            <a:pPr algn="just"/>
            <a:r>
              <a:rPr lang="es-MX" dirty="0"/>
              <a:t>La confrontación con marcos conceptuales provenientes de diferentes disciplinas (incluyendo la educativa) y el aprender por experiencia.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A673E0C-9F06-4B24-A687-506E67DAC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222" y="2188199"/>
            <a:ext cx="4549423" cy="2388447"/>
          </a:xfrm>
          <a:prstGeom prst="round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ruits and Vegetables Vocabulary for Pre-K by Slidesgo">
  <a:themeElements>
    <a:clrScheme name="Simple Light">
      <a:dk1>
        <a:srgbClr val="0F0C0D"/>
      </a:dk1>
      <a:lt1>
        <a:srgbClr val="F3E4C7"/>
      </a:lt1>
      <a:dk2>
        <a:srgbClr val="4E6D4C"/>
      </a:dk2>
      <a:lt2>
        <a:srgbClr val="538084"/>
      </a:lt2>
      <a:accent1>
        <a:srgbClr val="DD6E1B"/>
      </a:accent1>
      <a:accent2>
        <a:srgbClr val="E79F87"/>
      </a:accent2>
      <a:accent3>
        <a:srgbClr val="EBB056"/>
      </a:accent3>
      <a:accent4>
        <a:srgbClr val="B63848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572</Words>
  <Application>Microsoft Office PowerPoint</Application>
  <PresentationFormat>Presentación en pantalla (16:9)</PresentationFormat>
  <Paragraphs>35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Kulim Park</vt:lpstr>
      <vt:lpstr>Roboto Condensed Light</vt:lpstr>
      <vt:lpstr>Mystery Quest</vt:lpstr>
      <vt:lpstr>Times New Roman</vt:lpstr>
      <vt:lpstr>Calibri</vt:lpstr>
      <vt:lpstr>Arial</vt:lpstr>
      <vt:lpstr>Fruits and Vegetables Vocabulary for Pre-K by Slidesgo</vt:lpstr>
      <vt:lpstr>Algunas claves para afrontar los desafíos de enseñar hoy </vt:lpstr>
      <vt:lpstr>Diagnostico y alternativas del oficio de enseñar: </vt:lpstr>
      <vt:lpstr>Exigencia y declive’</vt:lpstr>
      <vt:lpstr>Presentación de PowerPoint</vt:lpstr>
      <vt:lpstr>Fragmentación y extrañeza </vt:lpstr>
      <vt:lpstr>Presentación de PowerPoint</vt:lpstr>
      <vt:lpstr>Cecile nos cuenta…</vt:lpstr>
      <vt:lpstr>La formación!</vt:lpstr>
      <vt:lpstr>Presentación de PowerPoint</vt:lpstr>
      <vt:lpstr>Video…</vt:lpstr>
      <vt:lpstr>Bibliohgrafía </vt:lpstr>
      <vt:lpstr>Great work!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Fruits and Vegetables Vocabulary for Pre-K</dc:title>
  <dc:creator>Toshiba</dc:creator>
  <cp:lastModifiedBy>05PJN0713D VALRI INSTITUTO BILINGUE</cp:lastModifiedBy>
  <cp:revision>12</cp:revision>
  <dcterms:modified xsi:type="dcterms:W3CDTF">2021-11-18T18:27:35Z</dcterms:modified>
</cp:coreProperties>
</file>