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44034-40E3-564C-8876-F0CED709E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202D55-8DC7-D845-B8B2-8B78B6FF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E3FAA0-218B-8445-9450-BF40C867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290F3-3486-2344-AFC6-5BDE72D3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7AFD1-AB00-D842-92AB-7F14390D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439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3F4A5-072F-494A-8525-12AE0378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6D7197-1D8B-1443-B8A9-CE43E5479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72F2D-3867-DA43-BA50-676798D9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FE1D2-5149-1C47-B32A-8760360D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870C7-F3F9-9C46-A87E-CF403377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17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857F83-E1EC-F046-8983-8B8811D7E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16AD67-0386-7547-89FC-DC9F59DB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0248E9-4D8E-9F46-80FE-C6E4C166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BFB0B4-1775-9B42-B94F-3760378A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6F5D9-8BFE-BE49-A0FF-9F04DC9D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142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5B149-05A2-CF40-B973-07D7C679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8B5A2-9D67-0941-967C-D21B05E15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6D48A-1CC6-2542-9159-DBE6419E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3BE9A-CCC2-E040-A038-A244180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7E6F6-EDB9-9D4D-B2F6-9592B92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0450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0EC69-4CF7-104E-A80A-A6F68B5B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479FB-F5F4-AC4F-9A87-A28F9FEF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C637B-5C56-5641-A248-513BAC50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53507-A4D5-634D-A886-9CD6DB6E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6AF5E9-2FAF-6640-B2CC-8E7CEF1A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9689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8B8DA-9FBC-3D47-92DF-6EE283CA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08AE36-A4B5-8A47-8CC8-F1A4BE759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B81C29-F730-DC43-BE65-CFBDB045A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5AC91-6822-6D4D-9E11-1770CBA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DB7F81-D590-F647-9201-C6883915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2FEEF-3B8B-0340-A715-5D1595C0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701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662C6-9B61-BF44-A3CD-0155B6CB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ECACB7-22A5-C243-A800-72C380A0A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40670E-CC78-A245-AE8B-252C50C85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6193A8-4960-8746-B305-FC060FA0D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B6ED57-67A2-034C-A385-ADCD8763F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07C797-B55C-9045-8703-D32254BC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634C56-B1B6-8740-8363-A7BFDBDE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E074E3-8688-1A48-86C6-AAC3263D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424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8415F-4690-6E40-B6F1-68AC75A7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30E5B1-646F-DF45-980F-4E75C2AB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CCC3A4-5C80-B142-825D-A2B2D5B3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1E521A-C781-DC4B-86E7-6374B512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961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0606C8-8575-8149-B1A5-0196D5B7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BE90D2-6F92-F74A-96ED-4A9C6DC5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F07E57-52D9-8748-B22C-9B3A67A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984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F7867-CC3C-0D45-9920-E592D566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936D1-F3F6-A247-A9A4-DC03B9CB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FD0BA-46A9-D848-9E60-59EF2EF76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35FBD8-D7AB-E340-AF54-75B66CEE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557BC9-F4C7-094E-82E8-0A62413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832B7-305E-AD44-AF09-9A7C9AB5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466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D6B39-DAE0-974C-879E-4B068F9A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E03C80-5EE4-8442-948D-0B394B8E5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810B6-67A3-F645-9792-E5761668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C9812-92DC-194A-B7A0-8D5AA111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DF7DF6-C31D-864D-B611-B043077A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81859-CB2E-904D-A5EC-0A717AA1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2291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BAD5AC-6D9C-2249-8415-93760DB0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9A3BF-A2E3-FE43-8DD3-49C05D9C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E2708-B5D4-BC4D-8854-EE6D82D4D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A7DA-3EDB-A84E-BA20-9CECF62BFA79}" type="datetimeFigureOut">
              <a:rPr lang="es-US" smtClean="0"/>
              <a:t>11/18/2021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11DCE5-2918-9E49-A8D4-EC3C9E0C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D8833-1E90-4243-9933-01B413E1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EC42-907B-5940-A165-FF722781BAE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31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9C945E89-749F-D848-80BA-56FFB9581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66"/>
            <a:ext cx="12231584" cy="68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B1D43DF-7597-C944-BE97-A8BE0D839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D6F228D-6C89-9B42-B7EF-351AB642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A350A52-3201-0D44-AF78-851C412A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F685462-7B36-4F47-9AEA-E263C527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C37918-231D-2645-9033-9427ABC10AC1}"/>
              </a:ext>
            </a:extLst>
          </p:cNvPr>
          <p:cNvSpPr txBox="1"/>
          <p:nvPr/>
        </p:nvSpPr>
        <p:spPr>
          <a:xfrm>
            <a:off x="1745178" y="2017321"/>
            <a:ext cx="359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https://youtu.be/TknzuqkE74o</a:t>
            </a:r>
          </a:p>
        </p:txBody>
      </p:sp>
    </p:spTree>
    <p:extLst>
      <p:ext uri="{BB962C8B-B14F-4D97-AF65-F5344CB8AC3E}">
        <p14:creationId xmlns:p14="http://schemas.microsoft.com/office/powerpoint/2010/main" val="21860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57B49CCA-122D-8B4C-90BE-7503CE4A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93990CA1-65BC-B346-8E5E-77F188FE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499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9D8472B5-F6A4-1F43-856B-5CE48BA5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97FF56EC-968E-3448-9DB5-1786765D3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CBC1D13-05A1-074C-B608-3FD7F351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D93AC61-EDEA-7248-9D5A-68CBB1401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C2199A1-948A-B44E-86BD-D62A4D8F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86894E8-4E1D-7C46-A4F3-8FAF60E8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6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BRICIA FERNANDA GONZALEZ GONZALEZ</dc:creator>
  <cp:lastModifiedBy>BRICIA FERNANDA GONZALEZ GONZALEZ</cp:lastModifiedBy>
  <cp:revision>1</cp:revision>
  <dcterms:created xsi:type="dcterms:W3CDTF">2021-11-19T01:03:07Z</dcterms:created>
  <dcterms:modified xsi:type="dcterms:W3CDTF">2021-11-19T01:12:05Z</dcterms:modified>
</cp:coreProperties>
</file>