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6" r:id="rId1"/>
  </p:sldMasterIdLst>
  <p:notesMasterIdLst>
    <p:notesMasterId r:id="rId9"/>
  </p:notesMasterIdLst>
  <p:sldIdLst>
    <p:sldId id="264" r:id="rId2"/>
    <p:sldId id="256" r:id="rId3"/>
    <p:sldId id="257" r:id="rId4"/>
    <p:sldId id="265" r:id="rId5"/>
    <p:sldId id="263" r:id="rId6"/>
    <p:sldId id="261" r:id="rId7"/>
    <p:sldId id="266" r:id="rId8"/>
  </p:sldIdLst>
  <p:sldSz cx="9144000" cy="5143500" type="screen16x9"/>
  <p:notesSz cx="6858000" cy="9144000"/>
  <p:embeddedFontLst>
    <p:embeddedFont>
      <p:font typeface="Black Han Sans"/>
      <p:regular r:id="rId10"/>
    </p:embeddedFont>
    <p:embeddedFont>
      <p:font typeface="Elephant" panose="02020904090505020303" pitchFamily="18" charset="0"/>
      <p:regular r:id="rId11"/>
      <p:italic r:id="rId12"/>
    </p:embeddedFont>
    <p:embeddedFont>
      <p:font typeface="Krub" pitchFamily="2" charset="-34"/>
      <p:regular r:id="rId13"/>
      <p:bold r:id="rId14"/>
      <p:italic r:id="rId15"/>
      <p:boldItalic r:id="rId16"/>
    </p:embeddedFont>
    <p:embeddedFont>
      <p:font typeface="Krub Medium" pitchFamily="2" charset="-34"/>
      <p:regular r:id="rId17"/>
      <p:bold r:id="rId18"/>
      <p:italic r:id="rId19"/>
      <p:boldItalic r:id="rId20"/>
    </p:embeddedFont>
    <p:embeddedFont>
      <p:font typeface="Roboto Condensed Light" panose="02000000000000000000" pitchFamily="2" charset="0"/>
      <p:regular r:id="rId21"/>
      <p: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8085"/>
    <a:srgbClr val="FFA3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07147F1-90E5-41D7-A05D-ED8ADD003823}">
  <a:tblStyle styleId="{E07147F1-90E5-41D7-A05D-ED8ADD00382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font" Target="fonts/font4.fntdata" /><Relationship Id="rId18" Type="http://schemas.openxmlformats.org/officeDocument/2006/relationships/font" Target="fonts/font9.fntdata" /><Relationship Id="rId26" Type="http://schemas.openxmlformats.org/officeDocument/2006/relationships/tableStyles" Target="tableStyles.xml" /><Relationship Id="rId3" Type="http://schemas.openxmlformats.org/officeDocument/2006/relationships/slide" Target="slides/slide2.xml" /><Relationship Id="rId21" Type="http://schemas.openxmlformats.org/officeDocument/2006/relationships/font" Target="fonts/font12.fntdata" /><Relationship Id="rId7" Type="http://schemas.openxmlformats.org/officeDocument/2006/relationships/slide" Target="slides/slide6.xml" /><Relationship Id="rId12" Type="http://schemas.openxmlformats.org/officeDocument/2006/relationships/font" Target="fonts/font3.fntdata" /><Relationship Id="rId17" Type="http://schemas.openxmlformats.org/officeDocument/2006/relationships/font" Target="fonts/font8.fntdata" /><Relationship Id="rId25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font" Target="fonts/font7.fntdata" /><Relationship Id="rId20" Type="http://schemas.openxmlformats.org/officeDocument/2006/relationships/font" Target="fonts/font11.fntdata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font" Target="fonts/font2.fntdata" /><Relationship Id="rId24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font" Target="fonts/font6.fntdata" /><Relationship Id="rId23" Type="http://schemas.openxmlformats.org/officeDocument/2006/relationships/presProps" Target="presProps.xml" /><Relationship Id="rId10" Type="http://schemas.openxmlformats.org/officeDocument/2006/relationships/font" Target="fonts/font1.fntdata" /><Relationship Id="rId19" Type="http://schemas.openxmlformats.org/officeDocument/2006/relationships/font" Target="fonts/font10.fntdata" /><Relationship Id="rId4" Type="http://schemas.openxmlformats.org/officeDocument/2006/relationships/slide" Target="slides/slide3.xml" /><Relationship Id="rId9" Type="http://schemas.openxmlformats.org/officeDocument/2006/relationships/notesMaster" Target="notesMasters/notesMaster1.xml" /><Relationship Id="rId14" Type="http://schemas.openxmlformats.org/officeDocument/2006/relationships/font" Target="fonts/font5.fntdata" /><Relationship Id="rId22" Type="http://schemas.openxmlformats.org/officeDocument/2006/relationships/font" Target="fonts/font13.fntdata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" name="Google Shape;117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8" name="Google Shape;117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ge6a89b095f_0_2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5" name="Google Shape;1185;ge6a89b095f_0_2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ge6a89b095f_0_2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5" name="Google Shape;1185;ge6a89b095f_0_2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65088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3" name="Google Shape;1273;ge92564c69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4" name="Google Shape;1274;ge92564c69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ge6d3cd26b4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4" name="Google Shape;1234;ge6d3cd26b4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3" name="Google Shape;1273;ge92564c69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4" name="Google Shape;1274;ge92564c69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05054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106487" y="-391655"/>
            <a:ext cx="9747889" cy="5535180"/>
            <a:chOff x="-106487" y="-391655"/>
            <a:chExt cx="9747889" cy="5535180"/>
          </a:xfrm>
        </p:grpSpPr>
        <p:sp>
          <p:nvSpPr>
            <p:cNvPr id="10" name="Google Shape;10;p2"/>
            <p:cNvSpPr/>
            <p:nvPr/>
          </p:nvSpPr>
          <p:spPr>
            <a:xfrm rot="10800000" flipH="1">
              <a:off x="2539550" y="4484375"/>
              <a:ext cx="2177875" cy="659125"/>
            </a:xfrm>
            <a:custGeom>
              <a:avLst/>
              <a:gdLst/>
              <a:ahLst/>
              <a:cxnLst/>
              <a:rect l="l" t="t" r="r" b="b"/>
              <a:pathLst>
                <a:path w="87115" h="26365" extrusionOk="0">
                  <a:moveTo>
                    <a:pt x="0" y="0"/>
                  </a:moveTo>
                  <a:cubicBezTo>
                    <a:pt x="1399" y="4499"/>
                    <a:pt x="3709" y="8845"/>
                    <a:pt x="5259" y="11398"/>
                  </a:cubicBezTo>
                  <a:cubicBezTo>
                    <a:pt x="11599" y="21878"/>
                    <a:pt x="16466" y="23654"/>
                    <a:pt x="27413" y="23654"/>
                  </a:cubicBezTo>
                  <a:cubicBezTo>
                    <a:pt x="27802" y="23654"/>
                    <a:pt x="28198" y="23652"/>
                    <a:pt x="28603" y="23648"/>
                  </a:cubicBezTo>
                  <a:cubicBezTo>
                    <a:pt x="28742" y="23646"/>
                    <a:pt x="28881" y="23645"/>
                    <a:pt x="29021" y="23645"/>
                  </a:cubicBezTo>
                  <a:cubicBezTo>
                    <a:pt x="36196" y="23645"/>
                    <a:pt x="43847" y="25905"/>
                    <a:pt x="50913" y="26292"/>
                  </a:cubicBezTo>
                  <a:cubicBezTo>
                    <a:pt x="51616" y="26342"/>
                    <a:pt x="52310" y="26365"/>
                    <a:pt x="52994" y="26365"/>
                  </a:cubicBezTo>
                  <a:cubicBezTo>
                    <a:pt x="53553" y="26365"/>
                    <a:pt x="54105" y="26350"/>
                    <a:pt x="54652" y="26323"/>
                  </a:cubicBezTo>
                  <a:cubicBezTo>
                    <a:pt x="54774" y="26292"/>
                    <a:pt x="54865" y="26292"/>
                    <a:pt x="54956" y="26292"/>
                  </a:cubicBezTo>
                  <a:cubicBezTo>
                    <a:pt x="63497" y="25654"/>
                    <a:pt x="69515" y="18724"/>
                    <a:pt x="76294" y="13374"/>
                  </a:cubicBezTo>
                  <a:cubicBezTo>
                    <a:pt x="82403" y="8602"/>
                    <a:pt x="85534" y="4924"/>
                    <a:pt x="8711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 rot="10800000" flipH="1">
              <a:off x="0" y="2022400"/>
              <a:ext cx="3322125" cy="3121100"/>
            </a:xfrm>
            <a:custGeom>
              <a:avLst/>
              <a:gdLst/>
              <a:ahLst/>
              <a:cxnLst/>
              <a:rect l="l" t="t" r="r" b="b"/>
              <a:pathLst>
                <a:path w="132885" h="124844" extrusionOk="0">
                  <a:moveTo>
                    <a:pt x="0" y="0"/>
                  </a:moveTo>
                  <a:lnTo>
                    <a:pt x="0" y="124743"/>
                  </a:lnTo>
                  <a:cubicBezTo>
                    <a:pt x="911" y="124811"/>
                    <a:pt x="1792" y="124843"/>
                    <a:pt x="2644" y="124843"/>
                  </a:cubicBezTo>
                  <a:cubicBezTo>
                    <a:pt x="20253" y="124843"/>
                    <a:pt x="25590" y="110917"/>
                    <a:pt x="26779" y="101582"/>
                  </a:cubicBezTo>
                  <a:cubicBezTo>
                    <a:pt x="28207" y="90640"/>
                    <a:pt x="21307" y="85016"/>
                    <a:pt x="28785" y="70852"/>
                  </a:cubicBezTo>
                  <a:cubicBezTo>
                    <a:pt x="34378" y="60214"/>
                    <a:pt x="34469" y="55989"/>
                    <a:pt x="30760" y="43739"/>
                  </a:cubicBezTo>
                  <a:cubicBezTo>
                    <a:pt x="26785" y="30613"/>
                    <a:pt x="26923" y="22011"/>
                    <a:pt x="36554" y="22011"/>
                  </a:cubicBezTo>
                  <a:cubicBezTo>
                    <a:pt x="38631" y="22011"/>
                    <a:pt x="41150" y="22411"/>
                    <a:pt x="44165" y="23253"/>
                  </a:cubicBezTo>
                  <a:cubicBezTo>
                    <a:pt x="47599" y="24205"/>
                    <a:pt x="50704" y="24626"/>
                    <a:pt x="53597" y="24626"/>
                  </a:cubicBezTo>
                  <a:cubicBezTo>
                    <a:pt x="62892" y="24626"/>
                    <a:pt x="69993" y="20275"/>
                    <a:pt x="78755" y="15198"/>
                  </a:cubicBezTo>
                  <a:cubicBezTo>
                    <a:pt x="82032" y="13307"/>
                    <a:pt x="86380" y="12717"/>
                    <a:pt x="91184" y="12717"/>
                  </a:cubicBezTo>
                  <a:cubicBezTo>
                    <a:pt x="99164" y="12717"/>
                    <a:pt x="108400" y="14346"/>
                    <a:pt x="116059" y="14346"/>
                  </a:cubicBezTo>
                  <a:cubicBezTo>
                    <a:pt x="125729" y="14346"/>
                    <a:pt x="132885" y="11750"/>
                    <a:pt x="13182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rot="10800000" flipH="1">
              <a:off x="-53175" y="2225550"/>
              <a:ext cx="1095775" cy="2917975"/>
            </a:xfrm>
            <a:custGeom>
              <a:avLst/>
              <a:gdLst/>
              <a:ahLst/>
              <a:cxnLst/>
              <a:rect l="l" t="t" r="r" b="b"/>
              <a:pathLst>
                <a:path w="43831" h="116719" extrusionOk="0">
                  <a:moveTo>
                    <a:pt x="32736" y="0"/>
                  </a:moveTo>
                  <a:cubicBezTo>
                    <a:pt x="30213" y="10486"/>
                    <a:pt x="33648" y="20304"/>
                    <a:pt x="37235" y="30548"/>
                  </a:cubicBezTo>
                  <a:cubicBezTo>
                    <a:pt x="37995" y="32736"/>
                    <a:pt x="38785" y="34985"/>
                    <a:pt x="39514" y="37265"/>
                  </a:cubicBezTo>
                  <a:cubicBezTo>
                    <a:pt x="43405" y="49302"/>
                    <a:pt x="40214" y="55350"/>
                    <a:pt x="36870" y="61733"/>
                  </a:cubicBezTo>
                  <a:cubicBezTo>
                    <a:pt x="34408" y="66354"/>
                    <a:pt x="31915" y="71126"/>
                    <a:pt x="31520" y="78512"/>
                  </a:cubicBezTo>
                  <a:cubicBezTo>
                    <a:pt x="31368" y="82007"/>
                    <a:pt x="31490" y="85138"/>
                    <a:pt x="31612" y="88178"/>
                  </a:cubicBezTo>
                  <a:cubicBezTo>
                    <a:pt x="32067" y="98360"/>
                    <a:pt x="32371" y="105716"/>
                    <a:pt x="19575" y="112737"/>
                  </a:cubicBezTo>
                  <a:cubicBezTo>
                    <a:pt x="14936" y="115295"/>
                    <a:pt x="10313" y="116353"/>
                    <a:pt x="5651" y="116353"/>
                  </a:cubicBezTo>
                  <a:cubicBezTo>
                    <a:pt x="3775" y="116353"/>
                    <a:pt x="1892" y="116182"/>
                    <a:pt x="0" y="115868"/>
                  </a:cubicBezTo>
                  <a:lnTo>
                    <a:pt x="0" y="116263"/>
                  </a:lnTo>
                  <a:cubicBezTo>
                    <a:pt x="1885" y="116567"/>
                    <a:pt x="3769" y="116719"/>
                    <a:pt x="5654" y="116719"/>
                  </a:cubicBezTo>
                  <a:cubicBezTo>
                    <a:pt x="10365" y="116719"/>
                    <a:pt x="15046" y="115655"/>
                    <a:pt x="19757" y="113072"/>
                  </a:cubicBezTo>
                  <a:cubicBezTo>
                    <a:pt x="32767" y="105929"/>
                    <a:pt x="32432" y="98482"/>
                    <a:pt x="32007" y="88178"/>
                  </a:cubicBezTo>
                  <a:cubicBezTo>
                    <a:pt x="31885" y="85138"/>
                    <a:pt x="31733" y="82007"/>
                    <a:pt x="31915" y="78512"/>
                  </a:cubicBezTo>
                  <a:cubicBezTo>
                    <a:pt x="32280" y="71217"/>
                    <a:pt x="34773" y="66475"/>
                    <a:pt x="37204" y="61916"/>
                  </a:cubicBezTo>
                  <a:cubicBezTo>
                    <a:pt x="40609" y="55442"/>
                    <a:pt x="43831" y="49362"/>
                    <a:pt x="39879" y="37143"/>
                  </a:cubicBezTo>
                  <a:cubicBezTo>
                    <a:pt x="39150" y="34894"/>
                    <a:pt x="38359" y="32614"/>
                    <a:pt x="37599" y="30426"/>
                  </a:cubicBezTo>
                  <a:cubicBezTo>
                    <a:pt x="34013" y="20213"/>
                    <a:pt x="30578" y="10426"/>
                    <a:pt x="3313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1864775" y="4241175"/>
              <a:ext cx="848825" cy="493150"/>
            </a:xfrm>
            <a:custGeom>
              <a:avLst/>
              <a:gdLst/>
              <a:ahLst/>
              <a:cxnLst/>
              <a:rect l="l" t="t" r="r" b="b"/>
              <a:pathLst>
                <a:path w="33953" h="19726" extrusionOk="0">
                  <a:moveTo>
                    <a:pt x="20051" y="0"/>
                  </a:moveTo>
                  <a:cubicBezTo>
                    <a:pt x="17303" y="0"/>
                    <a:pt x="14567" y="691"/>
                    <a:pt x="12310" y="2144"/>
                  </a:cubicBezTo>
                  <a:lnTo>
                    <a:pt x="12280" y="2144"/>
                  </a:lnTo>
                  <a:cubicBezTo>
                    <a:pt x="10973" y="2813"/>
                    <a:pt x="9757" y="3694"/>
                    <a:pt x="8450" y="4332"/>
                  </a:cubicBezTo>
                  <a:cubicBezTo>
                    <a:pt x="6778" y="5123"/>
                    <a:pt x="4955" y="5609"/>
                    <a:pt x="3344" y="6460"/>
                  </a:cubicBezTo>
                  <a:cubicBezTo>
                    <a:pt x="1125" y="7615"/>
                    <a:pt x="0" y="9956"/>
                    <a:pt x="91" y="12387"/>
                  </a:cubicBezTo>
                  <a:cubicBezTo>
                    <a:pt x="182" y="14788"/>
                    <a:pt x="1398" y="17251"/>
                    <a:pt x="3465" y="18497"/>
                  </a:cubicBezTo>
                  <a:cubicBezTo>
                    <a:pt x="4992" y="19419"/>
                    <a:pt x="6693" y="19726"/>
                    <a:pt x="8422" y="19726"/>
                  </a:cubicBezTo>
                  <a:cubicBezTo>
                    <a:pt x="9996" y="19726"/>
                    <a:pt x="11593" y="19471"/>
                    <a:pt x="13101" y="19196"/>
                  </a:cubicBezTo>
                  <a:cubicBezTo>
                    <a:pt x="15178" y="18807"/>
                    <a:pt x="17244" y="18704"/>
                    <a:pt x="19320" y="18704"/>
                  </a:cubicBezTo>
                  <a:cubicBezTo>
                    <a:pt x="20494" y="18704"/>
                    <a:pt x="21672" y="18737"/>
                    <a:pt x="22858" y="18770"/>
                  </a:cubicBezTo>
                  <a:cubicBezTo>
                    <a:pt x="22962" y="18772"/>
                    <a:pt x="23066" y="18773"/>
                    <a:pt x="23170" y="18773"/>
                  </a:cubicBezTo>
                  <a:cubicBezTo>
                    <a:pt x="26243" y="18773"/>
                    <a:pt x="29089" y="17889"/>
                    <a:pt x="30882" y="15214"/>
                  </a:cubicBezTo>
                  <a:cubicBezTo>
                    <a:pt x="33952" y="10655"/>
                    <a:pt x="32402" y="4454"/>
                    <a:pt x="27630" y="1870"/>
                  </a:cubicBezTo>
                  <a:cubicBezTo>
                    <a:pt x="25374" y="645"/>
                    <a:pt x="22707" y="0"/>
                    <a:pt x="2005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 flipH="1">
              <a:off x="-201375" y="1122050"/>
              <a:ext cx="1061575" cy="871800"/>
            </a:xfrm>
            <a:custGeom>
              <a:avLst/>
              <a:gdLst/>
              <a:ahLst/>
              <a:cxnLst/>
              <a:rect l="l" t="t" r="r" b="b"/>
              <a:pathLst>
                <a:path w="42463" h="34872" extrusionOk="0">
                  <a:moveTo>
                    <a:pt x="5660" y="0"/>
                  </a:moveTo>
                  <a:cubicBezTo>
                    <a:pt x="4726" y="0"/>
                    <a:pt x="3803" y="385"/>
                    <a:pt x="2888" y="1255"/>
                  </a:cubicBezTo>
                  <a:cubicBezTo>
                    <a:pt x="365" y="4720"/>
                    <a:pt x="0" y="15359"/>
                    <a:pt x="1246" y="20860"/>
                  </a:cubicBezTo>
                  <a:cubicBezTo>
                    <a:pt x="2128" y="24751"/>
                    <a:pt x="6566" y="29158"/>
                    <a:pt x="9757" y="31225"/>
                  </a:cubicBezTo>
                  <a:cubicBezTo>
                    <a:pt x="13135" y="33383"/>
                    <a:pt x="17561" y="34871"/>
                    <a:pt x="21984" y="34871"/>
                  </a:cubicBezTo>
                  <a:cubicBezTo>
                    <a:pt x="25164" y="34871"/>
                    <a:pt x="28341" y="34102"/>
                    <a:pt x="31125" y="32259"/>
                  </a:cubicBezTo>
                  <a:cubicBezTo>
                    <a:pt x="34134" y="30253"/>
                    <a:pt x="42463" y="23566"/>
                    <a:pt x="31216" y="23201"/>
                  </a:cubicBezTo>
                  <a:cubicBezTo>
                    <a:pt x="20751" y="22851"/>
                    <a:pt x="12858" y="0"/>
                    <a:pt x="566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 flipH="1">
              <a:off x="1090425" y="4117825"/>
              <a:ext cx="356925" cy="287900"/>
            </a:xfrm>
            <a:custGeom>
              <a:avLst/>
              <a:gdLst/>
              <a:ahLst/>
              <a:cxnLst/>
              <a:rect l="l" t="t" r="r" b="b"/>
              <a:pathLst>
                <a:path w="14277" h="11516" extrusionOk="0">
                  <a:moveTo>
                    <a:pt x="6159" y="0"/>
                  </a:moveTo>
                  <a:cubicBezTo>
                    <a:pt x="5795" y="0"/>
                    <a:pt x="5431" y="54"/>
                    <a:pt x="5077" y="155"/>
                  </a:cubicBezTo>
                  <a:cubicBezTo>
                    <a:pt x="3253" y="489"/>
                    <a:pt x="1855" y="1918"/>
                    <a:pt x="1247" y="3742"/>
                  </a:cubicBezTo>
                  <a:cubicBezTo>
                    <a:pt x="1" y="7572"/>
                    <a:pt x="3071" y="10702"/>
                    <a:pt x="6627" y="11371"/>
                  </a:cubicBezTo>
                  <a:cubicBezTo>
                    <a:pt x="7121" y="11467"/>
                    <a:pt x="7624" y="11515"/>
                    <a:pt x="8125" y="11515"/>
                  </a:cubicBezTo>
                  <a:cubicBezTo>
                    <a:pt x="11263" y="11515"/>
                    <a:pt x="14277" y="9635"/>
                    <a:pt x="13831" y="5991"/>
                  </a:cubicBezTo>
                  <a:cubicBezTo>
                    <a:pt x="13588" y="4167"/>
                    <a:pt x="12585" y="2465"/>
                    <a:pt x="10943" y="1523"/>
                  </a:cubicBezTo>
                  <a:cubicBezTo>
                    <a:pt x="10366" y="1189"/>
                    <a:pt x="9727" y="976"/>
                    <a:pt x="9089" y="793"/>
                  </a:cubicBezTo>
                  <a:cubicBezTo>
                    <a:pt x="8603" y="611"/>
                    <a:pt x="8147" y="459"/>
                    <a:pt x="7661" y="337"/>
                  </a:cubicBezTo>
                  <a:cubicBezTo>
                    <a:pt x="7181" y="107"/>
                    <a:pt x="6670" y="0"/>
                    <a:pt x="615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 rot="10800000" flipH="1">
              <a:off x="1098800" y="4023400"/>
              <a:ext cx="73725" cy="57025"/>
            </a:xfrm>
            <a:custGeom>
              <a:avLst/>
              <a:gdLst/>
              <a:ahLst/>
              <a:cxnLst/>
              <a:rect l="l" t="t" r="r" b="b"/>
              <a:pathLst>
                <a:path w="2949" h="2281" extrusionOk="0">
                  <a:moveTo>
                    <a:pt x="1459" y="0"/>
                  </a:moveTo>
                  <a:cubicBezTo>
                    <a:pt x="0" y="0"/>
                    <a:pt x="0" y="2280"/>
                    <a:pt x="1459" y="2280"/>
                  </a:cubicBezTo>
                  <a:cubicBezTo>
                    <a:pt x="2949" y="2280"/>
                    <a:pt x="2949" y="0"/>
                    <a:pt x="145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 rot="10800000" flipH="1">
              <a:off x="2803225" y="4441350"/>
              <a:ext cx="73750" cy="57025"/>
            </a:xfrm>
            <a:custGeom>
              <a:avLst/>
              <a:gdLst/>
              <a:ahLst/>
              <a:cxnLst/>
              <a:rect l="l" t="t" r="r" b="b"/>
              <a:pathLst>
                <a:path w="2950" h="2281" extrusionOk="0">
                  <a:moveTo>
                    <a:pt x="1460" y="1"/>
                  </a:moveTo>
                  <a:cubicBezTo>
                    <a:pt x="1" y="1"/>
                    <a:pt x="1" y="2281"/>
                    <a:pt x="1460" y="2281"/>
                  </a:cubicBezTo>
                  <a:cubicBezTo>
                    <a:pt x="2949" y="2281"/>
                    <a:pt x="2949" y="1"/>
                    <a:pt x="146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 rot="10800000" flipH="1">
              <a:off x="1551600" y="182600"/>
              <a:ext cx="171750" cy="133000"/>
            </a:xfrm>
            <a:custGeom>
              <a:avLst/>
              <a:gdLst/>
              <a:ahLst/>
              <a:cxnLst/>
              <a:rect l="l" t="t" r="r" b="b"/>
              <a:pathLst>
                <a:path w="6870" h="5320" extrusionOk="0">
                  <a:moveTo>
                    <a:pt x="3435" y="0"/>
                  </a:moveTo>
                  <a:cubicBezTo>
                    <a:pt x="31" y="0"/>
                    <a:pt x="0" y="5319"/>
                    <a:pt x="3435" y="5319"/>
                  </a:cubicBezTo>
                  <a:cubicBezTo>
                    <a:pt x="6870" y="5319"/>
                    <a:pt x="6870" y="0"/>
                    <a:pt x="343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 rot="10800000" flipH="1">
              <a:off x="846425" y="111375"/>
              <a:ext cx="49425" cy="38025"/>
            </a:xfrm>
            <a:custGeom>
              <a:avLst/>
              <a:gdLst/>
              <a:ahLst/>
              <a:cxnLst/>
              <a:rect l="l" t="t" r="r" b="b"/>
              <a:pathLst>
                <a:path w="1977" h="1521" extrusionOk="0">
                  <a:moveTo>
                    <a:pt x="1004" y="1"/>
                  </a:moveTo>
                  <a:cubicBezTo>
                    <a:pt x="0" y="1"/>
                    <a:pt x="0" y="1521"/>
                    <a:pt x="1004" y="1521"/>
                  </a:cubicBezTo>
                  <a:cubicBezTo>
                    <a:pt x="1976" y="1521"/>
                    <a:pt x="1976" y="1"/>
                    <a:pt x="100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 rot="10800000" flipH="1">
              <a:off x="247925" y="852350"/>
              <a:ext cx="48650" cy="38025"/>
            </a:xfrm>
            <a:custGeom>
              <a:avLst/>
              <a:gdLst/>
              <a:ahLst/>
              <a:cxnLst/>
              <a:rect l="l" t="t" r="r" b="b"/>
              <a:pathLst>
                <a:path w="1946" h="1521" extrusionOk="0">
                  <a:moveTo>
                    <a:pt x="973" y="1"/>
                  </a:moveTo>
                  <a:cubicBezTo>
                    <a:pt x="0" y="1"/>
                    <a:pt x="0" y="1521"/>
                    <a:pt x="973" y="1521"/>
                  </a:cubicBezTo>
                  <a:cubicBezTo>
                    <a:pt x="1945" y="1521"/>
                    <a:pt x="1945" y="1"/>
                    <a:pt x="9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 rot="10800000" flipH="1">
              <a:off x="965813" y="942775"/>
              <a:ext cx="110200" cy="85875"/>
            </a:xfrm>
            <a:custGeom>
              <a:avLst/>
              <a:gdLst/>
              <a:ahLst/>
              <a:cxnLst/>
              <a:rect l="l" t="t" r="r" b="b"/>
              <a:pathLst>
                <a:path w="4408" h="3435" extrusionOk="0">
                  <a:moveTo>
                    <a:pt x="2189" y="0"/>
                  </a:moveTo>
                  <a:cubicBezTo>
                    <a:pt x="0" y="0"/>
                    <a:pt x="0" y="3435"/>
                    <a:pt x="2189" y="3435"/>
                  </a:cubicBezTo>
                  <a:cubicBezTo>
                    <a:pt x="4408" y="3435"/>
                    <a:pt x="4408" y="0"/>
                    <a:pt x="218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 rot="10800000" flipH="1">
              <a:off x="977975" y="3521875"/>
              <a:ext cx="49400" cy="38025"/>
            </a:xfrm>
            <a:custGeom>
              <a:avLst/>
              <a:gdLst/>
              <a:ahLst/>
              <a:cxnLst/>
              <a:rect l="l" t="t" r="r" b="b"/>
              <a:pathLst>
                <a:path w="1976" h="1521" extrusionOk="0">
                  <a:moveTo>
                    <a:pt x="973" y="0"/>
                  </a:moveTo>
                  <a:cubicBezTo>
                    <a:pt x="0" y="0"/>
                    <a:pt x="0" y="1520"/>
                    <a:pt x="973" y="1520"/>
                  </a:cubicBezTo>
                  <a:cubicBezTo>
                    <a:pt x="1976" y="1520"/>
                    <a:pt x="1976" y="0"/>
                    <a:pt x="9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 rot="10800000" flipH="1">
              <a:off x="1766750" y="4517350"/>
              <a:ext cx="48650" cy="38000"/>
            </a:xfrm>
            <a:custGeom>
              <a:avLst/>
              <a:gdLst/>
              <a:ahLst/>
              <a:cxnLst/>
              <a:rect l="l" t="t" r="r" b="b"/>
              <a:pathLst>
                <a:path w="1946" h="1520" extrusionOk="0">
                  <a:moveTo>
                    <a:pt x="973" y="0"/>
                  </a:moveTo>
                  <a:cubicBezTo>
                    <a:pt x="0" y="0"/>
                    <a:pt x="0" y="1520"/>
                    <a:pt x="973" y="1520"/>
                  </a:cubicBezTo>
                  <a:cubicBezTo>
                    <a:pt x="1945" y="1520"/>
                    <a:pt x="1945" y="0"/>
                    <a:pt x="9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 rot="10800000" flipH="1">
              <a:off x="996200" y="4451225"/>
              <a:ext cx="49425" cy="38025"/>
            </a:xfrm>
            <a:custGeom>
              <a:avLst/>
              <a:gdLst/>
              <a:ahLst/>
              <a:cxnLst/>
              <a:rect l="l" t="t" r="r" b="b"/>
              <a:pathLst>
                <a:path w="1977" h="1521" extrusionOk="0">
                  <a:moveTo>
                    <a:pt x="1004" y="1"/>
                  </a:moveTo>
                  <a:cubicBezTo>
                    <a:pt x="1" y="1"/>
                    <a:pt x="1" y="1520"/>
                    <a:pt x="1004" y="1520"/>
                  </a:cubicBezTo>
                  <a:cubicBezTo>
                    <a:pt x="1976" y="1520"/>
                    <a:pt x="1976" y="1"/>
                    <a:pt x="100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 rot="10800000" flipH="1">
              <a:off x="879950" y="4098650"/>
              <a:ext cx="49400" cy="38000"/>
            </a:xfrm>
            <a:custGeom>
              <a:avLst/>
              <a:gdLst/>
              <a:ahLst/>
              <a:cxnLst/>
              <a:rect l="l" t="t" r="r" b="b"/>
              <a:pathLst>
                <a:path w="1976" h="1520" extrusionOk="0">
                  <a:moveTo>
                    <a:pt x="1003" y="0"/>
                  </a:moveTo>
                  <a:cubicBezTo>
                    <a:pt x="31" y="0"/>
                    <a:pt x="0" y="1520"/>
                    <a:pt x="1003" y="1520"/>
                  </a:cubicBezTo>
                  <a:cubicBezTo>
                    <a:pt x="1976" y="1520"/>
                    <a:pt x="1976" y="0"/>
                    <a:pt x="100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 rot="10800000" flipH="1">
              <a:off x="102188" y="174950"/>
              <a:ext cx="110225" cy="85900"/>
            </a:xfrm>
            <a:custGeom>
              <a:avLst/>
              <a:gdLst/>
              <a:ahLst/>
              <a:cxnLst/>
              <a:rect l="l" t="t" r="r" b="b"/>
              <a:pathLst>
                <a:path w="4409" h="3436" extrusionOk="0">
                  <a:moveTo>
                    <a:pt x="2189" y="1"/>
                  </a:moveTo>
                  <a:cubicBezTo>
                    <a:pt x="1" y="1"/>
                    <a:pt x="1" y="3435"/>
                    <a:pt x="2189" y="3435"/>
                  </a:cubicBezTo>
                  <a:cubicBezTo>
                    <a:pt x="4408" y="3435"/>
                    <a:pt x="4408" y="1"/>
                    <a:pt x="218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 rot="10800000" flipH="1">
              <a:off x="506975" y="777025"/>
              <a:ext cx="36500" cy="28900"/>
            </a:xfrm>
            <a:custGeom>
              <a:avLst/>
              <a:gdLst/>
              <a:ahLst/>
              <a:cxnLst/>
              <a:rect l="l" t="t" r="r" b="b"/>
              <a:pathLst>
                <a:path w="1460" h="1156" extrusionOk="0">
                  <a:moveTo>
                    <a:pt x="730" y="0"/>
                  </a:moveTo>
                  <a:cubicBezTo>
                    <a:pt x="0" y="0"/>
                    <a:pt x="0" y="1155"/>
                    <a:pt x="730" y="1155"/>
                  </a:cubicBezTo>
                  <a:cubicBezTo>
                    <a:pt x="1459" y="1155"/>
                    <a:pt x="1459" y="0"/>
                    <a:pt x="73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 rot="10800000" flipH="1">
              <a:off x="360925" y="1960300"/>
              <a:ext cx="36500" cy="28900"/>
            </a:xfrm>
            <a:custGeom>
              <a:avLst/>
              <a:gdLst/>
              <a:ahLst/>
              <a:cxnLst/>
              <a:rect l="l" t="t" r="r" b="b"/>
              <a:pathLst>
                <a:path w="1460" h="1156" extrusionOk="0">
                  <a:moveTo>
                    <a:pt x="730" y="0"/>
                  </a:moveTo>
                  <a:cubicBezTo>
                    <a:pt x="1" y="0"/>
                    <a:pt x="1" y="1155"/>
                    <a:pt x="730" y="1155"/>
                  </a:cubicBezTo>
                  <a:cubicBezTo>
                    <a:pt x="1460" y="1155"/>
                    <a:pt x="1460" y="0"/>
                    <a:pt x="73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 rot="10800000" flipH="1">
              <a:off x="139050" y="1660925"/>
              <a:ext cx="36500" cy="28125"/>
            </a:xfrm>
            <a:custGeom>
              <a:avLst/>
              <a:gdLst/>
              <a:ahLst/>
              <a:cxnLst/>
              <a:rect l="l" t="t" r="r" b="b"/>
              <a:pathLst>
                <a:path w="1460" h="1125" extrusionOk="0">
                  <a:moveTo>
                    <a:pt x="730" y="0"/>
                  </a:moveTo>
                  <a:cubicBezTo>
                    <a:pt x="0" y="0"/>
                    <a:pt x="0" y="1125"/>
                    <a:pt x="730" y="1125"/>
                  </a:cubicBezTo>
                  <a:cubicBezTo>
                    <a:pt x="1459" y="1125"/>
                    <a:pt x="1459" y="0"/>
                    <a:pt x="73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 rot="10800000" flipH="1">
              <a:off x="0" y="3000300"/>
              <a:ext cx="658850" cy="2143200"/>
            </a:xfrm>
            <a:custGeom>
              <a:avLst/>
              <a:gdLst/>
              <a:ahLst/>
              <a:cxnLst/>
              <a:rect l="l" t="t" r="r" b="b"/>
              <a:pathLst>
                <a:path w="26354" h="85728" extrusionOk="0">
                  <a:moveTo>
                    <a:pt x="0" y="0"/>
                  </a:moveTo>
                  <a:lnTo>
                    <a:pt x="0" y="85442"/>
                  </a:lnTo>
                  <a:cubicBezTo>
                    <a:pt x="1037" y="85610"/>
                    <a:pt x="2093" y="85727"/>
                    <a:pt x="3146" y="85727"/>
                  </a:cubicBezTo>
                  <a:cubicBezTo>
                    <a:pt x="6476" y="85727"/>
                    <a:pt x="9770" y="84556"/>
                    <a:pt x="12310" y="80123"/>
                  </a:cubicBezTo>
                  <a:cubicBezTo>
                    <a:pt x="18055" y="70001"/>
                    <a:pt x="7477" y="58694"/>
                    <a:pt x="10426" y="47751"/>
                  </a:cubicBezTo>
                  <a:cubicBezTo>
                    <a:pt x="11824" y="42584"/>
                    <a:pt x="17204" y="39940"/>
                    <a:pt x="18815" y="35198"/>
                  </a:cubicBezTo>
                  <a:cubicBezTo>
                    <a:pt x="20699" y="29757"/>
                    <a:pt x="18997" y="24894"/>
                    <a:pt x="19696" y="19240"/>
                  </a:cubicBezTo>
                  <a:cubicBezTo>
                    <a:pt x="20365" y="13982"/>
                    <a:pt x="22797" y="6018"/>
                    <a:pt x="2635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6903525" y="-152400"/>
              <a:ext cx="2737876" cy="1737920"/>
            </a:xfrm>
            <a:custGeom>
              <a:avLst/>
              <a:gdLst/>
              <a:ahLst/>
              <a:cxnLst/>
              <a:rect l="l" t="t" r="r" b="b"/>
              <a:pathLst>
                <a:path w="101431" h="77301" extrusionOk="0">
                  <a:moveTo>
                    <a:pt x="14925" y="0"/>
                  </a:moveTo>
                  <a:cubicBezTo>
                    <a:pt x="14317" y="1277"/>
                    <a:pt x="13587" y="2796"/>
                    <a:pt x="12523" y="4681"/>
                  </a:cubicBezTo>
                  <a:cubicBezTo>
                    <a:pt x="7690" y="13252"/>
                    <a:pt x="0" y="23617"/>
                    <a:pt x="6231" y="34377"/>
                  </a:cubicBezTo>
                  <a:cubicBezTo>
                    <a:pt x="12675" y="45472"/>
                    <a:pt x="24742" y="43800"/>
                    <a:pt x="35563" y="45928"/>
                  </a:cubicBezTo>
                  <a:cubicBezTo>
                    <a:pt x="55260" y="49788"/>
                    <a:pt x="53922" y="66506"/>
                    <a:pt x="69515" y="74864"/>
                  </a:cubicBezTo>
                  <a:cubicBezTo>
                    <a:pt x="72638" y="76540"/>
                    <a:pt x="75607" y="77301"/>
                    <a:pt x="78417" y="77301"/>
                  </a:cubicBezTo>
                  <a:cubicBezTo>
                    <a:pt x="87944" y="77301"/>
                    <a:pt x="95657" y="68560"/>
                    <a:pt x="101431" y="57083"/>
                  </a:cubicBezTo>
                  <a:lnTo>
                    <a:pt x="10143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001500" y="-228600"/>
              <a:ext cx="2294900" cy="2413425"/>
            </a:xfrm>
            <a:custGeom>
              <a:avLst/>
              <a:gdLst/>
              <a:ahLst/>
              <a:cxnLst/>
              <a:rect l="l" t="t" r="r" b="b"/>
              <a:pathLst>
                <a:path w="91796" h="96537" extrusionOk="0">
                  <a:moveTo>
                    <a:pt x="1" y="0"/>
                  </a:moveTo>
                  <a:cubicBezTo>
                    <a:pt x="639" y="3222"/>
                    <a:pt x="730" y="6778"/>
                    <a:pt x="821" y="10426"/>
                  </a:cubicBezTo>
                  <a:cubicBezTo>
                    <a:pt x="1034" y="19939"/>
                    <a:pt x="1308" y="29788"/>
                    <a:pt x="12068" y="33222"/>
                  </a:cubicBezTo>
                  <a:cubicBezTo>
                    <a:pt x="14326" y="33945"/>
                    <a:pt x="16704" y="34207"/>
                    <a:pt x="19136" y="34207"/>
                  </a:cubicBezTo>
                  <a:cubicBezTo>
                    <a:pt x="22433" y="34207"/>
                    <a:pt x="25827" y="33725"/>
                    <a:pt x="29150" y="33253"/>
                  </a:cubicBezTo>
                  <a:cubicBezTo>
                    <a:pt x="32430" y="32792"/>
                    <a:pt x="35656" y="32339"/>
                    <a:pt x="38705" y="32339"/>
                  </a:cubicBezTo>
                  <a:cubicBezTo>
                    <a:pt x="45912" y="32339"/>
                    <a:pt x="52127" y="34870"/>
                    <a:pt x="55716" y="45806"/>
                  </a:cubicBezTo>
                  <a:cubicBezTo>
                    <a:pt x="57996" y="52828"/>
                    <a:pt x="56142" y="59545"/>
                    <a:pt x="54318" y="66050"/>
                  </a:cubicBezTo>
                  <a:cubicBezTo>
                    <a:pt x="52038" y="74226"/>
                    <a:pt x="49910" y="81977"/>
                    <a:pt x="56446" y="89150"/>
                  </a:cubicBezTo>
                  <a:cubicBezTo>
                    <a:pt x="60853" y="93983"/>
                    <a:pt x="66537" y="96536"/>
                    <a:pt x="72586" y="96536"/>
                  </a:cubicBezTo>
                  <a:cubicBezTo>
                    <a:pt x="74805" y="96536"/>
                    <a:pt x="77054" y="96202"/>
                    <a:pt x="79303" y="95533"/>
                  </a:cubicBezTo>
                  <a:cubicBezTo>
                    <a:pt x="84166" y="94074"/>
                    <a:pt x="88483" y="91187"/>
                    <a:pt x="91796" y="87448"/>
                  </a:cubicBezTo>
                  <a:lnTo>
                    <a:pt x="91796" y="86871"/>
                  </a:lnTo>
                  <a:cubicBezTo>
                    <a:pt x="88513" y="90731"/>
                    <a:pt x="84136" y="93679"/>
                    <a:pt x="79182" y="95169"/>
                  </a:cubicBezTo>
                  <a:cubicBezTo>
                    <a:pt x="76963" y="95830"/>
                    <a:pt x="74757" y="96155"/>
                    <a:pt x="72603" y="96155"/>
                  </a:cubicBezTo>
                  <a:cubicBezTo>
                    <a:pt x="66641" y="96155"/>
                    <a:pt x="61073" y="93663"/>
                    <a:pt x="56719" y="88907"/>
                  </a:cubicBezTo>
                  <a:cubicBezTo>
                    <a:pt x="50336" y="81855"/>
                    <a:pt x="52433" y="74226"/>
                    <a:pt x="54683" y="66171"/>
                  </a:cubicBezTo>
                  <a:cubicBezTo>
                    <a:pt x="56506" y="59606"/>
                    <a:pt x="58391" y="52797"/>
                    <a:pt x="56050" y="45685"/>
                  </a:cubicBezTo>
                  <a:cubicBezTo>
                    <a:pt x="52420" y="34536"/>
                    <a:pt x="46117" y="31956"/>
                    <a:pt x="38799" y="31956"/>
                  </a:cubicBezTo>
                  <a:cubicBezTo>
                    <a:pt x="35703" y="31956"/>
                    <a:pt x="32424" y="32418"/>
                    <a:pt x="29089" y="32888"/>
                  </a:cubicBezTo>
                  <a:cubicBezTo>
                    <a:pt x="25774" y="33344"/>
                    <a:pt x="22398" y="33820"/>
                    <a:pt x="19125" y="33820"/>
                  </a:cubicBezTo>
                  <a:cubicBezTo>
                    <a:pt x="16726" y="33820"/>
                    <a:pt x="14383" y="33565"/>
                    <a:pt x="12159" y="32858"/>
                  </a:cubicBezTo>
                  <a:cubicBezTo>
                    <a:pt x="1672" y="29514"/>
                    <a:pt x="1429" y="19788"/>
                    <a:pt x="1186" y="10395"/>
                  </a:cubicBezTo>
                  <a:cubicBezTo>
                    <a:pt x="1095" y="6869"/>
                    <a:pt x="1004" y="3283"/>
                    <a:pt x="3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469925" y="237400"/>
              <a:ext cx="220375" cy="171000"/>
            </a:xfrm>
            <a:custGeom>
              <a:avLst/>
              <a:gdLst/>
              <a:ahLst/>
              <a:cxnLst/>
              <a:rect l="l" t="t" r="r" b="b"/>
              <a:pathLst>
                <a:path w="8815" h="6840" extrusionOk="0">
                  <a:moveTo>
                    <a:pt x="4408" y="1"/>
                  </a:moveTo>
                  <a:cubicBezTo>
                    <a:pt x="31" y="1"/>
                    <a:pt x="0" y="6840"/>
                    <a:pt x="4408" y="6840"/>
                  </a:cubicBezTo>
                  <a:cubicBezTo>
                    <a:pt x="8815" y="6840"/>
                    <a:pt x="8815" y="1"/>
                    <a:pt x="44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6267025" y="444100"/>
              <a:ext cx="85900" cy="66900"/>
            </a:xfrm>
            <a:custGeom>
              <a:avLst/>
              <a:gdLst/>
              <a:ahLst/>
              <a:cxnLst/>
              <a:rect l="l" t="t" r="r" b="b"/>
              <a:pathLst>
                <a:path w="3436" h="2676" extrusionOk="0">
                  <a:moveTo>
                    <a:pt x="1703" y="1"/>
                  </a:moveTo>
                  <a:cubicBezTo>
                    <a:pt x="1" y="1"/>
                    <a:pt x="1" y="2675"/>
                    <a:pt x="1703" y="2675"/>
                  </a:cubicBezTo>
                  <a:cubicBezTo>
                    <a:pt x="3435" y="2675"/>
                    <a:pt x="3435" y="1"/>
                    <a:pt x="170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6623425" y="675875"/>
              <a:ext cx="49400" cy="38000"/>
            </a:xfrm>
            <a:custGeom>
              <a:avLst/>
              <a:gdLst/>
              <a:ahLst/>
              <a:cxnLst/>
              <a:rect l="l" t="t" r="r" b="b"/>
              <a:pathLst>
                <a:path w="1976" h="1520" extrusionOk="0">
                  <a:moveTo>
                    <a:pt x="973" y="0"/>
                  </a:moveTo>
                  <a:cubicBezTo>
                    <a:pt x="0" y="0"/>
                    <a:pt x="0" y="1520"/>
                    <a:pt x="973" y="1520"/>
                  </a:cubicBezTo>
                  <a:cubicBezTo>
                    <a:pt x="1976" y="1520"/>
                    <a:pt x="1976" y="0"/>
                    <a:pt x="9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7900000" y="1311325"/>
              <a:ext cx="159600" cy="123125"/>
            </a:xfrm>
            <a:custGeom>
              <a:avLst/>
              <a:gdLst/>
              <a:ahLst/>
              <a:cxnLst/>
              <a:rect l="l" t="t" r="r" b="b"/>
              <a:pathLst>
                <a:path w="6384" h="4925" extrusionOk="0">
                  <a:moveTo>
                    <a:pt x="3192" y="1"/>
                  </a:moveTo>
                  <a:cubicBezTo>
                    <a:pt x="0" y="1"/>
                    <a:pt x="0" y="4925"/>
                    <a:pt x="3192" y="4925"/>
                  </a:cubicBezTo>
                  <a:cubicBezTo>
                    <a:pt x="6353" y="4925"/>
                    <a:pt x="6383" y="1"/>
                    <a:pt x="31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7849075" y="1141125"/>
              <a:ext cx="48650" cy="38000"/>
            </a:xfrm>
            <a:custGeom>
              <a:avLst/>
              <a:gdLst/>
              <a:ahLst/>
              <a:cxnLst/>
              <a:rect l="l" t="t" r="r" b="b"/>
              <a:pathLst>
                <a:path w="1946" h="1520" extrusionOk="0">
                  <a:moveTo>
                    <a:pt x="973" y="0"/>
                  </a:moveTo>
                  <a:cubicBezTo>
                    <a:pt x="1" y="0"/>
                    <a:pt x="1" y="1520"/>
                    <a:pt x="973" y="1520"/>
                  </a:cubicBezTo>
                  <a:cubicBezTo>
                    <a:pt x="1946" y="1520"/>
                    <a:pt x="1946" y="0"/>
                    <a:pt x="9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7568675" y="942775"/>
              <a:ext cx="48650" cy="38025"/>
            </a:xfrm>
            <a:custGeom>
              <a:avLst/>
              <a:gdLst/>
              <a:ahLst/>
              <a:cxnLst/>
              <a:rect l="l" t="t" r="r" b="b"/>
              <a:pathLst>
                <a:path w="1946" h="1521" extrusionOk="0">
                  <a:moveTo>
                    <a:pt x="973" y="1"/>
                  </a:moveTo>
                  <a:cubicBezTo>
                    <a:pt x="1" y="1"/>
                    <a:pt x="1" y="1521"/>
                    <a:pt x="973" y="1521"/>
                  </a:cubicBezTo>
                  <a:cubicBezTo>
                    <a:pt x="1946" y="1521"/>
                    <a:pt x="1946" y="1"/>
                    <a:pt x="9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5898500" y="144600"/>
              <a:ext cx="48650" cy="38000"/>
            </a:xfrm>
            <a:custGeom>
              <a:avLst/>
              <a:gdLst/>
              <a:ahLst/>
              <a:cxnLst/>
              <a:rect l="l" t="t" r="r" b="b"/>
              <a:pathLst>
                <a:path w="1946" h="1520" extrusionOk="0">
                  <a:moveTo>
                    <a:pt x="973" y="0"/>
                  </a:moveTo>
                  <a:cubicBezTo>
                    <a:pt x="0" y="0"/>
                    <a:pt x="0" y="1520"/>
                    <a:pt x="973" y="1520"/>
                  </a:cubicBezTo>
                  <a:cubicBezTo>
                    <a:pt x="1946" y="1520"/>
                    <a:pt x="1946" y="0"/>
                    <a:pt x="9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6048200" y="260850"/>
              <a:ext cx="48650" cy="38025"/>
            </a:xfrm>
            <a:custGeom>
              <a:avLst/>
              <a:gdLst/>
              <a:ahLst/>
              <a:cxnLst/>
              <a:rect l="l" t="t" r="r" b="b"/>
              <a:pathLst>
                <a:path w="1946" h="1521" extrusionOk="0">
                  <a:moveTo>
                    <a:pt x="973" y="1"/>
                  </a:moveTo>
                  <a:cubicBezTo>
                    <a:pt x="0" y="1"/>
                    <a:pt x="0" y="1520"/>
                    <a:pt x="973" y="1520"/>
                  </a:cubicBezTo>
                  <a:cubicBezTo>
                    <a:pt x="1946" y="1520"/>
                    <a:pt x="1946" y="1"/>
                    <a:pt x="9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8840775" y="1776950"/>
              <a:ext cx="171775" cy="133000"/>
            </a:xfrm>
            <a:custGeom>
              <a:avLst/>
              <a:gdLst/>
              <a:ahLst/>
              <a:cxnLst/>
              <a:rect l="l" t="t" r="r" b="b"/>
              <a:pathLst>
                <a:path w="6871" h="5320" extrusionOk="0">
                  <a:moveTo>
                    <a:pt x="3436" y="0"/>
                  </a:moveTo>
                  <a:cubicBezTo>
                    <a:pt x="1" y="0"/>
                    <a:pt x="1" y="5320"/>
                    <a:pt x="3436" y="5320"/>
                  </a:cubicBezTo>
                  <a:cubicBezTo>
                    <a:pt x="6840" y="5320"/>
                    <a:pt x="6870" y="0"/>
                    <a:pt x="34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8626075" y="1969750"/>
              <a:ext cx="85900" cy="66125"/>
            </a:xfrm>
            <a:custGeom>
              <a:avLst/>
              <a:gdLst/>
              <a:ahLst/>
              <a:cxnLst/>
              <a:rect l="l" t="t" r="r" b="b"/>
              <a:pathLst>
                <a:path w="3436" h="2645" extrusionOk="0">
                  <a:moveTo>
                    <a:pt x="1733" y="0"/>
                  </a:moveTo>
                  <a:cubicBezTo>
                    <a:pt x="31" y="0"/>
                    <a:pt x="0" y="2645"/>
                    <a:pt x="1733" y="2645"/>
                  </a:cubicBezTo>
                  <a:cubicBezTo>
                    <a:pt x="3435" y="2645"/>
                    <a:pt x="3435" y="0"/>
                    <a:pt x="17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8183275" y="1549875"/>
              <a:ext cx="49400" cy="38000"/>
            </a:xfrm>
            <a:custGeom>
              <a:avLst/>
              <a:gdLst/>
              <a:ahLst/>
              <a:cxnLst/>
              <a:rect l="l" t="t" r="r" b="b"/>
              <a:pathLst>
                <a:path w="1976" h="1520" extrusionOk="0">
                  <a:moveTo>
                    <a:pt x="973" y="0"/>
                  </a:moveTo>
                  <a:cubicBezTo>
                    <a:pt x="0" y="0"/>
                    <a:pt x="0" y="1520"/>
                    <a:pt x="973" y="1520"/>
                  </a:cubicBezTo>
                  <a:cubicBezTo>
                    <a:pt x="1976" y="1520"/>
                    <a:pt x="1976" y="0"/>
                    <a:pt x="9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8524875" y="1554975"/>
              <a:ext cx="24350" cy="19025"/>
            </a:xfrm>
            <a:custGeom>
              <a:avLst/>
              <a:gdLst/>
              <a:ahLst/>
              <a:cxnLst/>
              <a:rect l="l" t="t" r="r" b="b"/>
              <a:pathLst>
                <a:path w="974" h="761" extrusionOk="0">
                  <a:moveTo>
                    <a:pt x="487" y="0"/>
                  </a:moveTo>
                  <a:cubicBezTo>
                    <a:pt x="1" y="0"/>
                    <a:pt x="1" y="760"/>
                    <a:pt x="487" y="760"/>
                  </a:cubicBezTo>
                  <a:cubicBezTo>
                    <a:pt x="973" y="760"/>
                    <a:pt x="973" y="0"/>
                    <a:pt x="4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7183450" y="-152400"/>
              <a:ext cx="1960550" cy="1491750"/>
            </a:xfrm>
            <a:custGeom>
              <a:avLst/>
              <a:gdLst/>
              <a:ahLst/>
              <a:cxnLst/>
              <a:rect l="l" t="t" r="r" b="b"/>
              <a:pathLst>
                <a:path w="78422" h="59670" extrusionOk="0">
                  <a:moveTo>
                    <a:pt x="2189" y="0"/>
                  </a:moveTo>
                  <a:cubicBezTo>
                    <a:pt x="426" y="4985"/>
                    <a:pt x="1" y="10091"/>
                    <a:pt x="1673" y="13708"/>
                  </a:cubicBezTo>
                  <a:cubicBezTo>
                    <a:pt x="4602" y="19963"/>
                    <a:pt x="9708" y="21470"/>
                    <a:pt x="15404" y="21470"/>
                  </a:cubicBezTo>
                  <a:cubicBezTo>
                    <a:pt x="19757" y="21470"/>
                    <a:pt x="24454" y="20590"/>
                    <a:pt x="28786" y="20274"/>
                  </a:cubicBezTo>
                  <a:cubicBezTo>
                    <a:pt x="32688" y="19983"/>
                    <a:pt x="36623" y="19577"/>
                    <a:pt x="40322" y="19577"/>
                  </a:cubicBezTo>
                  <a:cubicBezTo>
                    <a:pt x="48983" y="19577"/>
                    <a:pt x="56349" y="21800"/>
                    <a:pt x="58968" y="32918"/>
                  </a:cubicBezTo>
                  <a:cubicBezTo>
                    <a:pt x="61096" y="42007"/>
                    <a:pt x="50974" y="54742"/>
                    <a:pt x="64197" y="59028"/>
                  </a:cubicBezTo>
                  <a:cubicBezTo>
                    <a:pt x="65521" y="59463"/>
                    <a:pt x="66776" y="59670"/>
                    <a:pt x="67964" y="59670"/>
                  </a:cubicBezTo>
                  <a:cubicBezTo>
                    <a:pt x="72257" y="59670"/>
                    <a:pt x="75684" y="56978"/>
                    <a:pt x="78422" y="52645"/>
                  </a:cubicBezTo>
                  <a:lnTo>
                    <a:pt x="784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7549125" y="4645988"/>
              <a:ext cx="660125" cy="446175"/>
            </a:xfrm>
            <a:custGeom>
              <a:avLst/>
              <a:gdLst/>
              <a:ahLst/>
              <a:cxnLst/>
              <a:rect l="l" t="t" r="r" b="b"/>
              <a:pathLst>
                <a:path w="26405" h="17847" extrusionOk="0">
                  <a:moveTo>
                    <a:pt x="11374" y="1"/>
                  </a:moveTo>
                  <a:cubicBezTo>
                    <a:pt x="10034" y="1"/>
                    <a:pt x="8739" y="165"/>
                    <a:pt x="7570" y="497"/>
                  </a:cubicBezTo>
                  <a:cubicBezTo>
                    <a:pt x="6658" y="771"/>
                    <a:pt x="5928" y="1166"/>
                    <a:pt x="5351" y="1683"/>
                  </a:cubicBezTo>
                  <a:cubicBezTo>
                    <a:pt x="3709" y="2291"/>
                    <a:pt x="2433" y="3476"/>
                    <a:pt x="1855" y="5513"/>
                  </a:cubicBezTo>
                  <a:cubicBezTo>
                    <a:pt x="1" y="12321"/>
                    <a:pt x="7357" y="17093"/>
                    <a:pt x="13102" y="17762"/>
                  </a:cubicBezTo>
                  <a:cubicBezTo>
                    <a:pt x="13589" y="17819"/>
                    <a:pt x="14090" y="17847"/>
                    <a:pt x="14598" y="17847"/>
                  </a:cubicBezTo>
                  <a:cubicBezTo>
                    <a:pt x="20086" y="17847"/>
                    <a:pt x="26404" y="14550"/>
                    <a:pt x="24652" y="8096"/>
                  </a:cubicBezTo>
                  <a:cubicBezTo>
                    <a:pt x="23184" y="2789"/>
                    <a:pt x="16895" y="1"/>
                    <a:pt x="113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8643175" y="4734325"/>
              <a:ext cx="250800" cy="269500"/>
            </a:xfrm>
            <a:custGeom>
              <a:avLst/>
              <a:gdLst/>
              <a:ahLst/>
              <a:cxnLst/>
              <a:rect l="l" t="t" r="r" b="b"/>
              <a:pathLst>
                <a:path w="10032" h="10780" extrusionOk="0">
                  <a:moveTo>
                    <a:pt x="3973" y="0"/>
                  </a:moveTo>
                  <a:cubicBezTo>
                    <a:pt x="3313" y="0"/>
                    <a:pt x="2656" y="154"/>
                    <a:pt x="2068" y="485"/>
                  </a:cubicBezTo>
                  <a:cubicBezTo>
                    <a:pt x="730" y="1244"/>
                    <a:pt x="61" y="2703"/>
                    <a:pt x="31" y="4193"/>
                  </a:cubicBezTo>
                  <a:cubicBezTo>
                    <a:pt x="1" y="6290"/>
                    <a:pt x="1034" y="8509"/>
                    <a:pt x="2706" y="9786"/>
                  </a:cubicBezTo>
                  <a:cubicBezTo>
                    <a:pt x="3581" y="10463"/>
                    <a:pt x="4617" y="10780"/>
                    <a:pt x="5630" y="10780"/>
                  </a:cubicBezTo>
                  <a:cubicBezTo>
                    <a:pt x="7887" y="10780"/>
                    <a:pt x="10031" y="9208"/>
                    <a:pt x="10031" y="6564"/>
                  </a:cubicBezTo>
                  <a:cubicBezTo>
                    <a:pt x="10031" y="4345"/>
                    <a:pt x="8420" y="1670"/>
                    <a:pt x="6414" y="697"/>
                  </a:cubicBezTo>
                  <a:cubicBezTo>
                    <a:pt x="6323" y="637"/>
                    <a:pt x="6201" y="576"/>
                    <a:pt x="6110" y="545"/>
                  </a:cubicBezTo>
                  <a:cubicBezTo>
                    <a:pt x="5453" y="193"/>
                    <a:pt x="4710" y="0"/>
                    <a:pt x="39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8430750" y="3748200"/>
              <a:ext cx="135300" cy="104875"/>
            </a:xfrm>
            <a:custGeom>
              <a:avLst/>
              <a:gdLst/>
              <a:ahLst/>
              <a:cxnLst/>
              <a:rect l="l" t="t" r="r" b="b"/>
              <a:pathLst>
                <a:path w="5412" h="4195" extrusionOk="0">
                  <a:moveTo>
                    <a:pt x="2706" y="0"/>
                  </a:moveTo>
                  <a:cubicBezTo>
                    <a:pt x="1" y="0"/>
                    <a:pt x="1" y="4195"/>
                    <a:pt x="2706" y="4195"/>
                  </a:cubicBezTo>
                  <a:cubicBezTo>
                    <a:pt x="5411" y="4195"/>
                    <a:pt x="5411" y="0"/>
                    <a:pt x="270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8746700" y="4209950"/>
              <a:ext cx="85875" cy="66900"/>
            </a:xfrm>
            <a:custGeom>
              <a:avLst/>
              <a:gdLst/>
              <a:ahLst/>
              <a:cxnLst/>
              <a:rect l="l" t="t" r="r" b="b"/>
              <a:pathLst>
                <a:path w="3435" h="2676" extrusionOk="0">
                  <a:moveTo>
                    <a:pt x="1733" y="1"/>
                  </a:moveTo>
                  <a:cubicBezTo>
                    <a:pt x="0" y="1"/>
                    <a:pt x="0" y="2675"/>
                    <a:pt x="1733" y="2675"/>
                  </a:cubicBezTo>
                  <a:cubicBezTo>
                    <a:pt x="3435" y="2675"/>
                    <a:pt x="3435" y="1"/>
                    <a:pt x="173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8059600" y="4162838"/>
              <a:ext cx="208250" cy="161125"/>
            </a:xfrm>
            <a:custGeom>
              <a:avLst/>
              <a:gdLst/>
              <a:ahLst/>
              <a:cxnLst/>
              <a:rect l="l" t="t" r="r" b="b"/>
              <a:pathLst>
                <a:path w="8330" h="6445" extrusionOk="0">
                  <a:moveTo>
                    <a:pt x="4165" y="0"/>
                  </a:moveTo>
                  <a:cubicBezTo>
                    <a:pt x="1" y="0"/>
                    <a:pt x="1" y="6444"/>
                    <a:pt x="4165" y="6444"/>
                  </a:cubicBezTo>
                  <a:cubicBezTo>
                    <a:pt x="8299" y="6444"/>
                    <a:pt x="8329" y="0"/>
                    <a:pt x="41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 rot="10800000" flipH="1">
              <a:off x="391075" y="271850"/>
              <a:ext cx="848825" cy="493150"/>
            </a:xfrm>
            <a:custGeom>
              <a:avLst/>
              <a:gdLst/>
              <a:ahLst/>
              <a:cxnLst/>
              <a:rect l="l" t="t" r="r" b="b"/>
              <a:pathLst>
                <a:path w="33953" h="19726" extrusionOk="0">
                  <a:moveTo>
                    <a:pt x="20051" y="0"/>
                  </a:moveTo>
                  <a:cubicBezTo>
                    <a:pt x="17303" y="0"/>
                    <a:pt x="14567" y="691"/>
                    <a:pt x="12310" y="2144"/>
                  </a:cubicBezTo>
                  <a:lnTo>
                    <a:pt x="12280" y="2144"/>
                  </a:lnTo>
                  <a:cubicBezTo>
                    <a:pt x="10973" y="2813"/>
                    <a:pt x="9757" y="3694"/>
                    <a:pt x="8450" y="4332"/>
                  </a:cubicBezTo>
                  <a:cubicBezTo>
                    <a:pt x="6778" y="5123"/>
                    <a:pt x="4955" y="5609"/>
                    <a:pt x="3344" y="6460"/>
                  </a:cubicBezTo>
                  <a:cubicBezTo>
                    <a:pt x="1125" y="7615"/>
                    <a:pt x="0" y="9956"/>
                    <a:pt x="91" y="12387"/>
                  </a:cubicBezTo>
                  <a:cubicBezTo>
                    <a:pt x="182" y="14788"/>
                    <a:pt x="1398" y="17251"/>
                    <a:pt x="3465" y="18497"/>
                  </a:cubicBezTo>
                  <a:cubicBezTo>
                    <a:pt x="4992" y="19419"/>
                    <a:pt x="6693" y="19726"/>
                    <a:pt x="8422" y="19726"/>
                  </a:cubicBezTo>
                  <a:cubicBezTo>
                    <a:pt x="9996" y="19726"/>
                    <a:pt x="11593" y="19471"/>
                    <a:pt x="13101" y="19196"/>
                  </a:cubicBezTo>
                  <a:cubicBezTo>
                    <a:pt x="15178" y="18807"/>
                    <a:pt x="17244" y="18704"/>
                    <a:pt x="19320" y="18704"/>
                  </a:cubicBezTo>
                  <a:cubicBezTo>
                    <a:pt x="20494" y="18704"/>
                    <a:pt x="21672" y="18737"/>
                    <a:pt x="22858" y="18770"/>
                  </a:cubicBezTo>
                  <a:cubicBezTo>
                    <a:pt x="22962" y="18772"/>
                    <a:pt x="23066" y="18773"/>
                    <a:pt x="23170" y="18773"/>
                  </a:cubicBezTo>
                  <a:cubicBezTo>
                    <a:pt x="26243" y="18773"/>
                    <a:pt x="29089" y="17889"/>
                    <a:pt x="30882" y="15214"/>
                  </a:cubicBezTo>
                  <a:cubicBezTo>
                    <a:pt x="33952" y="10655"/>
                    <a:pt x="32402" y="4454"/>
                    <a:pt x="27630" y="1870"/>
                  </a:cubicBezTo>
                  <a:cubicBezTo>
                    <a:pt x="25374" y="645"/>
                    <a:pt x="22707" y="0"/>
                    <a:pt x="2005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 rot="-7037570" flipH="1">
              <a:off x="4712451" y="-156001"/>
              <a:ext cx="1061486" cy="871727"/>
            </a:xfrm>
            <a:custGeom>
              <a:avLst/>
              <a:gdLst/>
              <a:ahLst/>
              <a:cxnLst/>
              <a:rect l="l" t="t" r="r" b="b"/>
              <a:pathLst>
                <a:path w="42463" h="34872" extrusionOk="0">
                  <a:moveTo>
                    <a:pt x="5660" y="0"/>
                  </a:moveTo>
                  <a:cubicBezTo>
                    <a:pt x="4726" y="0"/>
                    <a:pt x="3803" y="385"/>
                    <a:pt x="2888" y="1255"/>
                  </a:cubicBezTo>
                  <a:cubicBezTo>
                    <a:pt x="365" y="4720"/>
                    <a:pt x="0" y="15359"/>
                    <a:pt x="1246" y="20860"/>
                  </a:cubicBezTo>
                  <a:cubicBezTo>
                    <a:pt x="2128" y="24751"/>
                    <a:pt x="6566" y="29158"/>
                    <a:pt x="9757" y="31225"/>
                  </a:cubicBezTo>
                  <a:cubicBezTo>
                    <a:pt x="13135" y="33383"/>
                    <a:pt x="17561" y="34871"/>
                    <a:pt x="21984" y="34871"/>
                  </a:cubicBezTo>
                  <a:cubicBezTo>
                    <a:pt x="25164" y="34871"/>
                    <a:pt x="28341" y="34102"/>
                    <a:pt x="31125" y="32259"/>
                  </a:cubicBezTo>
                  <a:cubicBezTo>
                    <a:pt x="34134" y="30253"/>
                    <a:pt x="42463" y="23566"/>
                    <a:pt x="31216" y="23201"/>
                  </a:cubicBezTo>
                  <a:cubicBezTo>
                    <a:pt x="20751" y="22851"/>
                    <a:pt x="12858" y="0"/>
                    <a:pt x="566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3" name="Google Shape;53;p2"/>
          <p:cNvSpPr txBox="1">
            <a:spLocks noGrp="1"/>
          </p:cNvSpPr>
          <p:nvPr>
            <p:ph type="ctrTitle"/>
          </p:nvPr>
        </p:nvSpPr>
        <p:spPr>
          <a:xfrm>
            <a:off x="713250" y="1678350"/>
            <a:ext cx="7717500" cy="13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4" name="Google Shape;54;p2"/>
          <p:cNvSpPr txBox="1">
            <a:spLocks noGrp="1"/>
          </p:cNvSpPr>
          <p:nvPr>
            <p:ph type="subTitle" idx="1"/>
          </p:nvPr>
        </p:nvSpPr>
        <p:spPr>
          <a:xfrm>
            <a:off x="713250" y="3493850"/>
            <a:ext cx="7717500" cy="44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5" name="Google Shape;55;p2"/>
          <p:cNvSpPr txBox="1">
            <a:spLocks noGrp="1"/>
          </p:cNvSpPr>
          <p:nvPr>
            <p:ph type="subTitle" idx="2"/>
          </p:nvPr>
        </p:nvSpPr>
        <p:spPr>
          <a:xfrm>
            <a:off x="713250" y="3015750"/>
            <a:ext cx="7717500" cy="44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Black Han Sans"/>
              <a:buNone/>
              <a:defRPr sz="2000">
                <a:solidFill>
                  <a:schemeClr val="accent3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Black Han Sans"/>
              <a:buNone/>
              <a:defRPr>
                <a:solidFill>
                  <a:schemeClr val="accent3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Black Han Sans"/>
              <a:buNone/>
              <a:defRPr>
                <a:solidFill>
                  <a:schemeClr val="accent3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Black Han Sans"/>
              <a:buNone/>
              <a:defRPr>
                <a:solidFill>
                  <a:schemeClr val="accent3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Black Han Sans"/>
              <a:buNone/>
              <a:defRPr>
                <a:solidFill>
                  <a:schemeClr val="accent3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Black Han Sans"/>
              <a:buNone/>
              <a:defRPr>
                <a:solidFill>
                  <a:schemeClr val="accent3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Black Han Sans"/>
              <a:buNone/>
              <a:defRPr>
                <a:solidFill>
                  <a:schemeClr val="accent3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Black Han Sans"/>
              <a:buNone/>
              <a:defRPr>
                <a:solidFill>
                  <a:schemeClr val="accent3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Black Han Sans"/>
              <a:buNone/>
              <a:defRPr>
                <a:solidFill>
                  <a:schemeClr val="accent3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" name="Google Shape;111;p4"/>
          <p:cNvGrpSpPr/>
          <p:nvPr/>
        </p:nvGrpSpPr>
        <p:grpSpPr>
          <a:xfrm>
            <a:off x="-188800" y="-198625"/>
            <a:ext cx="9730472" cy="5307450"/>
            <a:chOff x="-188800" y="-198625"/>
            <a:chExt cx="9730472" cy="5307450"/>
          </a:xfrm>
        </p:grpSpPr>
        <p:grpSp>
          <p:nvGrpSpPr>
            <p:cNvPr id="112" name="Google Shape;112;p4"/>
            <p:cNvGrpSpPr/>
            <p:nvPr/>
          </p:nvGrpSpPr>
          <p:grpSpPr>
            <a:xfrm>
              <a:off x="-188800" y="-198625"/>
              <a:ext cx="3260650" cy="1645100"/>
              <a:chOff x="-188800" y="-198625"/>
              <a:chExt cx="3260650" cy="1645100"/>
            </a:xfrm>
          </p:grpSpPr>
          <p:sp>
            <p:nvSpPr>
              <p:cNvPr id="113" name="Google Shape;113;p4"/>
              <p:cNvSpPr/>
              <p:nvPr/>
            </p:nvSpPr>
            <p:spPr>
              <a:xfrm>
                <a:off x="-188800" y="-100537"/>
                <a:ext cx="2177875" cy="659125"/>
              </a:xfrm>
              <a:custGeom>
                <a:avLst/>
                <a:gdLst/>
                <a:ahLst/>
                <a:cxnLst/>
                <a:rect l="l" t="t" r="r" b="b"/>
                <a:pathLst>
                  <a:path w="87115" h="26365" extrusionOk="0">
                    <a:moveTo>
                      <a:pt x="0" y="0"/>
                    </a:moveTo>
                    <a:cubicBezTo>
                      <a:pt x="1399" y="4499"/>
                      <a:pt x="3709" y="8845"/>
                      <a:pt x="5259" y="11398"/>
                    </a:cubicBezTo>
                    <a:cubicBezTo>
                      <a:pt x="11599" y="21878"/>
                      <a:pt x="16466" y="23654"/>
                      <a:pt x="27413" y="23654"/>
                    </a:cubicBezTo>
                    <a:cubicBezTo>
                      <a:pt x="27802" y="23654"/>
                      <a:pt x="28198" y="23652"/>
                      <a:pt x="28603" y="23648"/>
                    </a:cubicBezTo>
                    <a:cubicBezTo>
                      <a:pt x="28742" y="23646"/>
                      <a:pt x="28881" y="23645"/>
                      <a:pt x="29021" y="23645"/>
                    </a:cubicBezTo>
                    <a:cubicBezTo>
                      <a:pt x="36196" y="23645"/>
                      <a:pt x="43847" y="25905"/>
                      <a:pt x="50913" y="26292"/>
                    </a:cubicBezTo>
                    <a:cubicBezTo>
                      <a:pt x="51616" y="26342"/>
                      <a:pt x="52310" y="26365"/>
                      <a:pt x="52994" y="26365"/>
                    </a:cubicBezTo>
                    <a:cubicBezTo>
                      <a:pt x="53553" y="26365"/>
                      <a:pt x="54105" y="26350"/>
                      <a:pt x="54652" y="26323"/>
                    </a:cubicBezTo>
                    <a:cubicBezTo>
                      <a:pt x="54774" y="26292"/>
                      <a:pt x="54865" y="26292"/>
                      <a:pt x="54956" y="26292"/>
                    </a:cubicBezTo>
                    <a:cubicBezTo>
                      <a:pt x="63497" y="25654"/>
                      <a:pt x="69515" y="18724"/>
                      <a:pt x="76294" y="13374"/>
                    </a:cubicBezTo>
                    <a:cubicBezTo>
                      <a:pt x="82403" y="8602"/>
                      <a:pt x="85534" y="4924"/>
                      <a:pt x="8711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" name="Google Shape;114;p4"/>
              <p:cNvSpPr/>
              <p:nvPr/>
            </p:nvSpPr>
            <p:spPr>
              <a:xfrm>
                <a:off x="2223025" y="-30450"/>
                <a:ext cx="848825" cy="493150"/>
              </a:xfrm>
              <a:custGeom>
                <a:avLst/>
                <a:gdLst/>
                <a:ahLst/>
                <a:cxnLst/>
                <a:rect l="l" t="t" r="r" b="b"/>
                <a:pathLst>
                  <a:path w="33953" h="19726" extrusionOk="0">
                    <a:moveTo>
                      <a:pt x="20051" y="0"/>
                    </a:moveTo>
                    <a:cubicBezTo>
                      <a:pt x="17303" y="0"/>
                      <a:pt x="14567" y="691"/>
                      <a:pt x="12310" y="2144"/>
                    </a:cubicBezTo>
                    <a:lnTo>
                      <a:pt x="12280" y="2144"/>
                    </a:lnTo>
                    <a:cubicBezTo>
                      <a:pt x="10973" y="2813"/>
                      <a:pt x="9757" y="3694"/>
                      <a:pt x="8450" y="4332"/>
                    </a:cubicBezTo>
                    <a:cubicBezTo>
                      <a:pt x="6778" y="5123"/>
                      <a:pt x="4955" y="5609"/>
                      <a:pt x="3344" y="6460"/>
                    </a:cubicBezTo>
                    <a:cubicBezTo>
                      <a:pt x="1125" y="7615"/>
                      <a:pt x="0" y="9956"/>
                      <a:pt x="91" y="12387"/>
                    </a:cubicBezTo>
                    <a:cubicBezTo>
                      <a:pt x="182" y="14788"/>
                      <a:pt x="1398" y="17251"/>
                      <a:pt x="3465" y="18497"/>
                    </a:cubicBezTo>
                    <a:cubicBezTo>
                      <a:pt x="4992" y="19419"/>
                      <a:pt x="6693" y="19726"/>
                      <a:pt x="8422" y="19726"/>
                    </a:cubicBezTo>
                    <a:cubicBezTo>
                      <a:pt x="9996" y="19726"/>
                      <a:pt x="11593" y="19471"/>
                      <a:pt x="13101" y="19196"/>
                    </a:cubicBezTo>
                    <a:cubicBezTo>
                      <a:pt x="15178" y="18807"/>
                      <a:pt x="17244" y="18704"/>
                      <a:pt x="19320" y="18704"/>
                    </a:cubicBezTo>
                    <a:cubicBezTo>
                      <a:pt x="20494" y="18704"/>
                      <a:pt x="21672" y="18737"/>
                      <a:pt x="22858" y="18770"/>
                    </a:cubicBezTo>
                    <a:cubicBezTo>
                      <a:pt x="22962" y="18772"/>
                      <a:pt x="23066" y="18773"/>
                      <a:pt x="23170" y="18773"/>
                    </a:cubicBezTo>
                    <a:cubicBezTo>
                      <a:pt x="26243" y="18773"/>
                      <a:pt x="29089" y="17889"/>
                      <a:pt x="30882" y="15214"/>
                    </a:cubicBezTo>
                    <a:cubicBezTo>
                      <a:pt x="33952" y="10655"/>
                      <a:pt x="32402" y="4454"/>
                      <a:pt x="27630" y="1870"/>
                    </a:cubicBezTo>
                    <a:cubicBezTo>
                      <a:pt x="25374" y="645"/>
                      <a:pt x="22707" y="0"/>
                      <a:pt x="2005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15;p4"/>
              <p:cNvSpPr/>
              <p:nvPr/>
            </p:nvSpPr>
            <p:spPr>
              <a:xfrm>
                <a:off x="151575" y="614675"/>
                <a:ext cx="73750" cy="57025"/>
              </a:xfrm>
              <a:custGeom>
                <a:avLst/>
                <a:gdLst/>
                <a:ahLst/>
                <a:cxnLst/>
                <a:rect l="l" t="t" r="r" b="b"/>
                <a:pathLst>
                  <a:path w="2950" h="2281" extrusionOk="0">
                    <a:moveTo>
                      <a:pt x="1460" y="1"/>
                    </a:moveTo>
                    <a:cubicBezTo>
                      <a:pt x="1" y="1"/>
                      <a:pt x="1" y="2281"/>
                      <a:pt x="1460" y="2281"/>
                    </a:cubicBezTo>
                    <a:cubicBezTo>
                      <a:pt x="2949" y="2281"/>
                      <a:pt x="2949" y="1"/>
                      <a:pt x="146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4"/>
              <p:cNvSpPr/>
              <p:nvPr/>
            </p:nvSpPr>
            <p:spPr>
              <a:xfrm>
                <a:off x="1798275" y="359350"/>
                <a:ext cx="220375" cy="171000"/>
              </a:xfrm>
              <a:custGeom>
                <a:avLst/>
                <a:gdLst/>
                <a:ahLst/>
                <a:cxnLst/>
                <a:rect l="l" t="t" r="r" b="b"/>
                <a:pathLst>
                  <a:path w="8815" h="6840" extrusionOk="0">
                    <a:moveTo>
                      <a:pt x="4408" y="1"/>
                    </a:moveTo>
                    <a:cubicBezTo>
                      <a:pt x="31" y="1"/>
                      <a:pt x="0" y="6840"/>
                      <a:pt x="4408" y="6840"/>
                    </a:cubicBezTo>
                    <a:cubicBezTo>
                      <a:pt x="8815" y="6840"/>
                      <a:pt x="8815" y="1"/>
                      <a:pt x="440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4"/>
              <p:cNvSpPr/>
              <p:nvPr/>
            </p:nvSpPr>
            <p:spPr>
              <a:xfrm>
                <a:off x="905800" y="397875"/>
                <a:ext cx="85900" cy="66900"/>
              </a:xfrm>
              <a:custGeom>
                <a:avLst/>
                <a:gdLst/>
                <a:ahLst/>
                <a:cxnLst/>
                <a:rect l="l" t="t" r="r" b="b"/>
                <a:pathLst>
                  <a:path w="3436" h="2676" extrusionOk="0">
                    <a:moveTo>
                      <a:pt x="1703" y="1"/>
                    </a:moveTo>
                    <a:cubicBezTo>
                      <a:pt x="1" y="1"/>
                      <a:pt x="1" y="2675"/>
                      <a:pt x="1703" y="2675"/>
                    </a:cubicBezTo>
                    <a:cubicBezTo>
                      <a:pt x="3435" y="2675"/>
                      <a:pt x="3435" y="1"/>
                      <a:pt x="170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4"/>
              <p:cNvSpPr/>
              <p:nvPr/>
            </p:nvSpPr>
            <p:spPr>
              <a:xfrm>
                <a:off x="0" y="-54675"/>
                <a:ext cx="127700" cy="122200"/>
              </a:xfrm>
              <a:custGeom>
                <a:avLst/>
                <a:gdLst/>
                <a:ahLst/>
                <a:cxnLst/>
                <a:rect l="l" t="t" r="r" b="b"/>
                <a:pathLst>
                  <a:path w="5108" h="4888" extrusionOk="0">
                    <a:moveTo>
                      <a:pt x="1220" y="0"/>
                    </a:moveTo>
                    <a:cubicBezTo>
                      <a:pt x="683" y="0"/>
                      <a:pt x="116" y="347"/>
                      <a:pt x="62" y="1020"/>
                    </a:cubicBezTo>
                    <a:cubicBezTo>
                      <a:pt x="1" y="1932"/>
                      <a:pt x="62" y="2905"/>
                      <a:pt x="457" y="3725"/>
                    </a:cubicBezTo>
                    <a:cubicBezTo>
                      <a:pt x="824" y="4460"/>
                      <a:pt x="1545" y="4888"/>
                      <a:pt x="2302" y="4888"/>
                    </a:cubicBezTo>
                    <a:cubicBezTo>
                      <a:pt x="2610" y="4888"/>
                      <a:pt x="2924" y="4817"/>
                      <a:pt x="3223" y="4668"/>
                    </a:cubicBezTo>
                    <a:cubicBezTo>
                      <a:pt x="5107" y="3725"/>
                      <a:pt x="3496" y="1689"/>
                      <a:pt x="2554" y="747"/>
                    </a:cubicBezTo>
                    <a:cubicBezTo>
                      <a:pt x="2402" y="595"/>
                      <a:pt x="2250" y="503"/>
                      <a:pt x="2098" y="473"/>
                    </a:cubicBezTo>
                    <a:cubicBezTo>
                      <a:pt x="1927" y="156"/>
                      <a:pt x="1581" y="0"/>
                      <a:pt x="1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119;p4"/>
              <p:cNvSpPr/>
              <p:nvPr/>
            </p:nvSpPr>
            <p:spPr>
              <a:xfrm>
                <a:off x="139825" y="-95275"/>
                <a:ext cx="130725" cy="115800"/>
              </a:xfrm>
              <a:custGeom>
                <a:avLst/>
                <a:gdLst/>
                <a:ahLst/>
                <a:cxnLst/>
                <a:rect l="l" t="t" r="r" b="b"/>
                <a:pathLst>
                  <a:path w="5229" h="4632" extrusionOk="0">
                    <a:moveTo>
                      <a:pt x="1661" y="0"/>
                    </a:moveTo>
                    <a:cubicBezTo>
                      <a:pt x="1376" y="0"/>
                      <a:pt x="1150" y="135"/>
                      <a:pt x="973" y="334"/>
                    </a:cubicBezTo>
                    <a:cubicBezTo>
                      <a:pt x="457" y="456"/>
                      <a:pt x="1" y="912"/>
                      <a:pt x="183" y="1580"/>
                    </a:cubicBezTo>
                    <a:cubicBezTo>
                      <a:pt x="426" y="2492"/>
                      <a:pt x="1004" y="3526"/>
                      <a:pt x="1672" y="4134"/>
                    </a:cubicBezTo>
                    <a:cubicBezTo>
                      <a:pt x="2049" y="4487"/>
                      <a:pt x="2468" y="4631"/>
                      <a:pt x="2891" y="4631"/>
                    </a:cubicBezTo>
                    <a:cubicBezTo>
                      <a:pt x="3596" y="4631"/>
                      <a:pt x="4313" y="4232"/>
                      <a:pt x="4864" y="3738"/>
                    </a:cubicBezTo>
                    <a:cubicBezTo>
                      <a:pt x="5198" y="3404"/>
                      <a:pt x="5229" y="2857"/>
                      <a:pt x="5016" y="2431"/>
                    </a:cubicBezTo>
                    <a:cubicBezTo>
                      <a:pt x="4438" y="1276"/>
                      <a:pt x="3223" y="456"/>
                      <a:pt x="2007" y="61"/>
                    </a:cubicBezTo>
                    <a:cubicBezTo>
                      <a:pt x="1883" y="19"/>
                      <a:pt x="1768" y="0"/>
                      <a:pt x="166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4"/>
              <p:cNvSpPr/>
              <p:nvPr/>
            </p:nvSpPr>
            <p:spPr>
              <a:xfrm>
                <a:off x="143625" y="-198625"/>
                <a:ext cx="91975" cy="42025"/>
              </a:xfrm>
              <a:custGeom>
                <a:avLst/>
                <a:gdLst/>
                <a:ahLst/>
                <a:cxnLst/>
                <a:rect l="l" t="t" r="r" b="b"/>
                <a:pathLst>
                  <a:path w="3679" h="1681" extrusionOk="0">
                    <a:moveTo>
                      <a:pt x="1" y="0"/>
                    </a:moveTo>
                    <a:cubicBezTo>
                      <a:pt x="31" y="182"/>
                      <a:pt x="122" y="334"/>
                      <a:pt x="274" y="486"/>
                    </a:cubicBezTo>
                    <a:cubicBezTo>
                      <a:pt x="700" y="942"/>
                      <a:pt x="1095" y="1459"/>
                      <a:pt x="1703" y="1611"/>
                    </a:cubicBezTo>
                    <a:cubicBezTo>
                      <a:pt x="1861" y="1656"/>
                      <a:pt x="2024" y="1680"/>
                      <a:pt x="2184" y="1680"/>
                    </a:cubicBezTo>
                    <a:cubicBezTo>
                      <a:pt x="2455" y="1680"/>
                      <a:pt x="2720" y="1612"/>
                      <a:pt x="2949" y="1459"/>
                    </a:cubicBezTo>
                    <a:cubicBezTo>
                      <a:pt x="3527" y="1155"/>
                      <a:pt x="3679" y="547"/>
                      <a:pt x="346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4"/>
              <p:cNvSpPr/>
              <p:nvPr/>
            </p:nvSpPr>
            <p:spPr>
              <a:xfrm>
                <a:off x="328275" y="-198625"/>
                <a:ext cx="134525" cy="71800"/>
              </a:xfrm>
              <a:custGeom>
                <a:avLst/>
                <a:gdLst/>
                <a:ahLst/>
                <a:cxnLst/>
                <a:rect l="l" t="t" r="r" b="b"/>
                <a:pathLst>
                  <a:path w="5381" h="2872" extrusionOk="0">
                    <a:moveTo>
                      <a:pt x="62" y="0"/>
                    </a:moveTo>
                    <a:cubicBezTo>
                      <a:pt x="1" y="213"/>
                      <a:pt x="31" y="486"/>
                      <a:pt x="153" y="729"/>
                    </a:cubicBezTo>
                    <a:cubicBezTo>
                      <a:pt x="680" y="1761"/>
                      <a:pt x="2078" y="2872"/>
                      <a:pt x="3341" y="2872"/>
                    </a:cubicBezTo>
                    <a:cubicBezTo>
                      <a:pt x="3827" y="2872"/>
                      <a:pt x="4293" y="2707"/>
                      <a:pt x="4682" y="2310"/>
                    </a:cubicBezTo>
                    <a:cubicBezTo>
                      <a:pt x="5381" y="1581"/>
                      <a:pt x="5138" y="699"/>
                      <a:pt x="459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" name="Google Shape;122;p4"/>
              <p:cNvSpPr/>
              <p:nvPr/>
            </p:nvSpPr>
            <p:spPr>
              <a:xfrm>
                <a:off x="542575" y="-198625"/>
                <a:ext cx="116275" cy="90450"/>
              </a:xfrm>
              <a:custGeom>
                <a:avLst/>
                <a:gdLst/>
                <a:ahLst/>
                <a:cxnLst/>
                <a:rect l="l" t="t" r="r" b="b"/>
                <a:pathLst>
                  <a:path w="4651" h="3618" extrusionOk="0">
                    <a:moveTo>
                      <a:pt x="639" y="0"/>
                    </a:moveTo>
                    <a:cubicBezTo>
                      <a:pt x="152" y="274"/>
                      <a:pt x="0" y="942"/>
                      <a:pt x="274" y="1429"/>
                    </a:cubicBezTo>
                    <a:cubicBezTo>
                      <a:pt x="426" y="1733"/>
                      <a:pt x="365" y="2128"/>
                      <a:pt x="578" y="2462"/>
                    </a:cubicBezTo>
                    <a:cubicBezTo>
                      <a:pt x="882" y="3009"/>
                      <a:pt x="1490" y="3161"/>
                      <a:pt x="2067" y="3192"/>
                    </a:cubicBezTo>
                    <a:cubicBezTo>
                      <a:pt x="2462" y="3465"/>
                      <a:pt x="2918" y="3617"/>
                      <a:pt x="3435" y="3617"/>
                    </a:cubicBezTo>
                    <a:cubicBezTo>
                      <a:pt x="4134" y="3617"/>
                      <a:pt x="4651" y="2948"/>
                      <a:pt x="4469" y="2280"/>
                    </a:cubicBezTo>
                    <a:cubicBezTo>
                      <a:pt x="4317" y="1550"/>
                      <a:pt x="3557" y="1003"/>
                      <a:pt x="3010" y="578"/>
                    </a:cubicBezTo>
                    <a:cubicBezTo>
                      <a:pt x="2736" y="365"/>
                      <a:pt x="2402" y="152"/>
                      <a:pt x="206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" name="Google Shape;123;p4"/>
              <p:cNvSpPr/>
              <p:nvPr/>
            </p:nvSpPr>
            <p:spPr>
              <a:xfrm>
                <a:off x="677825" y="-95025"/>
                <a:ext cx="101100" cy="66450"/>
              </a:xfrm>
              <a:custGeom>
                <a:avLst/>
                <a:gdLst/>
                <a:ahLst/>
                <a:cxnLst/>
                <a:rect l="l" t="t" r="r" b="b"/>
                <a:pathLst>
                  <a:path w="4044" h="2658" extrusionOk="0">
                    <a:moveTo>
                      <a:pt x="1902" y="1"/>
                    </a:moveTo>
                    <a:cubicBezTo>
                      <a:pt x="1572" y="1"/>
                      <a:pt x="1242" y="71"/>
                      <a:pt x="913" y="142"/>
                    </a:cubicBezTo>
                    <a:cubicBezTo>
                      <a:pt x="366" y="233"/>
                      <a:pt x="1" y="902"/>
                      <a:pt x="153" y="1449"/>
                    </a:cubicBezTo>
                    <a:cubicBezTo>
                      <a:pt x="305" y="1874"/>
                      <a:pt x="639" y="2148"/>
                      <a:pt x="1065" y="2209"/>
                    </a:cubicBezTo>
                    <a:cubicBezTo>
                      <a:pt x="1186" y="2239"/>
                      <a:pt x="1308" y="2269"/>
                      <a:pt x="1429" y="2269"/>
                    </a:cubicBezTo>
                    <a:cubicBezTo>
                      <a:pt x="1581" y="2330"/>
                      <a:pt x="1673" y="2421"/>
                      <a:pt x="1825" y="2482"/>
                    </a:cubicBezTo>
                    <a:cubicBezTo>
                      <a:pt x="2070" y="2599"/>
                      <a:pt x="2316" y="2658"/>
                      <a:pt x="2554" y="2658"/>
                    </a:cubicBezTo>
                    <a:cubicBezTo>
                      <a:pt x="2936" y="2658"/>
                      <a:pt x="3300" y="2508"/>
                      <a:pt x="3618" y="2209"/>
                    </a:cubicBezTo>
                    <a:cubicBezTo>
                      <a:pt x="3952" y="1935"/>
                      <a:pt x="4044" y="1297"/>
                      <a:pt x="3800" y="932"/>
                    </a:cubicBezTo>
                    <a:cubicBezTo>
                      <a:pt x="3405" y="385"/>
                      <a:pt x="2888" y="81"/>
                      <a:pt x="2189" y="20"/>
                    </a:cubicBezTo>
                    <a:cubicBezTo>
                      <a:pt x="2093" y="6"/>
                      <a:pt x="1998" y="1"/>
                      <a:pt x="190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4"/>
              <p:cNvSpPr/>
              <p:nvPr/>
            </p:nvSpPr>
            <p:spPr>
              <a:xfrm>
                <a:off x="517500" y="46050"/>
                <a:ext cx="134525" cy="124350"/>
              </a:xfrm>
              <a:custGeom>
                <a:avLst/>
                <a:gdLst/>
                <a:ahLst/>
                <a:cxnLst/>
                <a:rect l="l" t="t" r="r" b="b"/>
                <a:pathLst>
                  <a:path w="5381" h="4974" extrusionOk="0">
                    <a:moveTo>
                      <a:pt x="1950" y="0"/>
                    </a:moveTo>
                    <a:cubicBezTo>
                      <a:pt x="1623" y="0"/>
                      <a:pt x="1280" y="54"/>
                      <a:pt x="913" y="158"/>
                    </a:cubicBezTo>
                    <a:cubicBezTo>
                      <a:pt x="31" y="431"/>
                      <a:pt x="1" y="1465"/>
                      <a:pt x="487" y="1982"/>
                    </a:cubicBezTo>
                    <a:cubicBezTo>
                      <a:pt x="487" y="2194"/>
                      <a:pt x="578" y="2377"/>
                      <a:pt x="761" y="2559"/>
                    </a:cubicBezTo>
                    <a:cubicBezTo>
                      <a:pt x="1430" y="3258"/>
                      <a:pt x="1673" y="4352"/>
                      <a:pt x="2615" y="4808"/>
                    </a:cubicBezTo>
                    <a:cubicBezTo>
                      <a:pt x="2835" y="4922"/>
                      <a:pt x="3083" y="4973"/>
                      <a:pt x="3339" y="4973"/>
                    </a:cubicBezTo>
                    <a:cubicBezTo>
                      <a:pt x="4249" y="4973"/>
                      <a:pt x="5242" y="4312"/>
                      <a:pt x="5290" y="3410"/>
                    </a:cubicBezTo>
                    <a:cubicBezTo>
                      <a:pt x="5381" y="2438"/>
                      <a:pt x="4591" y="1495"/>
                      <a:pt x="3952" y="857"/>
                    </a:cubicBezTo>
                    <a:cubicBezTo>
                      <a:pt x="3323" y="269"/>
                      <a:pt x="2679" y="0"/>
                      <a:pt x="195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" name="Google Shape;125;p4"/>
              <p:cNvSpPr/>
              <p:nvPr/>
            </p:nvSpPr>
            <p:spPr>
              <a:xfrm>
                <a:off x="172500" y="79475"/>
                <a:ext cx="163400" cy="135100"/>
              </a:xfrm>
              <a:custGeom>
                <a:avLst/>
                <a:gdLst/>
                <a:ahLst/>
                <a:cxnLst/>
                <a:rect l="l" t="t" r="r" b="b"/>
                <a:pathLst>
                  <a:path w="6536" h="5404" extrusionOk="0">
                    <a:moveTo>
                      <a:pt x="1286" y="0"/>
                    </a:moveTo>
                    <a:cubicBezTo>
                      <a:pt x="913" y="0"/>
                      <a:pt x="628" y="220"/>
                      <a:pt x="487" y="548"/>
                    </a:cubicBezTo>
                    <a:cubicBezTo>
                      <a:pt x="153" y="852"/>
                      <a:pt x="1" y="1308"/>
                      <a:pt x="244" y="1794"/>
                    </a:cubicBezTo>
                    <a:cubicBezTo>
                      <a:pt x="730" y="2767"/>
                      <a:pt x="1004" y="3831"/>
                      <a:pt x="1733" y="4651"/>
                    </a:cubicBezTo>
                    <a:cubicBezTo>
                      <a:pt x="2181" y="5145"/>
                      <a:pt x="2753" y="5404"/>
                      <a:pt x="3324" y="5404"/>
                    </a:cubicBezTo>
                    <a:cubicBezTo>
                      <a:pt x="3878" y="5404"/>
                      <a:pt x="4430" y="5160"/>
                      <a:pt x="4864" y="4651"/>
                    </a:cubicBezTo>
                    <a:cubicBezTo>
                      <a:pt x="6536" y="2706"/>
                      <a:pt x="3192" y="609"/>
                      <a:pt x="1642" y="62"/>
                    </a:cubicBezTo>
                    <a:cubicBezTo>
                      <a:pt x="1517" y="20"/>
                      <a:pt x="1398" y="0"/>
                      <a:pt x="128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" name="Google Shape;126;p4"/>
              <p:cNvSpPr/>
              <p:nvPr/>
            </p:nvSpPr>
            <p:spPr>
              <a:xfrm>
                <a:off x="34400" y="127150"/>
                <a:ext cx="101650" cy="104625"/>
              </a:xfrm>
              <a:custGeom>
                <a:avLst/>
                <a:gdLst/>
                <a:ahLst/>
                <a:cxnLst/>
                <a:rect l="l" t="t" r="r" b="b"/>
                <a:pathLst>
                  <a:path w="4066" h="4185" extrusionOk="0">
                    <a:moveTo>
                      <a:pt x="1563" y="0"/>
                    </a:moveTo>
                    <a:cubicBezTo>
                      <a:pt x="739" y="0"/>
                      <a:pt x="0" y="1080"/>
                      <a:pt x="753" y="1832"/>
                    </a:cubicBezTo>
                    <a:cubicBezTo>
                      <a:pt x="1178" y="2258"/>
                      <a:pt x="1361" y="3109"/>
                      <a:pt x="1725" y="3687"/>
                    </a:cubicBezTo>
                    <a:cubicBezTo>
                      <a:pt x="1938" y="4039"/>
                      <a:pt x="2259" y="4185"/>
                      <a:pt x="2582" y="4185"/>
                    </a:cubicBezTo>
                    <a:cubicBezTo>
                      <a:pt x="3318" y="4185"/>
                      <a:pt x="4065" y="3426"/>
                      <a:pt x="3579" y="2623"/>
                    </a:cubicBezTo>
                    <a:cubicBezTo>
                      <a:pt x="3093" y="1863"/>
                      <a:pt x="2911" y="981"/>
                      <a:pt x="2272" y="313"/>
                    </a:cubicBezTo>
                    <a:cubicBezTo>
                      <a:pt x="2052" y="92"/>
                      <a:pt x="1804" y="0"/>
                      <a:pt x="156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" name="Google Shape;127;p4"/>
              <p:cNvSpPr/>
              <p:nvPr/>
            </p:nvSpPr>
            <p:spPr>
              <a:xfrm>
                <a:off x="210500" y="290175"/>
                <a:ext cx="139075" cy="121900"/>
              </a:xfrm>
              <a:custGeom>
                <a:avLst/>
                <a:gdLst/>
                <a:ahLst/>
                <a:cxnLst/>
                <a:rect l="l" t="t" r="r" b="b"/>
                <a:pathLst>
                  <a:path w="5563" h="4876" extrusionOk="0">
                    <a:moveTo>
                      <a:pt x="1467" y="0"/>
                    </a:moveTo>
                    <a:cubicBezTo>
                      <a:pt x="1394" y="0"/>
                      <a:pt x="1320" y="8"/>
                      <a:pt x="1247" y="23"/>
                    </a:cubicBezTo>
                    <a:cubicBezTo>
                      <a:pt x="487" y="114"/>
                      <a:pt x="1" y="1087"/>
                      <a:pt x="487" y="1725"/>
                    </a:cubicBezTo>
                    <a:cubicBezTo>
                      <a:pt x="912" y="2606"/>
                      <a:pt x="1308" y="3579"/>
                      <a:pt x="2037" y="4248"/>
                    </a:cubicBezTo>
                    <a:cubicBezTo>
                      <a:pt x="2483" y="4680"/>
                      <a:pt x="2981" y="4876"/>
                      <a:pt x="3482" y="4876"/>
                    </a:cubicBezTo>
                    <a:cubicBezTo>
                      <a:pt x="4074" y="4876"/>
                      <a:pt x="4672" y="4603"/>
                      <a:pt x="5198" y="4126"/>
                    </a:cubicBezTo>
                    <a:cubicBezTo>
                      <a:pt x="5533" y="3792"/>
                      <a:pt x="5563" y="3275"/>
                      <a:pt x="5350" y="2850"/>
                    </a:cubicBezTo>
                    <a:cubicBezTo>
                      <a:pt x="4742" y="1603"/>
                      <a:pt x="3283" y="874"/>
                      <a:pt x="2067" y="236"/>
                    </a:cubicBezTo>
                    <a:cubicBezTo>
                      <a:pt x="1906" y="74"/>
                      <a:pt x="1693" y="0"/>
                      <a:pt x="146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" name="Google Shape;128;p4"/>
              <p:cNvSpPr/>
              <p:nvPr/>
            </p:nvSpPr>
            <p:spPr>
              <a:xfrm>
                <a:off x="364500" y="209825"/>
                <a:ext cx="140875" cy="118350"/>
              </a:xfrm>
              <a:custGeom>
                <a:avLst/>
                <a:gdLst/>
                <a:ahLst/>
                <a:cxnLst/>
                <a:rect l="l" t="t" r="r" b="b"/>
                <a:pathLst>
                  <a:path w="5635" h="4734" extrusionOk="0">
                    <a:moveTo>
                      <a:pt x="1922" y="0"/>
                    </a:moveTo>
                    <a:cubicBezTo>
                      <a:pt x="1597" y="0"/>
                      <a:pt x="1280" y="162"/>
                      <a:pt x="1075" y="532"/>
                    </a:cubicBezTo>
                    <a:cubicBezTo>
                      <a:pt x="1" y="2567"/>
                      <a:pt x="2212" y="4734"/>
                      <a:pt x="4239" y="4734"/>
                    </a:cubicBezTo>
                    <a:cubicBezTo>
                      <a:pt x="4391" y="4734"/>
                      <a:pt x="4543" y="4721"/>
                      <a:pt x="4692" y="4696"/>
                    </a:cubicBezTo>
                    <a:cubicBezTo>
                      <a:pt x="5391" y="4574"/>
                      <a:pt x="5634" y="3693"/>
                      <a:pt x="5360" y="3146"/>
                    </a:cubicBezTo>
                    <a:cubicBezTo>
                      <a:pt x="4783" y="2082"/>
                      <a:pt x="3901" y="1261"/>
                      <a:pt x="3050" y="410"/>
                    </a:cubicBezTo>
                    <a:cubicBezTo>
                      <a:pt x="2838" y="197"/>
                      <a:pt x="2594" y="106"/>
                      <a:pt x="2382" y="106"/>
                    </a:cubicBezTo>
                    <a:cubicBezTo>
                      <a:pt x="2234" y="37"/>
                      <a:pt x="2077" y="0"/>
                      <a:pt x="192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" name="Google Shape;129;p4"/>
              <p:cNvSpPr/>
              <p:nvPr/>
            </p:nvSpPr>
            <p:spPr>
              <a:xfrm>
                <a:off x="575450" y="246175"/>
                <a:ext cx="138125" cy="107775"/>
              </a:xfrm>
              <a:custGeom>
                <a:avLst/>
                <a:gdLst/>
                <a:ahLst/>
                <a:cxnLst/>
                <a:rect l="l" t="t" r="r" b="b"/>
                <a:pathLst>
                  <a:path w="5525" h="4311" extrusionOk="0">
                    <a:moveTo>
                      <a:pt x="1035" y="1"/>
                    </a:moveTo>
                    <a:cubicBezTo>
                      <a:pt x="399" y="1"/>
                      <a:pt x="1" y="599"/>
                      <a:pt x="53" y="1175"/>
                    </a:cubicBezTo>
                    <a:cubicBezTo>
                      <a:pt x="23" y="1540"/>
                      <a:pt x="144" y="1874"/>
                      <a:pt x="509" y="2117"/>
                    </a:cubicBezTo>
                    <a:cubicBezTo>
                      <a:pt x="600" y="2208"/>
                      <a:pt x="661" y="2330"/>
                      <a:pt x="722" y="2421"/>
                    </a:cubicBezTo>
                    <a:cubicBezTo>
                      <a:pt x="965" y="2786"/>
                      <a:pt x="1208" y="3151"/>
                      <a:pt x="1482" y="3485"/>
                    </a:cubicBezTo>
                    <a:cubicBezTo>
                      <a:pt x="1834" y="3954"/>
                      <a:pt x="2387" y="4310"/>
                      <a:pt x="2939" y="4310"/>
                    </a:cubicBezTo>
                    <a:cubicBezTo>
                      <a:pt x="3246" y="4310"/>
                      <a:pt x="3551" y="4201"/>
                      <a:pt x="3822" y="3941"/>
                    </a:cubicBezTo>
                    <a:cubicBezTo>
                      <a:pt x="5524" y="2330"/>
                      <a:pt x="2728" y="476"/>
                      <a:pt x="1360" y="50"/>
                    </a:cubicBezTo>
                    <a:cubicBezTo>
                      <a:pt x="1246" y="16"/>
                      <a:pt x="1137" y="1"/>
                      <a:pt x="103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" name="Google Shape;130;p4"/>
              <p:cNvSpPr/>
              <p:nvPr/>
            </p:nvSpPr>
            <p:spPr>
              <a:xfrm>
                <a:off x="723175" y="217725"/>
                <a:ext cx="120350" cy="96225"/>
              </a:xfrm>
              <a:custGeom>
                <a:avLst/>
                <a:gdLst/>
                <a:ahLst/>
                <a:cxnLst/>
                <a:rect l="l" t="t" r="r" b="b"/>
                <a:pathLst>
                  <a:path w="4814" h="3849" extrusionOk="0">
                    <a:moveTo>
                      <a:pt x="1800" y="0"/>
                    </a:moveTo>
                    <a:cubicBezTo>
                      <a:pt x="1731" y="0"/>
                      <a:pt x="1661" y="10"/>
                      <a:pt x="1591" y="33"/>
                    </a:cubicBezTo>
                    <a:cubicBezTo>
                      <a:pt x="1569" y="32"/>
                      <a:pt x="1547" y="31"/>
                      <a:pt x="1525" y="31"/>
                    </a:cubicBezTo>
                    <a:cubicBezTo>
                      <a:pt x="729" y="31"/>
                      <a:pt x="1" y="1087"/>
                      <a:pt x="740" y="1827"/>
                    </a:cubicBezTo>
                    <a:cubicBezTo>
                      <a:pt x="1166" y="2282"/>
                      <a:pt x="1500" y="2799"/>
                      <a:pt x="1956" y="3225"/>
                    </a:cubicBezTo>
                    <a:cubicBezTo>
                      <a:pt x="2384" y="3600"/>
                      <a:pt x="2886" y="3849"/>
                      <a:pt x="3388" y="3849"/>
                    </a:cubicBezTo>
                    <a:cubicBezTo>
                      <a:pt x="3740" y="3849"/>
                      <a:pt x="4092" y="3726"/>
                      <a:pt x="4418" y="3437"/>
                    </a:cubicBezTo>
                    <a:cubicBezTo>
                      <a:pt x="4661" y="3194"/>
                      <a:pt x="4813" y="2738"/>
                      <a:pt x="4692" y="2404"/>
                    </a:cubicBezTo>
                    <a:cubicBezTo>
                      <a:pt x="4266" y="1219"/>
                      <a:pt x="3354" y="428"/>
                      <a:pt x="2138" y="64"/>
                    </a:cubicBezTo>
                    <a:cubicBezTo>
                      <a:pt x="2026" y="26"/>
                      <a:pt x="1913" y="0"/>
                      <a:pt x="180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" name="Google Shape;131;p4"/>
              <p:cNvSpPr/>
              <p:nvPr/>
            </p:nvSpPr>
            <p:spPr>
              <a:xfrm>
                <a:off x="688475" y="8675"/>
                <a:ext cx="123875" cy="111225"/>
              </a:xfrm>
              <a:custGeom>
                <a:avLst/>
                <a:gdLst/>
                <a:ahLst/>
                <a:cxnLst/>
                <a:rect l="l" t="t" r="r" b="b"/>
                <a:pathLst>
                  <a:path w="4955" h="4449" extrusionOk="0">
                    <a:moveTo>
                      <a:pt x="1247" y="0"/>
                    </a:moveTo>
                    <a:cubicBezTo>
                      <a:pt x="896" y="0"/>
                      <a:pt x="565" y="163"/>
                      <a:pt x="365" y="523"/>
                    </a:cubicBezTo>
                    <a:cubicBezTo>
                      <a:pt x="304" y="614"/>
                      <a:pt x="244" y="735"/>
                      <a:pt x="244" y="887"/>
                    </a:cubicBezTo>
                    <a:cubicBezTo>
                      <a:pt x="31" y="1252"/>
                      <a:pt x="0" y="1739"/>
                      <a:pt x="396" y="2134"/>
                    </a:cubicBezTo>
                    <a:cubicBezTo>
                      <a:pt x="1034" y="2802"/>
                      <a:pt x="1611" y="3593"/>
                      <a:pt x="2402" y="4140"/>
                    </a:cubicBezTo>
                    <a:cubicBezTo>
                      <a:pt x="2684" y="4340"/>
                      <a:pt x="3022" y="4449"/>
                      <a:pt x="3345" y="4449"/>
                    </a:cubicBezTo>
                    <a:cubicBezTo>
                      <a:pt x="3856" y="4449"/>
                      <a:pt x="4331" y="4177"/>
                      <a:pt x="4499" y="3562"/>
                    </a:cubicBezTo>
                    <a:cubicBezTo>
                      <a:pt x="4955" y="1891"/>
                      <a:pt x="3070" y="705"/>
                      <a:pt x="1794" y="128"/>
                    </a:cubicBezTo>
                    <a:cubicBezTo>
                      <a:pt x="1617" y="44"/>
                      <a:pt x="1429" y="0"/>
                      <a:pt x="124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" name="Google Shape;132;p4"/>
              <p:cNvSpPr/>
              <p:nvPr/>
            </p:nvSpPr>
            <p:spPr>
              <a:xfrm>
                <a:off x="444550" y="387350"/>
                <a:ext cx="158075" cy="117425"/>
              </a:xfrm>
              <a:custGeom>
                <a:avLst/>
                <a:gdLst/>
                <a:ahLst/>
                <a:cxnLst/>
                <a:rect l="l" t="t" r="r" b="b"/>
                <a:pathLst>
                  <a:path w="6323" h="4697" extrusionOk="0">
                    <a:moveTo>
                      <a:pt x="1573" y="1"/>
                    </a:moveTo>
                    <a:cubicBezTo>
                      <a:pt x="1279" y="1"/>
                      <a:pt x="1023" y="151"/>
                      <a:pt x="851" y="361"/>
                    </a:cubicBezTo>
                    <a:cubicBezTo>
                      <a:pt x="335" y="634"/>
                      <a:pt x="0" y="1212"/>
                      <a:pt x="365" y="1820"/>
                    </a:cubicBezTo>
                    <a:cubicBezTo>
                      <a:pt x="975" y="2805"/>
                      <a:pt x="2165" y="4697"/>
                      <a:pt x="3473" y="4697"/>
                    </a:cubicBezTo>
                    <a:cubicBezTo>
                      <a:pt x="3859" y="4697"/>
                      <a:pt x="4256" y="4532"/>
                      <a:pt x="4651" y="4130"/>
                    </a:cubicBezTo>
                    <a:cubicBezTo>
                      <a:pt x="6323" y="2428"/>
                      <a:pt x="3222" y="877"/>
                      <a:pt x="2128" y="178"/>
                    </a:cubicBezTo>
                    <a:cubicBezTo>
                      <a:pt x="1936" y="54"/>
                      <a:pt x="1747" y="1"/>
                      <a:pt x="157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" name="Google Shape;133;p4"/>
              <p:cNvSpPr/>
              <p:nvPr/>
            </p:nvSpPr>
            <p:spPr>
              <a:xfrm>
                <a:off x="344250" y="-56300"/>
                <a:ext cx="136800" cy="102350"/>
              </a:xfrm>
              <a:custGeom>
                <a:avLst/>
                <a:gdLst/>
                <a:ahLst/>
                <a:cxnLst/>
                <a:rect l="l" t="t" r="r" b="b"/>
                <a:pathLst>
                  <a:path w="5472" h="4094" extrusionOk="0">
                    <a:moveTo>
                      <a:pt x="1367" y="0"/>
                    </a:moveTo>
                    <a:cubicBezTo>
                      <a:pt x="1109" y="0"/>
                      <a:pt x="873" y="132"/>
                      <a:pt x="699" y="325"/>
                    </a:cubicBezTo>
                    <a:cubicBezTo>
                      <a:pt x="274" y="538"/>
                      <a:pt x="0" y="1024"/>
                      <a:pt x="304" y="1572"/>
                    </a:cubicBezTo>
                    <a:cubicBezTo>
                      <a:pt x="821" y="2442"/>
                      <a:pt x="1866" y="4094"/>
                      <a:pt x="3002" y="4094"/>
                    </a:cubicBezTo>
                    <a:cubicBezTo>
                      <a:pt x="3335" y="4094"/>
                      <a:pt x="3675" y="3952"/>
                      <a:pt x="4012" y="3608"/>
                    </a:cubicBezTo>
                    <a:cubicBezTo>
                      <a:pt x="5471" y="2119"/>
                      <a:pt x="2797" y="781"/>
                      <a:pt x="1824" y="143"/>
                    </a:cubicBezTo>
                    <a:cubicBezTo>
                      <a:pt x="1669" y="43"/>
                      <a:pt x="1514" y="0"/>
                      <a:pt x="136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" name="Google Shape;134;p4"/>
              <p:cNvSpPr/>
              <p:nvPr/>
            </p:nvSpPr>
            <p:spPr>
              <a:xfrm>
                <a:off x="34400" y="1000300"/>
                <a:ext cx="660125" cy="446175"/>
              </a:xfrm>
              <a:custGeom>
                <a:avLst/>
                <a:gdLst/>
                <a:ahLst/>
                <a:cxnLst/>
                <a:rect l="l" t="t" r="r" b="b"/>
                <a:pathLst>
                  <a:path w="26405" h="17847" extrusionOk="0">
                    <a:moveTo>
                      <a:pt x="11374" y="1"/>
                    </a:moveTo>
                    <a:cubicBezTo>
                      <a:pt x="10034" y="1"/>
                      <a:pt x="8739" y="165"/>
                      <a:pt x="7570" y="497"/>
                    </a:cubicBezTo>
                    <a:cubicBezTo>
                      <a:pt x="6658" y="771"/>
                      <a:pt x="5928" y="1166"/>
                      <a:pt x="5351" y="1683"/>
                    </a:cubicBezTo>
                    <a:cubicBezTo>
                      <a:pt x="3709" y="2291"/>
                      <a:pt x="2433" y="3476"/>
                      <a:pt x="1855" y="5513"/>
                    </a:cubicBezTo>
                    <a:cubicBezTo>
                      <a:pt x="1" y="12321"/>
                      <a:pt x="7357" y="17093"/>
                      <a:pt x="13102" y="17762"/>
                    </a:cubicBezTo>
                    <a:cubicBezTo>
                      <a:pt x="13589" y="17819"/>
                      <a:pt x="14090" y="17847"/>
                      <a:pt x="14598" y="17847"/>
                    </a:cubicBezTo>
                    <a:cubicBezTo>
                      <a:pt x="20086" y="17847"/>
                      <a:pt x="26404" y="14550"/>
                      <a:pt x="24652" y="8096"/>
                    </a:cubicBezTo>
                    <a:cubicBezTo>
                      <a:pt x="23184" y="2789"/>
                      <a:pt x="16895" y="1"/>
                      <a:pt x="1137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" name="Google Shape;135;p4"/>
              <p:cNvSpPr/>
              <p:nvPr/>
            </p:nvSpPr>
            <p:spPr>
              <a:xfrm>
                <a:off x="444550" y="813825"/>
                <a:ext cx="85900" cy="66900"/>
              </a:xfrm>
              <a:custGeom>
                <a:avLst/>
                <a:gdLst/>
                <a:ahLst/>
                <a:cxnLst/>
                <a:rect l="l" t="t" r="r" b="b"/>
                <a:pathLst>
                  <a:path w="3436" h="2676" extrusionOk="0">
                    <a:moveTo>
                      <a:pt x="1703" y="1"/>
                    </a:moveTo>
                    <a:cubicBezTo>
                      <a:pt x="1" y="1"/>
                      <a:pt x="1" y="2675"/>
                      <a:pt x="1703" y="2675"/>
                    </a:cubicBezTo>
                    <a:cubicBezTo>
                      <a:pt x="3435" y="2675"/>
                      <a:pt x="3435" y="1"/>
                      <a:pt x="170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36" name="Google Shape;136;p4"/>
            <p:cNvSpPr/>
            <p:nvPr/>
          </p:nvSpPr>
          <p:spPr>
            <a:xfrm rot="2700000" flipH="1">
              <a:off x="8642809" y="3594904"/>
              <a:ext cx="848817" cy="493145"/>
            </a:xfrm>
            <a:custGeom>
              <a:avLst/>
              <a:gdLst/>
              <a:ahLst/>
              <a:cxnLst/>
              <a:rect l="l" t="t" r="r" b="b"/>
              <a:pathLst>
                <a:path w="33953" h="19726" extrusionOk="0">
                  <a:moveTo>
                    <a:pt x="20051" y="0"/>
                  </a:moveTo>
                  <a:cubicBezTo>
                    <a:pt x="17303" y="0"/>
                    <a:pt x="14567" y="691"/>
                    <a:pt x="12310" y="2144"/>
                  </a:cubicBezTo>
                  <a:lnTo>
                    <a:pt x="12280" y="2144"/>
                  </a:lnTo>
                  <a:cubicBezTo>
                    <a:pt x="10973" y="2813"/>
                    <a:pt x="9757" y="3694"/>
                    <a:pt x="8450" y="4332"/>
                  </a:cubicBezTo>
                  <a:cubicBezTo>
                    <a:pt x="6778" y="5123"/>
                    <a:pt x="4955" y="5609"/>
                    <a:pt x="3344" y="6460"/>
                  </a:cubicBezTo>
                  <a:cubicBezTo>
                    <a:pt x="1125" y="7615"/>
                    <a:pt x="0" y="9956"/>
                    <a:pt x="91" y="12387"/>
                  </a:cubicBezTo>
                  <a:cubicBezTo>
                    <a:pt x="182" y="14788"/>
                    <a:pt x="1398" y="17251"/>
                    <a:pt x="3465" y="18497"/>
                  </a:cubicBezTo>
                  <a:cubicBezTo>
                    <a:pt x="4992" y="19419"/>
                    <a:pt x="6693" y="19726"/>
                    <a:pt x="8422" y="19726"/>
                  </a:cubicBezTo>
                  <a:cubicBezTo>
                    <a:pt x="9996" y="19726"/>
                    <a:pt x="11593" y="19471"/>
                    <a:pt x="13101" y="19196"/>
                  </a:cubicBezTo>
                  <a:cubicBezTo>
                    <a:pt x="15178" y="18807"/>
                    <a:pt x="17244" y="18704"/>
                    <a:pt x="19320" y="18704"/>
                  </a:cubicBezTo>
                  <a:cubicBezTo>
                    <a:pt x="20494" y="18704"/>
                    <a:pt x="21672" y="18737"/>
                    <a:pt x="22858" y="18770"/>
                  </a:cubicBezTo>
                  <a:cubicBezTo>
                    <a:pt x="22962" y="18772"/>
                    <a:pt x="23066" y="18773"/>
                    <a:pt x="23170" y="18773"/>
                  </a:cubicBezTo>
                  <a:cubicBezTo>
                    <a:pt x="26243" y="18773"/>
                    <a:pt x="29089" y="17889"/>
                    <a:pt x="30882" y="15214"/>
                  </a:cubicBezTo>
                  <a:cubicBezTo>
                    <a:pt x="33952" y="10655"/>
                    <a:pt x="32402" y="4454"/>
                    <a:pt x="27630" y="1870"/>
                  </a:cubicBezTo>
                  <a:cubicBezTo>
                    <a:pt x="25374" y="645"/>
                    <a:pt x="22707" y="0"/>
                    <a:pt x="2005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4"/>
            <p:cNvSpPr/>
            <p:nvPr/>
          </p:nvSpPr>
          <p:spPr>
            <a:xfrm flipH="1">
              <a:off x="8008750" y="4237025"/>
              <a:ext cx="1061575" cy="871800"/>
            </a:xfrm>
            <a:custGeom>
              <a:avLst/>
              <a:gdLst/>
              <a:ahLst/>
              <a:cxnLst/>
              <a:rect l="l" t="t" r="r" b="b"/>
              <a:pathLst>
                <a:path w="42463" h="34872" extrusionOk="0">
                  <a:moveTo>
                    <a:pt x="5660" y="0"/>
                  </a:moveTo>
                  <a:cubicBezTo>
                    <a:pt x="4726" y="0"/>
                    <a:pt x="3803" y="385"/>
                    <a:pt x="2888" y="1255"/>
                  </a:cubicBezTo>
                  <a:cubicBezTo>
                    <a:pt x="365" y="4720"/>
                    <a:pt x="0" y="15359"/>
                    <a:pt x="1246" y="20860"/>
                  </a:cubicBezTo>
                  <a:cubicBezTo>
                    <a:pt x="2128" y="24751"/>
                    <a:pt x="6566" y="29158"/>
                    <a:pt x="9757" y="31225"/>
                  </a:cubicBezTo>
                  <a:cubicBezTo>
                    <a:pt x="13135" y="33383"/>
                    <a:pt x="17561" y="34871"/>
                    <a:pt x="21984" y="34871"/>
                  </a:cubicBezTo>
                  <a:cubicBezTo>
                    <a:pt x="25164" y="34871"/>
                    <a:pt x="28341" y="34102"/>
                    <a:pt x="31125" y="32259"/>
                  </a:cubicBezTo>
                  <a:cubicBezTo>
                    <a:pt x="34134" y="30253"/>
                    <a:pt x="42463" y="23566"/>
                    <a:pt x="31216" y="23201"/>
                  </a:cubicBezTo>
                  <a:cubicBezTo>
                    <a:pt x="20751" y="22851"/>
                    <a:pt x="12858" y="0"/>
                    <a:pt x="566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Google Shape;138;p4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4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Krub Medium"/>
              <a:buAutoNum type="arabicPeriod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" name="Google Shape;141;p5"/>
          <p:cNvGrpSpPr/>
          <p:nvPr/>
        </p:nvGrpSpPr>
        <p:grpSpPr>
          <a:xfrm>
            <a:off x="-281775" y="-5062"/>
            <a:ext cx="9805831" cy="5371413"/>
            <a:chOff x="-281775" y="-5062"/>
            <a:chExt cx="9805831" cy="5371413"/>
          </a:xfrm>
        </p:grpSpPr>
        <p:sp>
          <p:nvSpPr>
            <p:cNvPr id="142" name="Google Shape;142;p5"/>
            <p:cNvSpPr/>
            <p:nvPr/>
          </p:nvSpPr>
          <p:spPr>
            <a:xfrm>
              <a:off x="8796375" y="2303113"/>
              <a:ext cx="220375" cy="171000"/>
            </a:xfrm>
            <a:custGeom>
              <a:avLst/>
              <a:gdLst/>
              <a:ahLst/>
              <a:cxnLst/>
              <a:rect l="l" t="t" r="r" b="b"/>
              <a:pathLst>
                <a:path w="8815" h="6840" extrusionOk="0">
                  <a:moveTo>
                    <a:pt x="4408" y="1"/>
                  </a:moveTo>
                  <a:cubicBezTo>
                    <a:pt x="31" y="1"/>
                    <a:pt x="0" y="6840"/>
                    <a:pt x="4408" y="6840"/>
                  </a:cubicBezTo>
                  <a:cubicBezTo>
                    <a:pt x="8815" y="6840"/>
                    <a:pt x="8815" y="1"/>
                    <a:pt x="44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5"/>
            <p:cNvSpPr/>
            <p:nvPr/>
          </p:nvSpPr>
          <p:spPr>
            <a:xfrm rot="-900049" flipH="1">
              <a:off x="8031548" y="4139825"/>
              <a:ext cx="1061441" cy="871690"/>
            </a:xfrm>
            <a:custGeom>
              <a:avLst/>
              <a:gdLst/>
              <a:ahLst/>
              <a:cxnLst/>
              <a:rect l="l" t="t" r="r" b="b"/>
              <a:pathLst>
                <a:path w="42463" h="34872" extrusionOk="0">
                  <a:moveTo>
                    <a:pt x="5660" y="0"/>
                  </a:moveTo>
                  <a:cubicBezTo>
                    <a:pt x="4726" y="0"/>
                    <a:pt x="3803" y="385"/>
                    <a:pt x="2888" y="1255"/>
                  </a:cubicBezTo>
                  <a:cubicBezTo>
                    <a:pt x="365" y="4720"/>
                    <a:pt x="0" y="15359"/>
                    <a:pt x="1246" y="20860"/>
                  </a:cubicBezTo>
                  <a:cubicBezTo>
                    <a:pt x="2128" y="24751"/>
                    <a:pt x="6566" y="29158"/>
                    <a:pt x="9757" y="31225"/>
                  </a:cubicBezTo>
                  <a:cubicBezTo>
                    <a:pt x="13135" y="33383"/>
                    <a:pt x="17561" y="34871"/>
                    <a:pt x="21984" y="34871"/>
                  </a:cubicBezTo>
                  <a:cubicBezTo>
                    <a:pt x="25164" y="34871"/>
                    <a:pt x="28341" y="34102"/>
                    <a:pt x="31125" y="32259"/>
                  </a:cubicBezTo>
                  <a:cubicBezTo>
                    <a:pt x="34134" y="30253"/>
                    <a:pt x="42463" y="23566"/>
                    <a:pt x="31216" y="23201"/>
                  </a:cubicBezTo>
                  <a:cubicBezTo>
                    <a:pt x="20751" y="22851"/>
                    <a:pt x="12858" y="0"/>
                    <a:pt x="566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5"/>
            <p:cNvSpPr/>
            <p:nvPr/>
          </p:nvSpPr>
          <p:spPr>
            <a:xfrm rot="5400000">
              <a:off x="7725500" y="754313"/>
              <a:ext cx="2177875" cy="659125"/>
            </a:xfrm>
            <a:custGeom>
              <a:avLst/>
              <a:gdLst/>
              <a:ahLst/>
              <a:cxnLst/>
              <a:rect l="l" t="t" r="r" b="b"/>
              <a:pathLst>
                <a:path w="87115" h="26365" extrusionOk="0">
                  <a:moveTo>
                    <a:pt x="0" y="0"/>
                  </a:moveTo>
                  <a:cubicBezTo>
                    <a:pt x="1399" y="4499"/>
                    <a:pt x="3709" y="8845"/>
                    <a:pt x="5259" y="11398"/>
                  </a:cubicBezTo>
                  <a:cubicBezTo>
                    <a:pt x="11599" y="21878"/>
                    <a:pt x="16466" y="23654"/>
                    <a:pt x="27413" y="23654"/>
                  </a:cubicBezTo>
                  <a:cubicBezTo>
                    <a:pt x="27802" y="23654"/>
                    <a:pt x="28198" y="23652"/>
                    <a:pt x="28603" y="23648"/>
                  </a:cubicBezTo>
                  <a:cubicBezTo>
                    <a:pt x="28742" y="23646"/>
                    <a:pt x="28881" y="23645"/>
                    <a:pt x="29021" y="23645"/>
                  </a:cubicBezTo>
                  <a:cubicBezTo>
                    <a:pt x="36196" y="23645"/>
                    <a:pt x="43847" y="25905"/>
                    <a:pt x="50913" y="26292"/>
                  </a:cubicBezTo>
                  <a:cubicBezTo>
                    <a:pt x="51616" y="26342"/>
                    <a:pt x="52310" y="26365"/>
                    <a:pt x="52994" y="26365"/>
                  </a:cubicBezTo>
                  <a:cubicBezTo>
                    <a:pt x="53553" y="26365"/>
                    <a:pt x="54105" y="26350"/>
                    <a:pt x="54652" y="26323"/>
                  </a:cubicBezTo>
                  <a:cubicBezTo>
                    <a:pt x="54774" y="26292"/>
                    <a:pt x="54865" y="26292"/>
                    <a:pt x="54956" y="26292"/>
                  </a:cubicBezTo>
                  <a:cubicBezTo>
                    <a:pt x="63497" y="25654"/>
                    <a:pt x="69515" y="18724"/>
                    <a:pt x="76294" y="13374"/>
                  </a:cubicBezTo>
                  <a:cubicBezTo>
                    <a:pt x="82403" y="8602"/>
                    <a:pt x="85534" y="4924"/>
                    <a:pt x="8711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5"/>
            <p:cNvSpPr/>
            <p:nvPr/>
          </p:nvSpPr>
          <p:spPr>
            <a:xfrm>
              <a:off x="8484875" y="1831513"/>
              <a:ext cx="73750" cy="57025"/>
            </a:xfrm>
            <a:custGeom>
              <a:avLst/>
              <a:gdLst/>
              <a:ahLst/>
              <a:cxnLst/>
              <a:rect l="l" t="t" r="r" b="b"/>
              <a:pathLst>
                <a:path w="2950" h="2281" extrusionOk="0">
                  <a:moveTo>
                    <a:pt x="1460" y="1"/>
                  </a:moveTo>
                  <a:cubicBezTo>
                    <a:pt x="1" y="1"/>
                    <a:pt x="1" y="2281"/>
                    <a:pt x="1460" y="2281"/>
                  </a:cubicBezTo>
                  <a:cubicBezTo>
                    <a:pt x="2949" y="2281"/>
                    <a:pt x="2949" y="1"/>
                    <a:pt x="146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5"/>
            <p:cNvSpPr/>
            <p:nvPr/>
          </p:nvSpPr>
          <p:spPr>
            <a:xfrm>
              <a:off x="8527825" y="1466413"/>
              <a:ext cx="85900" cy="66900"/>
            </a:xfrm>
            <a:custGeom>
              <a:avLst/>
              <a:gdLst/>
              <a:ahLst/>
              <a:cxnLst/>
              <a:rect l="l" t="t" r="r" b="b"/>
              <a:pathLst>
                <a:path w="3436" h="2676" extrusionOk="0">
                  <a:moveTo>
                    <a:pt x="1703" y="1"/>
                  </a:moveTo>
                  <a:cubicBezTo>
                    <a:pt x="1" y="1"/>
                    <a:pt x="1" y="2675"/>
                    <a:pt x="1703" y="2675"/>
                  </a:cubicBezTo>
                  <a:cubicBezTo>
                    <a:pt x="3435" y="2675"/>
                    <a:pt x="3435" y="1"/>
                    <a:pt x="170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7" name="Google Shape;147;p5"/>
            <p:cNvGrpSpPr/>
            <p:nvPr/>
          </p:nvGrpSpPr>
          <p:grpSpPr>
            <a:xfrm rot="7312890">
              <a:off x="8527394" y="640097"/>
              <a:ext cx="913512" cy="703448"/>
              <a:chOff x="7552100" y="869913"/>
              <a:chExt cx="913450" cy="703400"/>
            </a:xfrm>
          </p:grpSpPr>
          <p:sp>
            <p:nvSpPr>
              <p:cNvPr id="148" name="Google Shape;148;p5"/>
              <p:cNvSpPr/>
              <p:nvPr/>
            </p:nvSpPr>
            <p:spPr>
              <a:xfrm>
                <a:off x="7552100" y="989600"/>
                <a:ext cx="127700" cy="122200"/>
              </a:xfrm>
              <a:custGeom>
                <a:avLst/>
                <a:gdLst/>
                <a:ahLst/>
                <a:cxnLst/>
                <a:rect l="l" t="t" r="r" b="b"/>
                <a:pathLst>
                  <a:path w="5108" h="4888" extrusionOk="0">
                    <a:moveTo>
                      <a:pt x="1220" y="0"/>
                    </a:moveTo>
                    <a:cubicBezTo>
                      <a:pt x="683" y="0"/>
                      <a:pt x="116" y="347"/>
                      <a:pt x="62" y="1020"/>
                    </a:cubicBezTo>
                    <a:cubicBezTo>
                      <a:pt x="1" y="1932"/>
                      <a:pt x="62" y="2905"/>
                      <a:pt x="457" y="3725"/>
                    </a:cubicBezTo>
                    <a:cubicBezTo>
                      <a:pt x="824" y="4460"/>
                      <a:pt x="1545" y="4888"/>
                      <a:pt x="2302" y="4888"/>
                    </a:cubicBezTo>
                    <a:cubicBezTo>
                      <a:pt x="2610" y="4888"/>
                      <a:pt x="2924" y="4817"/>
                      <a:pt x="3223" y="4668"/>
                    </a:cubicBezTo>
                    <a:cubicBezTo>
                      <a:pt x="5107" y="3725"/>
                      <a:pt x="3496" y="1689"/>
                      <a:pt x="2554" y="747"/>
                    </a:cubicBezTo>
                    <a:cubicBezTo>
                      <a:pt x="2402" y="595"/>
                      <a:pt x="2250" y="503"/>
                      <a:pt x="2098" y="473"/>
                    </a:cubicBezTo>
                    <a:cubicBezTo>
                      <a:pt x="1927" y="156"/>
                      <a:pt x="1581" y="0"/>
                      <a:pt x="12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149;p5"/>
              <p:cNvSpPr/>
              <p:nvPr/>
            </p:nvSpPr>
            <p:spPr>
              <a:xfrm>
                <a:off x="7761850" y="973263"/>
                <a:ext cx="130725" cy="115800"/>
              </a:xfrm>
              <a:custGeom>
                <a:avLst/>
                <a:gdLst/>
                <a:ahLst/>
                <a:cxnLst/>
                <a:rect l="l" t="t" r="r" b="b"/>
                <a:pathLst>
                  <a:path w="5229" h="4632" extrusionOk="0">
                    <a:moveTo>
                      <a:pt x="1661" y="0"/>
                    </a:moveTo>
                    <a:cubicBezTo>
                      <a:pt x="1376" y="0"/>
                      <a:pt x="1150" y="135"/>
                      <a:pt x="973" y="334"/>
                    </a:cubicBezTo>
                    <a:cubicBezTo>
                      <a:pt x="457" y="456"/>
                      <a:pt x="1" y="912"/>
                      <a:pt x="183" y="1580"/>
                    </a:cubicBezTo>
                    <a:cubicBezTo>
                      <a:pt x="426" y="2492"/>
                      <a:pt x="1004" y="3526"/>
                      <a:pt x="1672" y="4134"/>
                    </a:cubicBezTo>
                    <a:cubicBezTo>
                      <a:pt x="2049" y="4487"/>
                      <a:pt x="2468" y="4631"/>
                      <a:pt x="2891" y="4631"/>
                    </a:cubicBezTo>
                    <a:cubicBezTo>
                      <a:pt x="3596" y="4631"/>
                      <a:pt x="4313" y="4232"/>
                      <a:pt x="4864" y="3738"/>
                    </a:cubicBezTo>
                    <a:cubicBezTo>
                      <a:pt x="5198" y="3404"/>
                      <a:pt x="5229" y="2857"/>
                      <a:pt x="5016" y="2431"/>
                    </a:cubicBezTo>
                    <a:cubicBezTo>
                      <a:pt x="4438" y="1276"/>
                      <a:pt x="3223" y="456"/>
                      <a:pt x="2007" y="61"/>
                    </a:cubicBezTo>
                    <a:cubicBezTo>
                      <a:pt x="1883" y="19"/>
                      <a:pt x="1768" y="0"/>
                      <a:pt x="166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5"/>
              <p:cNvSpPr/>
              <p:nvPr/>
            </p:nvSpPr>
            <p:spPr>
              <a:xfrm>
                <a:off x="7765650" y="869913"/>
                <a:ext cx="91975" cy="42025"/>
              </a:xfrm>
              <a:custGeom>
                <a:avLst/>
                <a:gdLst/>
                <a:ahLst/>
                <a:cxnLst/>
                <a:rect l="l" t="t" r="r" b="b"/>
                <a:pathLst>
                  <a:path w="3679" h="1681" extrusionOk="0">
                    <a:moveTo>
                      <a:pt x="1" y="0"/>
                    </a:moveTo>
                    <a:cubicBezTo>
                      <a:pt x="31" y="182"/>
                      <a:pt x="122" y="334"/>
                      <a:pt x="274" y="486"/>
                    </a:cubicBezTo>
                    <a:cubicBezTo>
                      <a:pt x="700" y="942"/>
                      <a:pt x="1095" y="1459"/>
                      <a:pt x="1703" y="1611"/>
                    </a:cubicBezTo>
                    <a:cubicBezTo>
                      <a:pt x="1861" y="1656"/>
                      <a:pt x="2024" y="1680"/>
                      <a:pt x="2184" y="1680"/>
                    </a:cubicBezTo>
                    <a:cubicBezTo>
                      <a:pt x="2455" y="1680"/>
                      <a:pt x="2720" y="1612"/>
                      <a:pt x="2949" y="1459"/>
                    </a:cubicBezTo>
                    <a:cubicBezTo>
                      <a:pt x="3527" y="1155"/>
                      <a:pt x="3679" y="547"/>
                      <a:pt x="346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5"/>
              <p:cNvSpPr/>
              <p:nvPr/>
            </p:nvSpPr>
            <p:spPr>
              <a:xfrm>
                <a:off x="7950300" y="869913"/>
                <a:ext cx="134525" cy="71800"/>
              </a:xfrm>
              <a:custGeom>
                <a:avLst/>
                <a:gdLst/>
                <a:ahLst/>
                <a:cxnLst/>
                <a:rect l="l" t="t" r="r" b="b"/>
                <a:pathLst>
                  <a:path w="5381" h="2872" extrusionOk="0">
                    <a:moveTo>
                      <a:pt x="62" y="0"/>
                    </a:moveTo>
                    <a:cubicBezTo>
                      <a:pt x="1" y="213"/>
                      <a:pt x="31" y="486"/>
                      <a:pt x="153" y="729"/>
                    </a:cubicBezTo>
                    <a:cubicBezTo>
                      <a:pt x="680" y="1761"/>
                      <a:pt x="2078" y="2872"/>
                      <a:pt x="3341" y="2872"/>
                    </a:cubicBezTo>
                    <a:cubicBezTo>
                      <a:pt x="3827" y="2872"/>
                      <a:pt x="4293" y="2707"/>
                      <a:pt x="4682" y="2310"/>
                    </a:cubicBezTo>
                    <a:cubicBezTo>
                      <a:pt x="5381" y="1581"/>
                      <a:pt x="5138" y="699"/>
                      <a:pt x="459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5"/>
              <p:cNvSpPr/>
              <p:nvPr/>
            </p:nvSpPr>
            <p:spPr>
              <a:xfrm>
                <a:off x="8164600" y="869913"/>
                <a:ext cx="116275" cy="90450"/>
              </a:xfrm>
              <a:custGeom>
                <a:avLst/>
                <a:gdLst/>
                <a:ahLst/>
                <a:cxnLst/>
                <a:rect l="l" t="t" r="r" b="b"/>
                <a:pathLst>
                  <a:path w="4651" h="3618" extrusionOk="0">
                    <a:moveTo>
                      <a:pt x="639" y="0"/>
                    </a:moveTo>
                    <a:cubicBezTo>
                      <a:pt x="152" y="274"/>
                      <a:pt x="0" y="942"/>
                      <a:pt x="274" y="1429"/>
                    </a:cubicBezTo>
                    <a:cubicBezTo>
                      <a:pt x="426" y="1733"/>
                      <a:pt x="365" y="2128"/>
                      <a:pt x="578" y="2462"/>
                    </a:cubicBezTo>
                    <a:cubicBezTo>
                      <a:pt x="882" y="3009"/>
                      <a:pt x="1490" y="3161"/>
                      <a:pt x="2067" y="3192"/>
                    </a:cubicBezTo>
                    <a:cubicBezTo>
                      <a:pt x="2462" y="3465"/>
                      <a:pt x="2918" y="3617"/>
                      <a:pt x="3435" y="3617"/>
                    </a:cubicBezTo>
                    <a:cubicBezTo>
                      <a:pt x="4134" y="3617"/>
                      <a:pt x="4651" y="2948"/>
                      <a:pt x="4469" y="2280"/>
                    </a:cubicBezTo>
                    <a:cubicBezTo>
                      <a:pt x="4317" y="1550"/>
                      <a:pt x="3557" y="1003"/>
                      <a:pt x="3010" y="578"/>
                    </a:cubicBezTo>
                    <a:cubicBezTo>
                      <a:pt x="2736" y="365"/>
                      <a:pt x="2402" y="152"/>
                      <a:pt x="206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5"/>
              <p:cNvSpPr/>
              <p:nvPr/>
            </p:nvSpPr>
            <p:spPr>
              <a:xfrm>
                <a:off x="8299850" y="973513"/>
                <a:ext cx="101100" cy="66450"/>
              </a:xfrm>
              <a:custGeom>
                <a:avLst/>
                <a:gdLst/>
                <a:ahLst/>
                <a:cxnLst/>
                <a:rect l="l" t="t" r="r" b="b"/>
                <a:pathLst>
                  <a:path w="4044" h="2658" extrusionOk="0">
                    <a:moveTo>
                      <a:pt x="1902" y="1"/>
                    </a:moveTo>
                    <a:cubicBezTo>
                      <a:pt x="1572" y="1"/>
                      <a:pt x="1242" y="71"/>
                      <a:pt x="913" y="142"/>
                    </a:cubicBezTo>
                    <a:cubicBezTo>
                      <a:pt x="366" y="233"/>
                      <a:pt x="1" y="902"/>
                      <a:pt x="153" y="1449"/>
                    </a:cubicBezTo>
                    <a:cubicBezTo>
                      <a:pt x="305" y="1874"/>
                      <a:pt x="639" y="2148"/>
                      <a:pt x="1065" y="2209"/>
                    </a:cubicBezTo>
                    <a:cubicBezTo>
                      <a:pt x="1186" y="2239"/>
                      <a:pt x="1308" y="2269"/>
                      <a:pt x="1429" y="2269"/>
                    </a:cubicBezTo>
                    <a:cubicBezTo>
                      <a:pt x="1581" y="2330"/>
                      <a:pt x="1673" y="2421"/>
                      <a:pt x="1825" y="2482"/>
                    </a:cubicBezTo>
                    <a:cubicBezTo>
                      <a:pt x="2070" y="2599"/>
                      <a:pt x="2316" y="2658"/>
                      <a:pt x="2554" y="2658"/>
                    </a:cubicBezTo>
                    <a:cubicBezTo>
                      <a:pt x="2936" y="2658"/>
                      <a:pt x="3300" y="2508"/>
                      <a:pt x="3618" y="2209"/>
                    </a:cubicBezTo>
                    <a:cubicBezTo>
                      <a:pt x="3952" y="1935"/>
                      <a:pt x="4044" y="1297"/>
                      <a:pt x="3800" y="932"/>
                    </a:cubicBezTo>
                    <a:cubicBezTo>
                      <a:pt x="3405" y="385"/>
                      <a:pt x="2888" y="81"/>
                      <a:pt x="2189" y="20"/>
                    </a:cubicBezTo>
                    <a:cubicBezTo>
                      <a:pt x="2093" y="6"/>
                      <a:pt x="1998" y="1"/>
                      <a:pt x="190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154;p5"/>
              <p:cNvSpPr/>
              <p:nvPr/>
            </p:nvSpPr>
            <p:spPr>
              <a:xfrm>
                <a:off x="8139525" y="1114588"/>
                <a:ext cx="134525" cy="124350"/>
              </a:xfrm>
              <a:custGeom>
                <a:avLst/>
                <a:gdLst/>
                <a:ahLst/>
                <a:cxnLst/>
                <a:rect l="l" t="t" r="r" b="b"/>
                <a:pathLst>
                  <a:path w="5381" h="4974" extrusionOk="0">
                    <a:moveTo>
                      <a:pt x="1950" y="0"/>
                    </a:moveTo>
                    <a:cubicBezTo>
                      <a:pt x="1623" y="0"/>
                      <a:pt x="1280" y="54"/>
                      <a:pt x="913" y="158"/>
                    </a:cubicBezTo>
                    <a:cubicBezTo>
                      <a:pt x="31" y="431"/>
                      <a:pt x="1" y="1465"/>
                      <a:pt x="487" y="1982"/>
                    </a:cubicBezTo>
                    <a:cubicBezTo>
                      <a:pt x="487" y="2194"/>
                      <a:pt x="578" y="2377"/>
                      <a:pt x="761" y="2559"/>
                    </a:cubicBezTo>
                    <a:cubicBezTo>
                      <a:pt x="1430" y="3258"/>
                      <a:pt x="1673" y="4352"/>
                      <a:pt x="2615" y="4808"/>
                    </a:cubicBezTo>
                    <a:cubicBezTo>
                      <a:pt x="2835" y="4922"/>
                      <a:pt x="3083" y="4973"/>
                      <a:pt x="3339" y="4973"/>
                    </a:cubicBezTo>
                    <a:cubicBezTo>
                      <a:pt x="4249" y="4973"/>
                      <a:pt x="5242" y="4312"/>
                      <a:pt x="5290" y="3410"/>
                    </a:cubicBezTo>
                    <a:cubicBezTo>
                      <a:pt x="5381" y="2438"/>
                      <a:pt x="4591" y="1495"/>
                      <a:pt x="3952" y="857"/>
                    </a:cubicBezTo>
                    <a:cubicBezTo>
                      <a:pt x="3323" y="269"/>
                      <a:pt x="2679" y="0"/>
                      <a:pt x="195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" name="Google Shape;155;p5"/>
              <p:cNvSpPr/>
              <p:nvPr/>
            </p:nvSpPr>
            <p:spPr>
              <a:xfrm>
                <a:off x="7794525" y="1148013"/>
                <a:ext cx="163400" cy="135100"/>
              </a:xfrm>
              <a:custGeom>
                <a:avLst/>
                <a:gdLst/>
                <a:ahLst/>
                <a:cxnLst/>
                <a:rect l="l" t="t" r="r" b="b"/>
                <a:pathLst>
                  <a:path w="6536" h="5404" extrusionOk="0">
                    <a:moveTo>
                      <a:pt x="1286" y="0"/>
                    </a:moveTo>
                    <a:cubicBezTo>
                      <a:pt x="913" y="0"/>
                      <a:pt x="628" y="220"/>
                      <a:pt x="487" y="548"/>
                    </a:cubicBezTo>
                    <a:cubicBezTo>
                      <a:pt x="153" y="852"/>
                      <a:pt x="1" y="1308"/>
                      <a:pt x="244" y="1794"/>
                    </a:cubicBezTo>
                    <a:cubicBezTo>
                      <a:pt x="730" y="2767"/>
                      <a:pt x="1004" y="3831"/>
                      <a:pt x="1733" y="4651"/>
                    </a:cubicBezTo>
                    <a:cubicBezTo>
                      <a:pt x="2181" y="5145"/>
                      <a:pt x="2753" y="5404"/>
                      <a:pt x="3324" y="5404"/>
                    </a:cubicBezTo>
                    <a:cubicBezTo>
                      <a:pt x="3878" y="5404"/>
                      <a:pt x="4430" y="5160"/>
                      <a:pt x="4864" y="4651"/>
                    </a:cubicBezTo>
                    <a:cubicBezTo>
                      <a:pt x="6536" y="2706"/>
                      <a:pt x="3192" y="609"/>
                      <a:pt x="1642" y="62"/>
                    </a:cubicBezTo>
                    <a:cubicBezTo>
                      <a:pt x="1517" y="20"/>
                      <a:pt x="1398" y="0"/>
                      <a:pt x="128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56;p5"/>
              <p:cNvSpPr/>
              <p:nvPr/>
            </p:nvSpPr>
            <p:spPr>
              <a:xfrm>
                <a:off x="7586500" y="1171425"/>
                <a:ext cx="101650" cy="104625"/>
              </a:xfrm>
              <a:custGeom>
                <a:avLst/>
                <a:gdLst/>
                <a:ahLst/>
                <a:cxnLst/>
                <a:rect l="l" t="t" r="r" b="b"/>
                <a:pathLst>
                  <a:path w="4066" h="4185" extrusionOk="0">
                    <a:moveTo>
                      <a:pt x="1563" y="0"/>
                    </a:moveTo>
                    <a:cubicBezTo>
                      <a:pt x="739" y="0"/>
                      <a:pt x="0" y="1080"/>
                      <a:pt x="753" y="1832"/>
                    </a:cubicBezTo>
                    <a:cubicBezTo>
                      <a:pt x="1178" y="2258"/>
                      <a:pt x="1361" y="3109"/>
                      <a:pt x="1725" y="3687"/>
                    </a:cubicBezTo>
                    <a:cubicBezTo>
                      <a:pt x="1938" y="4039"/>
                      <a:pt x="2259" y="4185"/>
                      <a:pt x="2582" y="4185"/>
                    </a:cubicBezTo>
                    <a:cubicBezTo>
                      <a:pt x="3318" y="4185"/>
                      <a:pt x="4065" y="3426"/>
                      <a:pt x="3579" y="2623"/>
                    </a:cubicBezTo>
                    <a:cubicBezTo>
                      <a:pt x="3093" y="1863"/>
                      <a:pt x="2911" y="981"/>
                      <a:pt x="2272" y="313"/>
                    </a:cubicBezTo>
                    <a:cubicBezTo>
                      <a:pt x="2052" y="92"/>
                      <a:pt x="1804" y="0"/>
                      <a:pt x="156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57;p5"/>
              <p:cNvSpPr/>
              <p:nvPr/>
            </p:nvSpPr>
            <p:spPr>
              <a:xfrm>
                <a:off x="7832525" y="1358713"/>
                <a:ext cx="139075" cy="121900"/>
              </a:xfrm>
              <a:custGeom>
                <a:avLst/>
                <a:gdLst/>
                <a:ahLst/>
                <a:cxnLst/>
                <a:rect l="l" t="t" r="r" b="b"/>
                <a:pathLst>
                  <a:path w="5563" h="4876" extrusionOk="0">
                    <a:moveTo>
                      <a:pt x="1467" y="0"/>
                    </a:moveTo>
                    <a:cubicBezTo>
                      <a:pt x="1394" y="0"/>
                      <a:pt x="1320" y="8"/>
                      <a:pt x="1247" y="23"/>
                    </a:cubicBezTo>
                    <a:cubicBezTo>
                      <a:pt x="487" y="114"/>
                      <a:pt x="1" y="1087"/>
                      <a:pt x="487" y="1725"/>
                    </a:cubicBezTo>
                    <a:cubicBezTo>
                      <a:pt x="912" y="2606"/>
                      <a:pt x="1308" y="3579"/>
                      <a:pt x="2037" y="4248"/>
                    </a:cubicBezTo>
                    <a:cubicBezTo>
                      <a:pt x="2483" y="4680"/>
                      <a:pt x="2981" y="4876"/>
                      <a:pt x="3482" y="4876"/>
                    </a:cubicBezTo>
                    <a:cubicBezTo>
                      <a:pt x="4074" y="4876"/>
                      <a:pt x="4672" y="4603"/>
                      <a:pt x="5198" y="4126"/>
                    </a:cubicBezTo>
                    <a:cubicBezTo>
                      <a:pt x="5533" y="3792"/>
                      <a:pt x="5563" y="3275"/>
                      <a:pt x="5350" y="2850"/>
                    </a:cubicBezTo>
                    <a:cubicBezTo>
                      <a:pt x="4742" y="1603"/>
                      <a:pt x="3283" y="874"/>
                      <a:pt x="2067" y="236"/>
                    </a:cubicBezTo>
                    <a:cubicBezTo>
                      <a:pt x="1906" y="74"/>
                      <a:pt x="1693" y="0"/>
                      <a:pt x="146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5"/>
              <p:cNvSpPr/>
              <p:nvPr/>
            </p:nvSpPr>
            <p:spPr>
              <a:xfrm>
                <a:off x="7986525" y="1278363"/>
                <a:ext cx="140875" cy="118350"/>
              </a:xfrm>
              <a:custGeom>
                <a:avLst/>
                <a:gdLst/>
                <a:ahLst/>
                <a:cxnLst/>
                <a:rect l="l" t="t" r="r" b="b"/>
                <a:pathLst>
                  <a:path w="5635" h="4734" extrusionOk="0">
                    <a:moveTo>
                      <a:pt x="1922" y="0"/>
                    </a:moveTo>
                    <a:cubicBezTo>
                      <a:pt x="1597" y="0"/>
                      <a:pt x="1280" y="162"/>
                      <a:pt x="1075" y="532"/>
                    </a:cubicBezTo>
                    <a:cubicBezTo>
                      <a:pt x="1" y="2567"/>
                      <a:pt x="2212" y="4734"/>
                      <a:pt x="4239" y="4734"/>
                    </a:cubicBezTo>
                    <a:cubicBezTo>
                      <a:pt x="4391" y="4734"/>
                      <a:pt x="4543" y="4721"/>
                      <a:pt x="4692" y="4696"/>
                    </a:cubicBezTo>
                    <a:cubicBezTo>
                      <a:pt x="5391" y="4574"/>
                      <a:pt x="5634" y="3693"/>
                      <a:pt x="5360" y="3146"/>
                    </a:cubicBezTo>
                    <a:cubicBezTo>
                      <a:pt x="4783" y="2082"/>
                      <a:pt x="3901" y="1261"/>
                      <a:pt x="3050" y="410"/>
                    </a:cubicBezTo>
                    <a:cubicBezTo>
                      <a:pt x="2838" y="197"/>
                      <a:pt x="2594" y="106"/>
                      <a:pt x="2382" y="106"/>
                    </a:cubicBezTo>
                    <a:cubicBezTo>
                      <a:pt x="2234" y="37"/>
                      <a:pt x="2077" y="0"/>
                      <a:pt x="192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" name="Google Shape;159;p5"/>
              <p:cNvSpPr/>
              <p:nvPr/>
            </p:nvSpPr>
            <p:spPr>
              <a:xfrm>
                <a:off x="8197475" y="1314713"/>
                <a:ext cx="138125" cy="107775"/>
              </a:xfrm>
              <a:custGeom>
                <a:avLst/>
                <a:gdLst/>
                <a:ahLst/>
                <a:cxnLst/>
                <a:rect l="l" t="t" r="r" b="b"/>
                <a:pathLst>
                  <a:path w="5525" h="4311" extrusionOk="0">
                    <a:moveTo>
                      <a:pt x="1035" y="1"/>
                    </a:moveTo>
                    <a:cubicBezTo>
                      <a:pt x="399" y="1"/>
                      <a:pt x="1" y="599"/>
                      <a:pt x="53" y="1175"/>
                    </a:cubicBezTo>
                    <a:cubicBezTo>
                      <a:pt x="23" y="1540"/>
                      <a:pt x="144" y="1874"/>
                      <a:pt x="509" y="2117"/>
                    </a:cubicBezTo>
                    <a:cubicBezTo>
                      <a:pt x="600" y="2208"/>
                      <a:pt x="661" y="2330"/>
                      <a:pt x="722" y="2421"/>
                    </a:cubicBezTo>
                    <a:cubicBezTo>
                      <a:pt x="965" y="2786"/>
                      <a:pt x="1208" y="3151"/>
                      <a:pt x="1482" y="3485"/>
                    </a:cubicBezTo>
                    <a:cubicBezTo>
                      <a:pt x="1834" y="3954"/>
                      <a:pt x="2387" y="4310"/>
                      <a:pt x="2939" y="4310"/>
                    </a:cubicBezTo>
                    <a:cubicBezTo>
                      <a:pt x="3246" y="4310"/>
                      <a:pt x="3551" y="4201"/>
                      <a:pt x="3822" y="3941"/>
                    </a:cubicBezTo>
                    <a:cubicBezTo>
                      <a:pt x="5524" y="2330"/>
                      <a:pt x="2728" y="476"/>
                      <a:pt x="1360" y="50"/>
                    </a:cubicBezTo>
                    <a:cubicBezTo>
                      <a:pt x="1246" y="16"/>
                      <a:pt x="1137" y="1"/>
                      <a:pt x="103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" name="Google Shape;160;p5"/>
              <p:cNvSpPr/>
              <p:nvPr/>
            </p:nvSpPr>
            <p:spPr>
              <a:xfrm>
                <a:off x="8345200" y="1286263"/>
                <a:ext cx="120350" cy="96225"/>
              </a:xfrm>
              <a:custGeom>
                <a:avLst/>
                <a:gdLst/>
                <a:ahLst/>
                <a:cxnLst/>
                <a:rect l="l" t="t" r="r" b="b"/>
                <a:pathLst>
                  <a:path w="4814" h="3849" extrusionOk="0">
                    <a:moveTo>
                      <a:pt x="1800" y="0"/>
                    </a:moveTo>
                    <a:cubicBezTo>
                      <a:pt x="1731" y="0"/>
                      <a:pt x="1661" y="10"/>
                      <a:pt x="1591" y="33"/>
                    </a:cubicBezTo>
                    <a:cubicBezTo>
                      <a:pt x="1569" y="32"/>
                      <a:pt x="1547" y="31"/>
                      <a:pt x="1525" y="31"/>
                    </a:cubicBezTo>
                    <a:cubicBezTo>
                      <a:pt x="729" y="31"/>
                      <a:pt x="1" y="1087"/>
                      <a:pt x="740" y="1827"/>
                    </a:cubicBezTo>
                    <a:cubicBezTo>
                      <a:pt x="1166" y="2282"/>
                      <a:pt x="1500" y="2799"/>
                      <a:pt x="1956" y="3225"/>
                    </a:cubicBezTo>
                    <a:cubicBezTo>
                      <a:pt x="2384" y="3600"/>
                      <a:pt x="2886" y="3849"/>
                      <a:pt x="3388" y="3849"/>
                    </a:cubicBezTo>
                    <a:cubicBezTo>
                      <a:pt x="3740" y="3849"/>
                      <a:pt x="4092" y="3726"/>
                      <a:pt x="4418" y="3437"/>
                    </a:cubicBezTo>
                    <a:cubicBezTo>
                      <a:pt x="4661" y="3194"/>
                      <a:pt x="4813" y="2738"/>
                      <a:pt x="4692" y="2404"/>
                    </a:cubicBezTo>
                    <a:cubicBezTo>
                      <a:pt x="4266" y="1219"/>
                      <a:pt x="3354" y="428"/>
                      <a:pt x="2138" y="64"/>
                    </a:cubicBezTo>
                    <a:cubicBezTo>
                      <a:pt x="2026" y="26"/>
                      <a:pt x="1913" y="0"/>
                      <a:pt x="180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5"/>
              <p:cNvSpPr/>
              <p:nvPr/>
            </p:nvSpPr>
            <p:spPr>
              <a:xfrm>
                <a:off x="8310500" y="1077213"/>
                <a:ext cx="123875" cy="111225"/>
              </a:xfrm>
              <a:custGeom>
                <a:avLst/>
                <a:gdLst/>
                <a:ahLst/>
                <a:cxnLst/>
                <a:rect l="l" t="t" r="r" b="b"/>
                <a:pathLst>
                  <a:path w="4955" h="4449" extrusionOk="0">
                    <a:moveTo>
                      <a:pt x="1247" y="0"/>
                    </a:moveTo>
                    <a:cubicBezTo>
                      <a:pt x="896" y="0"/>
                      <a:pt x="565" y="163"/>
                      <a:pt x="365" y="523"/>
                    </a:cubicBezTo>
                    <a:cubicBezTo>
                      <a:pt x="304" y="614"/>
                      <a:pt x="244" y="735"/>
                      <a:pt x="244" y="887"/>
                    </a:cubicBezTo>
                    <a:cubicBezTo>
                      <a:pt x="31" y="1252"/>
                      <a:pt x="0" y="1739"/>
                      <a:pt x="396" y="2134"/>
                    </a:cubicBezTo>
                    <a:cubicBezTo>
                      <a:pt x="1034" y="2802"/>
                      <a:pt x="1611" y="3593"/>
                      <a:pt x="2402" y="4140"/>
                    </a:cubicBezTo>
                    <a:cubicBezTo>
                      <a:pt x="2684" y="4340"/>
                      <a:pt x="3022" y="4449"/>
                      <a:pt x="3345" y="4449"/>
                    </a:cubicBezTo>
                    <a:cubicBezTo>
                      <a:pt x="3856" y="4449"/>
                      <a:pt x="4331" y="4177"/>
                      <a:pt x="4499" y="3562"/>
                    </a:cubicBezTo>
                    <a:cubicBezTo>
                      <a:pt x="4955" y="1891"/>
                      <a:pt x="3070" y="705"/>
                      <a:pt x="1794" y="128"/>
                    </a:cubicBezTo>
                    <a:cubicBezTo>
                      <a:pt x="1617" y="44"/>
                      <a:pt x="1429" y="0"/>
                      <a:pt x="124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5"/>
              <p:cNvSpPr/>
              <p:nvPr/>
            </p:nvSpPr>
            <p:spPr>
              <a:xfrm>
                <a:off x="8066575" y="1455888"/>
                <a:ext cx="158075" cy="117425"/>
              </a:xfrm>
              <a:custGeom>
                <a:avLst/>
                <a:gdLst/>
                <a:ahLst/>
                <a:cxnLst/>
                <a:rect l="l" t="t" r="r" b="b"/>
                <a:pathLst>
                  <a:path w="6323" h="4697" extrusionOk="0">
                    <a:moveTo>
                      <a:pt x="1573" y="1"/>
                    </a:moveTo>
                    <a:cubicBezTo>
                      <a:pt x="1279" y="1"/>
                      <a:pt x="1023" y="151"/>
                      <a:pt x="851" y="361"/>
                    </a:cubicBezTo>
                    <a:cubicBezTo>
                      <a:pt x="335" y="634"/>
                      <a:pt x="0" y="1212"/>
                      <a:pt x="365" y="1820"/>
                    </a:cubicBezTo>
                    <a:cubicBezTo>
                      <a:pt x="975" y="2805"/>
                      <a:pt x="2165" y="4697"/>
                      <a:pt x="3473" y="4697"/>
                    </a:cubicBezTo>
                    <a:cubicBezTo>
                      <a:pt x="3859" y="4697"/>
                      <a:pt x="4256" y="4532"/>
                      <a:pt x="4651" y="4130"/>
                    </a:cubicBezTo>
                    <a:cubicBezTo>
                      <a:pt x="6323" y="2428"/>
                      <a:pt x="3222" y="877"/>
                      <a:pt x="2128" y="178"/>
                    </a:cubicBezTo>
                    <a:cubicBezTo>
                      <a:pt x="1936" y="54"/>
                      <a:pt x="1747" y="1"/>
                      <a:pt x="157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" name="Google Shape;163;p5"/>
              <p:cNvSpPr/>
              <p:nvPr/>
            </p:nvSpPr>
            <p:spPr>
              <a:xfrm>
                <a:off x="7966275" y="1012238"/>
                <a:ext cx="136800" cy="102350"/>
              </a:xfrm>
              <a:custGeom>
                <a:avLst/>
                <a:gdLst/>
                <a:ahLst/>
                <a:cxnLst/>
                <a:rect l="l" t="t" r="r" b="b"/>
                <a:pathLst>
                  <a:path w="5472" h="4094" extrusionOk="0">
                    <a:moveTo>
                      <a:pt x="1367" y="0"/>
                    </a:moveTo>
                    <a:cubicBezTo>
                      <a:pt x="1109" y="0"/>
                      <a:pt x="873" y="132"/>
                      <a:pt x="699" y="325"/>
                    </a:cubicBezTo>
                    <a:cubicBezTo>
                      <a:pt x="274" y="538"/>
                      <a:pt x="0" y="1024"/>
                      <a:pt x="304" y="1572"/>
                    </a:cubicBezTo>
                    <a:cubicBezTo>
                      <a:pt x="821" y="2442"/>
                      <a:pt x="1866" y="4094"/>
                      <a:pt x="3002" y="4094"/>
                    </a:cubicBezTo>
                    <a:cubicBezTo>
                      <a:pt x="3335" y="4094"/>
                      <a:pt x="3675" y="3952"/>
                      <a:pt x="4012" y="3608"/>
                    </a:cubicBezTo>
                    <a:cubicBezTo>
                      <a:pt x="5471" y="2119"/>
                      <a:pt x="2797" y="781"/>
                      <a:pt x="1824" y="143"/>
                    </a:cubicBezTo>
                    <a:cubicBezTo>
                      <a:pt x="1669" y="43"/>
                      <a:pt x="1514" y="0"/>
                      <a:pt x="136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4" name="Google Shape;164;p5"/>
            <p:cNvSpPr/>
            <p:nvPr/>
          </p:nvSpPr>
          <p:spPr>
            <a:xfrm>
              <a:off x="53100" y="223500"/>
              <a:ext cx="660125" cy="446175"/>
            </a:xfrm>
            <a:custGeom>
              <a:avLst/>
              <a:gdLst/>
              <a:ahLst/>
              <a:cxnLst/>
              <a:rect l="l" t="t" r="r" b="b"/>
              <a:pathLst>
                <a:path w="26405" h="17847" extrusionOk="0">
                  <a:moveTo>
                    <a:pt x="11374" y="1"/>
                  </a:moveTo>
                  <a:cubicBezTo>
                    <a:pt x="10034" y="1"/>
                    <a:pt x="8739" y="165"/>
                    <a:pt x="7570" y="497"/>
                  </a:cubicBezTo>
                  <a:cubicBezTo>
                    <a:pt x="6658" y="771"/>
                    <a:pt x="5928" y="1166"/>
                    <a:pt x="5351" y="1683"/>
                  </a:cubicBezTo>
                  <a:cubicBezTo>
                    <a:pt x="3709" y="2291"/>
                    <a:pt x="2433" y="3476"/>
                    <a:pt x="1855" y="5513"/>
                  </a:cubicBezTo>
                  <a:cubicBezTo>
                    <a:pt x="1" y="12321"/>
                    <a:pt x="7357" y="17093"/>
                    <a:pt x="13102" y="17762"/>
                  </a:cubicBezTo>
                  <a:cubicBezTo>
                    <a:pt x="13589" y="17819"/>
                    <a:pt x="14090" y="17847"/>
                    <a:pt x="14598" y="17847"/>
                  </a:cubicBezTo>
                  <a:cubicBezTo>
                    <a:pt x="20086" y="17847"/>
                    <a:pt x="26404" y="14550"/>
                    <a:pt x="24652" y="8096"/>
                  </a:cubicBezTo>
                  <a:cubicBezTo>
                    <a:pt x="23184" y="2789"/>
                    <a:pt x="16895" y="1"/>
                    <a:pt x="1137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5"/>
            <p:cNvSpPr/>
            <p:nvPr/>
          </p:nvSpPr>
          <p:spPr>
            <a:xfrm>
              <a:off x="8746750" y="1923288"/>
              <a:ext cx="85900" cy="66900"/>
            </a:xfrm>
            <a:custGeom>
              <a:avLst/>
              <a:gdLst/>
              <a:ahLst/>
              <a:cxnLst/>
              <a:rect l="l" t="t" r="r" b="b"/>
              <a:pathLst>
                <a:path w="3436" h="2676" extrusionOk="0">
                  <a:moveTo>
                    <a:pt x="1703" y="1"/>
                  </a:moveTo>
                  <a:cubicBezTo>
                    <a:pt x="1" y="1"/>
                    <a:pt x="1" y="2675"/>
                    <a:pt x="1703" y="2675"/>
                  </a:cubicBezTo>
                  <a:cubicBezTo>
                    <a:pt x="3435" y="2675"/>
                    <a:pt x="3435" y="1"/>
                    <a:pt x="170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5"/>
            <p:cNvSpPr/>
            <p:nvPr/>
          </p:nvSpPr>
          <p:spPr>
            <a:xfrm>
              <a:off x="-99237" y="4003175"/>
              <a:ext cx="2505375" cy="1363175"/>
            </a:xfrm>
            <a:custGeom>
              <a:avLst/>
              <a:gdLst/>
              <a:ahLst/>
              <a:cxnLst/>
              <a:rect l="l" t="t" r="r" b="b"/>
              <a:pathLst>
                <a:path w="100215" h="54527" extrusionOk="0">
                  <a:moveTo>
                    <a:pt x="34672" y="1"/>
                  </a:moveTo>
                  <a:cubicBezTo>
                    <a:pt x="27998" y="1"/>
                    <a:pt x="22358" y="4564"/>
                    <a:pt x="16171" y="7292"/>
                  </a:cubicBezTo>
                  <a:cubicBezTo>
                    <a:pt x="10487" y="9784"/>
                    <a:pt x="5137" y="11030"/>
                    <a:pt x="0" y="11182"/>
                  </a:cubicBezTo>
                  <a:lnTo>
                    <a:pt x="0" y="54526"/>
                  </a:lnTo>
                  <a:lnTo>
                    <a:pt x="67661" y="54526"/>
                  </a:lnTo>
                  <a:cubicBezTo>
                    <a:pt x="68816" y="44800"/>
                    <a:pt x="73497" y="39633"/>
                    <a:pt x="81734" y="33097"/>
                  </a:cubicBezTo>
                  <a:cubicBezTo>
                    <a:pt x="89029" y="27322"/>
                    <a:pt x="100215" y="22733"/>
                    <a:pt x="95503" y="10848"/>
                  </a:cubicBezTo>
                  <a:cubicBezTo>
                    <a:pt x="92626" y="3618"/>
                    <a:pt x="87733" y="1358"/>
                    <a:pt x="82057" y="1358"/>
                  </a:cubicBezTo>
                  <a:cubicBezTo>
                    <a:pt x="72600" y="1358"/>
                    <a:pt x="60970" y="7632"/>
                    <a:pt x="52878" y="7632"/>
                  </a:cubicBezTo>
                  <a:cubicBezTo>
                    <a:pt x="52229" y="7632"/>
                    <a:pt x="51604" y="7591"/>
                    <a:pt x="51004" y="7504"/>
                  </a:cubicBezTo>
                  <a:cubicBezTo>
                    <a:pt x="45016" y="6653"/>
                    <a:pt x="45138" y="2854"/>
                    <a:pt x="39849" y="939"/>
                  </a:cubicBezTo>
                  <a:cubicBezTo>
                    <a:pt x="38044" y="281"/>
                    <a:pt x="36326" y="1"/>
                    <a:pt x="3467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5"/>
            <p:cNvSpPr/>
            <p:nvPr/>
          </p:nvSpPr>
          <p:spPr>
            <a:xfrm rot="10800000" flipH="1">
              <a:off x="0" y="3000300"/>
              <a:ext cx="658850" cy="2143200"/>
            </a:xfrm>
            <a:custGeom>
              <a:avLst/>
              <a:gdLst/>
              <a:ahLst/>
              <a:cxnLst/>
              <a:rect l="l" t="t" r="r" b="b"/>
              <a:pathLst>
                <a:path w="26354" h="85728" extrusionOk="0">
                  <a:moveTo>
                    <a:pt x="0" y="0"/>
                  </a:moveTo>
                  <a:lnTo>
                    <a:pt x="0" y="85442"/>
                  </a:lnTo>
                  <a:cubicBezTo>
                    <a:pt x="1037" y="85610"/>
                    <a:pt x="2093" y="85727"/>
                    <a:pt x="3146" y="85727"/>
                  </a:cubicBezTo>
                  <a:cubicBezTo>
                    <a:pt x="6476" y="85727"/>
                    <a:pt x="9770" y="84556"/>
                    <a:pt x="12310" y="80123"/>
                  </a:cubicBezTo>
                  <a:cubicBezTo>
                    <a:pt x="18055" y="70001"/>
                    <a:pt x="7477" y="58694"/>
                    <a:pt x="10426" y="47751"/>
                  </a:cubicBezTo>
                  <a:cubicBezTo>
                    <a:pt x="11824" y="42584"/>
                    <a:pt x="17204" y="39940"/>
                    <a:pt x="18815" y="35198"/>
                  </a:cubicBezTo>
                  <a:cubicBezTo>
                    <a:pt x="20699" y="29757"/>
                    <a:pt x="18997" y="24894"/>
                    <a:pt x="19696" y="19240"/>
                  </a:cubicBezTo>
                  <a:cubicBezTo>
                    <a:pt x="20365" y="13982"/>
                    <a:pt x="22797" y="6018"/>
                    <a:pt x="2635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8" name="Google Shape;168;p5"/>
            <p:cNvGrpSpPr/>
            <p:nvPr/>
          </p:nvGrpSpPr>
          <p:grpSpPr>
            <a:xfrm>
              <a:off x="827600" y="4126663"/>
              <a:ext cx="1188300" cy="899100"/>
              <a:chOff x="827600" y="4126663"/>
              <a:chExt cx="1188300" cy="899100"/>
            </a:xfrm>
          </p:grpSpPr>
          <p:sp>
            <p:nvSpPr>
              <p:cNvPr id="169" name="Google Shape;169;p5"/>
              <p:cNvSpPr/>
              <p:nvPr/>
            </p:nvSpPr>
            <p:spPr>
              <a:xfrm flipH="1">
                <a:off x="1372575" y="4266613"/>
                <a:ext cx="159600" cy="123125"/>
              </a:xfrm>
              <a:custGeom>
                <a:avLst/>
                <a:gdLst/>
                <a:ahLst/>
                <a:cxnLst/>
                <a:rect l="l" t="t" r="r" b="b"/>
                <a:pathLst>
                  <a:path w="6384" h="4925" extrusionOk="0">
                    <a:moveTo>
                      <a:pt x="3192" y="1"/>
                    </a:moveTo>
                    <a:cubicBezTo>
                      <a:pt x="0" y="1"/>
                      <a:pt x="0" y="4925"/>
                      <a:pt x="3192" y="4925"/>
                    </a:cubicBezTo>
                    <a:cubicBezTo>
                      <a:pt x="6353" y="4925"/>
                      <a:pt x="6383" y="1"/>
                      <a:pt x="319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70;p5"/>
              <p:cNvSpPr/>
              <p:nvPr/>
            </p:nvSpPr>
            <p:spPr>
              <a:xfrm flipH="1">
                <a:off x="1763050" y="4325013"/>
                <a:ext cx="48650" cy="38000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1520" extrusionOk="0">
                    <a:moveTo>
                      <a:pt x="973" y="0"/>
                    </a:moveTo>
                    <a:cubicBezTo>
                      <a:pt x="1" y="0"/>
                      <a:pt x="1" y="1520"/>
                      <a:pt x="973" y="1520"/>
                    </a:cubicBezTo>
                    <a:cubicBezTo>
                      <a:pt x="1946" y="1520"/>
                      <a:pt x="1946" y="0"/>
                      <a:pt x="97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5"/>
              <p:cNvSpPr/>
              <p:nvPr/>
            </p:nvSpPr>
            <p:spPr>
              <a:xfrm flipH="1">
                <a:off x="1967250" y="4126663"/>
                <a:ext cx="48650" cy="38025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1521" extrusionOk="0">
                    <a:moveTo>
                      <a:pt x="973" y="1"/>
                    </a:moveTo>
                    <a:cubicBezTo>
                      <a:pt x="1" y="1"/>
                      <a:pt x="1" y="1521"/>
                      <a:pt x="973" y="1521"/>
                    </a:cubicBezTo>
                    <a:cubicBezTo>
                      <a:pt x="1946" y="1521"/>
                      <a:pt x="1946" y="1"/>
                      <a:pt x="97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5"/>
              <p:cNvSpPr/>
              <p:nvPr/>
            </p:nvSpPr>
            <p:spPr>
              <a:xfrm flipH="1">
                <a:off x="1452375" y="4594138"/>
                <a:ext cx="48650" cy="38000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1520" extrusionOk="0">
                    <a:moveTo>
                      <a:pt x="973" y="0"/>
                    </a:moveTo>
                    <a:cubicBezTo>
                      <a:pt x="0" y="0"/>
                      <a:pt x="0" y="1520"/>
                      <a:pt x="973" y="1520"/>
                    </a:cubicBezTo>
                    <a:cubicBezTo>
                      <a:pt x="1946" y="1520"/>
                      <a:pt x="1946" y="0"/>
                      <a:pt x="97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5"/>
              <p:cNvSpPr/>
              <p:nvPr/>
            </p:nvSpPr>
            <p:spPr>
              <a:xfrm flipH="1">
                <a:off x="1302675" y="4710388"/>
                <a:ext cx="48650" cy="38025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1521" extrusionOk="0">
                    <a:moveTo>
                      <a:pt x="973" y="1"/>
                    </a:moveTo>
                    <a:cubicBezTo>
                      <a:pt x="0" y="1"/>
                      <a:pt x="0" y="1520"/>
                      <a:pt x="973" y="1520"/>
                    </a:cubicBezTo>
                    <a:cubicBezTo>
                      <a:pt x="1946" y="1520"/>
                      <a:pt x="1946" y="1"/>
                      <a:pt x="97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74;p5"/>
              <p:cNvSpPr/>
              <p:nvPr/>
            </p:nvSpPr>
            <p:spPr>
              <a:xfrm flipH="1">
                <a:off x="827600" y="4727113"/>
                <a:ext cx="85900" cy="66125"/>
              </a:xfrm>
              <a:custGeom>
                <a:avLst/>
                <a:gdLst/>
                <a:ahLst/>
                <a:cxnLst/>
                <a:rect l="l" t="t" r="r" b="b"/>
                <a:pathLst>
                  <a:path w="3436" h="2645" extrusionOk="0">
                    <a:moveTo>
                      <a:pt x="1733" y="0"/>
                    </a:moveTo>
                    <a:cubicBezTo>
                      <a:pt x="31" y="0"/>
                      <a:pt x="0" y="2645"/>
                      <a:pt x="1733" y="2645"/>
                    </a:cubicBezTo>
                    <a:cubicBezTo>
                      <a:pt x="3435" y="2645"/>
                      <a:pt x="3435" y="0"/>
                      <a:pt x="173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5"/>
              <p:cNvSpPr/>
              <p:nvPr/>
            </p:nvSpPr>
            <p:spPr>
              <a:xfrm flipH="1">
                <a:off x="1154500" y="4459638"/>
                <a:ext cx="49400" cy="38000"/>
              </a:xfrm>
              <a:custGeom>
                <a:avLst/>
                <a:gdLst/>
                <a:ahLst/>
                <a:cxnLst/>
                <a:rect l="l" t="t" r="r" b="b"/>
                <a:pathLst>
                  <a:path w="1976" h="1520" extrusionOk="0">
                    <a:moveTo>
                      <a:pt x="973" y="0"/>
                    </a:moveTo>
                    <a:cubicBezTo>
                      <a:pt x="0" y="0"/>
                      <a:pt x="0" y="1520"/>
                      <a:pt x="973" y="1520"/>
                    </a:cubicBezTo>
                    <a:cubicBezTo>
                      <a:pt x="1976" y="1520"/>
                      <a:pt x="1976" y="0"/>
                      <a:pt x="97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5"/>
              <p:cNvSpPr/>
              <p:nvPr/>
            </p:nvSpPr>
            <p:spPr>
              <a:xfrm flipH="1">
                <a:off x="990350" y="4540938"/>
                <a:ext cx="24350" cy="19025"/>
              </a:xfrm>
              <a:custGeom>
                <a:avLst/>
                <a:gdLst/>
                <a:ahLst/>
                <a:cxnLst/>
                <a:rect l="l" t="t" r="r" b="b"/>
                <a:pathLst>
                  <a:path w="974" h="761" extrusionOk="0">
                    <a:moveTo>
                      <a:pt x="487" y="0"/>
                    </a:moveTo>
                    <a:cubicBezTo>
                      <a:pt x="1" y="0"/>
                      <a:pt x="1" y="760"/>
                      <a:pt x="487" y="760"/>
                    </a:cubicBezTo>
                    <a:cubicBezTo>
                      <a:pt x="973" y="760"/>
                      <a:pt x="973" y="0"/>
                      <a:pt x="48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5"/>
              <p:cNvSpPr/>
              <p:nvPr/>
            </p:nvSpPr>
            <p:spPr>
              <a:xfrm flipH="1">
                <a:off x="950850" y="5006738"/>
                <a:ext cx="24325" cy="19025"/>
              </a:xfrm>
              <a:custGeom>
                <a:avLst/>
                <a:gdLst/>
                <a:ahLst/>
                <a:cxnLst/>
                <a:rect l="l" t="t" r="r" b="b"/>
                <a:pathLst>
                  <a:path w="973" h="761" extrusionOk="0">
                    <a:moveTo>
                      <a:pt x="487" y="1"/>
                    </a:moveTo>
                    <a:cubicBezTo>
                      <a:pt x="0" y="1"/>
                      <a:pt x="0" y="761"/>
                      <a:pt x="487" y="761"/>
                    </a:cubicBezTo>
                    <a:cubicBezTo>
                      <a:pt x="973" y="761"/>
                      <a:pt x="973" y="1"/>
                      <a:pt x="48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5"/>
              <p:cNvSpPr/>
              <p:nvPr/>
            </p:nvSpPr>
            <p:spPr>
              <a:xfrm>
                <a:off x="1532063" y="4723838"/>
                <a:ext cx="36500" cy="28125"/>
              </a:xfrm>
              <a:custGeom>
                <a:avLst/>
                <a:gdLst/>
                <a:ahLst/>
                <a:cxnLst/>
                <a:rect l="l" t="t" r="r" b="b"/>
                <a:pathLst>
                  <a:path w="1460" h="1125" extrusionOk="0">
                    <a:moveTo>
                      <a:pt x="730" y="0"/>
                    </a:moveTo>
                    <a:cubicBezTo>
                      <a:pt x="0" y="0"/>
                      <a:pt x="0" y="1125"/>
                      <a:pt x="730" y="1125"/>
                    </a:cubicBezTo>
                    <a:cubicBezTo>
                      <a:pt x="1459" y="1125"/>
                      <a:pt x="1459" y="0"/>
                      <a:pt x="73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79" name="Google Shape;179;p5"/>
            <p:cNvSpPr/>
            <p:nvPr/>
          </p:nvSpPr>
          <p:spPr>
            <a:xfrm rot="10800000" flipH="1">
              <a:off x="-281775" y="2225550"/>
              <a:ext cx="1095775" cy="2917975"/>
            </a:xfrm>
            <a:custGeom>
              <a:avLst/>
              <a:gdLst/>
              <a:ahLst/>
              <a:cxnLst/>
              <a:rect l="l" t="t" r="r" b="b"/>
              <a:pathLst>
                <a:path w="43831" h="116719" extrusionOk="0">
                  <a:moveTo>
                    <a:pt x="32736" y="0"/>
                  </a:moveTo>
                  <a:cubicBezTo>
                    <a:pt x="30213" y="10486"/>
                    <a:pt x="33648" y="20304"/>
                    <a:pt x="37235" y="30548"/>
                  </a:cubicBezTo>
                  <a:cubicBezTo>
                    <a:pt x="37995" y="32736"/>
                    <a:pt x="38785" y="34985"/>
                    <a:pt x="39514" y="37265"/>
                  </a:cubicBezTo>
                  <a:cubicBezTo>
                    <a:pt x="43405" y="49302"/>
                    <a:pt x="40214" y="55350"/>
                    <a:pt x="36870" y="61733"/>
                  </a:cubicBezTo>
                  <a:cubicBezTo>
                    <a:pt x="34408" y="66354"/>
                    <a:pt x="31915" y="71126"/>
                    <a:pt x="31520" y="78512"/>
                  </a:cubicBezTo>
                  <a:cubicBezTo>
                    <a:pt x="31368" y="82007"/>
                    <a:pt x="31490" y="85138"/>
                    <a:pt x="31612" y="88178"/>
                  </a:cubicBezTo>
                  <a:cubicBezTo>
                    <a:pt x="32067" y="98360"/>
                    <a:pt x="32371" y="105716"/>
                    <a:pt x="19575" y="112737"/>
                  </a:cubicBezTo>
                  <a:cubicBezTo>
                    <a:pt x="14936" y="115295"/>
                    <a:pt x="10313" y="116353"/>
                    <a:pt x="5651" y="116353"/>
                  </a:cubicBezTo>
                  <a:cubicBezTo>
                    <a:pt x="3775" y="116353"/>
                    <a:pt x="1892" y="116182"/>
                    <a:pt x="0" y="115868"/>
                  </a:cubicBezTo>
                  <a:lnTo>
                    <a:pt x="0" y="116263"/>
                  </a:lnTo>
                  <a:cubicBezTo>
                    <a:pt x="1885" y="116567"/>
                    <a:pt x="3769" y="116719"/>
                    <a:pt x="5654" y="116719"/>
                  </a:cubicBezTo>
                  <a:cubicBezTo>
                    <a:pt x="10365" y="116719"/>
                    <a:pt x="15046" y="115655"/>
                    <a:pt x="19757" y="113072"/>
                  </a:cubicBezTo>
                  <a:cubicBezTo>
                    <a:pt x="32767" y="105929"/>
                    <a:pt x="32432" y="98482"/>
                    <a:pt x="32007" y="88178"/>
                  </a:cubicBezTo>
                  <a:cubicBezTo>
                    <a:pt x="31885" y="85138"/>
                    <a:pt x="31733" y="82007"/>
                    <a:pt x="31915" y="78512"/>
                  </a:cubicBezTo>
                  <a:cubicBezTo>
                    <a:pt x="32280" y="71217"/>
                    <a:pt x="34773" y="66475"/>
                    <a:pt x="37204" y="61916"/>
                  </a:cubicBezTo>
                  <a:cubicBezTo>
                    <a:pt x="40609" y="55442"/>
                    <a:pt x="43831" y="49362"/>
                    <a:pt x="39879" y="37143"/>
                  </a:cubicBezTo>
                  <a:cubicBezTo>
                    <a:pt x="39150" y="34894"/>
                    <a:pt x="38359" y="32614"/>
                    <a:pt x="37599" y="30426"/>
                  </a:cubicBezTo>
                  <a:cubicBezTo>
                    <a:pt x="34013" y="20213"/>
                    <a:pt x="30578" y="10426"/>
                    <a:pt x="3313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0" name="Google Shape;180;p5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81" name="Google Shape;181;p5"/>
          <p:cNvSpPr txBox="1">
            <a:spLocks noGrp="1"/>
          </p:cNvSpPr>
          <p:nvPr>
            <p:ph type="subTitle" idx="1"/>
          </p:nvPr>
        </p:nvSpPr>
        <p:spPr>
          <a:xfrm>
            <a:off x="1054800" y="2504725"/>
            <a:ext cx="2907600" cy="43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400">
                <a:solidFill>
                  <a:schemeClr val="dk1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9pPr>
          </a:lstStyle>
          <a:p>
            <a:endParaRPr/>
          </a:p>
        </p:txBody>
      </p:sp>
      <p:sp>
        <p:nvSpPr>
          <p:cNvPr id="182" name="Google Shape;182;p5"/>
          <p:cNvSpPr txBox="1">
            <a:spLocks noGrp="1"/>
          </p:cNvSpPr>
          <p:nvPr>
            <p:ph type="subTitle" idx="2"/>
          </p:nvPr>
        </p:nvSpPr>
        <p:spPr>
          <a:xfrm>
            <a:off x="5181600" y="2504725"/>
            <a:ext cx="2907600" cy="43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400">
                <a:solidFill>
                  <a:schemeClr val="dk1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lack Han Sans"/>
              <a:buNone/>
              <a:defRPr sz="2500">
                <a:latin typeface="Black Han Sans"/>
                <a:ea typeface="Black Han Sans"/>
                <a:cs typeface="Black Han Sans"/>
                <a:sym typeface="Black Han Sans"/>
              </a:defRPr>
            </a:lvl9pPr>
          </a:lstStyle>
          <a:p>
            <a:endParaRPr/>
          </a:p>
        </p:txBody>
      </p:sp>
      <p:sp>
        <p:nvSpPr>
          <p:cNvPr id="183" name="Google Shape;183;p5"/>
          <p:cNvSpPr txBox="1">
            <a:spLocks noGrp="1"/>
          </p:cNvSpPr>
          <p:nvPr>
            <p:ph type="subTitle" idx="3"/>
          </p:nvPr>
        </p:nvSpPr>
        <p:spPr>
          <a:xfrm>
            <a:off x="1054800" y="2859675"/>
            <a:ext cx="2907600" cy="944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9pPr>
          </a:lstStyle>
          <a:p>
            <a:endParaRPr/>
          </a:p>
        </p:txBody>
      </p:sp>
      <p:sp>
        <p:nvSpPr>
          <p:cNvPr id="184" name="Google Shape;184;p5"/>
          <p:cNvSpPr txBox="1">
            <a:spLocks noGrp="1"/>
          </p:cNvSpPr>
          <p:nvPr>
            <p:ph type="subTitle" idx="4"/>
          </p:nvPr>
        </p:nvSpPr>
        <p:spPr>
          <a:xfrm>
            <a:off x="5181600" y="2859675"/>
            <a:ext cx="2907600" cy="944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1"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" name="Google Shape;419;p14"/>
          <p:cNvGrpSpPr/>
          <p:nvPr/>
        </p:nvGrpSpPr>
        <p:grpSpPr>
          <a:xfrm>
            <a:off x="-660150" y="4"/>
            <a:ext cx="9707308" cy="5143496"/>
            <a:chOff x="-660150" y="4"/>
            <a:chExt cx="9707308" cy="5143496"/>
          </a:xfrm>
        </p:grpSpPr>
        <p:grpSp>
          <p:nvGrpSpPr>
            <p:cNvPr id="420" name="Google Shape;420;p14"/>
            <p:cNvGrpSpPr/>
            <p:nvPr/>
          </p:nvGrpSpPr>
          <p:grpSpPr>
            <a:xfrm rot="10800000">
              <a:off x="7" y="4"/>
              <a:ext cx="1847168" cy="1310171"/>
              <a:chOff x="7296832" y="3833329"/>
              <a:chExt cx="1847168" cy="1310171"/>
            </a:xfrm>
          </p:grpSpPr>
          <p:sp>
            <p:nvSpPr>
              <p:cNvPr id="421" name="Google Shape;421;p14"/>
              <p:cNvSpPr/>
              <p:nvPr/>
            </p:nvSpPr>
            <p:spPr>
              <a:xfrm rot="10800000">
                <a:off x="7296832" y="3907832"/>
                <a:ext cx="159997" cy="124608"/>
              </a:xfrm>
              <a:custGeom>
                <a:avLst/>
                <a:gdLst/>
                <a:ahLst/>
                <a:cxnLst/>
                <a:rect l="l" t="t" r="r" b="b"/>
                <a:pathLst>
                  <a:path w="3436" h="2676" extrusionOk="0">
                    <a:moveTo>
                      <a:pt x="1703" y="1"/>
                    </a:moveTo>
                    <a:cubicBezTo>
                      <a:pt x="1" y="1"/>
                      <a:pt x="1" y="2675"/>
                      <a:pt x="1703" y="2675"/>
                    </a:cubicBezTo>
                    <a:cubicBezTo>
                      <a:pt x="3435" y="2675"/>
                      <a:pt x="3435" y="1"/>
                      <a:pt x="170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2" name="Google Shape;422;p14"/>
              <p:cNvSpPr/>
              <p:nvPr/>
            </p:nvSpPr>
            <p:spPr>
              <a:xfrm rot="10800000">
                <a:off x="8906146" y="4647764"/>
                <a:ext cx="237854" cy="227610"/>
              </a:xfrm>
              <a:custGeom>
                <a:avLst/>
                <a:gdLst/>
                <a:ahLst/>
                <a:cxnLst/>
                <a:rect l="l" t="t" r="r" b="b"/>
                <a:pathLst>
                  <a:path w="5108" h="4888" extrusionOk="0">
                    <a:moveTo>
                      <a:pt x="1220" y="0"/>
                    </a:moveTo>
                    <a:cubicBezTo>
                      <a:pt x="683" y="0"/>
                      <a:pt x="116" y="347"/>
                      <a:pt x="62" y="1020"/>
                    </a:cubicBezTo>
                    <a:cubicBezTo>
                      <a:pt x="1" y="1932"/>
                      <a:pt x="62" y="2905"/>
                      <a:pt x="457" y="3725"/>
                    </a:cubicBezTo>
                    <a:cubicBezTo>
                      <a:pt x="824" y="4460"/>
                      <a:pt x="1545" y="4888"/>
                      <a:pt x="2302" y="4888"/>
                    </a:cubicBezTo>
                    <a:cubicBezTo>
                      <a:pt x="2610" y="4888"/>
                      <a:pt x="2924" y="4817"/>
                      <a:pt x="3223" y="4668"/>
                    </a:cubicBezTo>
                    <a:cubicBezTo>
                      <a:pt x="5107" y="3725"/>
                      <a:pt x="3496" y="1689"/>
                      <a:pt x="2554" y="747"/>
                    </a:cubicBezTo>
                    <a:cubicBezTo>
                      <a:pt x="2402" y="595"/>
                      <a:pt x="2250" y="503"/>
                      <a:pt x="2098" y="473"/>
                    </a:cubicBezTo>
                    <a:cubicBezTo>
                      <a:pt x="1927" y="156"/>
                      <a:pt x="1581" y="0"/>
                      <a:pt x="122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3" name="Google Shape;423;p14"/>
              <p:cNvSpPr/>
              <p:nvPr/>
            </p:nvSpPr>
            <p:spPr>
              <a:xfrm rot="10800000">
                <a:off x="8640069" y="4735308"/>
                <a:ext cx="243488" cy="215689"/>
              </a:xfrm>
              <a:custGeom>
                <a:avLst/>
                <a:gdLst/>
                <a:ahLst/>
                <a:cxnLst/>
                <a:rect l="l" t="t" r="r" b="b"/>
                <a:pathLst>
                  <a:path w="5229" h="4632" extrusionOk="0">
                    <a:moveTo>
                      <a:pt x="1661" y="0"/>
                    </a:moveTo>
                    <a:cubicBezTo>
                      <a:pt x="1376" y="0"/>
                      <a:pt x="1150" y="135"/>
                      <a:pt x="973" y="334"/>
                    </a:cubicBezTo>
                    <a:cubicBezTo>
                      <a:pt x="457" y="456"/>
                      <a:pt x="1" y="912"/>
                      <a:pt x="183" y="1580"/>
                    </a:cubicBezTo>
                    <a:cubicBezTo>
                      <a:pt x="426" y="2492"/>
                      <a:pt x="1004" y="3526"/>
                      <a:pt x="1672" y="4134"/>
                    </a:cubicBezTo>
                    <a:cubicBezTo>
                      <a:pt x="2049" y="4487"/>
                      <a:pt x="2468" y="4631"/>
                      <a:pt x="2891" y="4631"/>
                    </a:cubicBezTo>
                    <a:cubicBezTo>
                      <a:pt x="3596" y="4631"/>
                      <a:pt x="4313" y="4232"/>
                      <a:pt x="4864" y="3738"/>
                    </a:cubicBezTo>
                    <a:cubicBezTo>
                      <a:pt x="5198" y="3404"/>
                      <a:pt x="5229" y="2857"/>
                      <a:pt x="5016" y="2431"/>
                    </a:cubicBezTo>
                    <a:cubicBezTo>
                      <a:pt x="4438" y="1276"/>
                      <a:pt x="3223" y="456"/>
                      <a:pt x="2007" y="61"/>
                    </a:cubicBezTo>
                    <a:cubicBezTo>
                      <a:pt x="1883" y="19"/>
                      <a:pt x="1768" y="0"/>
                      <a:pt x="166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4" name="Google Shape;424;p14"/>
              <p:cNvSpPr/>
              <p:nvPr/>
            </p:nvSpPr>
            <p:spPr>
              <a:xfrm rot="10800000">
                <a:off x="8705167" y="5065224"/>
                <a:ext cx="171313" cy="78276"/>
              </a:xfrm>
              <a:custGeom>
                <a:avLst/>
                <a:gdLst/>
                <a:ahLst/>
                <a:cxnLst/>
                <a:rect l="l" t="t" r="r" b="b"/>
                <a:pathLst>
                  <a:path w="3679" h="1681" extrusionOk="0">
                    <a:moveTo>
                      <a:pt x="1" y="0"/>
                    </a:moveTo>
                    <a:cubicBezTo>
                      <a:pt x="31" y="182"/>
                      <a:pt x="122" y="334"/>
                      <a:pt x="274" y="486"/>
                    </a:cubicBezTo>
                    <a:cubicBezTo>
                      <a:pt x="700" y="942"/>
                      <a:pt x="1095" y="1459"/>
                      <a:pt x="1703" y="1611"/>
                    </a:cubicBezTo>
                    <a:cubicBezTo>
                      <a:pt x="1861" y="1656"/>
                      <a:pt x="2024" y="1680"/>
                      <a:pt x="2184" y="1680"/>
                    </a:cubicBezTo>
                    <a:cubicBezTo>
                      <a:pt x="2455" y="1680"/>
                      <a:pt x="2720" y="1612"/>
                      <a:pt x="2949" y="1459"/>
                    </a:cubicBezTo>
                    <a:cubicBezTo>
                      <a:pt x="3527" y="1155"/>
                      <a:pt x="3679" y="547"/>
                      <a:pt x="346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5" name="Google Shape;425;p14"/>
              <p:cNvSpPr/>
              <p:nvPr/>
            </p:nvSpPr>
            <p:spPr>
              <a:xfrm rot="10800000">
                <a:off x="8281979" y="5009765"/>
                <a:ext cx="250566" cy="133735"/>
              </a:xfrm>
              <a:custGeom>
                <a:avLst/>
                <a:gdLst/>
                <a:ahLst/>
                <a:cxnLst/>
                <a:rect l="l" t="t" r="r" b="b"/>
                <a:pathLst>
                  <a:path w="5381" h="2872" extrusionOk="0">
                    <a:moveTo>
                      <a:pt x="62" y="0"/>
                    </a:moveTo>
                    <a:cubicBezTo>
                      <a:pt x="1" y="213"/>
                      <a:pt x="31" y="486"/>
                      <a:pt x="153" y="729"/>
                    </a:cubicBezTo>
                    <a:cubicBezTo>
                      <a:pt x="680" y="1761"/>
                      <a:pt x="2078" y="2872"/>
                      <a:pt x="3341" y="2872"/>
                    </a:cubicBezTo>
                    <a:cubicBezTo>
                      <a:pt x="3827" y="2872"/>
                      <a:pt x="4293" y="2707"/>
                      <a:pt x="4682" y="2310"/>
                    </a:cubicBezTo>
                    <a:cubicBezTo>
                      <a:pt x="5381" y="1581"/>
                      <a:pt x="5138" y="699"/>
                      <a:pt x="459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6" name="Google Shape;426;p14"/>
              <p:cNvSpPr/>
              <p:nvPr/>
            </p:nvSpPr>
            <p:spPr>
              <a:xfrm rot="10800000">
                <a:off x="7916810" y="4975028"/>
                <a:ext cx="216574" cy="168472"/>
              </a:xfrm>
              <a:custGeom>
                <a:avLst/>
                <a:gdLst/>
                <a:ahLst/>
                <a:cxnLst/>
                <a:rect l="l" t="t" r="r" b="b"/>
                <a:pathLst>
                  <a:path w="4651" h="3618" extrusionOk="0">
                    <a:moveTo>
                      <a:pt x="639" y="0"/>
                    </a:moveTo>
                    <a:cubicBezTo>
                      <a:pt x="152" y="274"/>
                      <a:pt x="0" y="942"/>
                      <a:pt x="274" y="1429"/>
                    </a:cubicBezTo>
                    <a:cubicBezTo>
                      <a:pt x="426" y="1733"/>
                      <a:pt x="365" y="2128"/>
                      <a:pt x="578" y="2462"/>
                    </a:cubicBezTo>
                    <a:cubicBezTo>
                      <a:pt x="882" y="3009"/>
                      <a:pt x="1490" y="3161"/>
                      <a:pt x="2067" y="3192"/>
                    </a:cubicBezTo>
                    <a:cubicBezTo>
                      <a:pt x="2462" y="3465"/>
                      <a:pt x="2918" y="3617"/>
                      <a:pt x="3435" y="3617"/>
                    </a:cubicBezTo>
                    <a:cubicBezTo>
                      <a:pt x="4134" y="3617"/>
                      <a:pt x="4651" y="2948"/>
                      <a:pt x="4469" y="2280"/>
                    </a:cubicBezTo>
                    <a:cubicBezTo>
                      <a:pt x="4317" y="1550"/>
                      <a:pt x="3557" y="1003"/>
                      <a:pt x="3010" y="578"/>
                    </a:cubicBezTo>
                    <a:cubicBezTo>
                      <a:pt x="2736" y="365"/>
                      <a:pt x="2402" y="152"/>
                      <a:pt x="206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7" name="Google Shape;427;p14"/>
              <p:cNvSpPr/>
              <p:nvPr/>
            </p:nvSpPr>
            <p:spPr>
              <a:xfrm rot="10800000">
                <a:off x="7693154" y="4826762"/>
                <a:ext cx="188309" cy="123770"/>
              </a:xfrm>
              <a:custGeom>
                <a:avLst/>
                <a:gdLst/>
                <a:ahLst/>
                <a:cxnLst/>
                <a:rect l="l" t="t" r="r" b="b"/>
                <a:pathLst>
                  <a:path w="4044" h="2658" extrusionOk="0">
                    <a:moveTo>
                      <a:pt x="1902" y="1"/>
                    </a:moveTo>
                    <a:cubicBezTo>
                      <a:pt x="1572" y="1"/>
                      <a:pt x="1242" y="71"/>
                      <a:pt x="913" y="142"/>
                    </a:cubicBezTo>
                    <a:cubicBezTo>
                      <a:pt x="366" y="233"/>
                      <a:pt x="1" y="902"/>
                      <a:pt x="153" y="1449"/>
                    </a:cubicBezTo>
                    <a:cubicBezTo>
                      <a:pt x="305" y="1874"/>
                      <a:pt x="639" y="2148"/>
                      <a:pt x="1065" y="2209"/>
                    </a:cubicBezTo>
                    <a:cubicBezTo>
                      <a:pt x="1186" y="2239"/>
                      <a:pt x="1308" y="2269"/>
                      <a:pt x="1429" y="2269"/>
                    </a:cubicBezTo>
                    <a:cubicBezTo>
                      <a:pt x="1581" y="2330"/>
                      <a:pt x="1673" y="2421"/>
                      <a:pt x="1825" y="2482"/>
                    </a:cubicBezTo>
                    <a:cubicBezTo>
                      <a:pt x="2070" y="2599"/>
                      <a:pt x="2316" y="2658"/>
                      <a:pt x="2554" y="2658"/>
                    </a:cubicBezTo>
                    <a:cubicBezTo>
                      <a:pt x="2936" y="2658"/>
                      <a:pt x="3300" y="2508"/>
                      <a:pt x="3618" y="2209"/>
                    </a:cubicBezTo>
                    <a:cubicBezTo>
                      <a:pt x="3952" y="1935"/>
                      <a:pt x="4044" y="1297"/>
                      <a:pt x="3800" y="932"/>
                    </a:cubicBezTo>
                    <a:cubicBezTo>
                      <a:pt x="3405" y="385"/>
                      <a:pt x="2888" y="81"/>
                      <a:pt x="2189" y="20"/>
                    </a:cubicBezTo>
                    <a:cubicBezTo>
                      <a:pt x="2093" y="6"/>
                      <a:pt x="1998" y="1"/>
                      <a:pt x="190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8" name="Google Shape;428;p14"/>
              <p:cNvSpPr/>
              <p:nvPr/>
            </p:nvSpPr>
            <p:spPr>
              <a:xfrm rot="10800000">
                <a:off x="7916810" y="4504528"/>
                <a:ext cx="250566" cy="231614"/>
              </a:xfrm>
              <a:custGeom>
                <a:avLst/>
                <a:gdLst/>
                <a:ahLst/>
                <a:cxnLst/>
                <a:rect l="l" t="t" r="r" b="b"/>
                <a:pathLst>
                  <a:path w="5381" h="4974" extrusionOk="0">
                    <a:moveTo>
                      <a:pt x="1950" y="0"/>
                    </a:moveTo>
                    <a:cubicBezTo>
                      <a:pt x="1623" y="0"/>
                      <a:pt x="1280" y="54"/>
                      <a:pt x="913" y="158"/>
                    </a:cubicBezTo>
                    <a:cubicBezTo>
                      <a:pt x="31" y="431"/>
                      <a:pt x="1" y="1465"/>
                      <a:pt x="487" y="1982"/>
                    </a:cubicBezTo>
                    <a:cubicBezTo>
                      <a:pt x="487" y="2194"/>
                      <a:pt x="578" y="2377"/>
                      <a:pt x="761" y="2559"/>
                    </a:cubicBezTo>
                    <a:cubicBezTo>
                      <a:pt x="1430" y="3258"/>
                      <a:pt x="1673" y="4352"/>
                      <a:pt x="2615" y="4808"/>
                    </a:cubicBezTo>
                    <a:cubicBezTo>
                      <a:pt x="2835" y="4922"/>
                      <a:pt x="3083" y="4973"/>
                      <a:pt x="3339" y="4973"/>
                    </a:cubicBezTo>
                    <a:cubicBezTo>
                      <a:pt x="4249" y="4973"/>
                      <a:pt x="5242" y="4312"/>
                      <a:pt x="5290" y="3410"/>
                    </a:cubicBezTo>
                    <a:cubicBezTo>
                      <a:pt x="5381" y="2438"/>
                      <a:pt x="4591" y="1495"/>
                      <a:pt x="3952" y="857"/>
                    </a:cubicBezTo>
                    <a:cubicBezTo>
                      <a:pt x="3323" y="269"/>
                      <a:pt x="2679" y="0"/>
                      <a:pt x="195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9" name="Google Shape;429;p14"/>
              <p:cNvSpPr/>
              <p:nvPr/>
            </p:nvSpPr>
            <p:spPr>
              <a:xfrm rot="10800000">
                <a:off x="8518347" y="4373865"/>
                <a:ext cx="304349" cy="251637"/>
              </a:xfrm>
              <a:custGeom>
                <a:avLst/>
                <a:gdLst/>
                <a:ahLst/>
                <a:cxnLst/>
                <a:rect l="l" t="t" r="r" b="b"/>
                <a:pathLst>
                  <a:path w="6536" h="5404" extrusionOk="0">
                    <a:moveTo>
                      <a:pt x="1286" y="0"/>
                    </a:moveTo>
                    <a:cubicBezTo>
                      <a:pt x="913" y="0"/>
                      <a:pt x="628" y="220"/>
                      <a:pt x="487" y="548"/>
                    </a:cubicBezTo>
                    <a:cubicBezTo>
                      <a:pt x="153" y="852"/>
                      <a:pt x="1" y="1308"/>
                      <a:pt x="244" y="1794"/>
                    </a:cubicBezTo>
                    <a:cubicBezTo>
                      <a:pt x="730" y="2767"/>
                      <a:pt x="1004" y="3831"/>
                      <a:pt x="1733" y="4651"/>
                    </a:cubicBezTo>
                    <a:cubicBezTo>
                      <a:pt x="2181" y="5145"/>
                      <a:pt x="2753" y="5404"/>
                      <a:pt x="3324" y="5404"/>
                    </a:cubicBezTo>
                    <a:cubicBezTo>
                      <a:pt x="3878" y="5404"/>
                      <a:pt x="4430" y="5160"/>
                      <a:pt x="4864" y="4651"/>
                    </a:cubicBezTo>
                    <a:cubicBezTo>
                      <a:pt x="6536" y="2706"/>
                      <a:pt x="3192" y="609"/>
                      <a:pt x="1642" y="62"/>
                    </a:cubicBezTo>
                    <a:cubicBezTo>
                      <a:pt x="1517" y="20"/>
                      <a:pt x="1398" y="0"/>
                      <a:pt x="128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0" name="Google Shape;430;p14"/>
              <p:cNvSpPr/>
              <p:nvPr/>
            </p:nvSpPr>
            <p:spPr>
              <a:xfrm rot="10800000">
                <a:off x="8890592" y="4341827"/>
                <a:ext cx="189333" cy="194875"/>
              </a:xfrm>
              <a:custGeom>
                <a:avLst/>
                <a:gdLst/>
                <a:ahLst/>
                <a:cxnLst/>
                <a:rect l="l" t="t" r="r" b="b"/>
                <a:pathLst>
                  <a:path w="4066" h="4185" extrusionOk="0">
                    <a:moveTo>
                      <a:pt x="1563" y="0"/>
                    </a:moveTo>
                    <a:cubicBezTo>
                      <a:pt x="739" y="0"/>
                      <a:pt x="0" y="1080"/>
                      <a:pt x="753" y="1832"/>
                    </a:cubicBezTo>
                    <a:cubicBezTo>
                      <a:pt x="1178" y="2258"/>
                      <a:pt x="1361" y="3109"/>
                      <a:pt x="1725" y="3687"/>
                    </a:cubicBezTo>
                    <a:cubicBezTo>
                      <a:pt x="1938" y="4039"/>
                      <a:pt x="2259" y="4185"/>
                      <a:pt x="2582" y="4185"/>
                    </a:cubicBezTo>
                    <a:cubicBezTo>
                      <a:pt x="3318" y="4185"/>
                      <a:pt x="4065" y="3426"/>
                      <a:pt x="3579" y="2623"/>
                    </a:cubicBezTo>
                    <a:cubicBezTo>
                      <a:pt x="3093" y="1863"/>
                      <a:pt x="2911" y="981"/>
                      <a:pt x="2272" y="313"/>
                    </a:cubicBezTo>
                    <a:cubicBezTo>
                      <a:pt x="2052" y="92"/>
                      <a:pt x="1804" y="0"/>
                      <a:pt x="156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1" name="Google Shape;431;p14"/>
              <p:cNvSpPr/>
              <p:nvPr/>
            </p:nvSpPr>
            <p:spPr>
              <a:xfrm rot="10800000">
                <a:off x="8492875" y="4005995"/>
                <a:ext cx="259041" cy="227051"/>
              </a:xfrm>
              <a:custGeom>
                <a:avLst/>
                <a:gdLst/>
                <a:ahLst/>
                <a:cxnLst/>
                <a:rect l="l" t="t" r="r" b="b"/>
                <a:pathLst>
                  <a:path w="5563" h="4876" extrusionOk="0">
                    <a:moveTo>
                      <a:pt x="1467" y="0"/>
                    </a:moveTo>
                    <a:cubicBezTo>
                      <a:pt x="1394" y="0"/>
                      <a:pt x="1320" y="8"/>
                      <a:pt x="1247" y="23"/>
                    </a:cubicBezTo>
                    <a:cubicBezTo>
                      <a:pt x="487" y="114"/>
                      <a:pt x="1" y="1087"/>
                      <a:pt x="487" y="1725"/>
                    </a:cubicBezTo>
                    <a:cubicBezTo>
                      <a:pt x="912" y="2606"/>
                      <a:pt x="1308" y="3579"/>
                      <a:pt x="2037" y="4248"/>
                    </a:cubicBezTo>
                    <a:cubicBezTo>
                      <a:pt x="2483" y="4680"/>
                      <a:pt x="2981" y="4876"/>
                      <a:pt x="3482" y="4876"/>
                    </a:cubicBezTo>
                    <a:cubicBezTo>
                      <a:pt x="4074" y="4876"/>
                      <a:pt x="4672" y="4603"/>
                      <a:pt x="5198" y="4126"/>
                    </a:cubicBezTo>
                    <a:cubicBezTo>
                      <a:pt x="5533" y="3792"/>
                      <a:pt x="5563" y="3275"/>
                      <a:pt x="5350" y="2850"/>
                    </a:cubicBezTo>
                    <a:cubicBezTo>
                      <a:pt x="4742" y="1603"/>
                      <a:pt x="3283" y="874"/>
                      <a:pt x="2067" y="236"/>
                    </a:cubicBezTo>
                    <a:cubicBezTo>
                      <a:pt x="1906" y="74"/>
                      <a:pt x="1693" y="0"/>
                      <a:pt x="146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2" name="Google Shape;432;p14"/>
              <p:cNvSpPr/>
              <p:nvPr/>
            </p:nvSpPr>
            <p:spPr>
              <a:xfrm rot="10800000">
                <a:off x="8202678" y="4162269"/>
                <a:ext cx="262394" cy="220439"/>
              </a:xfrm>
              <a:custGeom>
                <a:avLst/>
                <a:gdLst/>
                <a:ahLst/>
                <a:cxnLst/>
                <a:rect l="l" t="t" r="r" b="b"/>
                <a:pathLst>
                  <a:path w="5635" h="4734" extrusionOk="0">
                    <a:moveTo>
                      <a:pt x="1922" y="0"/>
                    </a:moveTo>
                    <a:cubicBezTo>
                      <a:pt x="1597" y="0"/>
                      <a:pt x="1280" y="162"/>
                      <a:pt x="1075" y="532"/>
                    </a:cubicBezTo>
                    <a:cubicBezTo>
                      <a:pt x="1" y="2567"/>
                      <a:pt x="2212" y="4734"/>
                      <a:pt x="4239" y="4734"/>
                    </a:cubicBezTo>
                    <a:cubicBezTo>
                      <a:pt x="4391" y="4734"/>
                      <a:pt x="4543" y="4721"/>
                      <a:pt x="4692" y="4696"/>
                    </a:cubicBezTo>
                    <a:cubicBezTo>
                      <a:pt x="5391" y="4574"/>
                      <a:pt x="5634" y="3693"/>
                      <a:pt x="5360" y="3146"/>
                    </a:cubicBezTo>
                    <a:cubicBezTo>
                      <a:pt x="4783" y="2082"/>
                      <a:pt x="3901" y="1261"/>
                      <a:pt x="3050" y="410"/>
                    </a:cubicBezTo>
                    <a:cubicBezTo>
                      <a:pt x="2838" y="197"/>
                      <a:pt x="2594" y="106"/>
                      <a:pt x="2382" y="106"/>
                    </a:cubicBezTo>
                    <a:cubicBezTo>
                      <a:pt x="2234" y="37"/>
                      <a:pt x="2077" y="0"/>
                      <a:pt x="192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3" name="Google Shape;433;p14"/>
              <p:cNvSpPr/>
              <p:nvPr/>
            </p:nvSpPr>
            <p:spPr>
              <a:xfrm rot="10800000">
                <a:off x="7814878" y="4114260"/>
                <a:ext cx="257272" cy="200742"/>
              </a:xfrm>
              <a:custGeom>
                <a:avLst/>
                <a:gdLst/>
                <a:ahLst/>
                <a:cxnLst/>
                <a:rect l="l" t="t" r="r" b="b"/>
                <a:pathLst>
                  <a:path w="5525" h="4311" extrusionOk="0">
                    <a:moveTo>
                      <a:pt x="1035" y="1"/>
                    </a:moveTo>
                    <a:cubicBezTo>
                      <a:pt x="399" y="1"/>
                      <a:pt x="1" y="599"/>
                      <a:pt x="53" y="1175"/>
                    </a:cubicBezTo>
                    <a:cubicBezTo>
                      <a:pt x="23" y="1540"/>
                      <a:pt x="144" y="1874"/>
                      <a:pt x="509" y="2117"/>
                    </a:cubicBezTo>
                    <a:cubicBezTo>
                      <a:pt x="600" y="2208"/>
                      <a:pt x="661" y="2330"/>
                      <a:pt x="722" y="2421"/>
                    </a:cubicBezTo>
                    <a:cubicBezTo>
                      <a:pt x="965" y="2786"/>
                      <a:pt x="1208" y="3151"/>
                      <a:pt x="1482" y="3485"/>
                    </a:cubicBezTo>
                    <a:cubicBezTo>
                      <a:pt x="1834" y="3954"/>
                      <a:pt x="2387" y="4310"/>
                      <a:pt x="2939" y="4310"/>
                    </a:cubicBezTo>
                    <a:cubicBezTo>
                      <a:pt x="3246" y="4310"/>
                      <a:pt x="3551" y="4201"/>
                      <a:pt x="3822" y="3941"/>
                    </a:cubicBezTo>
                    <a:cubicBezTo>
                      <a:pt x="5524" y="2330"/>
                      <a:pt x="2728" y="476"/>
                      <a:pt x="1360" y="50"/>
                    </a:cubicBezTo>
                    <a:cubicBezTo>
                      <a:pt x="1246" y="16"/>
                      <a:pt x="1137" y="1"/>
                      <a:pt x="1035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4" name="Google Shape;434;p14"/>
              <p:cNvSpPr/>
              <p:nvPr/>
            </p:nvSpPr>
            <p:spPr>
              <a:xfrm rot="10800000">
                <a:off x="7572829" y="4188765"/>
                <a:ext cx="224164" cy="179229"/>
              </a:xfrm>
              <a:custGeom>
                <a:avLst/>
                <a:gdLst/>
                <a:ahLst/>
                <a:cxnLst/>
                <a:rect l="l" t="t" r="r" b="b"/>
                <a:pathLst>
                  <a:path w="4814" h="3849" extrusionOk="0">
                    <a:moveTo>
                      <a:pt x="1800" y="0"/>
                    </a:moveTo>
                    <a:cubicBezTo>
                      <a:pt x="1731" y="0"/>
                      <a:pt x="1661" y="10"/>
                      <a:pt x="1591" y="33"/>
                    </a:cubicBezTo>
                    <a:cubicBezTo>
                      <a:pt x="1569" y="32"/>
                      <a:pt x="1547" y="31"/>
                      <a:pt x="1525" y="31"/>
                    </a:cubicBezTo>
                    <a:cubicBezTo>
                      <a:pt x="729" y="31"/>
                      <a:pt x="1" y="1087"/>
                      <a:pt x="740" y="1827"/>
                    </a:cubicBezTo>
                    <a:cubicBezTo>
                      <a:pt x="1166" y="2282"/>
                      <a:pt x="1500" y="2799"/>
                      <a:pt x="1956" y="3225"/>
                    </a:cubicBezTo>
                    <a:cubicBezTo>
                      <a:pt x="2384" y="3600"/>
                      <a:pt x="2886" y="3849"/>
                      <a:pt x="3388" y="3849"/>
                    </a:cubicBezTo>
                    <a:cubicBezTo>
                      <a:pt x="3740" y="3849"/>
                      <a:pt x="4092" y="3726"/>
                      <a:pt x="4418" y="3437"/>
                    </a:cubicBezTo>
                    <a:cubicBezTo>
                      <a:pt x="4661" y="3194"/>
                      <a:pt x="4813" y="2738"/>
                      <a:pt x="4692" y="2404"/>
                    </a:cubicBezTo>
                    <a:cubicBezTo>
                      <a:pt x="4266" y="1219"/>
                      <a:pt x="3354" y="428"/>
                      <a:pt x="2138" y="64"/>
                    </a:cubicBezTo>
                    <a:cubicBezTo>
                      <a:pt x="2026" y="26"/>
                      <a:pt x="1913" y="0"/>
                      <a:pt x="180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5" name="Google Shape;435;p14"/>
              <p:cNvSpPr/>
              <p:nvPr/>
            </p:nvSpPr>
            <p:spPr>
              <a:xfrm rot="10800000">
                <a:off x="7630896" y="4550209"/>
                <a:ext cx="230730" cy="207168"/>
              </a:xfrm>
              <a:custGeom>
                <a:avLst/>
                <a:gdLst/>
                <a:ahLst/>
                <a:cxnLst/>
                <a:rect l="l" t="t" r="r" b="b"/>
                <a:pathLst>
                  <a:path w="4955" h="4449" extrusionOk="0">
                    <a:moveTo>
                      <a:pt x="1247" y="0"/>
                    </a:moveTo>
                    <a:cubicBezTo>
                      <a:pt x="896" y="0"/>
                      <a:pt x="565" y="163"/>
                      <a:pt x="365" y="523"/>
                    </a:cubicBezTo>
                    <a:cubicBezTo>
                      <a:pt x="304" y="614"/>
                      <a:pt x="244" y="735"/>
                      <a:pt x="244" y="887"/>
                    </a:cubicBezTo>
                    <a:cubicBezTo>
                      <a:pt x="31" y="1252"/>
                      <a:pt x="0" y="1739"/>
                      <a:pt x="396" y="2134"/>
                    </a:cubicBezTo>
                    <a:cubicBezTo>
                      <a:pt x="1034" y="2802"/>
                      <a:pt x="1611" y="3593"/>
                      <a:pt x="2402" y="4140"/>
                    </a:cubicBezTo>
                    <a:cubicBezTo>
                      <a:pt x="2684" y="4340"/>
                      <a:pt x="3022" y="4449"/>
                      <a:pt x="3345" y="4449"/>
                    </a:cubicBezTo>
                    <a:cubicBezTo>
                      <a:pt x="3856" y="4449"/>
                      <a:pt x="4331" y="4177"/>
                      <a:pt x="4499" y="3562"/>
                    </a:cubicBezTo>
                    <a:cubicBezTo>
                      <a:pt x="4955" y="1891"/>
                      <a:pt x="3070" y="705"/>
                      <a:pt x="1794" y="128"/>
                    </a:cubicBezTo>
                    <a:cubicBezTo>
                      <a:pt x="1617" y="44"/>
                      <a:pt x="1429" y="0"/>
                      <a:pt x="124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6" name="Google Shape;436;p14"/>
              <p:cNvSpPr/>
              <p:nvPr/>
            </p:nvSpPr>
            <p:spPr>
              <a:xfrm rot="10800000">
                <a:off x="8021537" y="3833329"/>
                <a:ext cx="294430" cy="218716"/>
              </a:xfrm>
              <a:custGeom>
                <a:avLst/>
                <a:gdLst/>
                <a:ahLst/>
                <a:cxnLst/>
                <a:rect l="l" t="t" r="r" b="b"/>
                <a:pathLst>
                  <a:path w="6323" h="4697" extrusionOk="0">
                    <a:moveTo>
                      <a:pt x="1573" y="1"/>
                    </a:moveTo>
                    <a:cubicBezTo>
                      <a:pt x="1279" y="1"/>
                      <a:pt x="1023" y="151"/>
                      <a:pt x="851" y="361"/>
                    </a:cubicBezTo>
                    <a:cubicBezTo>
                      <a:pt x="335" y="634"/>
                      <a:pt x="0" y="1212"/>
                      <a:pt x="365" y="1820"/>
                    </a:cubicBezTo>
                    <a:cubicBezTo>
                      <a:pt x="975" y="2805"/>
                      <a:pt x="2165" y="4697"/>
                      <a:pt x="3473" y="4697"/>
                    </a:cubicBezTo>
                    <a:cubicBezTo>
                      <a:pt x="3859" y="4697"/>
                      <a:pt x="4256" y="4532"/>
                      <a:pt x="4651" y="4130"/>
                    </a:cubicBezTo>
                    <a:cubicBezTo>
                      <a:pt x="6323" y="2428"/>
                      <a:pt x="3222" y="877"/>
                      <a:pt x="2128" y="178"/>
                    </a:cubicBezTo>
                    <a:cubicBezTo>
                      <a:pt x="1936" y="54"/>
                      <a:pt x="1747" y="1"/>
                      <a:pt x="157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7" name="Google Shape;437;p14"/>
              <p:cNvSpPr/>
              <p:nvPr/>
            </p:nvSpPr>
            <p:spPr>
              <a:xfrm rot="10800000">
                <a:off x="8247986" y="4687764"/>
                <a:ext cx="254804" cy="190637"/>
              </a:xfrm>
              <a:custGeom>
                <a:avLst/>
                <a:gdLst/>
                <a:ahLst/>
                <a:cxnLst/>
                <a:rect l="l" t="t" r="r" b="b"/>
                <a:pathLst>
                  <a:path w="5472" h="4094" extrusionOk="0">
                    <a:moveTo>
                      <a:pt x="1367" y="0"/>
                    </a:moveTo>
                    <a:cubicBezTo>
                      <a:pt x="1109" y="0"/>
                      <a:pt x="873" y="132"/>
                      <a:pt x="699" y="325"/>
                    </a:cubicBezTo>
                    <a:cubicBezTo>
                      <a:pt x="274" y="538"/>
                      <a:pt x="0" y="1024"/>
                      <a:pt x="304" y="1572"/>
                    </a:cubicBezTo>
                    <a:cubicBezTo>
                      <a:pt x="821" y="2442"/>
                      <a:pt x="1866" y="4094"/>
                      <a:pt x="3002" y="4094"/>
                    </a:cubicBezTo>
                    <a:cubicBezTo>
                      <a:pt x="3335" y="4094"/>
                      <a:pt x="3675" y="3952"/>
                      <a:pt x="4012" y="3608"/>
                    </a:cubicBezTo>
                    <a:cubicBezTo>
                      <a:pt x="5471" y="2119"/>
                      <a:pt x="2797" y="781"/>
                      <a:pt x="1824" y="143"/>
                    </a:cubicBezTo>
                    <a:cubicBezTo>
                      <a:pt x="1669" y="43"/>
                      <a:pt x="1514" y="0"/>
                      <a:pt x="136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38" name="Google Shape;438;p14"/>
            <p:cNvSpPr/>
            <p:nvPr/>
          </p:nvSpPr>
          <p:spPr>
            <a:xfrm>
              <a:off x="8275725" y="150675"/>
              <a:ext cx="660125" cy="446175"/>
            </a:xfrm>
            <a:custGeom>
              <a:avLst/>
              <a:gdLst/>
              <a:ahLst/>
              <a:cxnLst/>
              <a:rect l="l" t="t" r="r" b="b"/>
              <a:pathLst>
                <a:path w="26405" h="17847" extrusionOk="0">
                  <a:moveTo>
                    <a:pt x="11374" y="1"/>
                  </a:moveTo>
                  <a:cubicBezTo>
                    <a:pt x="10034" y="1"/>
                    <a:pt x="8739" y="165"/>
                    <a:pt x="7570" y="497"/>
                  </a:cubicBezTo>
                  <a:cubicBezTo>
                    <a:pt x="6658" y="771"/>
                    <a:pt x="5928" y="1166"/>
                    <a:pt x="5351" y="1683"/>
                  </a:cubicBezTo>
                  <a:cubicBezTo>
                    <a:pt x="3709" y="2291"/>
                    <a:pt x="2433" y="3476"/>
                    <a:pt x="1855" y="5513"/>
                  </a:cubicBezTo>
                  <a:cubicBezTo>
                    <a:pt x="1" y="12321"/>
                    <a:pt x="7357" y="17093"/>
                    <a:pt x="13102" y="17762"/>
                  </a:cubicBezTo>
                  <a:cubicBezTo>
                    <a:pt x="13589" y="17819"/>
                    <a:pt x="14090" y="17847"/>
                    <a:pt x="14598" y="17847"/>
                  </a:cubicBezTo>
                  <a:cubicBezTo>
                    <a:pt x="20086" y="17847"/>
                    <a:pt x="26404" y="14550"/>
                    <a:pt x="24652" y="8096"/>
                  </a:cubicBezTo>
                  <a:cubicBezTo>
                    <a:pt x="23184" y="2789"/>
                    <a:pt x="16895" y="1"/>
                    <a:pt x="1137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39" name="Google Shape;439;p14"/>
            <p:cNvGrpSpPr/>
            <p:nvPr/>
          </p:nvGrpSpPr>
          <p:grpSpPr>
            <a:xfrm rot="10800000">
              <a:off x="-660150" y="2225525"/>
              <a:ext cx="1276850" cy="2917975"/>
              <a:chOff x="5857950" y="1902450"/>
              <a:chExt cx="1276850" cy="2917975"/>
            </a:xfrm>
          </p:grpSpPr>
          <p:sp>
            <p:nvSpPr>
              <p:cNvPr id="440" name="Google Shape;440;p14"/>
              <p:cNvSpPr/>
              <p:nvPr/>
            </p:nvSpPr>
            <p:spPr>
              <a:xfrm rot="5400000">
                <a:off x="5150325" y="2661825"/>
                <a:ext cx="2177875" cy="659125"/>
              </a:xfrm>
              <a:custGeom>
                <a:avLst/>
                <a:gdLst/>
                <a:ahLst/>
                <a:cxnLst/>
                <a:rect l="l" t="t" r="r" b="b"/>
                <a:pathLst>
                  <a:path w="87115" h="26365" extrusionOk="0">
                    <a:moveTo>
                      <a:pt x="0" y="0"/>
                    </a:moveTo>
                    <a:cubicBezTo>
                      <a:pt x="1399" y="4499"/>
                      <a:pt x="3709" y="8845"/>
                      <a:pt x="5259" y="11398"/>
                    </a:cubicBezTo>
                    <a:cubicBezTo>
                      <a:pt x="11599" y="21878"/>
                      <a:pt x="16466" y="23654"/>
                      <a:pt x="27413" y="23654"/>
                    </a:cubicBezTo>
                    <a:cubicBezTo>
                      <a:pt x="27802" y="23654"/>
                      <a:pt x="28198" y="23652"/>
                      <a:pt x="28603" y="23648"/>
                    </a:cubicBezTo>
                    <a:cubicBezTo>
                      <a:pt x="28742" y="23646"/>
                      <a:pt x="28881" y="23645"/>
                      <a:pt x="29021" y="23645"/>
                    </a:cubicBezTo>
                    <a:cubicBezTo>
                      <a:pt x="36196" y="23645"/>
                      <a:pt x="43847" y="25905"/>
                      <a:pt x="50913" y="26292"/>
                    </a:cubicBezTo>
                    <a:cubicBezTo>
                      <a:pt x="51616" y="26342"/>
                      <a:pt x="52310" y="26365"/>
                      <a:pt x="52994" y="26365"/>
                    </a:cubicBezTo>
                    <a:cubicBezTo>
                      <a:pt x="53553" y="26365"/>
                      <a:pt x="54105" y="26350"/>
                      <a:pt x="54652" y="26323"/>
                    </a:cubicBezTo>
                    <a:cubicBezTo>
                      <a:pt x="54774" y="26292"/>
                      <a:pt x="54865" y="26292"/>
                      <a:pt x="54956" y="26292"/>
                    </a:cubicBezTo>
                    <a:cubicBezTo>
                      <a:pt x="63497" y="25654"/>
                      <a:pt x="69515" y="18724"/>
                      <a:pt x="76294" y="13374"/>
                    </a:cubicBezTo>
                    <a:cubicBezTo>
                      <a:pt x="82403" y="8602"/>
                      <a:pt x="85534" y="4924"/>
                      <a:pt x="8711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1" name="Google Shape;441;p14"/>
              <p:cNvSpPr/>
              <p:nvPr/>
            </p:nvSpPr>
            <p:spPr>
              <a:xfrm flipH="1">
                <a:off x="6039025" y="1902450"/>
                <a:ext cx="1095775" cy="2917975"/>
              </a:xfrm>
              <a:custGeom>
                <a:avLst/>
                <a:gdLst/>
                <a:ahLst/>
                <a:cxnLst/>
                <a:rect l="l" t="t" r="r" b="b"/>
                <a:pathLst>
                  <a:path w="43831" h="116719" extrusionOk="0">
                    <a:moveTo>
                      <a:pt x="32736" y="0"/>
                    </a:moveTo>
                    <a:cubicBezTo>
                      <a:pt x="30213" y="10486"/>
                      <a:pt x="33648" y="20304"/>
                      <a:pt x="37235" y="30548"/>
                    </a:cubicBezTo>
                    <a:cubicBezTo>
                      <a:pt x="37995" y="32736"/>
                      <a:pt x="38785" y="34985"/>
                      <a:pt x="39514" y="37265"/>
                    </a:cubicBezTo>
                    <a:cubicBezTo>
                      <a:pt x="43405" y="49302"/>
                      <a:pt x="40214" y="55350"/>
                      <a:pt x="36870" y="61733"/>
                    </a:cubicBezTo>
                    <a:cubicBezTo>
                      <a:pt x="34408" y="66354"/>
                      <a:pt x="31915" y="71126"/>
                      <a:pt x="31520" y="78512"/>
                    </a:cubicBezTo>
                    <a:cubicBezTo>
                      <a:pt x="31368" y="82007"/>
                      <a:pt x="31490" y="85138"/>
                      <a:pt x="31612" y="88178"/>
                    </a:cubicBezTo>
                    <a:cubicBezTo>
                      <a:pt x="32067" y="98360"/>
                      <a:pt x="32371" y="105716"/>
                      <a:pt x="19575" y="112737"/>
                    </a:cubicBezTo>
                    <a:cubicBezTo>
                      <a:pt x="14936" y="115295"/>
                      <a:pt x="10313" y="116353"/>
                      <a:pt x="5651" y="116353"/>
                    </a:cubicBezTo>
                    <a:cubicBezTo>
                      <a:pt x="3775" y="116353"/>
                      <a:pt x="1892" y="116182"/>
                      <a:pt x="0" y="115868"/>
                    </a:cubicBezTo>
                    <a:lnTo>
                      <a:pt x="0" y="116263"/>
                    </a:lnTo>
                    <a:cubicBezTo>
                      <a:pt x="1885" y="116567"/>
                      <a:pt x="3769" y="116719"/>
                      <a:pt x="5654" y="116719"/>
                    </a:cubicBezTo>
                    <a:cubicBezTo>
                      <a:pt x="10365" y="116719"/>
                      <a:pt x="15046" y="115655"/>
                      <a:pt x="19757" y="113072"/>
                    </a:cubicBezTo>
                    <a:cubicBezTo>
                      <a:pt x="32767" y="105929"/>
                      <a:pt x="32432" y="98482"/>
                      <a:pt x="32007" y="88178"/>
                    </a:cubicBezTo>
                    <a:cubicBezTo>
                      <a:pt x="31885" y="85138"/>
                      <a:pt x="31733" y="82007"/>
                      <a:pt x="31915" y="78512"/>
                    </a:cubicBezTo>
                    <a:cubicBezTo>
                      <a:pt x="32280" y="71217"/>
                      <a:pt x="34773" y="66475"/>
                      <a:pt x="37204" y="61916"/>
                    </a:cubicBezTo>
                    <a:cubicBezTo>
                      <a:pt x="40609" y="55442"/>
                      <a:pt x="43831" y="49362"/>
                      <a:pt x="39879" y="37143"/>
                    </a:cubicBezTo>
                    <a:cubicBezTo>
                      <a:pt x="39150" y="34894"/>
                      <a:pt x="38359" y="32614"/>
                      <a:pt x="37599" y="30426"/>
                    </a:cubicBezTo>
                    <a:cubicBezTo>
                      <a:pt x="34013" y="20213"/>
                      <a:pt x="30578" y="10426"/>
                      <a:pt x="3313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2" name="Google Shape;442;p14"/>
              <p:cNvSpPr/>
              <p:nvPr/>
            </p:nvSpPr>
            <p:spPr>
              <a:xfrm flipH="1">
                <a:off x="5962275" y="2965525"/>
                <a:ext cx="73725" cy="57025"/>
              </a:xfrm>
              <a:custGeom>
                <a:avLst/>
                <a:gdLst/>
                <a:ahLst/>
                <a:cxnLst/>
                <a:rect l="l" t="t" r="r" b="b"/>
                <a:pathLst>
                  <a:path w="2949" h="2281" extrusionOk="0">
                    <a:moveTo>
                      <a:pt x="1459" y="0"/>
                    </a:moveTo>
                    <a:cubicBezTo>
                      <a:pt x="0" y="0"/>
                      <a:pt x="0" y="2280"/>
                      <a:pt x="1459" y="2280"/>
                    </a:cubicBezTo>
                    <a:cubicBezTo>
                      <a:pt x="2949" y="2280"/>
                      <a:pt x="2949" y="0"/>
                      <a:pt x="145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3" name="Google Shape;443;p14"/>
              <p:cNvSpPr/>
              <p:nvPr/>
            </p:nvSpPr>
            <p:spPr>
              <a:xfrm flipH="1">
                <a:off x="5995500" y="4186675"/>
                <a:ext cx="171750" cy="133000"/>
              </a:xfrm>
              <a:custGeom>
                <a:avLst/>
                <a:gdLst/>
                <a:ahLst/>
                <a:cxnLst/>
                <a:rect l="l" t="t" r="r" b="b"/>
                <a:pathLst>
                  <a:path w="6870" h="5320" extrusionOk="0">
                    <a:moveTo>
                      <a:pt x="3435" y="0"/>
                    </a:moveTo>
                    <a:cubicBezTo>
                      <a:pt x="31" y="0"/>
                      <a:pt x="0" y="5319"/>
                      <a:pt x="3435" y="5319"/>
                    </a:cubicBezTo>
                    <a:cubicBezTo>
                      <a:pt x="6870" y="5319"/>
                      <a:pt x="6870" y="0"/>
                      <a:pt x="343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4" name="Google Shape;444;p14"/>
              <p:cNvSpPr/>
              <p:nvPr/>
            </p:nvSpPr>
            <p:spPr>
              <a:xfrm flipH="1">
                <a:off x="5857950" y="4381950"/>
                <a:ext cx="49425" cy="38025"/>
              </a:xfrm>
              <a:custGeom>
                <a:avLst/>
                <a:gdLst/>
                <a:ahLst/>
                <a:cxnLst/>
                <a:rect l="l" t="t" r="r" b="b"/>
                <a:pathLst>
                  <a:path w="1977" h="1521" extrusionOk="0">
                    <a:moveTo>
                      <a:pt x="1004" y="1"/>
                    </a:moveTo>
                    <a:cubicBezTo>
                      <a:pt x="0" y="1"/>
                      <a:pt x="0" y="1521"/>
                      <a:pt x="1004" y="1521"/>
                    </a:cubicBezTo>
                    <a:cubicBezTo>
                      <a:pt x="1976" y="1521"/>
                      <a:pt x="1976" y="1"/>
                      <a:pt x="100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" name="Google Shape;445;p14"/>
              <p:cNvSpPr/>
              <p:nvPr/>
            </p:nvSpPr>
            <p:spPr>
              <a:xfrm flipH="1">
                <a:off x="6111000" y="3967050"/>
                <a:ext cx="48650" cy="38025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1521" extrusionOk="0">
                    <a:moveTo>
                      <a:pt x="973" y="1"/>
                    </a:moveTo>
                    <a:cubicBezTo>
                      <a:pt x="0" y="1"/>
                      <a:pt x="0" y="1521"/>
                      <a:pt x="973" y="1521"/>
                    </a:cubicBezTo>
                    <a:cubicBezTo>
                      <a:pt x="1945" y="1521"/>
                      <a:pt x="1945" y="1"/>
                      <a:pt x="97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" name="Google Shape;446;p14"/>
              <p:cNvSpPr/>
              <p:nvPr/>
            </p:nvSpPr>
            <p:spPr>
              <a:xfrm flipH="1">
                <a:off x="5945350" y="3735300"/>
                <a:ext cx="110200" cy="85875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3435" extrusionOk="0">
                    <a:moveTo>
                      <a:pt x="2189" y="0"/>
                    </a:moveTo>
                    <a:cubicBezTo>
                      <a:pt x="0" y="0"/>
                      <a:pt x="0" y="3435"/>
                      <a:pt x="2189" y="3435"/>
                    </a:cubicBezTo>
                    <a:cubicBezTo>
                      <a:pt x="4408" y="3435"/>
                      <a:pt x="4408" y="0"/>
                      <a:pt x="218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" name="Google Shape;447;p14"/>
              <p:cNvSpPr/>
              <p:nvPr/>
            </p:nvSpPr>
            <p:spPr>
              <a:xfrm flipH="1">
                <a:off x="6107425" y="3486050"/>
                <a:ext cx="49400" cy="38025"/>
              </a:xfrm>
              <a:custGeom>
                <a:avLst/>
                <a:gdLst/>
                <a:ahLst/>
                <a:cxnLst/>
                <a:rect l="l" t="t" r="r" b="b"/>
                <a:pathLst>
                  <a:path w="1976" h="1521" extrusionOk="0">
                    <a:moveTo>
                      <a:pt x="973" y="0"/>
                    </a:moveTo>
                    <a:cubicBezTo>
                      <a:pt x="0" y="0"/>
                      <a:pt x="0" y="1520"/>
                      <a:pt x="973" y="1520"/>
                    </a:cubicBezTo>
                    <a:cubicBezTo>
                      <a:pt x="1976" y="1520"/>
                      <a:pt x="1976" y="0"/>
                      <a:pt x="97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8" name="Google Shape;448;p14"/>
              <p:cNvSpPr/>
              <p:nvPr/>
            </p:nvSpPr>
            <p:spPr>
              <a:xfrm flipH="1">
                <a:off x="6089175" y="2556700"/>
                <a:ext cx="49425" cy="38025"/>
              </a:xfrm>
              <a:custGeom>
                <a:avLst/>
                <a:gdLst/>
                <a:ahLst/>
                <a:cxnLst/>
                <a:rect l="l" t="t" r="r" b="b"/>
                <a:pathLst>
                  <a:path w="1977" h="1521" extrusionOk="0">
                    <a:moveTo>
                      <a:pt x="1004" y="1"/>
                    </a:moveTo>
                    <a:cubicBezTo>
                      <a:pt x="1" y="1"/>
                      <a:pt x="1" y="1520"/>
                      <a:pt x="1004" y="1520"/>
                    </a:cubicBezTo>
                    <a:cubicBezTo>
                      <a:pt x="1976" y="1520"/>
                      <a:pt x="1976" y="1"/>
                      <a:pt x="100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9" name="Google Shape;449;p14"/>
              <p:cNvSpPr/>
              <p:nvPr/>
            </p:nvSpPr>
            <p:spPr>
              <a:xfrm flipH="1">
                <a:off x="6205450" y="2909300"/>
                <a:ext cx="49400" cy="38000"/>
              </a:xfrm>
              <a:custGeom>
                <a:avLst/>
                <a:gdLst/>
                <a:ahLst/>
                <a:cxnLst/>
                <a:rect l="l" t="t" r="r" b="b"/>
                <a:pathLst>
                  <a:path w="1976" h="1520" extrusionOk="0">
                    <a:moveTo>
                      <a:pt x="1003" y="0"/>
                    </a:moveTo>
                    <a:cubicBezTo>
                      <a:pt x="31" y="0"/>
                      <a:pt x="0" y="1520"/>
                      <a:pt x="1003" y="1520"/>
                    </a:cubicBezTo>
                    <a:cubicBezTo>
                      <a:pt x="1976" y="1520"/>
                      <a:pt x="1976" y="0"/>
                      <a:pt x="100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50" name="Google Shape;450;p14"/>
            <p:cNvSpPr/>
            <p:nvPr/>
          </p:nvSpPr>
          <p:spPr>
            <a:xfrm>
              <a:off x="8574550" y="875450"/>
              <a:ext cx="472608" cy="507846"/>
            </a:xfrm>
            <a:custGeom>
              <a:avLst/>
              <a:gdLst/>
              <a:ahLst/>
              <a:cxnLst/>
              <a:rect l="l" t="t" r="r" b="b"/>
              <a:pathLst>
                <a:path w="10032" h="10780" extrusionOk="0">
                  <a:moveTo>
                    <a:pt x="3973" y="0"/>
                  </a:moveTo>
                  <a:cubicBezTo>
                    <a:pt x="3313" y="0"/>
                    <a:pt x="2656" y="154"/>
                    <a:pt x="2068" y="485"/>
                  </a:cubicBezTo>
                  <a:cubicBezTo>
                    <a:pt x="730" y="1244"/>
                    <a:pt x="61" y="2703"/>
                    <a:pt x="31" y="4193"/>
                  </a:cubicBezTo>
                  <a:cubicBezTo>
                    <a:pt x="1" y="6290"/>
                    <a:pt x="1034" y="8509"/>
                    <a:pt x="2706" y="9786"/>
                  </a:cubicBezTo>
                  <a:cubicBezTo>
                    <a:pt x="3581" y="10463"/>
                    <a:pt x="4617" y="10780"/>
                    <a:pt x="5630" y="10780"/>
                  </a:cubicBezTo>
                  <a:cubicBezTo>
                    <a:pt x="7887" y="10780"/>
                    <a:pt x="10031" y="9208"/>
                    <a:pt x="10031" y="6564"/>
                  </a:cubicBezTo>
                  <a:cubicBezTo>
                    <a:pt x="10031" y="4345"/>
                    <a:pt x="8420" y="1670"/>
                    <a:pt x="6414" y="697"/>
                  </a:cubicBezTo>
                  <a:cubicBezTo>
                    <a:pt x="6323" y="637"/>
                    <a:pt x="6201" y="576"/>
                    <a:pt x="6110" y="545"/>
                  </a:cubicBezTo>
                  <a:cubicBezTo>
                    <a:pt x="5453" y="193"/>
                    <a:pt x="4710" y="0"/>
                    <a:pt x="39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1" name="Google Shape;451;p14"/>
          <p:cNvSpPr txBox="1">
            <a:spLocks noGrp="1"/>
          </p:cNvSpPr>
          <p:nvPr>
            <p:ph type="title"/>
          </p:nvPr>
        </p:nvSpPr>
        <p:spPr>
          <a:xfrm>
            <a:off x="720000" y="3032913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52" name="Google Shape;452;p14"/>
          <p:cNvSpPr txBox="1">
            <a:spLocks noGrp="1"/>
          </p:cNvSpPr>
          <p:nvPr>
            <p:ph type="subTitle" idx="1"/>
          </p:nvPr>
        </p:nvSpPr>
        <p:spPr>
          <a:xfrm>
            <a:off x="713225" y="3588238"/>
            <a:ext cx="2336400" cy="84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3" name="Google Shape;453;p14"/>
          <p:cNvSpPr txBox="1">
            <a:spLocks noGrp="1"/>
          </p:cNvSpPr>
          <p:nvPr>
            <p:ph type="title" idx="2"/>
          </p:nvPr>
        </p:nvSpPr>
        <p:spPr>
          <a:xfrm>
            <a:off x="3403800" y="3032913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54" name="Google Shape;454;p14"/>
          <p:cNvSpPr txBox="1">
            <a:spLocks noGrp="1"/>
          </p:cNvSpPr>
          <p:nvPr>
            <p:ph type="subTitle" idx="3"/>
          </p:nvPr>
        </p:nvSpPr>
        <p:spPr>
          <a:xfrm>
            <a:off x="3397025" y="3588238"/>
            <a:ext cx="2336400" cy="84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5" name="Google Shape;455;p14"/>
          <p:cNvSpPr txBox="1">
            <a:spLocks noGrp="1"/>
          </p:cNvSpPr>
          <p:nvPr>
            <p:ph type="title" idx="4"/>
          </p:nvPr>
        </p:nvSpPr>
        <p:spPr>
          <a:xfrm>
            <a:off x="6087600" y="3032913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456" name="Google Shape;456;p14"/>
          <p:cNvSpPr txBox="1">
            <a:spLocks noGrp="1"/>
          </p:cNvSpPr>
          <p:nvPr>
            <p:ph type="subTitle" idx="5"/>
          </p:nvPr>
        </p:nvSpPr>
        <p:spPr>
          <a:xfrm>
            <a:off x="6087600" y="3588238"/>
            <a:ext cx="2336400" cy="84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7" name="Google Shape;457;p14"/>
          <p:cNvSpPr txBox="1">
            <a:spLocks noGrp="1"/>
          </p:cNvSpPr>
          <p:nvPr>
            <p:ph type="title" idx="6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458" name="Google Shape;458;p14"/>
          <p:cNvSpPr txBox="1">
            <a:spLocks noGrp="1"/>
          </p:cNvSpPr>
          <p:nvPr>
            <p:ph type="subTitle" idx="7"/>
          </p:nvPr>
        </p:nvSpPr>
        <p:spPr>
          <a:xfrm>
            <a:off x="1533450" y="1540150"/>
            <a:ext cx="6077100" cy="48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Krub Medium"/>
              <a:buNone/>
              <a:defRPr sz="1600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4">
  <p:cSld name="CUSTOM_26">
    <p:spTree>
      <p:nvGrpSpPr>
        <p:cNvPr id="1" name="Shape 1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7" name="Google Shape;1077;p35"/>
          <p:cNvGrpSpPr/>
          <p:nvPr/>
        </p:nvGrpSpPr>
        <p:grpSpPr>
          <a:xfrm flipH="1">
            <a:off x="-761509" y="10"/>
            <a:ext cx="10338467" cy="5375190"/>
            <a:chOff x="-704722" y="10"/>
            <a:chExt cx="10338467" cy="5375190"/>
          </a:xfrm>
        </p:grpSpPr>
        <p:sp>
          <p:nvSpPr>
            <p:cNvPr id="1078" name="Google Shape;1078;p35"/>
            <p:cNvSpPr/>
            <p:nvPr/>
          </p:nvSpPr>
          <p:spPr>
            <a:xfrm rot="10800000">
              <a:off x="7455857" y="4484375"/>
              <a:ext cx="2177875" cy="659125"/>
            </a:xfrm>
            <a:custGeom>
              <a:avLst/>
              <a:gdLst/>
              <a:ahLst/>
              <a:cxnLst/>
              <a:rect l="l" t="t" r="r" b="b"/>
              <a:pathLst>
                <a:path w="87115" h="26365" extrusionOk="0">
                  <a:moveTo>
                    <a:pt x="0" y="0"/>
                  </a:moveTo>
                  <a:cubicBezTo>
                    <a:pt x="1399" y="4499"/>
                    <a:pt x="3709" y="8845"/>
                    <a:pt x="5259" y="11398"/>
                  </a:cubicBezTo>
                  <a:cubicBezTo>
                    <a:pt x="11599" y="21878"/>
                    <a:pt x="16466" y="23654"/>
                    <a:pt x="27413" y="23654"/>
                  </a:cubicBezTo>
                  <a:cubicBezTo>
                    <a:pt x="27802" y="23654"/>
                    <a:pt x="28198" y="23652"/>
                    <a:pt x="28603" y="23648"/>
                  </a:cubicBezTo>
                  <a:cubicBezTo>
                    <a:pt x="28742" y="23646"/>
                    <a:pt x="28881" y="23645"/>
                    <a:pt x="29021" y="23645"/>
                  </a:cubicBezTo>
                  <a:cubicBezTo>
                    <a:pt x="36196" y="23645"/>
                    <a:pt x="43847" y="25905"/>
                    <a:pt x="50913" y="26292"/>
                  </a:cubicBezTo>
                  <a:cubicBezTo>
                    <a:pt x="51616" y="26342"/>
                    <a:pt x="52310" y="26365"/>
                    <a:pt x="52994" y="26365"/>
                  </a:cubicBezTo>
                  <a:cubicBezTo>
                    <a:pt x="53553" y="26365"/>
                    <a:pt x="54105" y="26350"/>
                    <a:pt x="54652" y="26323"/>
                  </a:cubicBezTo>
                  <a:cubicBezTo>
                    <a:pt x="54774" y="26292"/>
                    <a:pt x="54865" y="26292"/>
                    <a:pt x="54956" y="26292"/>
                  </a:cubicBezTo>
                  <a:cubicBezTo>
                    <a:pt x="63497" y="25654"/>
                    <a:pt x="69515" y="18724"/>
                    <a:pt x="76294" y="13374"/>
                  </a:cubicBezTo>
                  <a:cubicBezTo>
                    <a:pt x="82403" y="8602"/>
                    <a:pt x="85534" y="4924"/>
                    <a:pt x="8711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35"/>
            <p:cNvSpPr/>
            <p:nvPr/>
          </p:nvSpPr>
          <p:spPr>
            <a:xfrm>
              <a:off x="7831507" y="103600"/>
              <a:ext cx="1061575" cy="871800"/>
            </a:xfrm>
            <a:custGeom>
              <a:avLst/>
              <a:gdLst/>
              <a:ahLst/>
              <a:cxnLst/>
              <a:rect l="l" t="t" r="r" b="b"/>
              <a:pathLst>
                <a:path w="42463" h="34872" extrusionOk="0">
                  <a:moveTo>
                    <a:pt x="5660" y="0"/>
                  </a:moveTo>
                  <a:cubicBezTo>
                    <a:pt x="4726" y="0"/>
                    <a:pt x="3803" y="385"/>
                    <a:pt x="2888" y="1255"/>
                  </a:cubicBezTo>
                  <a:cubicBezTo>
                    <a:pt x="365" y="4720"/>
                    <a:pt x="0" y="15359"/>
                    <a:pt x="1246" y="20860"/>
                  </a:cubicBezTo>
                  <a:cubicBezTo>
                    <a:pt x="2128" y="24751"/>
                    <a:pt x="6566" y="29158"/>
                    <a:pt x="9757" y="31225"/>
                  </a:cubicBezTo>
                  <a:cubicBezTo>
                    <a:pt x="13135" y="33383"/>
                    <a:pt x="17561" y="34871"/>
                    <a:pt x="21984" y="34871"/>
                  </a:cubicBezTo>
                  <a:cubicBezTo>
                    <a:pt x="25164" y="34871"/>
                    <a:pt x="28341" y="34102"/>
                    <a:pt x="31125" y="32259"/>
                  </a:cubicBezTo>
                  <a:cubicBezTo>
                    <a:pt x="34134" y="30253"/>
                    <a:pt x="42463" y="23566"/>
                    <a:pt x="31216" y="23201"/>
                  </a:cubicBezTo>
                  <a:cubicBezTo>
                    <a:pt x="20751" y="22851"/>
                    <a:pt x="12858" y="0"/>
                    <a:pt x="566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35"/>
            <p:cNvSpPr/>
            <p:nvPr/>
          </p:nvSpPr>
          <p:spPr>
            <a:xfrm rot="-2700000">
              <a:off x="8405251" y="150707"/>
              <a:ext cx="561316" cy="326113"/>
            </a:xfrm>
            <a:custGeom>
              <a:avLst/>
              <a:gdLst/>
              <a:ahLst/>
              <a:cxnLst/>
              <a:rect l="l" t="t" r="r" b="b"/>
              <a:pathLst>
                <a:path w="33953" h="19726" extrusionOk="0">
                  <a:moveTo>
                    <a:pt x="20051" y="0"/>
                  </a:moveTo>
                  <a:cubicBezTo>
                    <a:pt x="17303" y="0"/>
                    <a:pt x="14567" y="691"/>
                    <a:pt x="12310" y="2144"/>
                  </a:cubicBezTo>
                  <a:lnTo>
                    <a:pt x="12280" y="2144"/>
                  </a:lnTo>
                  <a:cubicBezTo>
                    <a:pt x="10973" y="2813"/>
                    <a:pt x="9757" y="3694"/>
                    <a:pt x="8450" y="4332"/>
                  </a:cubicBezTo>
                  <a:cubicBezTo>
                    <a:pt x="6778" y="5123"/>
                    <a:pt x="4955" y="5609"/>
                    <a:pt x="3344" y="6460"/>
                  </a:cubicBezTo>
                  <a:cubicBezTo>
                    <a:pt x="1125" y="7615"/>
                    <a:pt x="0" y="9956"/>
                    <a:pt x="91" y="12387"/>
                  </a:cubicBezTo>
                  <a:cubicBezTo>
                    <a:pt x="182" y="14788"/>
                    <a:pt x="1398" y="17251"/>
                    <a:pt x="3465" y="18497"/>
                  </a:cubicBezTo>
                  <a:cubicBezTo>
                    <a:pt x="4992" y="19419"/>
                    <a:pt x="6693" y="19726"/>
                    <a:pt x="8422" y="19726"/>
                  </a:cubicBezTo>
                  <a:cubicBezTo>
                    <a:pt x="9996" y="19726"/>
                    <a:pt x="11593" y="19471"/>
                    <a:pt x="13101" y="19196"/>
                  </a:cubicBezTo>
                  <a:cubicBezTo>
                    <a:pt x="15178" y="18807"/>
                    <a:pt x="17244" y="18704"/>
                    <a:pt x="19320" y="18704"/>
                  </a:cubicBezTo>
                  <a:cubicBezTo>
                    <a:pt x="20494" y="18704"/>
                    <a:pt x="21672" y="18737"/>
                    <a:pt x="22858" y="18770"/>
                  </a:cubicBezTo>
                  <a:cubicBezTo>
                    <a:pt x="22962" y="18772"/>
                    <a:pt x="23066" y="18773"/>
                    <a:pt x="23170" y="18773"/>
                  </a:cubicBezTo>
                  <a:cubicBezTo>
                    <a:pt x="26243" y="18773"/>
                    <a:pt x="29089" y="17889"/>
                    <a:pt x="30882" y="15214"/>
                  </a:cubicBezTo>
                  <a:cubicBezTo>
                    <a:pt x="33952" y="10655"/>
                    <a:pt x="32402" y="4454"/>
                    <a:pt x="27630" y="1870"/>
                  </a:cubicBezTo>
                  <a:cubicBezTo>
                    <a:pt x="25374" y="645"/>
                    <a:pt x="22707" y="0"/>
                    <a:pt x="2005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81" name="Google Shape;1081;p35"/>
            <p:cNvGrpSpPr/>
            <p:nvPr/>
          </p:nvGrpSpPr>
          <p:grpSpPr>
            <a:xfrm rot="-2422428" flipH="1">
              <a:off x="-527639" y="2273558"/>
              <a:ext cx="1444461" cy="1077830"/>
              <a:chOff x="7296832" y="3833329"/>
              <a:chExt cx="1915808" cy="1429541"/>
            </a:xfrm>
          </p:grpSpPr>
          <p:sp>
            <p:nvSpPr>
              <p:cNvPr id="1082" name="Google Shape;1082;p35"/>
              <p:cNvSpPr/>
              <p:nvPr/>
            </p:nvSpPr>
            <p:spPr>
              <a:xfrm rot="10800000">
                <a:off x="7296832" y="3907832"/>
                <a:ext cx="159997" cy="124608"/>
              </a:xfrm>
              <a:custGeom>
                <a:avLst/>
                <a:gdLst/>
                <a:ahLst/>
                <a:cxnLst/>
                <a:rect l="l" t="t" r="r" b="b"/>
                <a:pathLst>
                  <a:path w="3436" h="2676" extrusionOk="0">
                    <a:moveTo>
                      <a:pt x="1703" y="1"/>
                    </a:moveTo>
                    <a:cubicBezTo>
                      <a:pt x="1" y="1"/>
                      <a:pt x="1" y="2675"/>
                      <a:pt x="1703" y="2675"/>
                    </a:cubicBezTo>
                    <a:cubicBezTo>
                      <a:pt x="3435" y="2675"/>
                      <a:pt x="3435" y="1"/>
                      <a:pt x="170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3" name="Google Shape;1083;p35"/>
              <p:cNvSpPr/>
              <p:nvPr/>
            </p:nvSpPr>
            <p:spPr>
              <a:xfrm rot="10800000">
                <a:off x="8906146" y="4647764"/>
                <a:ext cx="237854" cy="227610"/>
              </a:xfrm>
              <a:custGeom>
                <a:avLst/>
                <a:gdLst/>
                <a:ahLst/>
                <a:cxnLst/>
                <a:rect l="l" t="t" r="r" b="b"/>
                <a:pathLst>
                  <a:path w="5108" h="4888" extrusionOk="0">
                    <a:moveTo>
                      <a:pt x="1220" y="0"/>
                    </a:moveTo>
                    <a:cubicBezTo>
                      <a:pt x="683" y="0"/>
                      <a:pt x="116" y="347"/>
                      <a:pt x="62" y="1020"/>
                    </a:cubicBezTo>
                    <a:cubicBezTo>
                      <a:pt x="1" y="1932"/>
                      <a:pt x="62" y="2905"/>
                      <a:pt x="457" y="3725"/>
                    </a:cubicBezTo>
                    <a:cubicBezTo>
                      <a:pt x="824" y="4460"/>
                      <a:pt x="1545" y="4888"/>
                      <a:pt x="2302" y="4888"/>
                    </a:cubicBezTo>
                    <a:cubicBezTo>
                      <a:pt x="2610" y="4888"/>
                      <a:pt x="2924" y="4817"/>
                      <a:pt x="3223" y="4668"/>
                    </a:cubicBezTo>
                    <a:cubicBezTo>
                      <a:pt x="5107" y="3725"/>
                      <a:pt x="3496" y="1689"/>
                      <a:pt x="2554" y="747"/>
                    </a:cubicBezTo>
                    <a:cubicBezTo>
                      <a:pt x="2402" y="595"/>
                      <a:pt x="2250" y="503"/>
                      <a:pt x="2098" y="473"/>
                    </a:cubicBezTo>
                    <a:cubicBezTo>
                      <a:pt x="1927" y="156"/>
                      <a:pt x="1581" y="0"/>
                      <a:pt x="12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4" name="Google Shape;1084;p35"/>
              <p:cNvSpPr/>
              <p:nvPr/>
            </p:nvSpPr>
            <p:spPr>
              <a:xfrm rot="10800000">
                <a:off x="8640069" y="4735308"/>
                <a:ext cx="243488" cy="215689"/>
              </a:xfrm>
              <a:custGeom>
                <a:avLst/>
                <a:gdLst/>
                <a:ahLst/>
                <a:cxnLst/>
                <a:rect l="l" t="t" r="r" b="b"/>
                <a:pathLst>
                  <a:path w="5229" h="4632" extrusionOk="0">
                    <a:moveTo>
                      <a:pt x="1661" y="0"/>
                    </a:moveTo>
                    <a:cubicBezTo>
                      <a:pt x="1376" y="0"/>
                      <a:pt x="1150" y="135"/>
                      <a:pt x="973" y="334"/>
                    </a:cubicBezTo>
                    <a:cubicBezTo>
                      <a:pt x="457" y="456"/>
                      <a:pt x="1" y="912"/>
                      <a:pt x="183" y="1580"/>
                    </a:cubicBezTo>
                    <a:cubicBezTo>
                      <a:pt x="426" y="2492"/>
                      <a:pt x="1004" y="3526"/>
                      <a:pt x="1672" y="4134"/>
                    </a:cubicBezTo>
                    <a:cubicBezTo>
                      <a:pt x="2049" y="4487"/>
                      <a:pt x="2468" y="4631"/>
                      <a:pt x="2891" y="4631"/>
                    </a:cubicBezTo>
                    <a:cubicBezTo>
                      <a:pt x="3596" y="4631"/>
                      <a:pt x="4313" y="4232"/>
                      <a:pt x="4864" y="3738"/>
                    </a:cubicBezTo>
                    <a:cubicBezTo>
                      <a:pt x="5198" y="3404"/>
                      <a:pt x="5229" y="2857"/>
                      <a:pt x="5016" y="2431"/>
                    </a:cubicBezTo>
                    <a:cubicBezTo>
                      <a:pt x="4438" y="1276"/>
                      <a:pt x="3223" y="456"/>
                      <a:pt x="2007" y="61"/>
                    </a:cubicBezTo>
                    <a:cubicBezTo>
                      <a:pt x="1883" y="19"/>
                      <a:pt x="1768" y="0"/>
                      <a:pt x="166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5" name="Google Shape;1085;p35"/>
              <p:cNvSpPr/>
              <p:nvPr/>
            </p:nvSpPr>
            <p:spPr>
              <a:xfrm rot="10800000">
                <a:off x="8996067" y="5094398"/>
                <a:ext cx="216574" cy="168472"/>
              </a:xfrm>
              <a:custGeom>
                <a:avLst/>
                <a:gdLst/>
                <a:ahLst/>
                <a:cxnLst/>
                <a:rect l="l" t="t" r="r" b="b"/>
                <a:pathLst>
                  <a:path w="4651" h="3618" extrusionOk="0">
                    <a:moveTo>
                      <a:pt x="639" y="0"/>
                    </a:moveTo>
                    <a:cubicBezTo>
                      <a:pt x="152" y="274"/>
                      <a:pt x="0" y="942"/>
                      <a:pt x="274" y="1429"/>
                    </a:cubicBezTo>
                    <a:cubicBezTo>
                      <a:pt x="426" y="1733"/>
                      <a:pt x="365" y="2128"/>
                      <a:pt x="578" y="2462"/>
                    </a:cubicBezTo>
                    <a:cubicBezTo>
                      <a:pt x="882" y="3009"/>
                      <a:pt x="1490" y="3161"/>
                      <a:pt x="2067" y="3192"/>
                    </a:cubicBezTo>
                    <a:cubicBezTo>
                      <a:pt x="2462" y="3465"/>
                      <a:pt x="2918" y="3617"/>
                      <a:pt x="3435" y="3617"/>
                    </a:cubicBezTo>
                    <a:cubicBezTo>
                      <a:pt x="4134" y="3617"/>
                      <a:pt x="4651" y="2948"/>
                      <a:pt x="4469" y="2280"/>
                    </a:cubicBezTo>
                    <a:cubicBezTo>
                      <a:pt x="4317" y="1550"/>
                      <a:pt x="3557" y="1003"/>
                      <a:pt x="3010" y="578"/>
                    </a:cubicBezTo>
                    <a:cubicBezTo>
                      <a:pt x="2736" y="365"/>
                      <a:pt x="2402" y="152"/>
                      <a:pt x="206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6" name="Google Shape;1086;p35"/>
              <p:cNvSpPr/>
              <p:nvPr/>
            </p:nvSpPr>
            <p:spPr>
              <a:xfrm rot="10800000">
                <a:off x="8507213" y="4986996"/>
                <a:ext cx="188309" cy="123770"/>
              </a:xfrm>
              <a:custGeom>
                <a:avLst/>
                <a:gdLst/>
                <a:ahLst/>
                <a:cxnLst/>
                <a:rect l="l" t="t" r="r" b="b"/>
                <a:pathLst>
                  <a:path w="4044" h="2658" extrusionOk="0">
                    <a:moveTo>
                      <a:pt x="1902" y="1"/>
                    </a:moveTo>
                    <a:cubicBezTo>
                      <a:pt x="1572" y="1"/>
                      <a:pt x="1242" y="71"/>
                      <a:pt x="913" y="142"/>
                    </a:cubicBezTo>
                    <a:cubicBezTo>
                      <a:pt x="366" y="233"/>
                      <a:pt x="1" y="902"/>
                      <a:pt x="153" y="1449"/>
                    </a:cubicBezTo>
                    <a:cubicBezTo>
                      <a:pt x="305" y="1874"/>
                      <a:pt x="639" y="2148"/>
                      <a:pt x="1065" y="2209"/>
                    </a:cubicBezTo>
                    <a:cubicBezTo>
                      <a:pt x="1186" y="2239"/>
                      <a:pt x="1308" y="2269"/>
                      <a:pt x="1429" y="2269"/>
                    </a:cubicBezTo>
                    <a:cubicBezTo>
                      <a:pt x="1581" y="2330"/>
                      <a:pt x="1673" y="2421"/>
                      <a:pt x="1825" y="2482"/>
                    </a:cubicBezTo>
                    <a:cubicBezTo>
                      <a:pt x="2070" y="2599"/>
                      <a:pt x="2316" y="2658"/>
                      <a:pt x="2554" y="2658"/>
                    </a:cubicBezTo>
                    <a:cubicBezTo>
                      <a:pt x="2936" y="2658"/>
                      <a:pt x="3300" y="2508"/>
                      <a:pt x="3618" y="2209"/>
                    </a:cubicBezTo>
                    <a:cubicBezTo>
                      <a:pt x="3952" y="1935"/>
                      <a:pt x="4044" y="1297"/>
                      <a:pt x="3800" y="932"/>
                    </a:cubicBezTo>
                    <a:cubicBezTo>
                      <a:pt x="3405" y="385"/>
                      <a:pt x="2888" y="81"/>
                      <a:pt x="2189" y="20"/>
                    </a:cubicBezTo>
                    <a:cubicBezTo>
                      <a:pt x="2093" y="6"/>
                      <a:pt x="1998" y="1"/>
                      <a:pt x="190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7" name="Google Shape;1087;p35"/>
              <p:cNvSpPr/>
              <p:nvPr/>
            </p:nvSpPr>
            <p:spPr>
              <a:xfrm rot="10183558">
                <a:off x="7979100" y="4432922"/>
                <a:ext cx="250561" cy="231610"/>
              </a:xfrm>
              <a:custGeom>
                <a:avLst/>
                <a:gdLst/>
                <a:ahLst/>
                <a:cxnLst/>
                <a:rect l="l" t="t" r="r" b="b"/>
                <a:pathLst>
                  <a:path w="5381" h="4974" extrusionOk="0">
                    <a:moveTo>
                      <a:pt x="1950" y="0"/>
                    </a:moveTo>
                    <a:cubicBezTo>
                      <a:pt x="1623" y="0"/>
                      <a:pt x="1280" y="54"/>
                      <a:pt x="913" y="158"/>
                    </a:cubicBezTo>
                    <a:cubicBezTo>
                      <a:pt x="31" y="431"/>
                      <a:pt x="1" y="1465"/>
                      <a:pt x="487" y="1982"/>
                    </a:cubicBezTo>
                    <a:cubicBezTo>
                      <a:pt x="487" y="2194"/>
                      <a:pt x="578" y="2377"/>
                      <a:pt x="761" y="2559"/>
                    </a:cubicBezTo>
                    <a:cubicBezTo>
                      <a:pt x="1430" y="3258"/>
                      <a:pt x="1673" y="4352"/>
                      <a:pt x="2615" y="4808"/>
                    </a:cubicBezTo>
                    <a:cubicBezTo>
                      <a:pt x="2835" y="4922"/>
                      <a:pt x="3083" y="4973"/>
                      <a:pt x="3339" y="4973"/>
                    </a:cubicBezTo>
                    <a:cubicBezTo>
                      <a:pt x="4249" y="4973"/>
                      <a:pt x="5242" y="4312"/>
                      <a:pt x="5290" y="3410"/>
                    </a:cubicBezTo>
                    <a:cubicBezTo>
                      <a:pt x="5381" y="2438"/>
                      <a:pt x="4591" y="1495"/>
                      <a:pt x="3952" y="857"/>
                    </a:cubicBezTo>
                    <a:cubicBezTo>
                      <a:pt x="3323" y="269"/>
                      <a:pt x="2679" y="0"/>
                      <a:pt x="195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8" name="Google Shape;1088;p35"/>
              <p:cNvSpPr/>
              <p:nvPr/>
            </p:nvSpPr>
            <p:spPr>
              <a:xfrm rot="10800000">
                <a:off x="8518347" y="4373865"/>
                <a:ext cx="304349" cy="251637"/>
              </a:xfrm>
              <a:custGeom>
                <a:avLst/>
                <a:gdLst/>
                <a:ahLst/>
                <a:cxnLst/>
                <a:rect l="l" t="t" r="r" b="b"/>
                <a:pathLst>
                  <a:path w="6536" h="5404" extrusionOk="0">
                    <a:moveTo>
                      <a:pt x="1286" y="0"/>
                    </a:moveTo>
                    <a:cubicBezTo>
                      <a:pt x="913" y="0"/>
                      <a:pt x="628" y="220"/>
                      <a:pt x="487" y="548"/>
                    </a:cubicBezTo>
                    <a:cubicBezTo>
                      <a:pt x="153" y="852"/>
                      <a:pt x="1" y="1308"/>
                      <a:pt x="244" y="1794"/>
                    </a:cubicBezTo>
                    <a:cubicBezTo>
                      <a:pt x="730" y="2767"/>
                      <a:pt x="1004" y="3831"/>
                      <a:pt x="1733" y="4651"/>
                    </a:cubicBezTo>
                    <a:cubicBezTo>
                      <a:pt x="2181" y="5145"/>
                      <a:pt x="2753" y="5404"/>
                      <a:pt x="3324" y="5404"/>
                    </a:cubicBezTo>
                    <a:cubicBezTo>
                      <a:pt x="3878" y="5404"/>
                      <a:pt x="4430" y="5160"/>
                      <a:pt x="4864" y="4651"/>
                    </a:cubicBezTo>
                    <a:cubicBezTo>
                      <a:pt x="6536" y="2706"/>
                      <a:pt x="3192" y="609"/>
                      <a:pt x="1642" y="62"/>
                    </a:cubicBezTo>
                    <a:cubicBezTo>
                      <a:pt x="1517" y="20"/>
                      <a:pt x="1398" y="0"/>
                      <a:pt x="128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9" name="Google Shape;1089;p35"/>
              <p:cNvSpPr/>
              <p:nvPr/>
            </p:nvSpPr>
            <p:spPr>
              <a:xfrm rot="10800000">
                <a:off x="8890592" y="4341827"/>
                <a:ext cx="189333" cy="194875"/>
              </a:xfrm>
              <a:custGeom>
                <a:avLst/>
                <a:gdLst/>
                <a:ahLst/>
                <a:cxnLst/>
                <a:rect l="l" t="t" r="r" b="b"/>
                <a:pathLst>
                  <a:path w="4066" h="4185" extrusionOk="0">
                    <a:moveTo>
                      <a:pt x="1563" y="0"/>
                    </a:moveTo>
                    <a:cubicBezTo>
                      <a:pt x="739" y="0"/>
                      <a:pt x="0" y="1080"/>
                      <a:pt x="753" y="1832"/>
                    </a:cubicBezTo>
                    <a:cubicBezTo>
                      <a:pt x="1178" y="2258"/>
                      <a:pt x="1361" y="3109"/>
                      <a:pt x="1725" y="3687"/>
                    </a:cubicBezTo>
                    <a:cubicBezTo>
                      <a:pt x="1938" y="4039"/>
                      <a:pt x="2259" y="4185"/>
                      <a:pt x="2582" y="4185"/>
                    </a:cubicBezTo>
                    <a:cubicBezTo>
                      <a:pt x="3318" y="4185"/>
                      <a:pt x="4065" y="3426"/>
                      <a:pt x="3579" y="2623"/>
                    </a:cubicBezTo>
                    <a:cubicBezTo>
                      <a:pt x="3093" y="1863"/>
                      <a:pt x="2911" y="981"/>
                      <a:pt x="2272" y="313"/>
                    </a:cubicBezTo>
                    <a:cubicBezTo>
                      <a:pt x="2052" y="92"/>
                      <a:pt x="1804" y="0"/>
                      <a:pt x="156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0" name="Google Shape;1090;p35"/>
              <p:cNvSpPr/>
              <p:nvPr/>
            </p:nvSpPr>
            <p:spPr>
              <a:xfrm rot="10800000">
                <a:off x="8492875" y="4005995"/>
                <a:ext cx="259041" cy="227051"/>
              </a:xfrm>
              <a:custGeom>
                <a:avLst/>
                <a:gdLst/>
                <a:ahLst/>
                <a:cxnLst/>
                <a:rect l="l" t="t" r="r" b="b"/>
                <a:pathLst>
                  <a:path w="5563" h="4876" extrusionOk="0">
                    <a:moveTo>
                      <a:pt x="1467" y="0"/>
                    </a:moveTo>
                    <a:cubicBezTo>
                      <a:pt x="1394" y="0"/>
                      <a:pt x="1320" y="8"/>
                      <a:pt x="1247" y="23"/>
                    </a:cubicBezTo>
                    <a:cubicBezTo>
                      <a:pt x="487" y="114"/>
                      <a:pt x="1" y="1087"/>
                      <a:pt x="487" y="1725"/>
                    </a:cubicBezTo>
                    <a:cubicBezTo>
                      <a:pt x="912" y="2606"/>
                      <a:pt x="1308" y="3579"/>
                      <a:pt x="2037" y="4248"/>
                    </a:cubicBezTo>
                    <a:cubicBezTo>
                      <a:pt x="2483" y="4680"/>
                      <a:pt x="2981" y="4876"/>
                      <a:pt x="3482" y="4876"/>
                    </a:cubicBezTo>
                    <a:cubicBezTo>
                      <a:pt x="4074" y="4876"/>
                      <a:pt x="4672" y="4603"/>
                      <a:pt x="5198" y="4126"/>
                    </a:cubicBezTo>
                    <a:cubicBezTo>
                      <a:pt x="5533" y="3792"/>
                      <a:pt x="5563" y="3275"/>
                      <a:pt x="5350" y="2850"/>
                    </a:cubicBezTo>
                    <a:cubicBezTo>
                      <a:pt x="4742" y="1603"/>
                      <a:pt x="3283" y="874"/>
                      <a:pt x="2067" y="236"/>
                    </a:cubicBezTo>
                    <a:cubicBezTo>
                      <a:pt x="1906" y="74"/>
                      <a:pt x="1693" y="0"/>
                      <a:pt x="146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1" name="Google Shape;1091;p35"/>
              <p:cNvSpPr/>
              <p:nvPr/>
            </p:nvSpPr>
            <p:spPr>
              <a:xfrm rot="10800000">
                <a:off x="8202678" y="4162269"/>
                <a:ext cx="262394" cy="220439"/>
              </a:xfrm>
              <a:custGeom>
                <a:avLst/>
                <a:gdLst/>
                <a:ahLst/>
                <a:cxnLst/>
                <a:rect l="l" t="t" r="r" b="b"/>
                <a:pathLst>
                  <a:path w="5635" h="4734" extrusionOk="0">
                    <a:moveTo>
                      <a:pt x="1922" y="0"/>
                    </a:moveTo>
                    <a:cubicBezTo>
                      <a:pt x="1597" y="0"/>
                      <a:pt x="1280" y="162"/>
                      <a:pt x="1075" y="532"/>
                    </a:cubicBezTo>
                    <a:cubicBezTo>
                      <a:pt x="1" y="2567"/>
                      <a:pt x="2212" y="4734"/>
                      <a:pt x="4239" y="4734"/>
                    </a:cubicBezTo>
                    <a:cubicBezTo>
                      <a:pt x="4391" y="4734"/>
                      <a:pt x="4543" y="4721"/>
                      <a:pt x="4692" y="4696"/>
                    </a:cubicBezTo>
                    <a:cubicBezTo>
                      <a:pt x="5391" y="4574"/>
                      <a:pt x="5634" y="3693"/>
                      <a:pt x="5360" y="3146"/>
                    </a:cubicBezTo>
                    <a:cubicBezTo>
                      <a:pt x="4783" y="2082"/>
                      <a:pt x="3901" y="1261"/>
                      <a:pt x="3050" y="410"/>
                    </a:cubicBezTo>
                    <a:cubicBezTo>
                      <a:pt x="2838" y="197"/>
                      <a:pt x="2594" y="106"/>
                      <a:pt x="2382" y="106"/>
                    </a:cubicBezTo>
                    <a:cubicBezTo>
                      <a:pt x="2234" y="37"/>
                      <a:pt x="2077" y="0"/>
                      <a:pt x="192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2" name="Google Shape;1092;p35"/>
              <p:cNvSpPr/>
              <p:nvPr/>
            </p:nvSpPr>
            <p:spPr>
              <a:xfrm rot="10800000">
                <a:off x="7814878" y="4114260"/>
                <a:ext cx="257272" cy="200742"/>
              </a:xfrm>
              <a:custGeom>
                <a:avLst/>
                <a:gdLst/>
                <a:ahLst/>
                <a:cxnLst/>
                <a:rect l="l" t="t" r="r" b="b"/>
                <a:pathLst>
                  <a:path w="5525" h="4311" extrusionOk="0">
                    <a:moveTo>
                      <a:pt x="1035" y="1"/>
                    </a:moveTo>
                    <a:cubicBezTo>
                      <a:pt x="399" y="1"/>
                      <a:pt x="1" y="599"/>
                      <a:pt x="53" y="1175"/>
                    </a:cubicBezTo>
                    <a:cubicBezTo>
                      <a:pt x="23" y="1540"/>
                      <a:pt x="144" y="1874"/>
                      <a:pt x="509" y="2117"/>
                    </a:cubicBezTo>
                    <a:cubicBezTo>
                      <a:pt x="600" y="2208"/>
                      <a:pt x="661" y="2330"/>
                      <a:pt x="722" y="2421"/>
                    </a:cubicBezTo>
                    <a:cubicBezTo>
                      <a:pt x="965" y="2786"/>
                      <a:pt x="1208" y="3151"/>
                      <a:pt x="1482" y="3485"/>
                    </a:cubicBezTo>
                    <a:cubicBezTo>
                      <a:pt x="1834" y="3954"/>
                      <a:pt x="2387" y="4310"/>
                      <a:pt x="2939" y="4310"/>
                    </a:cubicBezTo>
                    <a:cubicBezTo>
                      <a:pt x="3246" y="4310"/>
                      <a:pt x="3551" y="4201"/>
                      <a:pt x="3822" y="3941"/>
                    </a:cubicBezTo>
                    <a:cubicBezTo>
                      <a:pt x="5524" y="2330"/>
                      <a:pt x="2728" y="476"/>
                      <a:pt x="1360" y="50"/>
                    </a:cubicBezTo>
                    <a:cubicBezTo>
                      <a:pt x="1246" y="16"/>
                      <a:pt x="1137" y="1"/>
                      <a:pt x="103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3" name="Google Shape;1093;p35"/>
              <p:cNvSpPr/>
              <p:nvPr/>
            </p:nvSpPr>
            <p:spPr>
              <a:xfrm rot="10800000">
                <a:off x="7572829" y="4188765"/>
                <a:ext cx="224164" cy="179229"/>
              </a:xfrm>
              <a:custGeom>
                <a:avLst/>
                <a:gdLst/>
                <a:ahLst/>
                <a:cxnLst/>
                <a:rect l="l" t="t" r="r" b="b"/>
                <a:pathLst>
                  <a:path w="4814" h="3849" extrusionOk="0">
                    <a:moveTo>
                      <a:pt x="1800" y="0"/>
                    </a:moveTo>
                    <a:cubicBezTo>
                      <a:pt x="1731" y="0"/>
                      <a:pt x="1661" y="10"/>
                      <a:pt x="1591" y="33"/>
                    </a:cubicBezTo>
                    <a:cubicBezTo>
                      <a:pt x="1569" y="32"/>
                      <a:pt x="1547" y="31"/>
                      <a:pt x="1525" y="31"/>
                    </a:cubicBezTo>
                    <a:cubicBezTo>
                      <a:pt x="729" y="31"/>
                      <a:pt x="1" y="1087"/>
                      <a:pt x="740" y="1827"/>
                    </a:cubicBezTo>
                    <a:cubicBezTo>
                      <a:pt x="1166" y="2282"/>
                      <a:pt x="1500" y="2799"/>
                      <a:pt x="1956" y="3225"/>
                    </a:cubicBezTo>
                    <a:cubicBezTo>
                      <a:pt x="2384" y="3600"/>
                      <a:pt x="2886" y="3849"/>
                      <a:pt x="3388" y="3849"/>
                    </a:cubicBezTo>
                    <a:cubicBezTo>
                      <a:pt x="3740" y="3849"/>
                      <a:pt x="4092" y="3726"/>
                      <a:pt x="4418" y="3437"/>
                    </a:cubicBezTo>
                    <a:cubicBezTo>
                      <a:pt x="4661" y="3194"/>
                      <a:pt x="4813" y="2738"/>
                      <a:pt x="4692" y="2404"/>
                    </a:cubicBezTo>
                    <a:cubicBezTo>
                      <a:pt x="4266" y="1219"/>
                      <a:pt x="3354" y="428"/>
                      <a:pt x="2138" y="64"/>
                    </a:cubicBezTo>
                    <a:cubicBezTo>
                      <a:pt x="2026" y="26"/>
                      <a:pt x="1913" y="0"/>
                      <a:pt x="180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4" name="Google Shape;1094;p35"/>
              <p:cNvSpPr/>
              <p:nvPr/>
            </p:nvSpPr>
            <p:spPr>
              <a:xfrm rot="10800000">
                <a:off x="8059408" y="4850091"/>
                <a:ext cx="230730" cy="207168"/>
              </a:xfrm>
              <a:custGeom>
                <a:avLst/>
                <a:gdLst/>
                <a:ahLst/>
                <a:cxnLst/>
                <a:rect l="l" t="t" r="r" b="b"/>
                <a:pathLst>
                  <a:path w="4955" h="4449" extrusionOk="0">
                    <a:moveTo>
                      <a:pt x="1247" y="0"/>
                    </a:moveTo>
                    <a:cubicBezTo>
                      <a:pt x="896" y="0"/>
                      <a:pt x="565" y="163"/>
                      <a:pt x="365" y="523"/>
                    </a:cubicBezTo>
                    <a:cubicBezTo>
                      <a:pt x="304" y="614"/>
                      <a:pt x="244" y="735"/>
                      <a:pt x="244" y="887"/>
                    </a:cubicBezTo>
                    <a:cubicBezTo>
                      <a:pt x="31" y="1252"/>
                      <a:pt x="0" y="1739"/>
                      <a:pt x="396" y="2134"/>
                    </a:cubicBezTo>
                    <a:cubicBezTo>
                      <a:pt x="1034" y="2802"/>
                      <a:pt x="1611" y="3593"/>
                      <a:pt x="2402" y="4140"/>
                    </a:cubicBezTo>
                    <a:cubicBezTo>
                      <a:pt x="2684" y="4340"/>
                      <a:pt x="3022" y="4449"/>
                      <a:pt x="3345" y="4449"/>
                    </a:cubicBezTo>
                    <a:cubicBezTo>
                      <a:pt x="3856" y="4449"/>
                      <a:pt x="4331" y="4177"/>
                      <a:pt x="4499" y="3562"/>
                    </a:cubicBezTo>
                    <a:cubicBezTo>
                      <a:pt x="4955" y="1891"/>
                      <a:pt x="3070" y="705"/>
                      <a:pt x="1794" y="128"/>
                    </a:cubicBezTo>
                    <a:cubicBezTo>
                      <a:pt x="1617" y="44"/>
                      <a:pt x="1429" y="0"/>
                      <a:pt x="124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5" name="Google Shape;1095;p35"/>
              <p:cNvSpPr/>
              <p:nvPr/>
            </p:nvSpPr>
            <p:spPr>
              <a:xfrm rot="10800000">
                <a:off x="8021537" y="3833329"/>
                <a:ext cx="294430" cy="218716"/>
              </a:xfrm>
              <a:custGeom>
                <a:avLst/>
                <a:gdLst/>
                <a:ahLst/>
                <a:cxnLst/>
                <a:rect l="l" t="t" r="r" b="b"/>
                <a:pathLst>
                  <a:path w="6323" h="4697" extrusionOk="0">
                    <a:moveTo>
                      <a:pt x="1573" y="1"/>
                    </a:moveTo>
                    <a:cubicBezTo>
                      <a:pt x="1279" y="1"/>
                      <a:pt x="1023" y="151"/>
                      <a:pt x="851" y="361"/>
                    </a:cubicBezTo>
                    <a:cubicBezTo>
                      <a:pt x="335" y="634"/>
                      <a:pt x="0" y="1212"/>
                      <a:pt x="365" y="1820"/>
                    </a:cubicBezTo>
                    <a:cubicBezTo>
                      <a:pt x="975" y="2805"/>
                      <a:pt x="2165" y="4697"/>
                      <a:pt x="3473" y="4697"/>
                    </a:cubicBezTo>
                    <a:cubicBezTo>
                      <a:pt x="3859" y="4697"/>
                      <a:pt x="4256" y="4532"/>
                      <a:pt x="4651" y="4130"/>
                    </a:cubicBezTo>
                    <a:cubicBezTo>
                      <a:pt x="6323" y="2428"/>
                      <a:pt x="3222" y="877"/>
                      <a:pt x="2128" y="178"/>
                    </a:cubicBezTo>
                    <a:cubicBezTo>
                      <a:pt x="1936" y="54"/>
                      <a:pt x="1747" y="1"/>
                      <a:pt x="157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6" name="Google Shape;1096;p35"/>
              <p:cNvSpPr/>
              <p:nvPr/>
            </p:nvSpPr>
            <p:spPr>
              <a:xfrm rot="10800000">
                <a:off x="8247986" y="4687764"/>
                <a:ext cx="254804" cy="190637"/>
              </a:xfrm>
              <a:custGeom>
                <a:avLst/>
                <a:gdLst/>
                <a:ahLst/>
                <a:cxnLst/>
                <a:rect l="l" t="t" r="r" b="b"/>
                <a:pathLst>
                  <a:path w="5472" h="4094" extrusionOk="0">
                    <a:moveTo>
                      <a:pt x="1367" y="0"/>
                    </a:moveTo>
                    <a:cubicBezTo>
                      <a:pt x="1109" y="0"/>
                      <a:pt x="873" y="132"/>
                      <a:pt x="699" y="325"/>
                    </a:cubicBezTo>
                    <a:cubicBezTo>
                      <a:pt x="274" y="538"/>
                      <a:pt x="0" y="1024"/>
                      <a:pt x="304" y="1572"/>
                    </a:cubicBezTo>
                    <a:cubicBezTo>
                      <a:pt x="821" y="2442"/>
                      <a:pt x="1866" y="4094"/>
                      <a:pt x="3002" y="4094"/>
                    </a:cubicBezTo>
                    <a:cubicBezTo>
                      <a:pt x="3335" y="4094"/>
                      <a:pt x="3675" y="3952"/>
                      <a:pt x="4012" y="3608"/>
                    </a:cubicBezTo>
                    <a:cubicBezTo>
                      <a:pt x="5471" y="2119"/>
                      <a:pt x="2797" y="781"/>
                      <a:pt x="1824" y="143"/>
                    </a:cubicBezTo>
                    <a:cubicBezTo>
                      <a:pt x="1669" y="43"/>
                      <a:pt x="1514" y="0"/>
                      <a:pt x="136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97" name="Google Shape;1097;p35"/>
            <p:cNvSpPr/>
            <p:nvPr/>
          </p:nvSpPr>
          <p:spPr>
            <a:xfrm flipH="1">
              <a:off x="5837320" y="4427775"/>
              <a:ext cx="3796425" cy="947425"/>
            </a:xfrm>
            <a:custGeom>
              <a:avLst/>
              <a:gdLst/>
              <a:ahLst/>
              <a:cxnLst/>
              <a:rect l="l" t="t" r="r" b="b"/>
              <a:pathLst>
                <a:path w="151857" h="37897" extrusionOk="0">
                  <a:moveTo>
                    <a:pt x="52927" y="1"/>
                  </a:moveTo>
                  <a:cubicBezTo>
                    <a:pt x="50805" y="1"/>
                    <a:pt x="48661" y="253"/>
                    <a:pt x="46475" y="753"/>
                  </a:cubicBezTo>
                  <a:cubicBezTo>
                    <a:pt x="38967" y="2455"/>
                    <a:pt x="31824" y="6832"/>
                    <a:pt x="23921" y="11939"/>
                  </a:cubicBezTo>
                  <a:cubicBezTo>
                    <a:pt x="16262" y="16893"/>
                    <a:pt x="9149" y="19446"/>
                    <a:pt x="2736" y="19537"/>
                  </a:cubicBezTo>
                  <a:cubicBezTo>
                    <a:pt x="1824" y="19537"/>
                    <a:pt x="881" y="19507"/>
                    <a:pt x="0" y="19385"/>
                  </a:cubicBezTo>
                  <a:lnTo>
                    <a:pt x="0" y="19781"/>
                  </a:lnTo>
                  <a:cubicBezTo>
                    <a:pt x="912" y="19872"/>
                    <a:pt x="1824" y="19902"/>
                    <a:pt x="2736" y="19902"/>
                  </a:cubicBezTo>
                  <a:cubicBezTo>
                    <a:pt x="9240" y="19841"/>
                    <a:pt x="16414" y="17258"/>
                    <a:pt x="24134" y="12273"/>
                  </a:cubicBezTo>
                  <a:cubicBezTo>
                    <a:pt x="34504" y="5553"/>
                    <a:pt x="43475" y="428"/>
                    <a:pt x="52995" y="428"/>
                  </a:cubicBezTo>
                  <a:cubicBezTo>
                    <a:pt x="58461" y="428"/>
                    <a:pt x="64108" y="2117"/>
                    <a:pt x="70305" y="6163"/>
                  </a:cubicBezTo>
                  <a:cubicBezTo>
                    <a:pt x="73983" y="8595"/>
                    <a:pt x="76932" y="10723"/>
                    <a:pt x="79546" y="12607"/>
                  </a:cubicBezTo>
                  <a:cubicBezTo>
                    <a:pt x="88105" y="18832"/>
                    <a:pt x="92566" y="22049"/>
                    <a:pt x="105098" y="22049"/>
                  </a:cubicBezTo>
                  <a:cubicBezTo>
                    <a:pt x="106763" y="22049"/>
                    <a:pt x="108571" y="21992"/>
                    <a:pt x="110549" y="21878"/>
                  </a:cubicBezTo>
                  <a:cubicBezTo>
                    <a:pt x="112106" y="21785"/>
                    <a:pt x="113625" y="21738"/>
                    <a:pt x="115107" y="21738"/>
                  </a:cubicBezTo>
                  <a:cubicBezTo>
                    <a:pt x="130610" y="21738"/>
                    <a:pt x="142104" y="26855"/>
                    <a:pt x="151371" y="37896"/>
                  </a:cubicBezTo>
                  <a:lnTo>
                    <a:pt x="151857" y="37896"/>
                  </a:lnTo>
                  <a:cubicBezTo>
                    <a:pt x="142490" y="26584"/>
                    <a:pt x="130835" y="21346"/>
                    <a:pt x="115081" y="21346"/>
                  </a:cubicBezTo>
                  <a:cubicBezTo>
                    <a:pt x="113606" y="21346"/>
                    <a:pt x="112097" y="21392"/>
                    <a:pt x="110549" y="21483"/>
                  </a:cubicBezTo>
                  <a:cubicBezTo>
                    <a:pt x="108535" y="21603"/>
                    <a:pt x="106700" y="21663"/>
                    <a:pt x="105012" y="21663"/>
                  </a:cubicBezTo>
                  <a:cubicBezTo>
                    <a:pt x="92666" y="21663"/>
                    <a:pt x="88235" y="18454"/>
                    <a:pt x="79758" y="12303"/>
                  </a:cubicBezTo>
                  <a:cubicBezTo>
                    <a:pt x="77175" y="10419"/>
                    <a:pt x="74196" y="8261"/>
                    <a:pt x="70518" y="5859"/>
                  </a:cubicBezTo>
                  <a:cubicBezTo>
                    <a:pt x="64512" y="1930"/>
                    <a:pt x="58801" y="1"/>
                    <a:pt x="5292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35"/>
            <p:cNvSpPr/>
            <p:nvPr/>
          </p:nvSpPr>
          <p:spPr>
            <a:xfrm rot="1845798" flipH="1">
              <a:off x="8338769" y="3749861"/>
              <a:ext cx="848837" cy="493157"/>
            </a:xfrm>
            <a:custGeom>
              <a:avLst/>
              <a:gdLst/>
              <a:ahLst/>
              <a:cxnLst/>
              <a:rect l="l" t="t" r="r" b="b"/>
              <a:pathLst>
                <a:path w="33953" h="19726" extrusionOk="0">
                  <a:moveTo>
                    <a:pt x="20051" y="0"/>
                  </a:moveTo>
                  <a:cubicBezTo>
                    <a:pt x="17303" y="0"/>
                    <a:pt x="14567" y="691"/>
                    <a:pt x="12310" y="2144"/>
                  </a:cubicBezTo>
                  <a:lnTo>
                    <a:pt x="12280" y="2144"/>
                  </a:lnTo>
                  <a:cubicBezTo>
                    <a:pt x="10973" y="2813"/>
                    <a:pt x="9757" y="3694"/>
                    <a:pt x="8450" y="4332"/>
                  </a:cubicBezTo>
                  <a:cubicBezTo>
                    <a:pt x="6778" y="5123"/>
                    <a:pt x="4955" y="5609"/>
                    <a:pt x="3344" y="6460"/>
                  </a:cubicBezTo>
                  <a:cubicBezTo>
                    <a:pt x="1125" y="7615"/>
                    <a:pt x="0" y="9956"/>
                    <a:pt x="91" y="12387"/>
                  </a:cubicBezTo>
                  <a:cubicBezTo>
                    <a:pt x="182" y="14788"/>
                    <a:pt x="1398" y="17251"/>
                    <a:pt x="3465" y="18497"/>
                  </a:cubicBezTo>
                  <a:cubicBezTo>
                    <a:pt x="4992" y="19419"/>
                    <a:pt x="6693" y="19726"/>
                    <a:pt x="8422" y="19726"/>
                  </a:cubicBezTo>
                  <a:cubicBezTo>
                    <a:pt x="9996" y="19726"/>
                    <a:pt x="11593" y="19471"/>
                    <a:pt x="13101" y="19196"/>
                  </a:cubicBezTo>
                  <a:cubicBezTo>
                    <a:pt x="15178" y="18807"/>
                    <a:pt x="17244" y="18704"/>
                    <a:pt x="19320" y="18704"/>
                  </a:cubicBezTo>
                  <a:cubicBezTo>
                    <a:pt x="20494" y="18704"/>
                    <a:pt x="21672" y="18737"/>
                    <a:pt x="22858" y="18770"/>
                  </a:cubicBezTo>
                  <a:cubicBezTo>
                    <a:pt x="22962" y="18772"/>
                    <a:pt x="23066" y="18773"/>
                    <a:pt x="23170" y="18773"/>
                  </a:cubicBezTo>
                  <a:cubicBezTo>
                    <a:pt x="26243" y="18773"/>
                    <a:pt x="29089" y="17889"/>
                    <a:pt x="30882" y="15214"/>
                  </a:cubicBezTo>
                  <a:cubicBezTo>
                    <a:pt x="33952" y="10655"/>
                    <a:pt x="32402" y="4454"/>
                    <a:pt x="27630" y="1870"/>
                  </a:cubicBezTo>
                  <a:cubicBezTo>
                    <a:pt x="25374" y="645"/>
                    <a:pt x="22707" y="0"/>
                    <a:pt x="2005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35"/>
            <p:cNvSpPr/>
            <p:nvPr/>
          </p:nvSpPr>
          <p:spPr>
            <a:xfrm flipH="1">
              <a:off x="8661595" y="4387400"/>
              <a:ext cx="48650" cy="38000"/>
            </a:xfrm>
            <a:custGeom>
              <a:avLst/>
              <a:gdLst/>
              <a:ahLst/>
              <a:cxnLst/>
              <a:rect l="l" t="t" r="r" b="b"/>
              <a:pathLst>
                <a:path w="1946" h="1520" extrusionOk="0">
                  <a:moveTo>
                    <a:pt x="973" y="0"/>
                  </a:moveTo>
                  <a:cubicBezTo>
                    <a:pt x="1" y="0"/>
                    <a:pt x="1" y="1520"/>
                    <a:pt x="973" y="1520"/>
                  </a:cubicBezTo>
                  <a:cubicBezTo>
                    <a:pt x="1946" y="1520"/>
                    <a:pt x="1946" y="0"/>
                    <a:pt x="9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35"/>
            <p:cNvSpPr/>
            <p:nvPr/>
          </p:nvSpPr>
          <p:spPr>
            <a:xfrm flipH="1">
              <a:off x="8925957" y="3566325"/>
              <a:ext cx="48650" cy="38025"/>
            </a:xfrm>
            <a:custGeom>
              <a:avLst/>
              <a:gdLst/>
              <a:ahLst/>
              <a:cxnLst/>
              <a:rect l="l" t="t" r="r" b="b"/>
              <a:pathLst>
                <a:path w="1946" h="1521" extrusionOk="0">
                  <a:moveTo>
                    <a:pt x="973" y="1"/>
                  </a:moveTo>
                  <a:cubicBezTo>
                    <a:pt x="1" y="1"/>
                    <a:pt x="1" y="1521"/>
                    <a:pt x="973" y="1521"/>
                  </a:cubicBezTo>
                  <a:cubicBezTo>
                    <a:pt x="1946" y="1521"/>
                    <a:pt x="1946" y="1"/>
                    <a:pt x="9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01" name="Google Shape;1101;p35"/>
            <p:cNvGrpSpPr/>
            <p:nvPr/>
          </p:nvGrpSpPr>
          <p:grpSpPr>
            <a:xfrm flipH="1">
              <a:off x="42707" y="103600"/>
              <a:ext cx="791800" cy="569275"/>
              <a:chOff x="4359175" y="2251625"/>
              <a:chExt cx="791800" cy="569275"/>
            </a:xfrm>
          </p:grpSpPr>
          <p:sp>
            <p:nvSpPr>
              <p:cNvPr id="1102" name="Google Shape;1102;p35"/>
              <p:cNvSpPr/>
              <p:nvPr/>
            </p:nvSpPr>
            <p:spPr>
              <a:xfrm>
                <a:off x="4930600" y="2344425"/>
                <a:ext cx="220375" cy="171000"/>
              </a:xfrm>
              <a:custGeom>
                <a:avLst/>
                <a:gdLst/>
                <a:ahLst/>
                <a:cxnLst/>
                <a:rect l="l" t="t" r="r" b="b"/>
                <a:pathLst>
                  <a:path w="8815" h="6840" extrusionOk="0">
                    <a:moveTo>
                      <a:pt x="4408" y="1"/>
                    </a:moveTo>
                    <a:cubicBezTo>
                      <a:pt x="31" y="1"/>
                      <a:pt x="0" y="6840"/>
                      <a:pt x="4408" y="6840"/>
                    </a:cubicBezTo>
                    <a:cubicBezTo>
                      <a:pt x="8815" y="6840"/>
                      <a:pt x="8815" y="1"/>
                      <a:pt x="440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3" name="Google Shape;1103;p35"/>
              <p:cNvSpPr/>
              <p:nvPr/>
            </p:nvSpPr>
            <p:spPr>
              <a:xfrm>
                <a:off x="4727700" y="2551125"/>
                <a:ext cx="85900" cy="66900"/>
              </a:xfrm>
              <a:custGeom>
                <a:avLst/>
                <a:gdLst/>
                <a:ahLst/>
                <a:cxnLst/>
                <a:rect l="l" t="t" r="r" b="b"/>
                <a:pathLst>
                  <a:path w="3436" h="2676" extrusionOk="0">
                    <a:moveTo>
                      <a:pt x="1703" y="1"/>
                    </a:moveTo>
                    <a:cubicBezTo>
                      <a:pt x="1" y="1"/>
                      <a:pt x="1" y="2675"/>
                      <a:pt x="1703" y="2675"/>
                    </a:cubicBezTo>
                    <a:cubicBezTo>
                      <a:pt x="3435" y="2675"/>
                      <a:pt x="3435" y="1"/>
                      <a:pt x="170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4" name="Google Shape;1104;p35"/>
              <p:cNvSpPr/>
              <p:nvPr/>
            </p:nvSpPr>
            <p:spPr>
              <a:xfrm>
                <a:off x="5084100" y="2782900"/>
                <a:ext cx="49400" cy="38000"/>
              </a:xfrm>
              <a:custGeom>
                <a:avLst/>
                <a:gdLst/>
                <a:ahLst/>
                <a:cxnLst/>
                <a:rect l="l" t="t" r="r" b="b"/>
                <a:pathLst>
                  <a:path w="1976" h="1520" extrusionOk="0">
                    <a:moveTo>
                      <a:pt x="973" y="0"/>
                    </a:moveTo>
                    <a:cubicBezTo>
                      <a:pt x="0" y="0"/>
                      <a:pt x="0" y="1520"/>
                      <a:pt x="973" y="1520"/>
                    </a:cubicBezTo>
                    <a:cubicBezTo>
                      <a:pt x="1976" y="1520"/>
                      <a:pt x="1976" y="0"/>
                      <a:pt x="97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5" name="Google Shape;1105;p35"/>
              <p:cNvSpPr/>
              <p:nvPr/>
            </p:nvSpPr>
            <p:spPr>
              <a:xfrm>
                <a:off x="4359175" y="2251625"/>
                <a:ext cx="48650" cy="38000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1520" extrusionOk="0">
                    <a:moveTo>
                      <a:pt x="973" y="0"/>
                    </a:moveTo>
                    <a:cubicBezTo>
                      <a:pt x="0" y="0"/>
                      <a:pt x="0" y="1520"/>
                      <a:pt x="973" y="1520"/>
                    </a:cubicBezTo>
                    <a:cubicBezTo>
                      <a:pt x="1946" y="1520"/>
                      <a:pt x="1946" y="0"/>
                      <a:pt x="97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6" name="Google Shape;1106;p35"/>
              <p:cNvSpPr/>
              <p:nvPr/>
            </p:nvSpPr>
            <p:spPr>
              <a:xfrm>
                <a:off x="4508875" y="2367875"/>
                <a:ext cx="48650" cy="38025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1521" extrusionOk="0">
                    <a:moveTo>
                      <a:pt x="973" y="1"/>
                    </a:moveTo>
                    <a:cubicBezTo>
                      <a:pt x="0" y="1"/>
                      <a:pt x="0" y="1520"/>
                      <a:pt x="973" y="1520"/>
                    </a:cubicBezTo>
                    <a:cubicBezTo>
                      <a:pt x="1946" y="1520"/>
                      <a:pt x="1946" y="1"/>
                      <a:pt x="97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07" name="Google Shape;1107;p35"/>
            <p:cNvSpPr/>
            <p:nvPr/>
          </p:nvSpPr>
          <p:spPr>
            <a:xfrm flipH="1">
              <a:off x="8310607" y="4706825"/>
              <a:ext cx="49400" cy="38000"/>
            </a:xfrm>
            <a:custGeom>
              <a:avLst/>
              <a:gdLst/>
              <a:ahLst/>
              <a:cxnLst/>
              <a:rect l="l" t="t" r="r" b="b"/>
              <a:pathLst>
                <a:path w="1976" h="1520" extrusionOk="0">
                  <a:moveTo>
                    <a:pt x="973" y="0"/>
                  </a:moveTo>
                  <a:cubicBezTo>
                    <a:pt x="0" y="0"/>
                    <a:pt x="0" y="1520"/>
                    <a:pt x="973" y="1520"/>
                  </a:cubicBezTo>
                  <a:cubicBezTo>
                    <a:pt x="1976" y="1520"/>
                    <a:pt x="1976" y="0"/>
                    <a:pt x="9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35"/>
            <p:cNvSpPr/>
            <p:nvPr/>
          </p:nvSpPr>
          <p:spPr>
            <a:xfrm flipH="1">
              <a:off x="8764807" y="4864200"/>
              <a:ext cx="48650" cy="38000"/>
            </a:xfrm>
            <a:custGeom>
              <a:avLst/>
              <a:gdLst/>
              <a:ahLst/>
              <a:cxnLst/>
              <a:rect l="l" t="t" r="r" b="b"/>
              <a:pathLst>
                <a:path w="1946" h="1520" extrusionOk="0">
                  <a:moveTo>
                    <a:pt x="973" y="0"/>
                  </a:moveTo>
                  <a:cubicBezTo>
                    <a:pt x="1" y="0"/>
                    <a:pt x="1" y="1520"/>
                    <a:pt x="973" y="1520"/>
                  </a:cubicBezTo>
                  <a:cubicBezTo>
                    <a:pt x="1946" y="1520"/>
                    <a:pt x="1946" y="0"/>
                    <a:pt x="9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35"/>
            <p:cNvSpPr/>
            <p:nvPr/>
          </p:nvSpPr>
          <p:spPr>
            <a:xfrm flipH="1">
              <a:off x="7850957" y="5031050"/>
              <a:ext cx="24350" cy="19025"/>
            </a:xfrm>
            <a:custGeom>
              <a:avLst/>
              <a:gdLst/>
              <a:ahLst/>
              <a:cxnLst/>
              <a:rect l="l" t="t" r="r" b="b"/>
              <a:pathLst>
                <a:path w="974" h="761" extrusionOk="0">
                  <a:moveTo>
                    <a:pt x="487" y="0"/>
                  </a:moveTo>
                  <a:cubicBezTo>
                    <a:pt x="1" y="0"/>
                    <a:pt x="1" y="760"/>
                    <a:pt x="487" y="760"/>
                  </a:cubicBezTo>
                  <a:cubicBezTo>
                    <a:pt x="973" y="760"/>
                    <a:pt x="973" y="0"/>
                    <a:pt x="4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10" name="Google Shape;1110;p35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111" name="Google Shape;1111;p35"/>
          <p:cNvSpPr/>
          <p:nvPr/>
        </p:nvSpPr>
        <p:spPr>
          <a:xfrm rot="-8377596">
            <a:off x="1588509" y="4777670"/>
            <a:ext cx="120635" cy="93952"/>
          </a:xfrm>
          <a:custGeom>
            <a:avLst/>
            <a:gdLst/>
            <a:ahLst/>
            <a:cxnLst/>
            <a:rect l="l" t="t" r="r" b="b"/>
            <a:pathLst>
              <a:path w="3436" h="2676" extrusionOk="0">
                <a:moveTo>
                  <a:pt x="1703" y="1"/>
                </a:moveTo>
                <a:cubicBezTo>
                  <a:pt x="1" y="1"/>
                  <a:pt x="1" y="2675"/>
                  <a:pt x="1703" y="2675"/>
                </a:cubicBezTo>
                <a:cubicBezTo>
                  <a:pt x="3435" y="2675"/>
                  <a:pt x="3435" y="1"/>
                  <a:pt x="170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24">
    <p:spTree>
      <p:nvGrpSpPr>
        <p:cNvPr id="1" name="Shape 1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3" name="Google Shape;1143;p37"/>
          <p:cNvGrpSpPr/>
          <p:nvPr/>
        </p:nvGrpSpPr>
        <p:grpSpPr>
          <a:xfrm>
            <a:off x="-53175" y="1693675"/>
            <a:ext cx="1559725" cy="3449850"/>
            <a:chOff x="-53175" y="1693675"/>
            <a:chExt cx="1559725" cy="3449850"/>
          </a:xfrm>
        </p:grpSpPr>
        <p:sp>
          <p:nvSpPr>
            <p:cNvPr id="1144" name="Google Shape;1144;p37"/>
            <p:cNvSpPr/>
            <p:nvPr/>
          </p:nvSpPr>
          <p:spPr>
            <a:xfrm rot="10800000" flipH="1">
              <a:off x="0" y="3000300"/>
              <a:ext cx="658850" cy="2143200"/>
            </a:xfrm>
            <a:custGeom>
              <a:avLst/>
              <a:gdLst/>
              <a:ahLst/>
              <a:cxnLst/>
              <a:rect l="l" t="t" r="r" b="b"/>
              <a:pathLst>
                <a:path w="26354" h="85728" extrusionOk="0">
                  <a:moveTo>
                    <a:pt x="0" y="0"/>
                  </a:moveTo>
                  <a:lnTo>
                    <a:pt x="0" y="85442"/>
                  </a:lnTo>
                  <a:cubicBezTo>
                    <a:pt x="1037" y="85610"/>
                    <a:pt x="2093" y="85727"/>
                    <a:pt x="3146" y="85727"/>
                  </a:cubicBezTo>
                  <a:cubicBezTo>
                    <a:pt x="6476" y="85727"/>
                    <a:pt x="9770" y="84556"/>
                    <a:pt x="12310" y="80123"/>
                  </a:cubicBezTo>
                  <a:cubicBezTo>
                    <a:pt x="18055" y="70001"/>
                    <a:pt x="7477" y="58694"/>
                    <a:pt x="10426" y="47751"/>
                  </a:cubicBezTo>
                  <a:cubicBezTo>
                    <a:pt x="11824" y="42584"/>
                    <a:pt x="17204" y="39940"/>
                    <a:pt x="18815" y="35198"/>
                  </a:cubicBezTo>
                  <a:cubicBezTo>
                    <a:pt x="20699" y="29757"/>
                    <a:pt x="18997" y="24894"/>
                    <a:pt x="19696" y="19240"/>
                  </a:cubicBezTo>
                  <a:cubicBezTo>
                    <a:pt x="20365" y="13982"/>
                    <a:pt x="22797" y="6018"/>
                    <a:pt x="2635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37"/>
            <p:cNvSpPr/>
            <p:nvPr/>
          </p:nvSpPr>
          <p:spPr>
            <a:xfrm rot="10800000">
              <a:off x="371357" y="3620929"/>
              <a:ext cx="410470" cy="318505"/>
            </a:xfrm>
            <a:custGeom>
              <a:avLst/>
              <a:gdLst/>
              <a:ahLst/>
              <a:cxnLst/>
              <a:rect l="l" t="t" r="r" b="b"/>
              <a:pathLst>
                <a:path w="8815" h="6840" extrusionOk="0">
                  <a:moveTo>
                    <a:pt x="4408" y="1"/>
                  </a:moveTo>
                  <a:cubicBezTo>
                    <a:pt x="31" y="1"/>
                    <a:pt x="0" y="6840"/>
                    <a:pt x="4408" y="6840"/>
                  </a:cubicBezTo>
                  <a:cubicBezTo>
                    <a:pt x="8815" y="6840"/>
                    <a:pt x="8815" y="1"/>
                    <a:pt x="44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37"/>
            <p:cNvSpPr/>
            <p:nvPr/>
          </p:nvSpPr>
          <p:spPr>
            <a:xfrm>
              <a:off x="846425" y="4608575"/>
              <a:ext cx="660125" cy="446175"/>
            </a:xfrm>
            <a:custGeom>
              <a:avLst/>
              <a:gdLst/>
              <a:ahLst/>
              <a:cxnLst/>
              <a:rect l="l" t="t" r="r" b="b"/>
              <a:pathLst>
                <a:path w="26405" h="17847" extrusionOk="0">
                  <a:moveTo>
                    <a:pt x="11374" y="1"/>
                  </a:moveTo>
                  <a:cubicBezTo>
                    <a:pt x="10034" y="1"/>
                    <a:pt x="8739" y="165"/>
                    <a:pt x="7570" y="497"/>
                  </a:cubicBezTo>
                  <a:cubicBezTo>
                    <a:pt x="6658" y="771"/>
                    <a:pt x="5928" y="1166"/>
                    <a:pt x="5351" y="1683"/>
                  </a:cubicBezTo>
                  <a:cubicBezTo>
                    <a:pt x="3709" y="2291"/>
                    <a:pt x="2433" y="3476"/>
                    <a:pt x="1855" y="5513"/>
                  </a:cubicBezTo>
                  <a:cubicBezTo>
                    <a:pt x="1" y="12321"/>
                    <a:pt x="7357" y="17093"/>
                    <a:pt x="13102" y="17762"/>
                  </a:cubicBezTo>
                  <a:cubicBezTo>
                    <a:pt x="13589" y="17819"/>
                    <a:pt x="14090" y="17847"/>
                    <a:pt x="14598" y="17847"/>
                  </a:cubicBezTo>
                  <a:cubicBezTo>
                    <a:pt x="20086" y="17847"/>
                    <a:pt x="26404" y="14550"/>
                    <a:pt x="24652" y="8096"/>
                  </a:cubicBezTo>
                  <a:cubicBezTo>
                    <a:pt x="23184" y="2789"/>
                    <a:pt x="16895" y="1"/>
                    <a:pt x="1137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37"/>
            <p:cNvSpPr/>
            <p:nvPr/>
          </p:nvSpPr>
          <p:spPr>
            <a:xfrm rot="10800000" flipH="1">
              <a:off x="-53175" y="2225550"/>
              <a:ext cx="1095775" cy="2917975"/>
            </a:xfrm>
            <a:custGeom>
              <a:avLst/>
              <a:gdLst/>
              <a:ahLst/>
              <a:cxnLst/>
              <a:rect l="l" t="t" r="r" b="b"/>
              <a:pathLst>
                <a:path w="43831" h="116719" extrusionOk="0">
                  <a:moveTo>
                    <a:pt x="32736" y="0"/>
                  </a:moveTo>
                  <a:cubicBezTo>
                    <a:pt x="30213" y="10486"/>
                    <a:pt x="33648" y="20304"/>
                    <a:pt x="37235" y="30548"/>
                  </a:cubicBezTo>
                  <a:cubicBezTo>
                    <a:pt x="37995" y="32736"/>
                    <a:pt x="38785" y="34985"/>
                    <a:pt x="39514" y="37265"/>
                  </a:cubicBezTo>
                  <a:cubicBezTo>
                    <a:pt x="43405" y="49302"/>
                    <a:pt x="40214" y="55350"/>
                    <a:pt x="36870" y="61733"/>
                  </a:cubicBezTo>
                  <a:cubicBezTo>
                    <a:pt x="34408" y="66354"/>
                    <a:pt x="31915" y="71126"/>
                    <a:pt x="31520" y="78512"/>
                  </a:cubicBezTo>
                  <a:cubicBezTo>
                    <a:pt x="31368" y="82007"/>
                    <a:pt x="31490" y="85138"/>
                    <a:pt x="31612" y="88178"/>
                  </a:cubicBezTo>
                  <a:cubicBezTo>
                    <a:pt x="32067" y="98360"/>
                    <a:pt x="32371" y="105716"/>
                    <a:pt x="19575" y="112737"/>
                  </a:cubicBezTo>
                  <a:cubicBezTo>
                    <a:pt x="14936" y="115295"/>
                    <a:pt x="10313" y="116353"/>
                    <a:pt x="5651" y="116353"/>
                  </a:cubicBezTo>
                  <a:cubicBezTo>
                    <a:pt x="3775" y="116353"/>
                    <a:pt x="1892" y="116182"/>
                    <a:pt x="0" y="115868"/>
                  </a:cubicBezTo>
                  <a:lnTo>
                    <a:pt x="0" y="116263"/>
                  </a:lnTo>
                  <a:cubicBezTo>
                    <a:pt x="1885" y="116567"/>
                    <a:pt x="3769" y="116719"/>
                    <a:pt x="5654" y="116719"/>
                  </a:cubicBezTo>
                  <a:cubicBezTo>
                    <a:pt x="10365" y="116719"/>
                    <a:pt x="15046" y="115655"/>
                    <a:pt x="19757" y="113072"/>
                  </a:cubicBezTo>
                  <a:cubicBezTo>
                    <a:pt x="32767" y="105929"/>
                    <a:pt x="32432" y="98482"/>
                    <a:pt x="32007" y="88178"/>
                  </a:cubicBezTo>
                  <a:cubicBezTo>
                    <a:pt x="31885" y="85138"/>
                    <a:pt x="31733" y="82007"/>
                    <a:pt x="31915" y="78512"/>
                  </a:cubicBezTo>
                  <a:cubicBezTo>
                    <a:pt x="32280" y="71217"/>
                    <a:pt x="34773" y="66475"/>
                    <a:pt x="37204" y="61916"/>
                  </a:cubicBezTo>
                  <a:cubicBezTo>
                    <a:pt x="40609" y="55442"/>
                    <a:pt x="43831" y="49362"/>
                    <a:pt x="39879" y="37143"/>
                  </a:cubicBezTo>
                  <a:cubicBezTo>
                    <a:pt x="39150" y="34894"/>
                    <a:pt x="38359" y="32614"/>
                    <a:pt x="37599" y="30426"/>
                  </a:cubicBezTo>
                  <a:cubicBezTo>
                    <a:pt x="34013" y="20213"/>
                    <a:pt x="30578" y="10426"/>
                    <a:pt x="3313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37"/>
            <p:cNvSpPr/>
            <p:nvPr/>
          </p:nvSpPr>
          <p:spPr>
            <a:xfrm rot="10800000" flipH="1">
              <a:off x="1098800" y="4023400"/>
              <a:ext cx="73725" cy="57025"/>
            </a:xfrm>
            <a:custGeom>
              <a:avLst/>
              <a:gdLst/>
              <a:ahLst/>
              <a:cxnLst/>
              <a:rect l="l" t="t" r="r" b="b"/>
              <a:pathLst>
                <a:path w="2949" h="2281" extrusionOk="0">
                  <a:moveTo>
                    <a:pt x="1459" y="0"/>
                  </a:moveTo>
                  <a:cubicBezTo>
                    <a:pt x="0" y="0"/>
                    <a:pt x="0" y="2280"/>
                    <a:pt x="1459" y="2280"/>
                  </a:cubicBezTo>
                  <a:cubicBezTo>
                    <a:pt x="2949" y="2280"/>
                    <a:pt x="2949" y="0"/>
                    <a:pt x="145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37"/>
            <p:cNvSpPr/>
            <p:nvPr/>
          </p:nvSpPr>
          <p:spPr>
            <a:xfrm rot="10800000" flipH="1">
              <a:off x="977975" y="3521875"/>
              <a:ext cx="49400" cy="38025"/>
            </a:xfrm>
            <a:custGeom>
              <a:avLst/>
              <a:gdLst/>
              <a:ahLst/>
              <a:cxnLst/>
              <a:rect l="l" t="t" r="r" b="b"/>
              <a:pathLst>
                <a:path w="1976" h="1521" extrusionOk="0">
                  <a:moveTo>
                    <a:pt x="973" y="0"/>
                  </a:moveTo>
                  <a:cubicBezTo>
                    <a:pt x="0" y="0"/>
                    <a:pt x="0" y="1520"/>
                    <a:pt x="973" y="1520"/>
                  </a:cubicBezTo>
                  <a:cubicBezTo>
                    <a:pt x="1976" y="1520"/>
                    <a:pt x="1976" y="0"/>
                    <a:pt x="9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150;p37"/>
            <p:cNvSpPr/>
            <p:nvPr/>
          </p:nvSpPr>
          <p:spPr>
            <a:xfrm rot="10800000" flipH="1">
              <a:off x="996200" y="4451225"/>
              <a:ext cx="49425" cy="38025"/>
            </a:xfrm>
            <a:custGeom>
              <a:avLst/>
              <a:gdLst/>
              <a:ahLst/>
              <a:cxnLst/>
              <a:rect l="l" t="t" r="r" b="b"/>
              <a:pathLst>
                <a:path w="1977" h="1521" extrusionOk="0">
                  <a:moveTo>
                    <a:pt x="1004" y="1"/>
                  </a:moveTo>
                  <a:cubicBezTo>
                    <a:pt x="1" y="1"/>
                    <a:pt x="1" y="1520"/>
                    <a:pt x="1004" y="1520"/>
                  </a:cubicBezTo>
                  <a:cubicBezTo>
                    <a:pt x="1976" y="1520"/>
                    <a:pt x="1976" y="1"/>
                    <a:pt x="100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37"/>
            <p:cNvSpPr/>
            <p:nvPr/>
          </p:nvSpPr>
          <p:spPr>
            <a:xfrm rot="10800000" flipH="1">
              <a:off x="879950" y="4098650"/>
              <a:ext cx="49400" cy="38000"/>
            </a:xfrm>
            <a:custGeom>
              <a:avLst/>
              <a:gdLst/>
              <a:ahLst/>
              <a:cxnLst/>
              <a:rect l="l" t="t" r="r" b="b"/>
              <a:pathLst>
                <a:path w="1976" h="1520" extrusionOk="0">
                  <a:moveTo>
                    <a:pt x="1003" y="0"/>
                  </a:moveTo>
                  <a:cubicBezTo>
                    <a:pt x="31" y="0"/>
                    <a:pt x="0" y="1520"/>
                    <a:pt x="1003" y="1520"/>
                  </a:cubicBezTo>
                  <a:cubicBezTo>
                    <a:pt x="1976" y="1520"/>
                    <a:pt x="1976" y="0"/>
                    <a:pt x="100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37"/>
            <p:cNvSpPr/>
            <p:nvPr/>
          </p:nvSpPr>
          <p:spPr>
            <a:xfrm rot="10800000" flipH="1">
              <a:off x="70300" y="1693675"/>
              <a:ext cx="848825" cy="493150"/>
            </a:xfrm>
            <a:custGeom>
              <a:avLst/>
              <a:gdLst/>
              <a:ahLst/>
              <a:cxnLst/>
              <a:rect l="l" t="t" r="r" b="b"/>
              <a:pathLst>
                <a:path w="33953" h="19726" extrusionOk="0">
                  <a:moveTo>
                    <a:pt x="20051" y="0"/>
                  </a:moveTo>
                  <a:cubicBezTo>
                    <a:pt x="17303" y="0"/>
                    <a:pt x="14567" y="691"/>
                    <a:pt x="12310" y="2144"/>
                  </a:cubicBezTo>
                  <a:lnTo>
                    <a:pt x="12280" y="2144"/>
                  </a:lnTo>
                  <a:cubicBezTo>
                    <a:pt x="10973" y="2813"/>
                    <a:pt x="9757" y="3694"/>
                    <a:pt x="8450" y="4332"/>
                  </a:cubicBezTo>
                  <a:cubicBezTo>
                    <a:pt x="6778" y="5123"/>
                    <a:pt x="4955" y="5609"/>
                    <a:pt x="3344" y="6460"/>
                  </a:cubicBezTo>
                  <a:cubicBezTo>
                    <a:pt x="1125" y="7615"/>
                    <a:pt x="0" y="9956"/>
                    <a:pt x="91" y="12387"/>
                  </a:cubicBezTo>
                  <a:cubicBezTo>
                    <a:pt x="182" y="14788"/>
                    <a:pt x="1398" y="17251"/>
                    <a:pt x="3465" y="18497"/>
                  </a:cubicBezTo>
                  <a:cubicBezTo>
                    <a:pt x="4992" y="19419"/>
                    <a:pt x="6693" y="19726"/>
                    <a:pt x="8422" y="19726"/>
                  </a:cubicBezTo>
                  <a:cubicBezTo>
                    <a:pt x="9996" y="19726"/>
                    <a:pt x="11593" y="19471"/>
                    <a:pt x="13101" y="19196"/>
                  </a:cubicBezTo>
                  <a:cubicBezTo>
                    <a:pt x="15178" y="18807"/>
                    <a:pt x="17244" y="18704"/>
                    <a:pt x="19320" y="18704"/>
                  </a:cubicBezTo>
                  <a:cubicBezTo>
                    <a:pt x="20494" y="18704"/>
                    <a:pt x="21672" y="18737"/>
                    <a:pt x="22858" y="18770"/>
                  </a:cubicBezTo>
                  <a:cubicBezTo>
                    <a:pt x="22962" y="18772"/>
                    <a:pt x="23066" y="18773"/>
                    <a:pt x="23170" y="18773"/>
                  </a:cubicBezTo>
                  <a:cubicBezTo>
                    <a:pt x="26243" y="18773"/>
                    <a:pt x="29089" y="17889"/>
                    <a:pt x="30882" y="15214"/>
                  </a:cubicBezTo>
                  <a:cubicBezTo>
                    <a:pt x="33952" y="10655"/>
                    <a:pt x="32402" y="4454"/>
                    <a:pt x="27630" y="1870"/>
                  </a:cubicBezTo>
                  <a:cubicBezTo>
                    <a:pt x="25374" y="645"/>
                    <a:pt x="22707" y="0"/>
                    <a:pt x="2005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37"/>
            <p:cNvSpPr/>
            <p:nvPr/>
          </p:nvSpPr>
          <p:spPr>
            <a:xfrm flipH="1">
              <a:off x="846425" y="2941100"/>
              <a:ext cx="220400" cy="171000"/>
            </a:xfrm>
            <a:custGeom>
              <a:avLst/>
              <a:gdLst/>
              <a:ahLst/>
              <a:cxnLst/>
              <a:rect l="l" t="t" r="r" b="b"/>
              <a:pathLst>
                <a:path w="8816" h="6840" extrusionOk="0">
                  <a:moveTo>
                    <a:pt x="4408" y="0"/>
                  </a:moveTo>
                  <a:cubicBezTo>
                    <a:pt x="1" y="0"/>
                    <a:pt x="1" y="6839"/>
                    <a:pt x="4408" y="6839"/>
                  </a:cubicBezTo>
                  <a:cubicBezTo>
                    <a:pt x="8816" y="6839"/>
                    <a:pt x="8816" y="0"/>
                    <a:pt x="440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37"/>
            <p:cNvSpPr/>
            <p:nvPr/>
          </p:nvSpPr>
          <p:spPr>
            <a:xfrm>
              <a:off x="147625" y="2384925"/>
              <a:ext cx="472608" cy="507846"/>
            </a:xfrm>
            <a:custGeom>
              <a:avLst/>
              <a:gdLst/>
              <a:ahLst/>
              <a:cxnLst/>
              <a:rect l="l" t="t" r="r" b="b"/>
              <a:pathLst>
                <a:path w="10032" h="10780" extrusionOk="0">
                  <a:moveTo>
                    <a:pt x="3973" y="0"/>
                  </a:moveTo>
                  <a:cubicBezTo>
                    <a:pt x="3313" y="0"/>
                    <a:pt x="2656" y="154"/>
                    <a:pt x="2068" y="485"/>
                  </a:cubicBezTo>
                  <a:cubicBezTo>
                    <a:pt x="730" y="1244"/>
                    <a:pt x="61" y="2703"/>
                    <a:pt x="31" y="4193"/>
                  </a:cubicBezTo>
                  <a:cubicBezTo>
                    <a:pt x="1" y="6290"/>
                    <a:pt x="1034" y="8509"/>
                    <a:pt x="2706" y="9786"/>
                  </a:cubicBezTo>
                  <a:cubicBezTo>
                    <a:pt x="3581" y="10463"/>
                    <a:pt x="4617" y="10780"/>
                    <a:pt x="5630" y="10780"/>
                  </a:cubicBezTo>
                  <a:cubicBezTo>
                    <a:pt x="7887" y="10780"/>
                    <a:pt x="10031" y="9208"/>
                    <a:pt x="10031" y="6564"/>
                  </a:cubicBezTo>
                  <a:cubicBezTo>
                    <a:pt x="10031" y="4345"/>
                    <a:pt x="8420" y="1670"/>
                    <a:pt x="6414" y="697"/>
                  </a:cubicBezTo>
                  <a:cubicBezTo>
                    <a:pt x="6323" y="637"/>
                    <a:pt x="6201" y="576"/>
                    <a:pt x="6110" y="545"/>
                  </a:cubicBezTo>
                  <a:cubicBezTo>
                    <a:pt x="5453" y="193"/>
                    <a:pt x="4710" y="0"/>
                    <a:pt x="39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5">
    <p:spTree>
      <p:nvGrpSpPr>
        <p:cNvPr id="1" name="Shape 1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6" name="Google Shape;1156;p38"/>
          <p:cNvGrpSpPr/>
          <p:nvPr/>
        </p:nvGrpSpPr>
        <p:grpSpPr>
          <a:xfrm>
            <a:off x="6469925" y="-228600"/>
            <a:ext cx="2826475" cy="2413425"/>
            <a:chOff x="6469925" y="-228600"/>
            <a:chExt cx="2826475" cy="2413425"/>
          </a:xfrm>
        </p:grpSpPr>
        <p:sp>
          <p:nvSpPr>
            <p:cNvPr id="1157" name="Google Shape;1157;p38"/>
            <p:cNvSpPr/>
            <p:nvPr/>
          </p:nvSpPr>
          <p:spPr>
            <a:xfrm>
              <a:off x="7001500" y="-228600"/>
              <a:ext cx="2294900" cy="2413425"/>
            </a:xfrm>
            <a:custGeom>
              <a:avLst/>
              <a:gdLst/>
              <a:ahLst/>
              <a:cxnLst/>
              <a:rect l="l" t="t" r="r" b="b"/>
              <a:pathLst>
                <a:path w="91796" h="96537" extrusionOk="0">
                  <a:moveTo>
                    <a:pt x="1" y="0"/>
                  </a:moveTo>
                  <a:cubicBezTo>
                    <a:pt x="639" y="3222"/>
                    <a:pt x="730" y="6778"/>
                    <a:pt x="821" y="10426"/>
                  </a:cubicBezTo>
                  <a:cubicBezTo>
                    <a:pt x="1034" y="19939"/>
                    <a:pt x="1308" y="29788"/>
                    <a:pt x="12068" y="33222"/>
                  </a:cubicBezTo>
                  <a:cubicBezTo>
                    <a:pt x="14326" y="33945"/>
                    <a:pt x="16704" y="34207"/>
                    <a:pt x="19136" y="34207"/>
                  </a:cubicBezTo>
                  <a:cubicBezTo>
                    <a:pt x="22433" y="34207"/>
                    <a:pt x="25827" y="33725"/>
                    <a:pt x="29150" y="33253"/>
                  </a:cubicBezTo>
                  <a:cubicBezTo>
                    <a:pt x="32430" y="32792"/>
                    <a:pt x="35656" y="32339"/>
                    <a:pt x="38705" y="32339"/>
                  </a:cubicBezTo>
                  <a:cubicBezTo>
                    <a:pt x="45912" y="32339"/>
                    <a:pt x="52127" y="34870"/>
                    <a:pt x="55716" y="45806"/>
                  </a:cubicBezTo>
                  <a:cubicBezTo>
                    <a:pt x="57996" y="52828"/>
                    <a:pt x="56142" y="59545"/>
                    <a:pt x="54318" y="66050"/>
                  </a:cubicBezTo>
                  <a:cubicBezTo>
                    <a:pt x="52038" y="74226"/>
                    <a:pt x="49910" y="81977"/>
                    <a:pt x="56446" y="89150"/>
                  </a:cubicBezTo>
                  <a:cubicBezTo>
                    <a:pt x="60853" y="93983"/>
                    <a:pt x="66537" y="96536"/>
                    <a:pt x="72586" y="96536"/>
                  </a:cubicBezTo>
                  <a:cubicBezTo>
                    <a:pt x="74805" y="96536"/>
                    <a:pt x="77054" y="96202"/>
                    <a:pt x="79303" y="95533"/>
                  </a:cubicBezTo>
                  <a:cubicBezTo>
                    <a:pt x="84166" y="94074"/>
                    <a:pt x="88483" y="91187"/>
                    <a:pt x="91796" y="87448"/>
                  </a:cubicBezTo>
                  <a:lnTo>
                    <a:pt x="91796" y="86871"/>
                  </a:lnTo>
                  <a:cubicBezTo>
                    <a:pt x="88513" y="90731"/>
                    <a:pt x="84136" y="93679"/>
                    <a:pt x="79182" y="95169"/>
                  </a:cubicBezTo>
                  <a:cubicBezTo>
                    <a:pt x="76963" y="95830"/>
                    <a:pt x="74757" y="96155"/>
                    <a:pt x="72603" y="96155"/>
                  </a:cubicBezTo>
                  <a:cubicBezTo>
                    <a:pt x="66641" y="96155"/>
                    <a:pt x="61073" y="93663"/>
                    <a:pt x="56719" y="88907"/>
                  </a:cubicBezTo>
                  <a:cubicBezTo>
                    <a:pt x="50336" y="81855"/>
                    <a:pt x="52433" y="74226"/>
                    <a:pt x="54683" y="66171"/>
                  </a:cubicBezTo>
                  <a:cubicBezTo>
                    <a:pt x="56506" y="59606"/>
                    <a:pt x="58391" y="52797"/>
                    <a:pt x="56050" y="45685"/>
                  </a:cubicBezTo>
                  <a:cubicBezTo>
                    <a:pt x="52420" y="34536"/>
                    <a:pt x="46117" y="31956"/>
                    <a:pt x="38799" y="31956"/>
                  </a:cubicBezTo>
                  <a:cubicBezTo>
                    <a:pt x="35703" y="31956"/>
                    <a:pt x="32424" y="32418"/>
                    <a:pt x="29089" y="32888"/>
                  </a:cubicBezTo>
                  <a:cubicBezTo>
                    <a:pt x="25774" y="33344"/>
                    <a:pt x="22398" y="33820"/>
                    <a:pt x="19125" y="33820"/>
                  </a:cubicBezTo>
                  <a:cubicBezTo>
                    <a:pt x="16726" y="33820"/>
                    <a:pt x="14383" y="33565"/>
                    <a:pt x="12159" y="32858"/>
                  </a:cubicBezTo>
                  <a:cubicBezTo>
                    <a:pt x="1672" y="29514"/>
                    <a:pt x="1429" y="19788"/>
                    <a:pt x="1186" y="10395"/>
                  </a:cubicBezTo>
                  <a:cubicBezTo>
                    <a:pt x="1095" y="6869"/>
                    <a:pt x="1004" y="3283"/>
                    <a:pt x="3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38"/>
            <p:cNvSpPr/>
            <p:nvPr/>
          </p:nvSpPr>
          <p:spPr>
            <a:xfrm>
              <a:off x="6469925" y="237400"/>
              <a:ext cx="220375" cy="171000"/>
            </a:xfrm>
            <a:custGeom>
              <a:avLst/>
              <a:gdLst/>
              <a:ahLst/>
              <a:cxnLst/>
              <a:rect l="l" t="t" r="r" b="b"/>
              <a:pathLst>
                <a:path w="8815" h="6840" extrusionOk="0">
                  <a:moveTo>
                    <a:pt x="4408" y="1"/>
                  </a:moveTo>
                  <a:cubicBezTo>
                    <a:pt x="31" y="1"/>
                    <a:pt x="0" y="6840"/>
                    <a:pt x="4408" y="6840"/>
                  </a:cubicBezTo>
                  <a:cubicBezTo>
                    <a:pt x="8815" y="6840"/>
                    <a:pt x="8815" y="1"/>
                    <a:pt x="440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38"/>
            <p:cNvSpPr/>
            <p:nvPr/>
          </p:nvSpPr>
          <p:spPr>
            <a:xfrm>
              <a:off x="7073600" y="635775"/>
              <a:ext cx="49400" cy="38000"/>
            </a:xfrm>
            <a:custGeom>
              <a:avLst/>
              <a:gdLst/>
              <a:ahLst/>
              <a:cxnLst/>
              <a:rect l="l" t="t" r="r" b="b"/>
              <a:pathLst>
                <a:path w="1976" h="1520" extrusionOk="0">
                  <a:moveTo>
                    <a:pt x="973" y="0"/>
                  </a:moveTo>
                  <a:cubicBezTo>
                    <a:pt x="0" y="0"/>
                    <a:pt x="0" y="1520"/>
                    <a:pt x="973" y="1520"/>
                  </a:cubicBezTo>
                  <a:cubicBezTo>
                    <a:pt x="1976" y="1520"/>
                    <a:pt x="1976" y="0"/>
                    <a:pt x="9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38"/>
            <p:cNvSpPr/>
            <p:nvPr/>
          </p:nvSpPr>
          <p:spPr>
            <a:xfrm>
              <a:off x="7900000" y="1311325"/>
              <a:ext cx="159600" cy="123125"/>
            </a:xfrm>
            <a:custGeom>
              <a:avLst/>
              <a:gdLst/>
              <a:ahLst/>
              <a:cxnLst/>
              <a:rect l="l" t="t" r="r" b="b"/>
              <a:pathLst>
                <a:path w="6384" h="4925" extrusionOk="0">
                  <a:moveTo>
                    <a:pt x="3192" y="1"/>
                  </a:moveTo>
                  <a:cubicBezTo>
                    <a:pt x="0" y="1"/>
                    <a:pt x="0" y="4925"/>
                    <a:pt x="3192" y="4925"/>
                  </a:cubicBezTo>
                  <a:cubicBezTo>
                    <a:pt x="6353" y="4925"/>
                    <a:pt x="6383" y="1"/>
                    <a:pt x="31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38"/>
            <p:cNvSpPr/>
            <p:nvPr/>
          </p:nvSpPr>
          <p:spPr>
            <a:xfrm>
              <a:off x="7849075" y="1141125"/>
              <a:ext cx="48650" cy="38000"/>
            </a:xfrm>
            <a:custGeom>
              <a:avLst/>
              <a:gdLst/>
              <a:ahLst/>
              <a:cxnLst/>
              <a:rect l="l" t="t" r="r" b="b"/>
              <a:pathLst>
                <a:path w="1946" h="1520" extrusionOk="0">
                  <a:moveTo>
                    <a:pt x="973" y="0"/>
                  </a:moveTo>
                  <a:cubicBezTo>
                    <a:pt x="1" y="0"/>
                    <a:pt x="1" y="1520"/>
                    <a:pt x="973" y="1520"/>
                  </a:cubicBezTo>
                  <a:cubicBezTo>
                    <a:pt x="1946" y="1520"/>
                    <a:pt x="1946" y="0"/>
                    <a:pt x="9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38"/>
            <p:cNvSpPr/>
            <p:nvPr/>
          </p:nvSpPr>
          <p:spPr>
            <a:xfrm>
              <a:off x="7568675" y="942775"/>
              <a:ext cx="48650" cy="38025"/>
            </a:xfrm>
            <a:custGeom>
              <a:avLst/>
              <a:gdLst/>
              <a:ahLst/>
              <a:cxnLst/>
              <a:rect l="l" t="t" r="r" b="b"/>
              <a:pathLst>
                <a:path w="1946" h="1521" extrusionOk="0">
                  <a:moveTo>
                    <a:pt x="973" y="1"/>
                  </a:moveTo>
                  <a:cubicBezTo>
                    <a:pt x="1" y="1"/>
                    <a:pt x="1" y="1521"/>
                    <a:pt x="973" y="1521"/>
                  </a:cubicBezTo>
                  <a:cubicBezTo>
                    <a:pt x="1946" y="1521"/>
                    <a:pt x="1946" y="1"/>
                    <a:pt x="9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38"/>
            <p:cNvSpPr/>
            <p:nvPr/>
          </p:nvSpPr>
          <p:spPr>
            <a:xfrm>
              <a:off x="8840775" y="1776950"/>
              <a:ext cx="171775" cy="133000"/>
            </a:xfrm>
            <a:custGeom>
              <a:avLst/>
              <a:gdLst/>
              <a:ahLst/>
              <a:cxnLst/>
              <a:rect l="l" t="t" r="r" b="b"/>
              <a:pathLst>
                <a:path w="6871" h="5320" extrusionOk="0">
                  <a:moveTo>
                    <a:pt x="3436" y="0"/>
                  </a:moveTo>
                  <a:cubicBezTo>
                    <a:pt x="1" y="0"/>
                    <a:pt x="1" y="5320"/>
                    <a:pt x="3436" y="5320"/>
                  </a:cubicBezTo>
                  <a:cubicBezTo>
                    <a:pt x="6840" y="5320"/>
                    <a:pt x="6870" y="0"/>
                    <a:pt x="34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38"/>
            <p:cNvSpPr/>
            <p:nvPr/>
          </p:nvSpPr>
          <p:spPr>
            <a:xfrm>
              <a:off x="8626075" y="1969750"/>
              <a:ext cx="85900" cy="66125"/>
            </a:xfrm>
            <a:custGeom>
              <a:avLst/>
              <a:gdLst/>
              <a:ahLst/>
              <a:cxnLst/>
              <a:rect l="l" t="t" r="r" b="b"/>
              <a:pathLst>
                <a:path w="3436" h="2645" extrusionOk="0">
                  <a:moveTo>
                    <a:pt x="1733" y="0"/>
                  </a:moveTo>
                  <a:cubicBezTo>
                    <a:pt x="31" y="0"/>
                    <a:pt x="0" y="2645"/>
                    <a:pt x="1733" y="2645"/>
                  </a:cubicBezTo>
                  <a:cubicBezTo>
                    <a:pt x="3435" y="2645"/>
                    <a:pt x="3435" y="0"/>
                    <a:pt x="17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38"/>
            <p:cNvSpPr/>
            <p:nvPr/>
          </p:nvSpPr>
          <p:spPr>
            <a:xfrm>
              <a:off x="8183275" y="1549875"/>
              <a:ext cx="49400" cy="38000"/>
            </a:xfrm>
            <a:custGeom>
              <a:avLst/>
              <a:gdLst/>
              <a:ahLst/>
              <a:cxnLst/>
              <a:rect l="l" t="t" r="r" b="b"/>
              <a:pathLst>
                <a:path w="1976" h="1520" extrusionOk="0">
                  <a:moveTo>
                    <a:pt x="973" y="0"/>
                  </a:moveTo>
                  <a:cubicBezTo>
                    <a:pt x="0" y="0"/>
                    <a:pt x="0" y="1520"/>
                    <a:pt x="973" y="1520"/>
                  </a:cubicBezTo>
                  <a:cubicBezTo>
                    <a:pt x="1976" y="1520"/>
                    <a:pt x="1976" y="0"/>
                    <a:pt x="9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38"/>
            <p:cNvSpPr/>
            <p:nvPr/>
          </p:nvSpPr>
          <p:spPr>
            <a:xfrm>
              <a:off x="8524875" y="1554975"/>
              <a:ext cx="24350" cy="19025"/>
            </a:xfrm>
            <a:custGeom>
              <a:avLst/>
              <a:gdLst/>
              <a:ahLst/>
              <a:cxnLst/>
              <a:rect l="l" t="t" r="r" b="b"/>
              <a:pathLst>
                <a:path w="974" h="761" extrusionOk="0">
                  <a:moveTo>
                    <a:pt x="487" y="0"/>
                  </a:moveTo>
                  <a:cubicBezTo>
                    <a:pt x="1" y="0"/>
                    <a:pt x="1" y="760"/>
                    <a:pt x="487" y="760"/>
                  </a:cubicBezTo>
                  <a:cubicBezTo>
                    <a:pt x="973" y="760"/>
                    <a:pt x="973" y="0"/>
                    <a:pt x="4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38"/>
            <p:cNvSpPr/>
            <p:nvPr/>
          </p:nvSpPr>
          <p:spPr>
            <a:xfrm>
              <a:off x="8411650" y="589225"/>
              <a:ext cx="250800" cy="269500"/>
            </a:xfrm>
            <a:custGeom>
              <a:avLst/>
              <a:gdLst/>
              <a:ahLst/>
              <a:cxnLst/>
              <a:rect l="l" t="t" r="r" b="b"/>
              <a:pathLst>
                <a:path w="10032" h="10780" extrusionOk="0">
                  <a:moveTo>
                    <a:pt x="3973" y="0"/>
                  </a:moveTo>
                  <a:cubicBezTo>
                    <a:pt x="3313" y="0"/>
                    <a:pt x="2656" y="154"/>
                    <a:pt x="2068" y="485"/>
                  </a:cubicBezTo>
                  <a:cubicBezTo>
                    <a:pt x="730" y="1244"/>
                    <a:pt x="61" y="2703"/>
                    <a:pt x="31" y="4193"/>
                  </a:cubicBezTo>
                  <a:cubicBezTo>
                    <a:pt x="1" y="6290"/>
                    <a:pt x="1034" y="8509"/>
                    <a:pt x="2706" y="9786"/>
                  </a:cubicBezTo>
                  <a:cubicBezTo>
                    <a:pt x="3581" y="10463"/>
                    <a:pt x="4617" y="10780"/>
                    <a:pt x="5630" y="10780"/>
                  </a:cubicBezTo>
                  <a:cubicBezTo>
                    <a:pt x="7887" y="10780"/>
                    <a:pt x="10031" y="9208"/>
                    <a:pt x="10031" y="6564"/>
                  </a:cubicBezTo>
                  <a:cubicBezTo>
                    <a:pt x="10031" y="4345"/>
                    <a:pt x="8420" y="1670"/>
                    <a:pt x="6414" y="697"/>
                  </a:cubicBezTo>
                  <a:cubicBezTo>
                    <a:pt x="6323" y="637"/>
                    <a:pt x="6201" y="576"/>
                    <a:pt x="6110" y="545"/>
                  </a:cubicBezTo>
                  <a:cubicBezTo>
                    <a:pt x="5453" y="193"/>
                    <a:pt x="4710" y="0"/>
                    <a:pt x="39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38"/>
            <p:cNvSpPr/>
            <p:nvPr/>
          </p:nvSpPr>
          <p:spPr>
            <a:xfrm rot="-5400000" flipH="1">
              <a:off x="8363795" y="153171"/>
              <a:ext cx="809557" cy="664835"/>
            </a:xfrm>
            <a:custGeom>
              <a:avLst/>
              <a:gdLst/>
              <a:ahLst/>
              <a:cxnLst/>
              <a:rect l="l" t="t" r="r" b="b"/>
              <a:pathLst>
                <a:path w="42463" h="34872" extrusionOk="0">
                  <a:moveTo>
                    <a:pt x="5660" y="0"/>
                  </a:moveTo>
                  <a:cubicBezTo>
                    <a:pt x="4726" y="0"/>
                    <a:pt x="3803" y="385"/>
                    <a:pt x="2888" y="1255"/>
                  </a:cubicBezTo>
                  <a:cubicBezTo>
                    <a:pt x="365" y="4720"/>
                    <a:pt x="0" y="15359"/>
                    <a:pt x="1246" y="20860"/>
                  </a:cubicBezTo>
                  <a:cubicBezTo>
                    <a:pt x="2128" y="24751"/>
                    <a:pt x="6566" y="29158"/>
                    <a:pt x="9757" y="31225"/>
                  </a:cubicBezTo>
                  <a:cubicBezTo>
                    <a:pt x="13135" y="33383"/>
                    <a:pt x="17561" y="34871"/>
                    <a:pt x="21984" y="34871"/>
                  </a:cubicBezTo>
                  <a:cubicBezTo>
                    <a:pt x="25164" y="34871"/>
                    <a:pt x="28341" y="34102"/>
                    <a:pt x="31125" y="32259"/>
                  </a:cubicBezTo>
                  <a:cubicBezTo>
                    <a:pt x="34134" y="30253"/>
                    <a:pt x="42463" y="23566"/>
                    <a:pt x="31216" y="23201"/>
                  </a:cubicBezTo>
                  <a:cubicBezTo>
                    <a:pt x="20751" y="22851"/>
                    <a:pt x="12858" y="0"/>
                    <a:pt x="566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38"/>
            <p:cNvSpPr/>
            <p:nvPr/>
          </p:nvSpPr>
          <p:spPr>
            <a:xfrm rot="2700000" flipH="1">
              <a:off x="8485141" y="1057422"/>
              <a:ext cx="622178" cy="361472"/>
            </a:xfrm>
            <a:custGeom>
              <a:avLst/>
              <a:gdLst/>
              <a:ahLst/>
              <a:cxnLst/>
              <a:rect l="l" t="t" r="r" b="b"/>
              <a:pathLst>
                <a:path w="33953" h="19726" extrusionOk="0">
                  <a:moveTo>
                    <a:pt x="20051" y="0"/>
                  </a:moveTo>
                  <a:cubicBezTo>
                    <a:pt x="17303" y="0"/>
                    <a:pt x="14567" y="691"/>
                    <a:pt x="12310" y="2144"/>
                  </a:cubicBezTo>
                  <a:lnTo>
                    <a:pt x="12280" y="2144"/>
                  </a:lnTo>
                  <a:cubicBezTo>
                    <a:pt x="10973" y="2813"/>
                    <a:pt x="9757" y="3694"/>
                    <a:pt x="8450" y="4332"/>
                  </a:cubicBezTo>
                  <a:cubicBezTo>
                    <a:pt x="6778" y="5123"/>
                    <a:pt x="4955" y="5609"/>
                    <a:pt x="3344" y="6460"/>
                  </a:cubicBezTo>
                  <a:cubicBezTo>
                    <a:pt x="1125" y="7615"/>
                    <a:pt x="0" y="9956"/>
                    <a:pt x="91" y="12387"/>
                  </a:cubicBezTo>
                  <a:cubicBezTo>
                    <a:pt x="182" y="14788"/>
                    <a:pt x="1398" y="17251"/>
                    <a:pt x="3465" y="18497"/>
                  </a:cubicBezTo>
                  <a:cubicBezTo>
                    <a:pt x="4992" y="19419"/>
                    <a:pt x="6693" y="19726"/>
                    <a:pt x="8422" y="19726"/>
                  </a:cubicBezTo>
                  <a:cubicBezTo>
                    <a:pt x="9996" y="19726"/>
                    <a:pt x="11593" y="19471"/>
                    <a:pt x="13101" y="19196"/>
                  </a:cubicBezTo>
                  <a:cubicBezTo>
                    <a:pt x="15178" y="18807"/>
                    <a:pt x="17244" y="18704"/>
                    <a:pt x="19320" y="18704"/>
                  </a:cubicBezTo>
                  <a:cubicBezTo>
                    <a:pt x="20494" y="18704"/>
                    <a:pt x="21672" y="18737"/>
                    <a:pt x="22858" y="18770"/>
                  </a:cubicBezTo>
                  <a:cubicBezTo>
                    <a:pt x="22962" y="18772"/>
                    <a:pt x="23066" y="18773"/>
                    <a:pt x="23170" y="18773"/>
                  </a:cubicBezTo>
                  <a:cubicBezTo>
                    <a:pt x="26243" y="18773"/>
                    <a:pt x="29089" y="17889"/>
                    <a:pt x="30882" y="15214"/>
                  </a:cubicBezTo>
                  <a:cubicBezTo>
                    <a:pt x="33952" y="10655"/>
                    <a:pt x="32402" y="4454"/>
                    <a:pt x="27630" y="1870"/>
                  </a:cubicBezTo>
                  <a:cubicBezTo>
                    <a:pt x="25374" y="645"/>
                    <a:pt x="22707" y="0"/>
                    <a:pt x="2005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38"/>
            <p:cNvSpPr/>
            <p:nvPr/>
          </p:nvSpPr>
          <p:spPr>
            <a:xfrm>
              <a:off x="7733613" y="80800"/>
              <a:ext cx="356925" cy="287900"/>
            </a:xfrm>
            <a:custGeom>
              <a:avLst/>
              <a:gdLst/>
              <a:ahLst/>
              <a:cxnLst/>
              <a:rect l="l" t="t" r="r" b="b"/>
              <a:pathLst>
                <a:path w="14277" h="11516" extrusionOk="0">
                  <a:moveTo>
                    <a:pt x="6159" y="0"/>
                  </a:moveTo>
                  <a:cubicBezTo>
                    <a:pt x="5795" y="0"/>
                    <a:pt x="5431" y="54"/>
                    <a:pt x="5077" y="155"/>
                  </a:cubicBezTo>
                  <a:cubicBezTo>
                    <a:pt x="3253" y="489"/>
                    <a:pt x="1855" y="1918"/>
                    <a:pt x="1247" y="3742"/>
                  </a:cubicBezTo>
                  <a:cubicBezTo>
                    <a:pt x="1" y="7572"/>
                    <a:pt x="3071" y="10702"/>
                    <a:pt x="6627" y="11371"/>
                  </a:cubicBezTo>
                  <a:cubicBezTo>
                    <a:pt x="7121" y="11467"/>
                    <a:pt x="7624" y="11515"/>
                    <a:pt x="8125" y="11515"/>
                  </a:cubicBezTo>
                  <a:cubicBezTo>
                    <a:pt x="11263" y="11515"/>
                    <a:pt x="14277" y="9635"/>
                    <a:pt x="13831" y="5991"/>
                  </a:cubicBezTo>
                  <a:cubicBezTo>
                    <a:pt x="13588" y="4167"/>
                    <a:pt x="12585" y="2465"/>
                    <a:pt x="10943" y="1523"/>
                  </a:cubicBezTo>
                  <a:cubicBezTo>
                    <a:pt x="10366" y="1189"/>
                    <a:pt x="9727" y="976"/>
                    <a:pt x="9089" y="793"/>
                  </a:cubicBezTo>
                  <a:cubicBezTo>
                    <a:pt x="8603" y="611"/>
                    <a:pt x="8147" y="459"/>
                    <a:pt x="7661" y="337"/>
                  </a:cubicBezTo>
                  <a:cubicBezTo>
                    <a:pt x="7181" y="107"/>
                    <a:pt x="6670" y="0"/>
                    <a:pt x="615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38"/>
            <p:cNvSpPr/>
            <p:nvPr/>
          </p:nvSpPr>
          <p:spPr>
            <a:xfrm rot="2700000" flipH="1">
              <a:off x="7182105" y="216854"/>
              <a:ext cx="365048" cy="212085"/>
            </a:xfrm>
            <a:custGeom>
              <a:avLst/>
              <a:gdLst/>
              <a:ahLst/>
              <a:cxnLst/>
              <a:rect l="l" t="t" r="r" b="b"/>
              <a:pathLst>
                <a:path w="33953" h="19726" extrusionOk="0">
                  <a:moveTo>
                    <a:pt x="20051" y="0"/>
                  </a:moveTo>
                  <a:cubicBezTo>
                    <a:pt x="17303" y="0"/>
                    <a:pt x="14567" y="691"/>
                    <a:pt x="12310" y="2144"/>
                  </a:cubicBezTo>
                  <a:lnTo>
                    <a:pt x="12280" y="2144"/>
                  </a:lnTo>
                  <a:cubicBezTo>
                    <a:pt x="10973" y="2813"/>
                    <a:pt x="9757" y="3694"/>
                    <a:pt x="8450" y="4332"/>
                  </a:cubicBezTo>
                  <a:cubicBezTo>
                    <a:pt x="6778" y="5123"/>
                    <a:pt x="4955" y="5609"/>
                    <a:pt x="3344" y="6460"/>
                  </a:cubicBezTo>
                  <a:cubicBezTo>
                    <a:pt x="1125" y="7615"/>
                    <a:pt x="0" y="9956"/>
                    <a:pt x="91" y="12387"/>
                  </a:cubicBezTo>
                  <a:cubicBezTo>
                    <a:pt x="182" y="14788"/>
                    <a:pt x="1398" y="17251"/>
                    <a:pt x="3465" y="18497"/>
                  </a:cubicBezTo>
                  <a:cubicBezTo>
                    <a:pt x="4992" y="19419"/>
                    <a:pt x="6693" y="19726"/>
                    <a:pt x="8422" y="19726"/>
                  </a:cubicBezTo>
                  <a:cubicBezTo>
                    <a:pt x="9996" y="19726"/>
                    <a:pt x="11593" y="19471"/>
                    <a:pt x="13101" y="19196"/>
                  </a:cubicBezTo>
                  <a:cubicBezTo>
                    <a:pt x="15178" y="18807"/>
                    <a:pt x="17244" y="18704"/>
                    <a:pt x="19320" y="18704"/>
                  </a:cubicBezTo>
                  <a:cubicBezTo>
                    <a:pt x="20494" y="18704"/>
                    <a:pt x="21672" y="18737"/>
                    <a:pt x="22858" y="18770"/>
                  </a:cubicBezTo>
                  <a:cubicBezTo>
                    <a:pt x="22962" y="18772"/>
                    <a:pt x="23066" y="18773"/>
                    <a:pt x="23170" y="18773"/>
                  </a:cubicBezTo>
                  <a:cubicBezTo>
                    <a:pt x="26243" y="18773"/>
                    <a:pt x="29089" y="17889"/>
                    <a:pt x="30882" y="15214"/>
                  </a:cubicBezTo>
                  <a:cubicBezTo>
                    <a:pt x="33952" y="10655"/>
                    <a:pt x="32402" y="4454"/>
                    <a:pt x="27630" y="1870"/>
                  </a:cubicBezTo>
                  <a:cubicBezTo>
                    <a:pt x="25374" y="645"/>
                    <a:pt x="22707" y="0"/>
                    <a:pt x="200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5" Type="http://schemas.openxmlformats.org/officeDocument/2006/relationships/slideLayout" Target="../slideLayouts/slideLayout5.xml" /><Relationship Id="rId4" Type="http://schemas.openxmlformats.org/officeDocument/2006/relationships/slideLayout" Target="../slideLayouts/slideLayout4.xml" /><Relationship Id="rId9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lack Han Sans"/>
              <a:buNone/>
              <a:defRPr sz="3200">
                <a:solidFill>
                  <a:schemeClr val="dk1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lack Han Sans"/>
              <a:buNone/>
              <a:defRPr sz="3200">
                <a:solidFill>
                  <a:schemeClr val="dk1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lack Han Sans"/>
              <a:buNone/>
              <a:defRPr sz="3200">
                <a:solidFill>
                  <a:schemeClr val="dk1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lack Han Sans"/>
              <a:buNone/>
              <a:defRPr sz="3200">
                <a:solidFill>
                  <a:schemeClr val="dk1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lack Han Sans"/>
              <a:buNone/>
              <a:defRPr sz="3200">
                <a:solidFill>
                  <a:schemeClr val="dk1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lack Han Sans"/>
              <a:buNone/>
              <a:defRPr sz="3200">
                <a:solidFill>
                  <a:schemeClr val="dk1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lack Han Sans"/>
              <a:buNone/>
              <a:defRPr sz="3200">
                <a:solidFill>
                  <a:schemeClr val="dk1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lack Han Sans"/>
              <a:buNone/>
              <a:defRPr sz="3200">
                <a:solidFill>
                  <a:schemeClr val="dk1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lack Han Sans"/>
              <a:buNone/>
              <a:defRPr sz="3200">
                <a:solidFill>
                  <a:schemeClr val="dk1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Krub"/>
              <a:buChar char="●"/>
              <a:defRPr sz="1800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Char char="○"/>
              <a:defRPr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Char char="■"/>
              <a:defRPr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Char char="●"/>
              <a:defRPr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Char char="○"/>
              <a:defRPr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Char char="■"/>
              <a:defRPr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Char char="●"/>
              <a:defRPr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Char char="○"/>
              <a:defRPr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Char char="■"/>
              <a:defRPr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8" r:id="rId4"/>
    <p:sldLayoutId id="2147483660" r:id="rId5"/>
    <p:sldLayoutId id="2147483681" r:id="rId6"/>
    <p:sldLayoutId id="2147483683" r:id="rId7"/>
    <p:sldLayoutId id="2147483684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8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Relationship Id="rId4" Type="http://schemas.microsoft.com/office/2007/relationships/hdphoto" Target="../media/hdphoto1.wdp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5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3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5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80;p41">
            <a:extLst>
              <a:ext uri="{FF2B5EF4-FFF2-40B4-BE49-F238E27FC236}">
                <a16:creationId xmlns:a16="http://schemas.microsoft.com/office/drawing/2014/main" id="{1323FEA2-C1C0-4708-9C3F-B41424741EAD}"/>
              </a:ext>
            </a:extLst>
          </p:cNvPr>
          <p:cNvSpPr txBox="1">
            <a:spLocks/>
          </p:cNvSpPr>
          <p:nvPr/>
        </p:nvSpPr>
        <p:spPr>
          <a:xfrm>
            <a:off x="532062" y="1570194"/>
            <a:ext cx="8079876" cy="261426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MX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</a:t>
            </a:r>
          </a:p>
          <a:p>
            <a:pPr algn="ctr"/>
            <a:r>
              <a:rPr lang="es-MX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Licenciatura en educación preescolar</a:t>
            </a:r>
          </a:p>
          <a:p>
            <a:pPr algn="ctr">
              <a:lnSpc>
                <a:spcPct val="150000"/>
              </a:lnSpc>
            </a:pPr>
            <a:r>
              <a:rPr lang="es-MX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sujeto y su formación profesional</a:t>
            </a:r>
          </a:p>
          <a:p>
            <a:pPr algn="ctr">
              <a:lnSpc>
                <a:spcPct val="150000"/>
              </a:lnSpc>
            </a:pPr>
            <a:r>
              <a:rPr lang="es-MX" sz="1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Unidad III:</a:t>
            </a:r>
          </a:p>
          <a:p>
            <a:pPr algn="ctr">
              <a:lnSpc>
                <a:spcPct val="150000"/>
              </a:lnSpc>
            </a:pPr>
            <a:r>
              <a:rPr lang="es-MX" sz="1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DOCENTE QUE QUEREMOS: ENTRE LA POLÍTICA EDUCATIVA Y LAS CONDICIONES DE FORMACIÓN  Y DESARROLLO PROFESIONAL</a:t>
            </a:r>
          </a:p>
          <a:p>
            <a:pPr algn="ctr">
              <a:lnSpc>
                <a:spcPct val="150000"/>
              </a:lnSpc>
            </a:pPr>
            <a:r>
              <a:rPr lang="es-MX" sz="1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Competencias: </a:t>
            </a:r>
          </a:p>
          <a:p>
            <a:pPr marL="171450" indent="-1714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 recursos de la investigación educativa para enriquecer su practica profesional, expresando su interés por el conocimiento, ciencia y la mejora de la educación.</a:t>
            </a:r>
          </a:p>
          <a:p>
            <a:pPr marL="171450" indent="-17145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Actúa de manera ética ante la diversidad de situaciones que se presentan en la practica</a:t>
            </a:r>
          </a:p>
          <a:p>
            <a:pPr algn="ctr">
              <a:lnSpc>
                <a:spcPct val="150000"/>
              </a:lnSpc>
            </a:pPr>
            <a:r>
              <a:rPr lang="es-MX" sz="1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Alumnas: </a:t>
            </a:r>
          </a:p>
          <a:p>
            <a:pPr algn="ctr"/>
            <a:r>
              <a:rPr lang="es-MX" sz="1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Liliana Aracely Esquivel Orozco #4</a:t>
            </a:r>
          </a:p>
          <a:p>
            <a:pPr algn="ctr"/>
            <a:r>
              <a:rPr lang="es-MX" sz="1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Lesly Itzel Salazar López #21</a:t>
            </a:r>
          </a:p>
          <a:p>
            <a:pPr algn="ctr"/>
            <a:r>
              <a:rPr lang="es-MX" sz="1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Tamara Gpe. Sansores Robles #23</a:t>
            </a:r>
          </a:p>
          <a:p>
            <a:pPr algn="ctr"/>
            <a:r>
              <a:rPr lang="es-MX" sz="1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Grado y sección: 1° “D”</a:t>
            </a:r>
          </a:p>
          <a:p>
            <a:pPr algn="ctr"/>
            <a:endParaRPr lang="es-MX" sz="12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Docente: Graciano Montoya Hoyos</a:t>
            </a:r>
          </a:p>
          <a:p>
            <a:pPr algn="ctr"/>
            <a:endParaRPr lang="es-MX" sz="3600" b="1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n 2" descr="Un conjunto de letras negras en un fondo negro&#10;&#10;Descripción generada automáticamente con confianza media">
            <a:extLst>
              <a:ext uri="{FF2B5EF4-FFF2-40B4-BE49-F238E27FC236}">
                <a16:creationId xmlns:a16="http://schemas.microsoft.com/office/drawing/2014/main" id="{534A8F91-DC66-4696-85CB-8BFCE8CC68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3" r="18462" b="8912"/>
          <a:stretch/>
        </p:blipFill>
        <p:spPr bwMode="auto">
          <a:xfrm>
            <a:off x="532062" y="108432"/>
            <a:ext cx="1160153" cy="146176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49" name=" 1">
            <a:extLst>
              <a:ext uri="{FF2B5EF4-FFF2-40B4-BE49-F238E27FC236}">
                <a16:creationId xmlns:a16="http://schemas.microsoft.com/office/drawing/2014/main" id="{62252F65-65AE-EE43-B3F7-55DC2FE17F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775" cy="10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9208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" name="Google Shape;1180;p41"/>
          <p:cNvSpPr txBox="1">
            <a:spLocks noGrp="1"/>
          </p:cNvSpPr>
          <p:nvPr>
            <p:ph type="ctrTitle"/>
          </p:nvPr>
        </p:nvSpPr>
        <p:spPr>
          <a:xfrm>
            <a:off x="532062" y="1468634"/>
            <a:ext cx="8079876" cy="13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600" dirty="0">
                <a:solidFill>
                  <a:schemeClr val="accent3"/>
                </a:solidFill>
                <a:latin typeface="Elephant" panose="02020904090505020303" pitchFamily="18" charset="0"/>
              </a:rPr>
              <a:t>Los gajes del oficio: enseñanza, pedagogía y formación </a:t>
            </a:r>
            <a:endParaRPr sz="4800" dirty="0">
              <a:solidFill>
                <a:schemeClr val="accent3"/>
              </a:solidFill>
              <a:latin typeface="Elephant" panose="02020904090505020303" pitchFamily="18" charset="0"/>
            </a:endParaRPr>
          </a:p>
        </p:txBody>
      </p:sp>
      <p:sp>
        <p:nvSpPr>
          <p:cNvPr id="1182" name="Google Shape;1182;p41"/>
          <p:cNvSpPr txBox="1">
            <a:spLocks noGrp="1"/>
          </p:cNvSpPr>
          <p:nvPr>
            <p:ph type="subTitle" idx="2"/>
          </p:nvPr>
        </p:nvSpPr>
        <p:spPr>
          <a:xfrm>
            <a:off x="713250" y="2710891"/>
            <a:ext cx="7717500" cy="44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s-MX" sz="2400" dirty="0">
                <a:solidFill>
                  <a:srgbClr val="3B8085"/>
                </a:solidFill>
                <a:latin typeface="Elephant" panose="02020904090505020303" pitchFamily="18" charset="0"/>
              </a:rPr>
              <a:t>Capitulo 4: La maestra modelo y el modelo de maestra</a:t>
            </a:r>
            <a:endParaRPr sz="2400" dirty="0">
              <a:solidFill>
                <a:srgbClr val="3B8085"/>
              </a:solidFill>
              <a:latin typeface="Elephant" panose="02020904090505020303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Google Shape;1187;p42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Elephant" panose="02020904090505020303" pitchFamily="18" charset="0"/>
              </a:rPr>
              <a:t>La herencia</a:t>
            </a:r>
            <a:endParaRPr dirty="0">
              <a:latin typeface="Elephant" panose="02020904090505020303" pitchFamily="18" charset="0"/>
            </a:endParaRPr>
          </a:p>
        </p:txBody>
      </p:sp>
      <p:sp>
        <p:nvSpPr>
          <p:cNvPr id="1188" name="Google Shape;1188;p42"/>
          <p:cNvSpPr txBox="1">
            <a:spLocks noGrp="1"/>
          </p:cNvSpPr>
          <p:nvPr>
            <p:ph type="body" idx="1"/>
          </p:nvPr>
        </p:nvSpPr>
        <p:spPr>
          <a:xfrm>
            <a:off x="713225" y="1332515"/>
            <a:ext cx="7717500" cy="247846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s-MX" sz="1800" dirty="0">
                <a:solidFill>
                  <a:schemeClr val="tx1"/>
                </a:solidFill>
              </a:rPr>
              <a:t>Origen del sistema educativo formal, un modelo que parecía constituir una estrategia útil y efectiva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s-MX" sz="1800" dirty="0">
                <a:solidFill>
                  <a:schemeClr val="tx1"/>
                </a:solidFill>
              </a:rPr>
              <a:t>Los futuros docentes formados en el seno de la institución normalizada 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s-MX" sz="1800" dirty="0">
                <a:solidFill>
                  <a:schemeClr val="tx1"/>
                </a:solidFill>
              </a:rPr>
              <a:t>Las cualidades del maestro son referidas al ser y hacer se conjugan en </a:t>
            </a:r>
            <a:r>
              <a:rPr lang="es-MX" sz="1800" b="1" dirty="0">
                <a:solidFill>
                  <a:schemeClr val="tx1"/>
                </a:solidFill>
              </a:rPr>
              <a:t>modelo esperado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s-MX" sz="1800" dirty="0">
                <a:solidFill>
                  <a:schemeClr val="tx1"/>
                </a:solidFill>
              </a:rPr>
              <a:t>El docente es aquel que es capaz de imponerse ante sus alumnos y como un modelo ante otro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sz="1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La Educación, La Escuela, Institución Educativa imagen png - imagen  transparente descarga gratuita">
            <a:extLst>
              <a:ext uri="{FF2B5EF4-FFF2-40B4-BE49-F238E27FC236}">
                <a16:creationId xmlns:a16="http://schemas.microsoft.com/office/drawing/2014/main" id="{D2099FA1-DAE8-4452-BEF1-F066517427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0964" y="3519376"/>
            <a:ext cx="3542071" cy="1804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Google Shape;1187;p42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Elephant" panose="02020904090505020303" pitchFamily="18" charset="0"/>
              </a:rPr>
              <a:t>La herencia</a:t>
            </a:r>
            <a:endParaRPr dirty="0">
              <a:latin typeface="Elephant" panose="02020904090505020303" pitchFamily="18" charset="0"/>
            </a:endParaRPr>
          </a:p>
        </p:txBody>
      </p:sp>
      <p:sp>
        <p:nvSpPr>
          <p:cNvPr id="1188" name="Google Shape;1188;p42"/>
          <p:cNvSpPr txBox="1">
            <a:spLocks noGrp="1"/>
          </p:cNvSpPr>
          <p:nvPr>
            <p:ph type="body" idx="1"/>
          </p:nvPr>
        </p:nvSpPr>
        <p:spPr>
          <a:xfrm>
            <a:off x="713250" y="1478676"/>
            <a:ext cx="7717500" cy="218614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s-MX" sz="1600" dirty="0">
                <a:solidFill>
                  <a:schemeClr val="tx1"/>
                </a:solidFill>
              </a:rPr>
              <a:t>¿Cómo debía ser el maestro modelo?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lang="es-MX" sz="1600" dirty="0">
              <a:solidFill>
                <a:schemeClr val="tx1"/>
              </a:solidFill>
            </a:endParaRPr>
          </a:p>
          <a:p>
            <a:pPr marL="28575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tx1"/>
                </a:solidFill>
              </a:rPr>
              <a:t>Debía portar convicción o creencia suficiente en su obra, creando la función de la educación básica </a:t>
            </a:r>
          </a:p>
          <a:p>
            <a:pPr marL="28575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tx1"/>
                </a:solidFill>
              </a:rPr>
              <a:t>Los maestros deben actuar de determinada manera dentro y fuera de la escuela</a:t>
            </a:r>
          </a:p>
          <a:p>
            <a:pPr marL="28575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tx1"/>
                </a:solidFill>
              </a:rPr>
              <a:t>Debe poseer una presencia correcta, buenos modales, hábitos, forma de vida, etc. </a:t>
            </a:r>
          </a:p>
          <a:p>
            <a:pPr marL="285750" lvl="0" indent="-28575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tx1"/>
                </a:solidFill>
              </a:rPr>
              <a:t>Obediente, modelo y respetuoso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lang="es-MX" sz="160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051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1187;p42">
            <a:extLst>
              <a:ext uri="{FF2B5EF4-FFF2-40B4-BE49-F238E27FC236}">
                <a16:creationId xmlns:a16="http://schemas.microsoft.com/office/drawing/2014/main" id="{22A4B11A-6C12-4084-B5EE-CC5C7B7B80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Elephant" panose="02020904090505020303" pitchFamily="18" charset="0"/>
              </a:rPr>
              <a:t>Los aportes</a:t>
            </a:r>
            <a:endParaRPr dirty="0">
              <a:latin typeface="Elephant" panose="02020904090505020303" pitchFamily="18" charset="0"/>
            </a:endParaRPr>
          </a:p>
        </p:txBody>
      </p:sp>
      <p:sp>
        <p:nvSpPr>
          <p:cNvPr id="33" name="Google Shape;1188;p42">
            <a:extLst>
              <a:ext uri="{FF2B5EF4-FFF2-40B4-BE49-F238E27FC236}">
                <a16:creationId xmlns:a16="http://schemas.microsoft.com/office/drawing/2014/main" id="{EE9F015F-4946-4820-9BED-D006FF7082BD}"/>
              </a:ext>
            </a:extLst>
          </p:cNvPr>
          <p:cNvSpPr txBox="1">
            <a:spLocks/>
          </p:cNvSpPr>
          <p:nvPr/>
        </p:nvSpPr>
        <p:spPr>
          <a:xfrm>
            <a:off x="713225" y="121556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None/>
              <a:defRPr sz="1600" b="0" i="0" u="none" strike="noStrike" cap="none">
                <a:solidFill>
                  <a:schemeClr val="accent3"/>
                </a:solidFill>
                <a:latin typeface="Krub Medium"/>
                <a:ea typeface="Krub Medium"/>
                <a:cs typeface="Krub Medium"/>
                <a:sym typeface="Krub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None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None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None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None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None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None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None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rub"/>
              <a:buNone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9pPr>
          </a:lstStyle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s-MX" b="1" dirty="0">
                <a:solidFill>
                  <a:srgbClr val="3B8085"/>
                </a:solidFill>
              </a:rPr>
              <a:t>¿Por qué no recurrir a modelos?, ¿Es contra producente copiar y repetir?, ¿Por qué no aprender de las obras y haceres/saberes de otros?</a:t>
            </a:r>
          </a:p>
        </p:txBody>
      </p:sp>
      <p:sp>
        <p:nvSpPr>
          <p:cNvPr id="34" name="Google Shape;1198;p43">
            <a:extLst>
              <a:ext uri="{FF2B5EF4-FFF2-40B4-BE49-F238E27FC236}">
                <a16:creationId xmlns:a16="http://schemas.microsoft.com/office/drawing/2014/main" id="{9DEA29F2-762F-4842-B464-9FD9C7020D51}"/>
              </a:ext>
            </a:extLst>
          </p:cNvPr>
          <p:cNvSpPr/>
          <p:nvPr/>
        </p:nvSpPr>
        <p:spPr>
          <a:xfrm>
            <a:off x="416584" y="1781981"/>
            <a:ext cx="1010199" cy="783847"/>
          </a:xfrm>
          <a:custGeom>
            <a:avLst/>
            <a:gdLst/>
            <a:ahLst/>
            <a:cxnLst/>
            <a:rect l="l" t="t" r="r" b="b"/>
            <a:pathLst>
              <a:path w="8815" h="6840" extrusionOk="0">
                <a:moveTo>
                  <a:pt x="4408" y="1"/>
                </a:moveTo>
                <a:cubicBezTo>
                  <a:pt x="31" y="1"/>
                  <a:pt x="0" y="6840"/>
                  <a:pt x="4408" y="6840"/>
                </a:cubicBezTo>
                <a:cubicBezTo>
                  <a:pt x="8815" y="6840"/>
                  <a:pt x="8815" y="1"/>
                  <a:pt x="440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1199;p43">
            <a:extLst>
              <a:ext uri="{FF2B5EF4-FFF2-40B4-BE49-F238E27FC236}">
                <a16:creationId xmlns:a16="http://schemas.microsoft.com/office/drawing/2014/main" id="{671AAA58-ADA5-46E6-A18F-DD22BCC86DAC}"/>
              </a:ext>
            </a:extLst>
          </p:cNvPr>
          <p:cNvSpPr txBox="1">
            <a:spLocks/>
          </p:cNvSpPr>
          <p:nvPr/>
        </p:nvSpPr>
        <p:spPr>
          <a:xfrm>
            <a:off x="583583" y="1992704"/>
            <a:ext cx="676200" cy="36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1800" b="1" dirty="0">
                <a:solidFill>
                  <a:srgbClr val="FFA381"/>
                </a:solidFill>
                <a:latin typeface="Elephant" panose="02020904090505020303" pitchFamily="18" charset="0"/>
                <a:ea typeface="Black Han Sans" panose="020B0604020202020204" charset="-127"/>
              </a:rPr>
              <a:t>01</a:t>
            </a:r>
          </a:p>
        </p:txBody>
      </p:sp>
      <p:sp>
        <p:nvSpPr>
          <p:cNvPr id="36" name="Google Shape;1188;p42">
            <a:extLst>
              <a:ext uri="{FF2B5EF4-FFF2-40B4-BE49-F238E27FC236}">
                <a16:creationId xmlns:a16="http://schemas.microsoft.com/office/drawing/2014/main" id="{FB2CCD23-4A88-4062-8280-14CBE5035A48}"/>
              </a:ext>
            </a:extLst>
          </p:cNvPr>
          <p:cNvSpPr txBox="1">
            <a:spLocks/>
          </p:cNvSpPr>
          <p:nvPr/>
        </p:nvSpPr>
        <p:spPr>
          <a:xfrm>
            <a:off x="1386998" y="1836622"/>
            <a:ext cx="7717500" cy="106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Krub Medium"/>
              <a:buAutoNum type="arabicPeriod"/>
              <a:defRPr sz="12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9pPr>
          </a:lstStyle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s-MX" sz="1600" dirty="0">
                <a:solidFill>
                  <a:schemeClr val="tx1"/>
                </a:solidFill>
              </a:rPr>
              <a:t>Al aprender algo se comunica, altera, interpreta y traduce. Los modelos son herramientas que aportan información  al proceso de la educación.</a:t>
            </a:r>
          </a:p>
        </p:txBody>
      </p:sp>
      <p:sp>
        <p:nvSpPr>
          <p:cNvPr id="37" name="Google Shape;1198;p43">
            <a:extLst>
              <a:ext uri="{FF2B5EF4-FFF2-40B4-BE49-F238E27FC236}">
                <a16:creationId xmlns:a16="http://schemas.microsoft.com/office/drawing/2014/main" id="{291BDBFB-EACB-4109-A21F-1F3A0D0DF841}"/>
              </a:ext>
            </a:extLst>
          </p:cNvPr>
          <p:cNvSpPr/>
          <p:nvPr/>
        </p:nvSpPr>
        <p:spPr>
          <a:xfrm>
            <a:off x="396692" y="2740320"/>
            <a:ext cx="1010199" cy="783847"/>
          </a:xfrm>
          <a:custGeom>
            <a:avLst/>
            <a:gdLst/>
            <a:ahLst/>
            <a:cxnLst/>
            <a:rect l="l" t="t" r="r" b="b"/>
            <a:pathLst>
              <a:path w="8815" h="6840" extrusionOk="0">
                <a:moveTo>
                  <a:pt x="4408" y="1"/>
                </a:moveTo>
                <a:cubicBezTo>
                  <a:pt x="31" y="1"/>
                  <a:pt x="0" y="6840"/>
                  <a:pt x="4408" y="6840"/>
                </a:cubicBezTo>
                <a:cubicBezTo>
                  <a:pt x="8815" y="6840"/>
                  <a:pt x="8815" y="1"/>
                  <a:pt x="440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1199;p43">
            <a:extLst>
              <a:ext uri="{FF2B5EF4-FFF2-40B4-BE49-F238E27FC236}">
                <a16:creationId xmlns:a16="http://schemas.microsoft.com/office/drawing/2014/main" id="{EB71B540-0361-4984-BAEB-4E24CAA4ACAE}"/>
              </a:ext>
            </a:extLst>
          </p:cNvPr>
          <p:cNvSpPr txBox="1">
            <a:spLocks/>
          </p:cNvSpPr>
          <p:nvPr/>
        </p:nvSpPr>
        <p:spPr>
          <a:xfrm>
            <a:off x="563691" y="2967684"/>
            <a:ext cx="676200" cy="36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1800" b="1" dirty="0">
                <a:solidFill>
                  <a:srgbClr val="FFA381"/>
                </a:solidFill>
                <a:latin typeface="Elephant" panose="02020904090505020303" pitchFamily="18" charset="0"/>
                <a:ea typeface="Black Han Sans" panose="020B0604020202020204" charset="-127"/>
              </a:rPr>
              <a:t>02</a:t>
            </a:r>
          </a:p>
        </p:txBody>
      </p:sp>
      <p:sp>
        <p:nvSpPr>
          <p:cNvPr id="39" name="Google Shape;1188;p42">
            <a:extLst>
              <a:ext uri="{FF2B5EF4-FFF2-40B4-BE49-F238E27FC236}">
                <a16:creationId xmlns:a16="http://schemas.microsoft.com/office/drawing/2014/main" id="{850E1382-F738-4B07-8CE1-A4AD87C37DDC}"/>
              </a:ext>
            </a:extLst>
          </p:cNvPr>
          <p:cNvSpPr txBox="1">
            <a:spLocks/>
          </p:cNvSpPr>
          <p:nvPr/>
        </p:nvSpPr>
        <p:spPr>
          <a:xfrm>
            <a:off x="1386998" y="2670809"/>
            <a:ext cx="7717500" cy="106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Krub Medium"/>
              <a:buAutoNum type="arabicPeriod"/>
              <a:defRPr sz="12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9pPr>
          </a:lstStyle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s-MX" sz="1600" dirty="0">
                <a:solidFill>
                  <a:schemeClr val="tx1"/>
                </a:solidFill>
              </a:rPr>
              <a:t>Existe una gran diferencia entre copiar o imitar para convertirse en lo que el otro es, y otra cosa es imitar con la intención de solucionar algún problema.</a:t>
            </a:r>
          </a:p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s-MX" sz="1600" dirty="0">
                <a:solidFill>
                  <a:schemeClr val="tx1"/>
                </a:solidFill>
              </a:rPr>
              <a:t>Jacques Ranciere: “decir lo propio con palabras de otro”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9AB6D4A-E994-4741-92F2-8FFA2536A6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3478"/>
          <a:stretch/>
        </p:blipFill>
        <p:spPr>
          <a:xfrm>
            <a:off x="3039693" y="3504996"/>
            <a:ext cx="2447925" cy="161526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1198;p43">
            <a:extLst>
              <a:ext uri="{FF2B5EF4-FFF2-40B4-BE49-F238E27FC236}">
                <a16:creationId xmlns:a16="http://schemas.microsoft.com/office/drawing/2014/main" id="{94984BAC-E3EC-465F-8B23-B354D5E333C4}"/>
              </a:ext>
            </a:extLst>
          </p:cNvPr>
          <p:cNvSpPr/>
          <p:nvPr/>
        </p:nvSpPr>
        <p:spPr>
          <a:xfrm>
            <a:off x="387431" y="407753"/>
            <a:ext cx="1010199" cy="783847"/>
          </a:xfrm>
          <a:custGeom>
            <a:avLst/>
            <a:gdLst/>
            <a:ahLst/>
            <a:cxnLst/>
            <a:rect l="l" t="t" r="r" b="b"/>
            <a:pathLst>
              <a:path w="8815" h="6840" extrusionOk="0">
                <a:moveTo>
                  <a:pt x="4408" y="1"/>
                </a:moveTo>
                <a:cubicBezTo>
                  <a:pt x="31" y="1"/>
                  <a:pt x="0" y="6840"/>
                  <a:pt x="4408" y="6840"/>
                </a:cubicBezTo>
                <a:cubicBezTo>
                  <a:pt x="8815" y="6840"/>
                  <a:pt x="8815" y="1"/>
                  <a:pt x="440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1198;p43">
            <a:extLst>
              <a:ext uri="{FF2B5EF4-FFF2-40B4-BE49-F238E27FC236}">
                <a16:creationId xmlns:a16="http://schemas.microsoft.com/office/drawing/2014/main" id="{38B86E28-43A7-4C43-962D-71E7118EF92E}"/>
              </a:ext>
            </a:extLst>
          </p:cNvPr>
          <p:cNvSpPr/>
          <p:nvPr/>
        </p:nvSpPr>
        <p:spPr>
          <a:xfrm>
            <a:off x="387426" y="1423534"/>
            <a:ext cx="1010199" cy="783847"/>
          </a:xfrm>
          <a:custGeom>
            <a:avLst/>
            <a:gdLst/>
            <a:ahLst/>
            <a:cxnLst/>
            <a:rect l="l" t="t" r="r" b="b"/>
            <a:pathLst>
              <a:path w="8815" h="6840" extrusionOk="0">
                <a:moveTo>
                  <a:pt x="4408" y="1"/>
                </a:moveTo>
                <a:cubicBezTo>
                  <a:pt x="31" y="1"/>
                  <a:pt x="0" y="6840"/>
                  <a:pt x="4408" y="6840"/>
                </a:cubicBezTo>
                <a:cubicBezTo>
                  <a:pt x="8815" y="6840"/>
                  <a:pt x="8815" y="1"/>
                  <a:pt x="440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1198;p43">
            <a:extLst>
              <a:ext uri="{FF2B5EF4-FFF2-40B4-BE49-F238E27FC236}">
                <a16:creationId xmlns:a16="http://schemas.microsoft.com/office/drawing/2014/main" id="{A9AE97D4-C1DD-4576-A694-C25A1E0FC74E}"/>
              </a:ext>
            </a:extLst>
          </p:cNvPr>
          <p:cNvSpPr/>
          <p:nvPr/>
        </p:nvSpPr>
        <p:spPr>
          <a:xfrm>
            <a:off x="387426" y="2569821"/>
            <a:ext cx="1010199" cy="783847"/>
          </a:xfrm>
          <a:custGeom>
            <a:avLst/>
            <a:gdLst/>
            <a:ahLst/>
            <a:cxnLst/>
            <a:rect l="l" t="t" r="r" b="b"/>
            <a:pathLst>
              <a:path w="8815" h="6840" extrusionOk="0">
                <a:moveTo>
                  <a:pt x="4408" y="1"/>
                </a:moveTo>
                <a:cubicBezTo>
                  <a:pt x="31" y="1"/>
                  <a:pt x="0" y="6840"/>
                  <a:pt x="4408" y="6840"/>
                </a:cubicBezTo>
                <a:cubicBezTo>
                  <a:pt x="8815" y="6840"/>
                  <a:pt x="8815" y="1"/>
                  <a:pt x="4408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1199;p43">
            <a:extLst>
              <a:ext uri="{FF2B5EF4-FFF2-40B4-BE49-F238E27FC236}">
                <a16:creationId xmlns:a16="http://schemas.microsoft.com/office/drawing/2014/main" id="{E625536F-9D44-4A82-9837-AC094A11F71B}"/>
              </a:ext>
            </a:extLst>
          </p:cNvPr>
          <p:cNvSpPr txBox="1">
            <a:spLocks/>
          </p:cNvSpPr>
          <p:nvPr/>
        </p:nvSpPr>
        <p:spPr>
          <a:xfrm>
            <a:off x="554428" y="1634257"/>
            <a:ext cx="676200" cy="36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1800" b="1" dirty="0">
                <a:solidFill>
                  <a:srgbClr val="FFA381"/>
                </a:solidFill>
                <a:latin typeface="Elephant" panose="02020904090505020303" pitchFamily="18" charset="0"/>
                <a:ea typeface="Black Han Sans" panose="020B0604020202020204" charset="-127"/>
              </a:rPr>
              <a:t>04</a:t>
            </a:r>
          </a:p>
        </p:txBody>
      </p:sp>
      <p:sp>
        <p:nvSpPr>
          <p:cNvPr id="25" name="Google Shape;1199;p43">
            <a:extLst>
              <a:ext uri="{FF2B5EF4-FFF2-40B4-BE49-F238E27FC236}">
                <a16:creationId xmlns:a16="http://schemas.microsoft.com/office/drawing/2014/main" id="{2F89F236-4F4F-4787-8324-41AC308371D0}"/>
              </a:ext>
            </a:extLst>
          </p:cNvPr>
          <p:cNvSpPr txBox="1">
            <a:spLocks/>
          </p:cNvSpPr>
          <p:nvPr/>
        </p:nvSpPr>
        <p:spPr>
          <a:xfrm>
            <a:off x="554425" y="2780544"/>
            <a:ext cx="676200" cy="36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1800" b="1" dirty="0">
                <a:solidFill>
                  <a:srgbClr val="FFA381"/>
                </a:solidFill>
                <a:latin typeface="Elephant" panose="02020904090505020303" pitchFamily="18" charset="0"/>
                <a:ea typeface="Black Han Sans" panose="020B0604020202020204" charset="-127"/>
              </a:rPr>
              <a:t>05</a:t>
            </a:r>
          </a:p>
        </p:txBody>
      </p:sp>
      <p:sp>
        <p:nvSpPr>
          <p:cNvPr id="26" name="Google Shape;1199;p43">
            <a:extLst>
              <a:ext uri="{FF2B5EF4-FFF2-40B4-BE49-F238E27FC236}">
                <a16:creationId xmlns:a16="http://schemas.microsoft.com/office/drawing/2014/main" id="{ECF81E53-3A17-4F5C-9F38-EAA04AD3AA34}"/>
              </a:ext>
            </a:extLst>
          </p:cNvPr>
          <p:cNvSpPr txBox="1">
            <a:spLocks/>
          </p:cNvSpPr>
          <p:nvPr/>
        </p:nvSpPr>
        <p:spPr>
          <a:xfrm>
            <a:off x="554428" y="618476"/>
            <a:ext cx="676200" cy="36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1800" b="1" dirty="0">
                <a:solidFill>
                  <a:srgbClr val="FFA381"/>
                </a:solidFill>
                <a:latin typeface="Elephant" panose="02020904090505020303" pitchFamily="18" charset="0"/>
                <a:ea typeface="Black Han Sans" panose="020B0604020202020204" charset="-127"/>
              </a:rPr>
              <a:t>03</a:t>
            </a:r>
          </a:p>
        </p:txBody>
      </p:sp>
      <p:sp>
        <p:nvSpPr>
          <p:cNvPr id="27" name="Google Shape;1188;p42">
            <a:extLst>
              <a:ext uri="{FF2B5EF4-FFF2-40B4-BE49-F238E27FC236}">
                <a16:creationId xmlns:a16="http://schemas.microsoft.com/office/drawing/2014/main" id="{6EAE2641-B335-40B7-8CC5-6BB3B7435FF7}"/>
              </a:ext>
            </a:extLst>
          </p:cNvPr>
          <p:cNvSpPr txBox="1">
            <a:spLocks/>
          </p:cNvSpPr>
          <p:nvPr/>
        </p:nvSpPr>
        <p:spPr>
          <a:xfrm>
            <a:off x="1397629" y="480349"/>
            <a:ext cx="7191943" cy="106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Krub Medium"/>
              <a:buAutoNum type="arabicPeriod"/>
              <a:defRPr sz="12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9pPr>
          </a:lstStyle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s-MX" sz="1600" dirty="0">
                <a:solidFill>
                  <a:schemeClr val="tx1"/>
                </a:solidFill>
              </a:rPr>
              <a:t>Uno aprende do lo que los demás hacen o dicen, utilizando el lenguaje de otro y tomando ideas prestadas.</a:t>
            </a:r>
          </a:p>
        </p:txBody>
      </p:sp>
      <p:sp>
        <p:nvSpPr>
          <p:cNvPr id="28" name="Google Shape;1188;p42">
            <a:extLst>
              <a:ext uri="{FF2B5EF4-FFF2-40B4-BE49-F238E27FC236}">
                <a16:creationId xmlns:a16="http://schemas.microsoft.com/office/drawing/2014/main" id="{1BE0AB53-0F35-40C4-9E44-5357B3250F47}"/>
              </a:ext>
            </a:extLst>
          </p:cNvPr>
          <p:cNvSpPr txBox="1">
            <a:spLocks/>
          </p:cNvSpPr>
          <p:nvPr/>
        </p:nvSpPr>
        <p:spPr>
          <a:xfrm>
            <a:off x="1397626" y="1333965"/>
            <a:ext cx="7191944" cy="106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Krub Medium"/>
              <a:buAutoNum type="arabicPeriod"/>
              <a:defRPr sz="12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9pPr>
          </a:lstStyle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s-MX" sz="1600" dirty="0">
                <a:solidFill>
                  <a:schemeClr val="tx1"/>
                </a:solidFill>
              </a:rPr>
              <a:t>El “contar como lo hizo” trata de relatar experiencias propias y aprendizajes en forma simple.</a:t>
            </a:r>
          </a:p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s-MX" sz="1600" dirty="0">
                <a:solidFill>
                  <a:schemeClr val="tx1"/>
                </a:solidFill>
              </a:rPr>
              <a:t>Los modelos hablantes favorecen a aquellos que están aprendiendo para tomar conciencia.</a:t>
            </a:r>
          </a:p>
        </p:txBody>
      </p:sp>
      <p:sp>
        <p:nvSpPr>
          <p:cNvPr id="29" name="Google Shape;1188;p42">
            <a:extLst>
              <a:ext uri="{FF2B5EF4-FFF2-40B4-BE49-F238E27FC236}">
                <a16:creationId xmlns:a16="http://schemas.microsoft.com/office/drawing/2014/main" id="{091EBB32-51FA-48C5-85FE-D9F4EB830C56}"/>
              </a:ext>
            </a:extLst>
          </p:cNvPr>
          <p:cNvSpPr txBox="1">
            <a:spLocks/>
          </p:cNvSpPr>
          <p:nvPr/>
        </p:nvSpPr>
        <p:spPr>
          <a:xfrm>
            <a:off x="1397625" y="2571750"/>
            <a:ext cx="7717500" cy="1063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Krub Medium"/>
              <a:buAutoNum type="arabicPeriod"/>
              <a:defRPr sz="12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9pPr>
          </a:lstStyle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s-MX" sz="1600" dirty="0">
                <a:solidFill>
                  <a:schemeClr val="tx1"/>
                </a:solidFill>
              </a:rPr>
              <a:t>Quien enseña debe mostrarse como una imagen real, asumir y proyectar su inmadurez, reconocer como ser inacabado.</a:t>
            </a:r>
          </a:p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endParaRPr lang="es-MX" sz="1600" dirty="0">
              <a:solidFill>
                <a:schemeClr val="tx1"/>
              </a:solidFill>
            </a:endParaRPr>
          </a:p>
        </p:txBody>
      </p:sp>
      <p:pic>
        <p:nvPicPr>
          <p:cNvPr id="3" name="Imagen 2" descr="Imagen que contiene dibujo&#10;&#10;Descripción generada automáticamente">
            <a:extLst>
              <a:ext uri="{FF2B5EF4-FFF2-40B4-BE49-F238E27FC236}">
                <a16:creationId xmlns:a16="http://schemas.microsoft.com/office/drawing/2014/main" id="{861EE521-BEB1-4B0D-97EE-44D8AFD8D88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165" t="1631" r="18254" b="-1631"/>
          <a:stretch/>
        </p:blipFill>
        <p:spPr>
          <a:xfrm>
            <a:off x="3299967" y="3151921"/>
            <a:ext cx="2544065" cy="199157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1187;p42">
            <a:extLst>
              <a:ext uri="{FF2B5EF4-FFF2-40B4-BE49-F238E27FC236}">
                <a16:creationId xmlns:a16="http://schemas.microsoft.com/office/drawing/2014/main" id="{22A4B11A-6C12-4084-B5EE-CC5C7B7B80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Elephant" panose="02020904090505020303" pitchFamily="18" charset="0"/>
              </a:rPr>
              <a:t>Conclusion</a:t>
            </a:r>
            <a:endParaRPr dirty="0">
              <a:latin typeface="Elephant" panose="02020904090505020303" pitchFamily="18" charset="0"/>
            </a:endParaRPr>
          </a:p>
        </p:txBody>
      </p:sp>
      <p:sp>
        <p:nvSpPr>
          <p:cNvPr id="39" name="Google Shape;1188;p42">
            <a:extLst>
              <a:ext uri="{FF2B5EF4-FFF2-40B4-BE49-F238E27FC236}">
                <a16:creationId xmlns:a16="http://schemas.microsoft.com/office/drawing/2014/main" id="{850E1382-F738-4B07-8CE1-A4AD87C37DDC}"/>
              </a:ext>
            </a:extLst>
          </p:cNvPr>
          <p:cNvSpPr txBox="1">
            <a:spLocks/>
          </p:cNvSpPr>
          <p:nvPr/>
        </p:nvSpPr>
        <p:spPr>
          <a:xfrm>
            <a:off x="2600057" y="3733345"/>
            <a:ext cx="3943835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Krub Medium"/>
              <a:buAutoNum type="arabicPeriod"/>
              <a:defRPr sz="12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9pPr>
          </a:lstStyle>
          <a:p>
            <a:pPr marL="0" indent="0" algn="ctr">
              <a:buClr>
                <a:schemeClr val="dk1"/>
              </a:buClr>
              <a:buSzPts val="1100"/>
              <a:buFont typeface="Arial"/>
              <a:buNone/>
            </a:pPr>
            <a:r>
              <a:rPr lang="es-MX" sz="1600" dirty="0">
                <a:solidFill>
                  <a:schemeClr val="tx1"/>
                </a:solidFill>
              </a:rPr>
              <a:t>Video:  https://youtu.be/5IPTVf0iUOo</a:t>
            </a:r>
          </a:p>
          <a:p>
            <a:pPr marL="0" indent="0" algn="ctr">
              <a:buClr>
                <a:schemeClr val="dk1"/>
              </a:buClr>
              <a:buSzPts val="1100"/>
              <a:buFont typeface="Arial"/>
              <a:buNone/>
            </a:pPr>
            <a:r>
              <a:rPr lang="es-MX" b="1" dirty="0">
                <a:solidFill>
                  <a:srgbClr val="FF0000"/>
                </a:solidFill>
              </a:rPr>
              <a:t>A partir del minuto 5:30 al 6:19</a:t>
            </a:r>
          </a:p>
        </p:txBody>
      </p:sp>
      <p:sp>
        <p:nvSpPr>
          <p:cNvPr id="4" name="Google Shape;1188;p42">
            <a:extLst>
              <a:ext uri="{FF2B5EF4-FFF2-40B4-BE49-F238E27FC236}">
                <a16:creationId xmlns:a16="http://schemas.microsoft.com/office/drawing/2014/main" id="{99BF29F0-162D-4221-B9F2-DF128B14C382}"/>
              </a:ext>
            </a:extLst>
          </p:cNvPr>
          <p:cNvSpPr txBox="1">
            <a:spLocks/>
          </p:cNvSpPr>
          <p:nvPr/>
        </p:nvSpPr>
        <p:spPr>
          <a:xfrm>
            <a:off x="937572" y="1347334"/>
            <a:ext cx="7438976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Krub Medium"/>
              <a:buAutoNum type="arabicPeriod"/>
              <a:defRPr sz="12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2"/>
                </a:solidFill>
                <a:latin typeface="Krub"/>
                <a:ea typeface="Krub"/>
                <a:cs typeface="Krub"/>
                <a:sym typeface="Krub"/>
              </a:defRPr>
            </a:lvl9pPr>
          </a:lstStyle>
          <a:p>
            <a:pPr marL="0" indent="0" algn="ctr">
              <a:buClr>
                <a:schemeClr val="dk1"/>
              </a:buClr>
              <a:buSzPts val="1100"/>
              <a:buFont typeface="Arial"/>
              <a:buNone/>
            </a:pPr>
            <a:r>
              <a:rPr lang="es-MX" sz="1600" dirty="0">
                <a:solidFill>
                  <a:schemeClr val="tx1"/>
                </a:solidFill>
              </a:rPr>
              <a:t>El docente a lo largo de la historia a sido un modelo a seguir, ya sea por su preparación, por su actitud entre otras cosas. Estos modelos han favorecido a otros, ya que con sus conocimientos y sus ideas han permitido que otros sigan sus pasos y sus ideas las conviertan en propias poniéndolas en práctica con su estilo. Es decir que al notar que algún docente es modelo a seguir y propone ciertas estrategias se trata de imitar para conseguir el mismo resultado positivo.</a:t>
            </a:r>
            <a:endParaRPr lang="es-MX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70654"/>
      </p:ext>
    </p:extLst>
  </p:cSld>
  <p:clrMapOvr>
    <a:masterClrMapping/>
  </p:clrMapOvr>
</p:sld>
</file>

<file path=ppt/theme/theme1.xml><?xml version="1.0" encoding="utf-8"?>
<a:theme xmlns:a="http://schemas.openxmlformats.org/drawingml/2006/main" name="Pseudotumor Cerebri (False Brain Tumor) Clinical Case by Slidesgo">
  <a:themeElements>
    <a:clrScheme name="Simple Light">
      <a:dk1>
        <a:srgbClr val="000000"/>
      </a:dk1>
      <a:lt1>
        <a:srgbClr val="FFFFFF"/>
      </a:lt1>
      <a:dk2>
        <a:srgbClr val="FFFFFF"/>
      </a:dk2>
      <a:lt2>
        <a:srgbClr val="FFDDD1"/>
      </a:lt2>
      <a:accent1>
        <a:srgbClr val="FAF5F1"/>
      </a:accent1>
      <a:accent2>
        <a:srgbClr val="97BEBD"/>
      </a:accent2>
      <a:accent3>
        <a:srgbClr val="000000"/>
      </a:accent3>
      <a:accent4>
        <a:srgbClr val="3B8085"/>
      </a:accent4>
      <a:accent5>
        <a:srgbClr val="FFA381"/>
      </a:accent5>
      <a:accent6>
        <a:srgbClr val="FCB247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544</Words>
  <Application>Microsoft Office PowerPoint</Application>
  <PresentationFormat>Presentación en pantalla (16:9)</PresentationFormat>
  <Paragraphs>47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Pseudotumor Cerebri (False Brain Tumor) Clinical Case by Slidesgo</vt:lpstr>
      <vt:lpstr>Presentación de PowerPoint</vt:lpstr>
      <vt:lpstr>Los gajes del oficio: enseñanza, pedagogía y formación </vt:lpstr>
      <vt:lpstr>La herencia</vt:lpstr>
      <vt:lpstr>La herencia</vt:lpstr>
      <vt:lpstr>Los aportes</vt:lpstr>
      <vt:lpstr>Presentación de PowerPoint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gajes del oficio: enseñanza, pedagogía y formación </dc:title>
  <cp:lastModifiedBy>528445384998</cp:lastModifiedBy>
  <cp:revision>5</cp:revision>
  <dcterms:modified xsi:type="dcterms:W3CDTF">2021-11-18T18:07:57Z</dcterms:modified>
</cp:coreProperties>
</file>