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</p:sldMasterIdLst>
  <p:notesMasterIdLst>
    <p:notesMasterId r:id="rId13"/>
  </p:notesMasterIdLst>
  <p:sldIdLst>
    <p:sldId id="257" r:id="rId2"/>
    <p:sldId id="264" r:id="rId3"/>
    <p:sldId id="258" r:id="rId4"/>
    <p:sldId id="259" r:id="rId5"/>
    <p:sldId id="263" r:id="rId6"/>
    <p:sldId id="261" r:id="rId7"/>
    <p:sldId id="290" r:id="rId8"/>
    <p:sldId id="289" r:id="rId9"/>
    <p:sldId id="288" r:id="rId10"/>
    <p:sldId id="262" r:id="rId11"/>
    <p:sldId id="277" r:id="rId12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Cooper Black" panose="0208090404030B020404" pitchFamily="18" charset="0"/>
      <p:regular r:id="rId18"/>
    </p:embeddedFont>
    <p:embeddedFont>
      <p:font typeface="Francois One" panose="020B0604020202020204" charset="0"/>
      <p:regular r:id="rId19"/>
    </p:embeddedFont>
    <p:embeddedFont>
      <p:font typeface="Josefin Slab" pitchFamily="2" charset="0"/>
      <p:regular r:id="rId20"/>
      <p:bold r:id="rId21"/>
      <p:italic r:id="rId22"/>
      <p:boldItalic r:id="rId23"/>
    </p:embeddedFont>
    <p:embeddedFont>
      <p:font typeface="Montserrat" panose="00000500000000000000" pitchFamily="2" charset="0"/>
      <p:regular r:id="rId24"/>
      <p:bold r:id="rId25"/>
      <p:italic r:id="rId26"/>
      <p:boldItalic r:id="rId27"/>
    </p:embeddedFont>
    <p:embeddedFont>
      <p:font typeface="Montserrat Medium" panose="00000600000000000000" pitchFamily="2" charset="0"/>
      <p:regular r:id="rId28"/>
      <p:bold r:id="rId29"/>
      <p:italic r:id="rId30"/>
      <p:boldItalic r:id="rId31"/>
    </p:embeddedFont>
    <p:embeddedFont>
      <p:font typeface="Passion One" panose="020B0604020202020204" charset="0"/>
      <p:regular r:id="rId32"/>
      <p:bold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5142">
          <p15:clr>
            <a:srgbClr val="9AA0A6"/>
          </p15:clr>
        </p15:guide>
        <p15:guide id="2" pos="618">
          <p15:clr>
            <a:srgbClr val="9AA0A6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5A7E016-BD81-4A3F-97F0-805B34F5BDA5}" v="36" dt="2021-11-18T18:31:01.846"/>
  </p1510:revLst>
</p1510:revInfo>
</file>

<file path=ppt/tableStyles.xml><?xml version="1.0" encoding="utf-8"?>
<a:tblStyleLst xmlns:a="http://schemas.openxmlformats.org/drawingml/2006/main" def="{0590D4A1-5C70-44B8-B7BC-46286455DD6C}">
  <a:tblStyle styleId="{0590D4A1-5C70-44B8-B7BC-46286455DD6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72"/>
      </p:cViewPr>
      <p:guideLst>
        <p:guide pos="5142"/>
        <p:guide pos="618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9" Type="http://schemas.microsoft.com/office/2015/10/relationships/revisionInfo" Target="revisionInfo.xml"/><Relationship Id="rId21" Type="http://schemas.openxmlformats.org/officeDocument/2006/relationships/font" Target="fonts/font8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font" Target="fonts/font20.fntdata"/><Relationship Id="rId38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32" Type="http://schemas.openxmlformats.org/officeDocument/2006/relationships/font" Target="fonts/font19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font" Target="fonts/font1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font" Target="fonts/font17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ss rico" userId="739df1bd24720dfe" providerId="LiveId" clId="{A5A7E016-BD81-4A3F-97F0-805B34F5BDA5}"/>
    <pc:docChg chg="undo custSel addSld delSld modSld sldOrd delMainMaster">
      <pc:chgData name="Joss rico" userId="739df1bd24720dfe" providerId="LiveId" clId="{A5A7E016-BD81-4A3F-97F0-805B34F5BDA5}" dt="2021-11-18T18:35:58.411" v="2943" actId="1076"/>
      <pc:docMkLst>
        <pc:docMk/>
      </pc:docMkLst>
      <pc:sldChg chg="del">
        <pc:chgData name="Joss rico" userId="739df1bd24720dfe" providerId="LiveId" clId="{A5A7E016-BD81-4A3F-97F0-805B34F5BDA5}" dt="2021-11-18T14:18:06.581" v="3" actId="47"/>
        <pc:sldMkLst>
          <pc:docMk/>
          <pc:sldMk cId="0" sldId="256"/>
        </pc:sldMkLst>
      </pc:sldChg>
      <pc:sldChg chg="modSp mod">
        <pc:chgData name="Joss rico" userId="739df1bd24720dfe" providerId="LiveId" clId="{A5A7E016-BD81-4A3F-97F0-805B34F5BDA5}" dt="2021-11-18T15:27:29.910" v="1842" actId="403"/>
        <pc:sldMkLst>
          <pc:docMk/>
          <pc:sldMk cId="0" sldId="257"/>
        </pc:sldMkLst>
        <pc:spChg chg="mod">
          <ac:chgData name="Joss rico" userId="739df1bd24720dfe" providerId="LiveId" clId="{A5A7E016-BD81-4A3F-97F0-805B34F5BDA5}" dt="2021-11-18T15:27:29.910" v="1842" actId="403"/>
          <ac:spMkLst>
            <pc:docMk/>
            <pc:sldMk cId="0" sldId="257"/>
            <ac:spMk id="6289" creationId="{00000000-0000-0000-0000-000000000000}"/>
          </ac:spMkLst>
        </pc:spChg>
        <pc:picChg chg="mod">
          <ac:chgData name="Joss rico" userId="739df1bd24720dfe" providerId="LiveId" clId="{A5A7E016-BD81-4A3F-97F0-805B34F5BDA5}" dt="2021-11-18T15:27:11.085" v="1838" actId="1076"/>
          <ac:picMkLst>
            <pc:docMk/>
            <pc:sldMk cId="0" sldId="257"/>
            <ac:picMk id="4" creationId="{7A0DCFD2-52FE-4066-96B2-0743524F6710}"/>
          </ac:picMkLst>
        </pc:picChg>
      </pc:sldChg>
      <pc:sldChg chg="addSp delSp modSp mod">
        <pc:chgData name="Joss rico" userId="739df1bd24720dfe" providerId="LiveId" clId="{A5A7E016-BD81-4A3F-97F0-805B34F5BDA5}" dt="2021-11-18T17:56:14.870" v="2179" actId="1076"/>
        <pc:sldMkLst>
          <pc:docMk/>
          <pc:sldMk cId="0" sldId="258"/>
        </pc:sldMkLst>
        <pc:spChg chg="add del mod">
          <ac:chgData name="Joss rico" userId="739df1bd24720dfe" providerId="LiveId" clId="{A5A7E016-BD81-4A3F-97F0-805B34F5BDA5}" dt="2021-11-18T14:24:47.355" v="167" actId="478"/>
          <ac:spMkLst>
            <pc:docMk/>
            <pc:sldMk cId="0" sldId="258"/>
            <ac:spMk id="3" creationId="{DB0AD3A1-0D2C-41AD-8759-7A74184E26D6}"/>
          </ac:spMkLst>
        </pc:spChg>
        <pc:spChg chg="add del mod">
          <ac:chgData name="Joss rico" userId="739df1bd24720dfe" providerId="LiveId" clId="{A5A7E016-BD81-4A3F-97F0-805B34F5BDA5}" dt="2021-11-18T17:50:39.299" v="2126" actId="478"/>
          <ac:spMkLst>
            <pc:docMk/>
            <pc:sldMk cId="0" sldId="258"/>
            <ac:spMk id="4" creationId="{AF152A53-182D-4EDE-A879-C11AA7907699}"/>
          </ac:spMkLst>
        </pc:spChg>
        <pc:spChg chg="add del mod">
          <ac:chgData name="Joss rico" userId="739df1bd24720dfe" providerId="LiveId" clId="{A5A7E016-BD81-4A3F-97F0-805B34F5BDA5}" dt="2021-11-18T14:27:37.562" v="334" actId="478"/>
          <ac:spMkLst>
            <pc:docMk/>
            <pc:sldMk cId="0" sldId="258"/>
            <ac:spMk id="5" creationId="{EB5D5CF7-72A0-4FCB-92AE-E4DB2E990A64}"/>
          </ac:spMkLst>
        </pc:spChg>
        <pc:spChg chg="add del mod">
          <ac:chgData name="Joss rico" userId="739df1bd24720dfe" providerId="LiveId" clId="{A5A7E016-BD81-4A3F-97F0-805B34F5BDA5}" dt="2021-11-18T17:50:40.556" v="2127" actId="478"/>
          <ac:spMkLst>
            <pc:docMk/>
            <pc:sldMk cId="0" sldId="258"/>
            <ac:spMk id="6" creationId="{4DEB4813-FD36-4A5D-B9F9-3603B152BE54}"/>
          </ac:spMkLst>
        </pc:spChg>
        <pc:spChg chg="add del mod">
          <ac:chgData name="Joss rico" userId="739df1bd24720dfe" providerId="LiveId" clId="{A5A7E016-BD81-4A3F-97F0-805B34F5BDA5}" dt="2021-11-18T14:28:08.211" v="373" actId="478"/>
          <ac:spMkLst>
            <pc:docMk/>
            <pc:sldMk cId="0" sldId="258"/>
            <ac:spMk id="7" creationId="{86030F58-7155-4A70-B4F3-8365B650ED31}"/>
          </ac:spMkLst>
        </pc:spChg>
        <pc:spChg chg="mod">
          <ac:chgData name="Joss rico" userId="739df1bd24720dfe" providerId="LiveId" clId="{A5A7E016-BD81-4A3F-97F0-805B34F5BDA5}" dt="2021-11-18T14:31:06.945" v="557" actId="20577"/>
          <ac:spMkLst>
            <pc:docMk/>
            <pc:sldMk cId="0" sldId="258"/>
            <ac:spMk id="6305" creationId="{00000000-0000-0000-0000-000000000000}"/>
          </ac:spMkLst>
        </pc:spChg>
        <pc:spChg chg="mod">
          <ac:chgData name="Joss rico" userId="739df1bd24720dfe" providerId="LiveId" clId="{A5A7E016-BD81-4A3F-97F0-805B34F5BDA5}" dt="2021-11-18T17:56:14.870" v="2179" actId="1076"/>
          <ac:spMkLst>
            <pc:docMk/>
            <pc:sldMk cId="0" sldId="258"/>
            <ac:spMk id="6310" creationId="{00000000-0000-0000-0000-000000000000}"/>
          </ac:spMkLst>
        </pc:spChg>
        <pc:spChg chg="del">
          <ac:chgData name="Joss rico" userId="739df1bd24720dfe" providerId="LiveId" clId="{A5A7E016-BD81-4A3F-97F0-805B34F5BDA5}" dt="2021-11-18T14:24:43.452" v="166" actId="478"/>
          <ac:spMkLst>
            <pc:docMk/>
            <pc:sldMk cId="0" sldId="258"/>
            <ac:spMk id="6311" creationId="{00000000-0000-0000-0000-000000000000}"/>
          </ac:spMkLst>
        </pc:spChg>
        <pc:spChg chg="mod">
          <ac:chgData name="Joss rico" userId="739df1bd24720dfe" providerId="LiveId" clId="{A5A7E016-BD81-4A3F-97F0-805B34F5BDA5}" dt="2021-11-18T15:24:21.022" v="1816" actId="404"/>
          <ac:spMkLst>
            <pc:docMk/>
            <pc:sldMk cId="0" sldId="258"/>
            <ac:spMk id="6312" creationId="{00000000-0000-0000-0000-000000000000}"/>
          </ac:spMkLst>
        </pc:spChg>
        <pc:spChg chg="del">
          <ac:chgData name="Joss rico" userId="739df1bd24720dfe" providerId="LiveId" clId="{A5A7E016-BD81-4A3F-97F0-805B34F5BDA5}" dt="2021-11-18T14:27:35.428" v="333" actId="478"/>
          <ac:spMkLst>
            <pc:docMk/>
            <pc:sldMk cId="0" sldId="258"/>
            <ac:spMk id="6313" creationId="{00000000-0000-0000-0000-000000000000}"/>
          </ac:spMkLst>
        </pc:spChg>
        <pc:spChg chg="del mod">
          <ac:chgData name="Joss rico" userId="739df1bd24720dfe" providerId="LiveId" clId="{A5A7E016-BD81-4A3F-97F0-805B34F5BDA5}" dt="2021-11-18T17:50:37.662" v="2125" actId="478"/>
          <ac:spMkLst>
            <pc:docMk/>
            <pc:sldMk cId="0" sldId="258"/>
            <ac:spMk id="6314" creationId="{00000000-0000-0000-0000-000000000000}"/>
          </ac:spMkLst>
        </pc:spChg>
        <pc:spChg chg="del">
          <ac:chgData name="Joss rico" userId="739df1bd24720dfe" providerId="LiveId" clId="{A5A7E016-BD81-4A3F-97F0-805B34F5BDA5}" dt="2021-11-18T14:28:06.086" v="372" actId="478"/>
          <ac:spMkLst>
            <pc:docMk/>
            <pc:sldMk cId="0" sldId="258"/>
            <ac:spMk id="6315" creationId="{00000000-0000-0000-0000-000000000000}"/>
          </ac:spMkLst>
        </pc:spChg>
        <pc:spChg chg="mod">
          <ac:chgData name="Joss rico" userId="739df1bd24720dfe" providerId="LiveId" clId="{A5A7E016-BD81-4A3F-97F0-805B34F5BDA5}" dt="2021-11-18T17:50:58.342" v="2134" actId="1076"/>
          <ac:spMkLst>
            <pc:docMk/>
            <pc:sldMk cId="0" sldId="258"/>
            <ac:spMk id="6316" creationId="{00000000-0000-0000-0000-000000000000}"/>
          </ac:spMkLst>
        </pc:spChg>
        <pc:spChg chg="del mod">
          <ac:chgData name="Joss rico" userId="739df1bd24720dfe" providerId="LiveId" clId="{A5A7E016-BD81-4A3F-97F0-805B34F5BDA5}" dt="2021-11-18T17:50:34.903" v="2123" actId="478"/>
          <ac:spMkLst>
            <pc:docMk/>
            <pc:sldMk cId="0" sldId="258"/>
            <ac:spMk id="6368" creationId="{00000000-0000-0000-0000-000000000000}"/>
          </ac:spMkLst>
        </pc:spChg>
        <pc:spChg chg="mod">
          <ac:chgData name="Joss rico" userId="739df1bd24720dfe" providerId="LiveId" clId="{A5A7E016-BD81-4A3F-97F0-805B34F5BDA5}" dt="2021-11-18T17:51:02.573" v="2135" actId="1076"/>
          <ac:spMkLst>
            <pc:docMk/>
            <pc:sldMk cId="0" sldId="258"/>
            <ac:spMk id="6369" creationId="{00000000-0000-0000-0000-000000000000}"/>
          </ac:spMkLst>
        </pc:spChg>
        <pc:grpChg chg="del mod">
          <ac:chgData name="Joss rico" userId="739df1bd24720dfe" providerId="LiveId" clId="{A5A7E016-BD81-4A3F-97F0-805B34F5BDA5}" dt="2021-11-18T17:50:35.616" v="2124" actId="478"/>
          <ac:grpSpMkLst>
            <pc:docMk/>
            <pc:sldMk cId="0" sldId="258"/>
            <ac:grpSpMk id="6300" creationId="{00000000-0000-0000-0000-000000000000}"/>
          </ac:grpSpMkLst>
        </pc:grpChg>
        <pc:grpChg chg="mod">
          <ac:chgData name="Joss rico" userId="739df1bd24720dfe" providerId="LiveId" clId="{A5A7E016-BD81-4A3F-97F0-805B34F5BDA5}" dt="2021-11-18T17:56:11.198" v="2178" actId="1076"/>
          <ac:grpSpMkLst>
            <pc:docMk/>
            <pc:sldMk cId="0" sldId="258"/>
            <ac:grpSpMk id="6306" creationId="{00000000-0000-0000-0000-000000000000}"/>
          </ac:grpSpMkLst>
        </pc:grpChg>
        <pc:grpChg chg="del">
          <ac:chgData name="Joss rico" userId="739df1bd24720dfe" providerId="LiveId" clId="{A5A7E016-BD81-4A3F-97F0-805B34F5BDA5}" dt="2021-11-18T17:50:54.313" v="2133" actId="478"/>
          <ac:grpSpMkLst>
            <pc:docMk/>
            <pc:sldMk cId="0" sldId="258"/>
            <ac:grpSpMk id="6319" creationId="{00000000-0000-0000-0000-000000000000}"/>
          </ac:grpSpMkLst>
        </pc:grpChg>
        <pc:picChg chg="add del mod">
          <ac:chgData name="Joss rico" userId="739df1bd24720dfe" providerId="LiveId" clId="{A5A7E016-BD81-4A3F-97F0-805B34F5BDA5}" dt="2021-11-18T17:53:20.033" v="2174" actId="478"/>
          <ac:picMkLst>
            <pc:docMk/>
            <pc:sldMk cId="0" sldId="258"/>
            <ac:picMk id="2" creationId="{36ED209F-CBE8-4692-9F29-1C80F5CC02C7}"/>
          </ac:picMkLst>
        </pc:picChg>
        <pc:picChg chg="add mod">
          <ac:chgData name="Joss rico" userId="739df1bd24720dfe" providerId="LiveId" clId="{A5A7E016-BD81-4A3F-97F0-805B34F5BDA5}" dt="2021-11-18T17:53:25.717" v="2177" actId="1076"/>
          <ac:picMkLst>
            <pc:docMk/>
            <pc:sldMk cId="0" sldId="258"/>
            <ac:picMk id="7" creationId="{90BB7729-8C5D-43A5-984B-272912B0C38C}"/>
          </ac:picMkLst>
        </pc:picChg>
      </pc:sldChg>
      <pc:sldChg chg="addSp delSp modSp mod">
        <pc:chgData name="Joss rico" userId="739df1bd24720dfe" providerId="LiveId" clId="{A5A7E016-BD81-4A3F-97F0-805B34F5BDA5}" dt="2021-11-18T17:52:46.726" v="2170" actId="14100"/>
        <pc:sldMkLst>
          <pc:docMk/>
          <pc:sldMk cId="0" sldId="259"/>
        </pc:sldMkLst>
        <pc:spChg chg="add del mod">
          <ac:chgData name="Joss rico" userId="739df1bd24720dfe" providerId="LiveId" clId="{A5A7E016-BD81-4A3F-97F0-805B34F5BDA5}" dt="2021-11-18T14:48:35.302" v="778" actId="478"/>
          <ac:spMkLst>
            <pc:docMk/>
            <pc:sldMk cId="0" sldId="259"/>
            <ac:spMk id="3" creationId="{F2819B5F-7124-4D80-AA33-1A8668702D27}"/>
          </ac:spMkLst>
        </pc:spChg>
        <pc:spChg chg="add del mod">
          <ac:chgData name="Joss rico" userId="739df1bd24720dfe" providerId="LiveId" clId="{A5A7E016-BD81-4A3F-97F0-805B34F5BDA5}" dt="2021-11-18T14:49:46.513" v="930" actId="478"/>
          <ac:spMkLst>
            <pc:docMk/>
            <pc:sldMk cId="0" sldId="259"/>
            <ac:spMk id="5" creationId="{A493128F-6E6F-48ED-9283-7A316B7B7FD5}"/>
          </ac:spMkLst>
        </pc:spChg>
        <pc:spChg chg="add del mod">
          <ac:chgData name="Joss rico" userId="739df1bd24720dfe" providerId="LiveId" clId="{A5A7E016-BD81-4A3F-97F0-805B34F5BDA5}" dt="2021-11-18T14:51:19.199" v="1049" actId="478"/>
          <ac:spMkLst>
            <pc:docMk/>
            <pc:sldMk cId="0" sldId="259"/>
            <ac:spMk id="7" creationId="{AA16A174-BB37-4DE6-843A-B546E2D27842}"/>
          </ac:spMkLst>
        </pc:spChg>
        <pc:spChg chg="add del mod">
          <ac:chgData name="Joss rico" userId="739df1bd24720dfe" providerId="LiveId" clId="{A5A7E016-BD81-4A3F-97F0-805B34F5BDA5}" dt="2021-11-18T14:51:24.946" v="1053" actId="478"/>
          <ac:spMkLst>
            <pc:docMk/>
            <pc:sldMk cId="0" sldId="259"/>
            <ac:spMk id="9" creationId="{8985923E-70CE-48C1-BD22-574187277139}"/>
          </ac:spMkLst>
        </pc:spChg>
        <pc:spChg chg="add del mod">
          <ac:chgData name="Joss rico" userId="739df1bd24720dfe" providerId="LiveId" clId="{A5A7E016-BD81-4A3F-97F0-805B34F5BDA5}" dt="2021-11-18T14:51:23.658" v="1052" actId="478"/>
          <ac:spMkLst>
            <pc:docMk/>
            <pc:sldMk cId="0" sldId="259"/>
            <ac:spMk id="11" creationId="{EE7049A8-7393-477B-9396-D7E0F05E8E8B}"/>
          </ac:spMkLst>
        </pc:spChg>
        <pc:spChg chg="add del mod">
          <ac:chgData name="Joss rico" userId="739df1bd24720dfe" providerId="LiveId" clId="{A5A7E016-BD81-4A3F-97F0-805B34F5BDA5}" dt="2021-11-18T14:51:33.728" v="1057" actId="478"/>
          <ac:spMkLst>
            <pc:docMk/>
            <pc:sldMk cId="0" sldId="259"/>
            <ac:spMk id="13" creationId="{BC3125BF-72BD-4BD4-8EF2-2B4239787C84}"/>
          </ac:spMkLst>
        </pc:spChg>
        <pc:spChg chg="mod ord">
          <ac:chgData name="Joss rico" userId="739df1bd24720dfe" providerId="LiveId" clId="{A5A7E016-BD81-4A3F-97F0-805B34F5BDA5}" dt="2021-11-18T17:51:46.269" v="2152" actId="1076"/>
          <ac:spMkLst>
            <pc:docMk/>
            <pc:sldMk cId="0" sldId="259"/>
            <ac:spMk id="41" creationId="{B723DD9D-B763-4B18-ADDA-E0D071090BFF}"/>
          </ac:spMkLst>
        </pc:spChg>
        <pc:spChg chg="mod ord">
          <ac:chgData name="Joss rico" userId="739df1bd24720dfe" providerId="LiveId" clId="{A5A7E016-BD81-4A3F-97F0-805B34F5BDA5}" dt="2021-11-18T17:51:39.925" v="2149" actId="167"/>
          <ac:spMkLst>
            <pc:docMk/>
            <pc:sldMk cId="0" sldId="259"/>
            <ac:spMk id="42" creationId="{DBC85384-21B6-4518-AEBD-B413D8362E4B}"/>
          </ac:spMkLst>
        </pc:spChg>
        <pc:spChg chg="mod">
          <ac:chgData name="Joss rico" userId="739df1bd24720dfe" providerId="LiveId" clId="{A5A7E016-BD81-4A3F-97F0-805B34F5BDA5}" dt="2021-11-18T17:49:28.935" v="2108"/>
          <ac:spMkLst>
            <pc:docMk/>
            <pc:sldMk cId="0" sldId="259"/>
            <ac:spMk id="43" creationId="{E2000D69-D5CA-4AE9-8211-E73D0C17538B}"/>
          </ac:spMkLst>
        </pc:spChg>
        <pc:spChg chg="add mod">
          <ac:chgData name="Joss rico" userId="739df1bd24720dfe" providerId="LiveId" clId="{A5A7E016-BD81-4A3F-97F0-805B34F5BDA5}" dt="2021-11-18T17:52:20.166" v="2163" actId="1076"/>
          <ac:spMkLst>
            <pc:docMk/>
            <pc:sldMk cId="0" sldId="259"/>
            <ac:spMk id="44" creationId="{AF675662-D2D2-4F84-842E-3DD9E0D2C473}"/>
          </ac:spMkLst>
        </pc:spChg>
        <pc:spChg chg="add mod">
          <ac:chgData name="Joss rico" userId="739df1bd24720dfe" providerId="LiveId" clId="{A5A7E016-BD81-4A3F-97F0-805B34F5BDA5}" dt="2021-11-18T17:51:26.725" v="2144" actId="1076"/>
          <ac:spMkLst>
            <pc:docMk/>
            <pc:sldMk cId="0" sldId="259"/>
            <ac:spMk id="45" creationId="{95B05076-18A7-44CC-B8D8-55F903F22F35}"/>
          </ac:spMkLst>
        </pc:spChg>
        <pc:spChg chg="mod">
          <ac:chgData name="Joss rico" userId="739df1bd24720dfe" providerId="LiveId" clId="{A5A7E016-BD81-4A3F-97F0-805B34F5BDA5}" dt="2021-11-18T14:53:22.198" v="1171" actId="20577"/>
          <ac:spMkLst>
            <pc:docMk/>
            <pc:sldMk cId="0" sldId="259"/>
            <ac:spMk id="6389" creationId="{00000000-0000-0000-0000-000000000000}"/>
          </ac:spMkLst>
        </pc:spChg>
        <pc:spChg chg="mod ord">
          <ac:chgData name="Joss rico" userId="739df1bd24720dfe" providerId="LiveId" clId="{A5A7E016-BD81-4A3F-97F0-805B34F5BDA5}" dt="2021-11-18T17:52:04.126" v="2158" actId="1076"/>
          <ac:spMkLst>
            <pc:docMk/>
            <pc:sldMk cId="0" sldId="259"/>
            <ac:spMk id="6395" creationId="{00000000-0000-0000-0000-000000000000}"/>
          </ac:spMkLst>
        </pc:spChg>
        <pc:spChg chg="del">
          <ac:chgData name="Joss rico" userId="739df1bd24720dfe" providerId="LiveId" clId="{A5A7E016-BD81-4A3F-97F0-805B34F5BDA5}" dt="2021-11-18T14:48:33.618" v="777" actId="478"/>
          <ac:spMkLst>
            <pc:docMk/>
            <pc:sldMk cId="0" sldId="259"/>
            <ac:spMk id="6396" creationId="{00000000-0000-0000-0000-000000000000}"/>
          </ac:spMkLst>
        </pc:spChg>
        <pc:spChg chg="mod ord">
          <ac:chgData name="Joss rico" userId="739df1bd24720dfe" providerId="LiveId" clId="{A5A7E016-BD81-4A3F-97F0-805B34F5BDA5}" dt="2021-11-18T17:52:15.894" v="2162" actId="1076"/>
          <ac:spMkLst>
            <pc:docMk/>
            <pc:sldMk cId="0" sldId="259"/>
            <ac:spMk id="6397" creationId="{00000000-0000-0000-0000-000000000000}"/>
          </ac:spMkLst>
        </pc:spChg>
        <pc:spChg chg="del">
          <ac:chgData name="Joss rico" userId="739df1bd24720dfe" providerId="LiveId" clId="{A5A7E016-BD81-4A3F-97F0-805B34F5BDA5}" dt="2021-11-18T14:49:44.514" v="929" actId="478"/>
          <ac:spMkLst>
            <pc:docMk/>
            <pc:sldMk cId="0" sldId="259"/>
            <ac:spMk id="6398" creationId="{00000000-0000-0000-0000-000000000000}"/>
          </ac:spMkLst>
        </pc:spChg>
        <pc:spChg chg="mod">
          <ac:chgData name="Joss rico" userId="739df1bd24720dfe" providerId="LiveId" clId="{A5A7E016-BD81-4A3F-97F0-805B34F5BDA5}" dt="2021-11-18T17:52:39.342" v="2168" actId="1076"/>
          <ac:spMkLst>
            <pc:docMk/>
            <pc:sldMk cId="0" sldId="259"/>
            <ac:spMk id="6399" creationId="{00000000-0000-0000-0000-000000000000}"/>
          </ac:spMkLst>
        </pc:spChg>
        <pc:spChg chg="mod">
          <ac:chgData name="Joss rico" userId="739df1bd24720dfe" providerId="LiveId" clId="{A5A7E016-BD81-4A3F-97F0-805B34F5BDA5}" dt="2021-11-18T17:52:42.997" v="2169" actId="1076"/>
          <ac:spMkLst>
            <pc:docMk/>
            <pc:sldMk cId="0" sldId="259"/>
            <ac:spMk id="6400" creationId="{00000000-0000-0000-0000-000000000000}"/>
          </ac:spMkLst>
        </pc:spChg>
        <pc:spChg chg="del mod">
          <ac:chgData name="Joss rico" userId="739df1bd24720dfe" providerId="LiveId" clId="{A5A7E016-BD81-4A3F-97F0-805B34F5BDA5}" dt="2021-11-18T14:51:32.262" v="1056" actId="478"/>
          <ac:spMkLst>
            <pc:docMk/>
            <pc:sldMk cId="0" sldId="259"/>
            <ac:spMk id="6401" creationId="{00000000-0000-0000-0000-000000000000}"/>
          </ac:spMkLst>
        </pc:spChg>
        <pc:spChg chg="mod">
          <ac:chgData name="Joss rico" userId="739df1bd24720dfe" providerId="LiveId" clId="{A5A7E016-BD81-4A3F-97F0-805B34F5BDA5}" dt="2021-11-18T17:49:38.902" v="2112" actId="1076"/>
          <ac:spMkLst>
            <pc:docMk/>
            <pc:sldMk cId="0" sldId="259"/>
            <ac:spMk id="6402" creationId="{00000000-0000-0000-0000-000000000000}"/>
          </ac:spMkLst>
        </pc:spChg>
        <pc:spChg chg="mod">
          <ac:chgData name="Joss rico" userId="739df1bd24720dfe" providerId="LiveId" clId="{A5A7E016-BD81-4A3F-97F0-805B34F5BDA5}" dt="2021-11-18T17:49:43.493" v="2114" actId="1076"/>
          <ac:spMkLst>
            <pc:docMk/>
            <pc:sldMk cId="0" sldId="259"/>
            <ac:spMk id="6403" creationId="{00000000-0000-0000-0000-000000000000}"/>
          </ac:spMkLst>
        </pc:spChg>
        <pc:spChg chg="del mod">
          <ac:chgData name="Joss rico" userId="739df1bd24720dfe" providerId="LiveId" clId="{A5A7E016-BD81-4A3F-97F0-805B34F5BDA5}" dt="2021-11-18T14:51:16.584" v="1048" actId="478"/>
          <ac:spMkLst>
            <pc:docMk/>
            <pc:sldMk cId="0" sldId="259"/>
            <ac:spMk id="6404" creationId="{00000000-0000-0000-0000-000000000000}"/>
          </ac:spMkLst>
        </pc:spChg>
        <pc:spChg chg="del">
          <ac:chgData name="Joss rico" userId="739df1bd24720dfe" providerId="LiveId" clId="{A5A7E016-BD81-4A3F-97F0-805B34F5BDA5}" dt="2021-11-18T14:51:22.361" v="1051" actId="478"/>
          <ac:spMkLst>
            <pc:docMk/>
            <pc:sldMk cId="0" sldId="259"/>
            <ac:spMk id="6405" creationId="{00000000-0000-0000-0000-000000000000}"/>
          </ac:spMkLst>
        </pc:spChg>
        <pc:spChg chg="del">
          <ac:chgData name="Joss rico" userId="739df1bd24720dfe" providerId="LiveId" clId="{A5A7E016-BD81-4A3F-97F0-805B34F5BDA5}" dt="2021-11-18T14:51:20.610" v="1050" actId="478"/>
          <ac:spMkLst>
            <pc:docMk/>
            <pc:sldMk cId="0" sldId="259"/>
            <ac:spMk id="6406" creationId="{00000000-0000-0000-0000-000000000000}"/>
          </ac:spMkLst>
        </pc:spChg>
        <pc:grpChg chg="add mod">
          <ac:chgData name="Joss rico" userId="739df1bd24720dfe" providerId="LiveId" clId="{A5A7E016-BD81-4A3F-97F0-805B34F5BDA5}" dt="2021-11-18T17:51:55.815" v="2155" actId="14100"/>
          <ac:grpSpMkLst>
            <pc:docMk/>
            <pc:sldMk cId="0" sldId="259"/>
            <ac:grpSpMk id="39" creationId="{15FD728A-6173-4AFF-8E3C-D9DAC3223359}"/>
          </ac:grpSpMkLst>
        </pc:grpChg>
        <pc:grpChg chg="mod">
          <ac:chgData name="Joss rico" userId="739df1bd24720dfe" providerId="LiveId" clId="{A5A7E016-BD81-4A3F-97F0-805B34F5BDA5}" dt="2021-11-18T17:49:28.935" v="2108"/>
          <ac:grpSpMkLst>
            <pc:docMk/>
            <pc:sldMk cId="0" sldId="259"/>
            <ac:grpSpMk id="40" creationId="{F865B437-F2AA-4557-9C6F-C9B095DC0B6B}"/>
          </ac:grpSpMkLst>
        </pc:grpChg>
        <pc:grpChg chg="del">
          <ac:chgData name="Joss rico" userId="739df1bd24720dfe" providerId="LiveId" clId="{A5A7E016-BD81-4A3F-97F0-805B34F5BDA5}" dt="2021-11-18T14:51:15.591" v="1046" actId="478"/>
          <ac:grpSpMkLst>
            <pc:docMk/>
            <pc:sldMk cId="0" sldId="259"/>
            <ac:grpSpMk id="6374" creationId="{00000000-0000-0000-0000-000000000000}"/>
          </ac:grpSpMkLst>
        </pc:grpChg>
        <pc:grpChg chg="mod">
          <ac:chgData name="Joss rico" userId="739df1bd24720dfe" providerId="LiveId" clId="{A5A7E016-BD81-4A3F-97F0-805B34F5BDA5}" dt="2021-11-18T17:49:35.685" v="2111" actId="1076"/>
          <ac:grpSpMkLst>
            <pc:docMk/>
            <pc:sldMk cId="0" sldId="259"/>
            <ac:grpSpMk id="6379" creationId="{00000000-0000-0000-0000-000000000000}"/>
          </ac:grpSpMkLst>
        </pc:grpChg>
        <pc:grpChg chg="mod">
          <ac:chgData name="Joss rico" userId="739df1bd24720dfe" providerId="LiveId" clId="{A5A7E016-BD81-4A3F-97F0-805B34F5BDA5}" dt="2021-11-18T17:52:46.726" v="2170" actId="14100"/>
          <ac:grpSpMkLst>
            <pc:docMk/>
            <pc:sldMk cId="0" sldId="259"/>
            <ac:grpSpMk id="6384" creationId="{00000000-0000-0000-0000-000000000000}"/>
          </ac:grpSpMkLst>
        </pc:grpChg>
      </pc:sldChg>
      <pc:sldChg chg="del">
        <pc:chgData name="Joss rico" userId="739df1bd24720dfe" providerId="LiveId" clId="{A5A7E016-BD81-4A3F-97F0-805B34F5BDA5}" dt="2021-11-18T14:18:15.800" v="4" actId="47"/>
        <pc:sldMkLst>
          <pc:docMk/>
          <pc:sldMk cId="0" sldId="260"/>
        </pc:sldMkLst>
      </pc:sldChg>
      <pc:sldChg chg="addSp delSp modSp mod">
        <pc:chgData name="Joss rico" userId="739df1bd24720dfe" providerId="LiveId" clId="{A5A7E016-BD81-4A3F-97F0-805B34F5BDA5}" dt="2021-11-18T18:19:34.998" v="2369" actId="478"/>
        <pc:sldMkLst>
          <pc:docMk/>
          <pc:sldMk cId="0" sldId="261"/>
        </pc:sldMkLst>
        <pc:spChg chg="mod">
          <ac:chgData name="Joss rico" userId="739df1bd24720dfe" providerId="LiveId" clId="{A5A7E016-BD81-4A3F-97F0-805B34F5BDA5}" dt="2021-11-18T15:03:57.528" v="1254" actId="403"/>
          <ac:spMkLst>
            <pc:docMk/>
            <pc:sldMk cId="0" sldId="261"/>
            <ac:spMk id="6435" creationId="{00000000-0000-0000-0000-000000000000}"/>
          </ac:spMkLst>
        </pc:spChg>
        <pc:spChg chg="mod">
          <ac:chgData name="Joss rico" userId="739df1bd24720dfe" providerId="LiveId" clId="{A5A7E016-BD81-4A3F-97F0-805B34F5BDA5}" dt="2021-11-18T18:19:32.515" v="2367" actId="20577"/>
          <ac:spMkLst>
            <pc:docMk/>
            <pc:sldMk cId="0" sldId="261"/>
            <ac:spMk id="6436" creationId="{00000000-0000-0000-0000-000000000000}"/>
          </ac:spMkLst>
        </pc:spChg>
        <pc:grpChg chg="del">
          <ac:chgData name="Joss rico" userId="739df1bd24720dfe" providerId="LiveId" clId="{A5A7E016-BD81-4A3F-97F0-805B34F5BDA5}" dt="2021-11-18T18:17:44.314" v="2331" actId="478"/>
          <ac:grpSpMkLst>
            <pc:docMk/>
            <pc:sldMk cId="0" sldId="261"/>
            <ac:grpSpMk id="6437" creationId="{00000000-0000-0000-0000-000000000000}"/>
          </ac:grpSpMkLst>
        </pc:grpChg>
        <pc:picChg chg="add del mod">
          <ac:chgData name="Joss rico" userId="739df1bd24720dfe" providerId="LiveId" clId="{A5A7E016-BD81-4A3F-97F0-805B34F5BDA5}" dt="2021-11-18T18:19:34.998" v="2369" actId="478"/>
          <ac:picMkLst>
            <pc:docMk/>
            <pc:sldMk cId="0" sldId="261"/>
            <ac:picMk id="2" creationId="{8B4CE06A-7D4A-4E15-A6AF-17D6F8329017}"/>
          </ac:picMkLst>
        </pc:picChg>
      </pc:sldChg>
      <pc:sldChg chg="addSp delSp modSp mod ord">
        <pc:chgData name="Joss rico" userId="739df1bd24720dfe" providerId="LiveId" clId="{A5A7E016-BD81-4A3F-97F0-805B34F5BDA5}" dt="2021-11-18T18:20:17.204" v="2386" actId="14100"/>
        <pc:sldMkLst>
          <pc:docMk/>
          <pc:sldMk cId="0" sldId="262"/>
        </pc:sldMkLst>
        <pc:spChg chg="del mod">
          <ac:chgData name="Joss rico" userId="739df1bd24720dfe" providerId="LiveId" clId="{A5A7E016-BD81-4A3F-97F0-805B34F5BDA5}" dt="2021-11-18T15:37:12.038" v="1980" actId="478"/>
          <ac:spMkLst>
            <pc:docMk/>
            <pc:sldMk cId="0" sldId="262"/>
            <ac:spMk id="6462" creationId="{00000000-0000-0000-0000-000000000000}"/>
          </ac:spMkLst>
        </pc:spChg>
        <pc:spChg chg="mod">
          <ac:chgData name="Joss rico" userId="739df1bd24720dfe" providerId="LiveId" clId="{A5A7E016-BD81-4A3F-97F0-805B34F5BDA5}" dt="2021-11-18T18:20:04.236" v="2380" actId="1076"/>
          <ac:spMkLst>
            <pc:docMk/>
            <pc:sldMk cId="0" sldId="262"/>
            <ac:spMk id="6463" creationId="{00000000-0000-0000-0000-000000000000}"/>
          </ac:spMkLst>
        </pc:spChg>
        <pc:grpChg chg="mod">
          <ac:chgData name="Joss rico" userId="739df1bd24720dfe" providerId="LiveId" clId="{A5A7E016-BD81-4A3F-97F0-805B34F5BDA5}" dt="2021-11-18T18:20:17.204" v="2386" actId="14100"/>
          <ac:grpSpMkLst>
            <pc:docMk/>
            <pc:sldMk cId="0" sldId="262"/>
            <ac:grpSpMk id="6459" creationId="{00000000-0000-0000-0000-000000000000}"/>
          </ac:grpSpMkLst>
        </pc:grpChg>
        <pc:picChg chg="add mod">
          <ac:chgData name="Joss rico" userId="739df1bd24720dfe" providerId="LiveId" clId="{A5A7E016-BD81-4A3F-97F0-805B34F5BDA5}" dt="2021-11-18T18:20:12.909" v="2385" actId="1076"/>
          <ac:picMkLst>
            <pc:docMk/>
            <pc:sldMk cId="0" sldId="262"/>
            <ac:picMk id="2050" creationId="{C6C68424-DE8F-42B5-90DA-5EFCFA2FB25D}"/>
          </ac:picMkLst>
        </pc:picChg>
      </pc:sldChg>
      <pc:sldChg chg="addSp delSp modSp mod ord">
        <pc:chgData name="Joss rico" userId="739df1bd24720dfe" providerId="LiveId" clId="{A5A7E016-BD81-4A3F-97F0-805B34F5BDA5}" dt="2021-11-18T18:26:14.388" v="2572" actId="20577"/>
        <pc:sldMkLst>
          <pc:docMk/>
          <pc:sldMk cId="0" sldId="263"/>
        </pc:sldMkLst>
        <pc:spChg chg="del">
          <ac:chgData name="Joss rico" userId="739df1bd24720dfe" providerId="LiveId" clId="{A5A7E016-BD81-4A3F-97F0-805B34F5BDA5}" dt="2021-11-18T17:26:58.019" v="2063" actId="478"/>
          <ac:spMkLst>
            <pc:docMk/>
            <pc:sldMk cId="0" sldId="263"/>
            <ac:spMk id="6472" creationId="{00000000-0000-0000-0000-000000000000}"/>
          </ac:spMkLst>
        </pc:spChg>
        <pc:spChg chg="mod">
          <ac:chgData name="Joss rico" userId="739df1bd24720dfe" providerId="LiveId" clId="{A5A7E016-BD81-4A3F-97F0-805B34F5BDA5}" dt="2021-11-18T18:26:14.388" v="2572" actId="20577"/>
          <ac:spMkLst>
            <pc:docMk/>
            <pc:sldMk cId="0" sldId="263"/>
            <ac:spMk id="6530" creationId="{00000000-0000-0000-0000-000000000000}"/>
          </ac:spMkLst>
        </pc:spChg>
        <pc:spChg chg="mod">
          <ac:chgData name="Joss rico" userId="739df1bd24720dfe" providerId="LiveId" clId="{A5A7E016-BD81-4A3F-97F0-805B34F5BDA5}" dt="2021-11-18T18:25:49.092" v="2547" actId="1076"/>
          <ac:spMkLst>
            <pc:docMk/>
            <pc:sldMk cId="0" sldId="263"/>
            <ac:spMk id="6531" creationId="{00000000-0000-0000-0000-000000000000}"/>
          </ac:spMkLst>
        </pc:spChg>
        <pc:grpChg chg="del mod">
          <ac:chgData name="Joss rico" userId="739df1bd24720dfe" providerId="LiveId" clId="{A5A7E016-BD81-4A3F-97F0-805B34F5BDA5}" dt="2021-11-18T17:26:59.499" v="2064" actId="478"/>
          <ac:grpSpMkLst>
            <pc:docMk/>
            <pc:sldMk cId="0" sldId="263"/>
            <ac:grpSpMk id="6468" creationId="{00000000-0000-0000-0000-000000000000}"/>
          </ac:grpSpMkLst>
        </pc:grpChg>
        <pc:picChg chg="add del mod">
          <ac:chgData name="Joss rico" userId="739df1bd24720dfe" providerId="LiveId" clId="{A5A7E016-BD81-4A3F-97F0-805B34F5BDA5}" dt="2021-11-18T17:58:40.963" v="2227" actId="478"/>
          <ac:picMkLst>
            <pc:docMk/>
            <pc:sldMk cId="0" sldId="263"/>
            <ac:picMk id="2" creationId="{11595C3A-CEF4-431C-B3D6-91FA80C9484D}"/>
          </ac:picMkLst>
        </pc:picChg>
        <pc:picChg chg="add mod">
          <ac:chgData name="Joss rico" userId="739df1bd24720dfe" providerId="LiveId" clId="{A5A7E016-BD81-4A3F-97F0-805B34F5BDA5}" dt="2021-11-18T18:25:53.741" v="2549" actId="1076"/>
          <ac:picMkLst>
            <pc:docMk/>
            <pc:sldMk cId="0" sldId="263"/>
            <ac:picMk id="3" creationId="{6B050044-7D10-4FB8-A898-F2D15291ADD7}"/>
          </ac:picMkLst>
        </pc:picChg>
      </pc:sldChg>
      <pc:sldChg chg="modSp mod ord">
        <pc:chgData name="Joss rico" userId="739df1bd24720dfe" providerId="LiveId" clId="{A5A7E016-BD81-4A3F-97F0-805B34F5BDA5}" dt="2021-11-18T14:30:54.956" v="533" actId="1076"/>
        <pc:sldMkLst>
          <pc:docMk/>
          <pc:sldMk cId="0" sldId="264"/>
        </pc:sldMkLst>
        <pc:spChg chg="mod">
          <ac:chgData name="Joss rico" userId="739df1bd24720dfe" providerId="LiveId" clId="{A5A7E016-BD81-4A3F-97F0-805B34F5BDA5}" dt="2021-11-18T14:30:54.080" v="532" actId="1076"/>
          <ac:spMkLst>
            <pc:docMk/>
            <pc:sldMk cId="0" sldId="264"/>
            <ac:spMk id="6543" creationId="{00000000-0000-0000-0000-000000000000}"/>
          </ac:spMkLst>
        </pc:spChg>
        <pc:spChg chg="mod">
          <ac:chgData name="Joss rico" userId="739df1bd24720dfe" providerId="LiveId" clId="{A5A7E016-BD81-4A3F-97F0-805B34F5BDA5}" dt="2021-11-18T14:23:31.234" v="154" actId="1076"/>
          <ac:spMkLst>
            <pc:docMk/>
            <pc:sldMk cId="0" sldId="264"/>
            <ac:spMk id="6545" creationId="{00000000-0000-0000-0000-000000000000}"/>
          </ac:spMkLst>
        </pc:spChg>
        <pc:grpChg chg="mod">
          <ac:chgData name="Joss rico" userId="739df1bd24720dfe" providerId="LiveId" clId="{A5A7E016-BD81-4A3F-97F0-805B34F5BDA5}" dt="2021-11-18T14:30:54.956" v="533" actId="1076"/>
          <ac:grpSpMkLst>
            <pc:docMk/>
            <pc:sldMk cId="0" sldId="264"/>
            <ac:grpSpMk id="6539" creationId="{00000000-0000-0000-0000-000000000000}"/>
          </ac:grpSpMkLst>
        </pc:grpChg>
      </pc:sldChg>
      <pc:sldChg chg="del">
        <pc:chgData name="Joss rico" userId="739df1bd24720dfe" providerId="LiveId" clId="{A5A7E016-BD81-4A3F-97F0-805B34F5BDA5}" dt="2021-11-18T15:06:35.742" v="1304" actId="47"/>
        <pc:sldMkLst>
          <pc:docMk/>
          <pc:sldMk cId="0" sldId="265"/>
        </pc:sldMkLst>
      </pc:sldChg>
      <pc:sldChg chg="del">
        <pc:chgData name="Joss rico" userId="739df1bd24720dfe" providerId="LiveId" clId="{A5A7E016-BD81-4A3F-97F0-805B34F5BDA5}" dt="2021-11-18T15:06:37.037" v="1305" actId="47"/>
        <pc:sldMkLst>
          <pc:docMk/>
          <pc:sldMk cId="0" sldId="266"/>
        </pc:sldMkLst>
      </pc:sldChg>
      <pc:sldChg chg="del">
        <pc:chgData name="Joss rico" userId="739df1bd24720dfe" providerId="LiveId" clId="{A5A7E016-BD81-4A3F-97F0-805B34F5BDA5}" dt="2021-11-18T15:07:07.031" v="1318" actId="47"/>
        <pc:sldMkLst>
          <pc:docMk/>
          <pc:sldMk cId="0" sldId="267"/>
        </pc:sldMkLst>
      </pc:sldChg>
      <pc:sldChg chg="del">
        <pc:chgData name="Joss rico" userId="739df1bd24720dfe" providerId="LiveId" clId="{A5A7E016-BD81-4A3F-97F0-805B34F5BDA5}" dt="2021-11-18T15:06:39.609" v="1306" actId="47"/>
        <pc:sldMkLst>
          <pc:docMk/>
          <pc:sldMk cId="0" sldId="268"/>
        </pc:sldMkLst>
      </pc:sldChg>
      <pc:sldChg chg="del">
        <pc:chgData name="Joss rico" userId="739df1bd24720dfe" providerId="LiveId" clId="{A5A7E016-BD81-4A3F-97F0-805B34F5BDA5}" dt="2021-11-18T15:06:40.876" v="1307" actId="47"/>
        <pc:sldMkLst>
          <pc:docMk/>
          <pc:sldMk cId="0" sldId="269"/>
        </pc:sldMkLst>
      </pc:sldChg>
      <pc:sldChg chg="del">
        <pc:chgData name="Joss rico" userId="739df1bd24720dfe" providerId="LiveId" clId="{A5A7E016-BD81-4A3F-97F0-805B34F5BDA5}" dt="2021-11-18T15:06:41.953" v="1308" actId="47"/>
        <pc:sldMkLst>
          <pc:docMk/>
          <pc:sldMk cId="0" sldId="270"/>
        </pc:sldMkLst>
      </pc:sldChg>
      <pc:sldChg chg="del">
        <pc:chgData name="Joss rico" userId="739df1bd24720dfe" providerId="LiveId" clId="{A5A7E016-BD81-4A3F-97F0-805B34F5BDA5}" dt="2021-11-18T15:06:43.072" v="1309" actId="47"/>
        <pc:sldMkLst>
          <pc:docMk/>
          <pc:sldMk cId="0" sldId="271"/>
        </pc:sldMkLst>
      </pc:sldChg>
      <pc:sldChg chg="del">
        <pc:chgData name="Joss rico" userId="739df1bd24720dfe" providerId="LiveId" clId="{A5A7E016-BD81-4A3F-97F0-805B34F5BDA5}" dt="2021-11-18T15:06:45.413" v="1310" actId="47"/>
        <pc:sldMkLst>
          <pc:docMk/>
          <pc:sldMk cId="0" sldId="272"/>
        </pc:sldMkLst>
      </pc:sldChg>
      <pc:sldChg chg="del">
        <pc:chgData name="Joss rico" userId="739df1bd24720dfe" providerId="LiveId" clId="{A5A7E016-BD81-4A3F-97F0-805B34F5BDA5}" dt="2021-11-18T15:06:48.665" v="1311" actId="47"/>
        <pc:sldMkLst>
          <pc:docMk/>
          <pc:sldMk cId="0" sldId="273"/>
        </pc:sldMkLst>
      </pc:sldChg>
      <pc:sldChg chg="del">
        <pc:chgData name="Joss rico" userId="739df1bd24720dfe" providerId="LiveId" clId="{A5A7E016-BD81-4A3F-97F0-805B34F5BDA5}" dt="2021-11-18T15:06:51.971" v="1312" actId="47"/>
        <pc:sldMkLst>
          <pc:docMk/>
          <pc:sldMk cId="0" sldId="274"/>
        </pc:sldMkLst>
      </pc:sldChg>
      <pc:sldChg chg="del">
        <pc:chgData name="Joss rico" userId="739df1bd24720dfe" providerId="LiveId" clId="{A5A7E016-BD81-4A3F-97F0-805B34F5BDA5}" dt="2021-11-18T15:06:52.765" v="1313" actId="47"/>
        <pc:sldMkLst>
          <pc:docMk/>
          <pc:sldMk cId="0" sldId="275"/>
        </pc:sldMkLst>
      </pc:sldChg>
      <pc:sldChg chg="del">
        <pc:chgData name="Joss rico" userId="739df1bd24720dfe" providerId="LiveId" clId="{A5A7E016-BD81-4A3F-97F0-805B34F5BDA5}" dt="2021-11-18T15:06:53.905" v="1314" actId="47"/>
        <pc:sldMkLst>
          <pc:docMk/>
          <pc:sldMk cId="0" sldId="276"/>
        </pc:sldMkLst>
      </pc:sldChg>
      <pc:sldChg chg="addSp delSp modSp add del mod">
        <pc:chgData name="Joss rico" userId="739df1bd24720dfe" providerId="LiveId" clId="{A5A7E016-BD81-4A3F-97F0-805B34F5BDA5}" dt="2021-11-18T18:35:58.411" v="2943" actId="1076"/>
        <pc:sldMkLst>
          <pc:docMk/>
          <pc:sldMk cId="0" sldId="277"/>
        </pc:sldMkLst>
        <pc:spChg chg="add del mod">
          <ac:chgData name="Joss rico" userId="739df1bd24720dfe" providerId="LiveId" clId="{A5A7E016-BD81-4A3F-97F0-805B34F5BDA5}" dt="2021-11-18T17:24:13.260" v="2045" actId="478"/>
          <ac:spMkLst>
            <pc:docMk/>
            <pc:sldMk cId="0" sldId="277"/>
            <ac:spMk id="3" creationId="{616394E0-18D9-4D99-B333-0C7491DCBF70}"/>
          </ac:spMkLst>
        </pc:spChg>
        <pc:spChg chg="add del mod">
          <ac:chgData name="Joss rico" userId="739df1bd24720dfe" providerId="LiveId" clId="{A5A7E016-BD81-4A3F-97F0-805B34F5BDA5}" dt="2021-11-18T17:24:16.745" v="2049" actId="478"/>
          <ac:spMkLst>
            <pc:docMk/>
            <pc:sldMk cId="0" sldId="277"/>
            <ac:spMk id="5" creationId="{3C428B23-9834-40E1-AC88-3EC47C24F70E}"/>
          </ac:spMkLst>
        </pc:spChg>
        <pc:spChg chg="add del mod">
          <ac:chgData name="Joss rico" userId="739df1bd24720dfe" providerId="LiveId" clId="{A5A7E016-BD81-4A3F-97F0-805B34F5BDA5}" dt="2021-11-18T17:24:23.509" v="2056" actId="478"/>
          <ac:spMkLst>
            <pc:docMk/>
            <pc:sldMk cId="0" sldId="277"/>
            <ac:spMk id="7" creationId="{1BB02F69-1BC8-40ED-85F8-D34F672973B9}"/>
          </ac:spMkLst>
        </pc:spChg>
        <pc:spChg chg="add mod">
          <ac:chgData name="Joss rico" userId="739df1bd24720dfe" providerId="LiveId" clId="{A5A7E016-BD81-4A3F-97F0-805B34F5BDA5}" dt="2021-11-18T18:35:58.411" v="2943" actId="1076"/>
          <ac:spMkLst>
            <pc:docMk/>
            <pc:sldMk cId="0" sldId="277"/>
            <ac:spMk id="7" creationId="{FD3860E7-B821-4A69-B22C-2803B9806760}"/>
          </ac:spMkLst>
        </pc:spChg>
        <pc:spChg chg="add del mod">
          <ac:chgData name="Joss rico" userId="739df1bd24720dfe" providerId="LiveId" clId="{A5A7E016-BD81-4A3F-97F0-805B34F5BDA5}" dt="2021-11-18T17:24:25.798" v="2059" actId="478"/>
          <ac:spMkLst>
            <pc:docMk/>
            <pc:sldMk cId="0" sldId="277"/>
            <ac:spMk id="9" creationId="{B039C7B5-0174-465C-A7D0-4BD3CA2AD814}"/>
          </ac:spMkLst>
        </pc:spChg>
        <pc:spChg chg="add del mod">
          <ac:chgData name="Joss rico" userId="739df1bd24720dfe" providerId="LiveId" clId="{A5A7E016-BD81-4A3F-97F0-805B34F5BDA5}" dt="2021-11-18T17:29:45.107" v="2066" actId="478"/>
          <ac:spMkLst>
            <pc:docMk/>
            <pc:sldMk cId="0" sldId="277"/>
            <ac:spMk id="11" creationId="{79A1327A-7D8D-461F-9046-D765F095694F}"/>
          </ac:spMkLst>
        </pc:spChg>
        <pc:spChg chg="add del mod">
          <ac:chgData name="Joss rico" userId="739df1bd24720dfe" providerId="LiveId" clId="{A5A7E016-BD81-4A3F-97F0-805B34F5BDA5}" dt="2021-11-18T17:29:48.587" v="2068" actId="478"/>
          <ac:spMkLst>
            <pc:docMk/>
            <pc:sldMk cId="0" sldId="277"/>
            <ac:spMk id="13" creationId="{FC3ED7DA-E1EF-44DF-A061-106084B154EC}"/>
          </ac:spMkLst>
        </pc:spChg>
        <pc:spChg chg="add del mod">
          <ac:chgData name="Joss rico" userId="739df1bd24720dfe" providerId="LiveId" clId="{A5A7E016-BD81-4A3F-97F0-805B34F5BDA5}" dt="2021-11-18T17:29:51.786" v="2070" actId="478"/>
          <ac:spMkLst>
            <pc:docMk/>
            <pc:sldMk cId="0" sldId="277"/>
            <ac:spMk id="15" creationId="{ADAF3FA8-4D56-4B4C-AE81-D412AFA45C52}"/>
          </ac:spMkLst>
        </pc:spChg>
        <pc:spChg chg="add del mod">
          <ac:chgData name="Joss rico" userId="739df1bd24720dfe" providerId="LiveId" clId="{A5A7E016-BD81-4A3F-97F0-805B34F5BDA5}" dt="2021-11-18T17:29:54.565" v="2072" actId="478"/>
          <ac:spMkLst>
            <pc:docMk/>
            <pc:sldMk cId="0" sldId="277"/>
            <ac:spMk id="17" creationId="{D7C168DC-535C-47FD-919A-EAD8B2F02BF2}"/>
          </ac:spMkLst>
        </pc:spChg>
        <pc:spChg chg="add del mod">
          <ac:chgData name="Joss rico" userId="739df1bd24720dfe" providerId="LiveId" clId="{A5A7E016-BD81-4A3F-97F0-805B34F5BDA5}" dt="2021-11-18T17:29:57.249" v="2074" actId="478"/>
          <ac:spMkLst>
            <pc:docMk/>
            <pc:sldMk cId="0" sldId="277"/>
            <ac:spMk id="19" creationId="{CC21F6A9-D888-4138-ACDD-0D82CB36D415}"/>
          </ac:spMkLst>
        </pc:spChg>
        <pc:spChg chg="add del mod">
          <ac:chgData name="Joss rico" userId="739df1bd24720dfe" providerId="LiveId" clId="{A5A7E016-BD81-4A3F-97F0-805B34F5BDA5}" dt="2021-11-18T17:30:00.689" v="2076" actId="478"/>
          <ac:spMkLst>
            <pc:docMk/>
            <pc:sldMk cId="0" sldId="277"/>
            <ac:spMk id="21" creationId="{E41EAFC9-02FA-4DF3-9661-0AD583C16CFC}"/>
          </ac:spMkLst>
        </pc:spChg>
        <pc:spChg chg="add del mod">
          <ac:chgData name="Joss rico" userId="739df1bd24720dfe" providerId="LiveId" clId="{A5A7E016-BD81-4A3F-97F0-805B34F5BDA5}" dt="2021-11-18T17:30:04.400" v="2078" actId="478"/>
          <ac:spMkLst>
            <pc:docMk/>
            <pc:sldMk cId="0" sldId="277"/>
            <ac:spMk id="23" creationId="{DE62F8C9-62F1-47CC-94AA-E7B3B7013E72}"/>
          </ac:spMkLst>
        </pc:spChg>
        <pc:spChg chg="add del mod">
          <ac:chgData name="Joss rico" userId="739df1bd24720dfe" providerId="LiveId" clId="{A5A7E016-BD81-4A3F-97F0-805B34F5BDA5}" dt="2021-11-18T18:31:06.901" v="2934" actId="478"/>
          <ac:spMkLst>
            <pc:docMk/>
            <pc:sldMk cId="0" sldId="277"/>
            <ac:spMk id="26" creationId="{5E902902-BB83-4362-BA42-329F20ED9AD1}"/>
          </ac:spMkLst>
        </pc:spChg>
        <pc:spChg chg="add del mod">
          <ac:chgData name="Joss rico" userId="739df1bd24720dfe" providerId="LiveId" clId="{A5A7E016-BD81-4A3F-97F0-805B34F5BDA5}" dt="2021-11-18T18:29:52.427" v="2918" actId="478"/>
          <ac:spMkLst>
            <pc:docMk/>
            <pc:sldMk cId="0" sldId="277"/>
            <ac:spMk id="46" creationId="{F1ADCFC2-C2C6-4C68-AD68-76EB149F921C}"/>
          </ac:spMkLst>
        </pc:spChg>
        <pc:spChg chg="add del mod">
          <ac:chgData name="Joss rico" userId="739df1bd24720dfe" providerId="LiveId" clId="{A5A7E016-BD81-4A3F-97F0-805B34F5BDA5}" dt="2021-11-18T18:30:23.123" v="2922" actId="478"/>
          <ac:spMkLst>
            <pc:docMk/>
            <pc:sldMk cId="0" sldId="277"/>
            <ac:spMk id="48" creationId="{6A3C53D8-6773-4234-87C6-127420AD69C0}"/>
          </ac:spMkLst>
        </pc:spChg>
        <pc:spChg chg="add mod">
          <ac:chgData name="Joss rico" userId="739df1bd24720dfe" providerId="LiveId" clId="{A5A7E016-BD81-4A3F-97F0-805B34F5BDA5}" dt="2021-11-18T18:35:48.459" v="2940" actId="1076"/>
          <ac:spMkLst>
            <pc:docMk/>
            <pc:sldMk cId="0" sldId="277"/>
            <ac:spMk id="49" creationId="{C15F23A4-8B34-409A-ABFE-A090ED2151A4}"/>
          </ac:spMkLst>
        </pc:spChg>
        <pc:spChg chg="add del mod">
          <ac:chgData name="Joss rico" userId="739df1bd24720dfe" providerId="LiveId" clId="{A5A7E016-BD81-4A3F-97F0-805B34F5BDA5}" dt="2021-11-18T18:30:48.003" v="2929" actId="478"/>
          <ac:spMkLst>
            <pc:docMk/>
            <pc:sldMk cId="0" sldId="277"/>
            <ac:spMk id="51" creationId="{0EE93B81-EABF-490D-8960-9C1B3625C761}"/>
          </ac:spMkLst>
        </pc:spChg>
        <pc:spChg chg="add mod">
          <ac:chgData name="Joss rico" userId="739df1bd24720dfe" providerId="LiveId" clId="{A5A7E016-BD81-4A3F-97F0-805B34F5BDA5}" dt="2021-11-18T18:35:50.211" v="2941" actId="1076"/>
          <ac:spMkLst>
            <pc:docMk/>
            <pc:sldMk cId="0" sldId="277"/>
            <ac:spMk id="53" creationId="{8DD56556-D4BB-47E1-B7B5-CE54A1AC2354}"/>
          </ac:spMkLst>
        </pc:spChg>
        <pc:spChg chg="del">
          <ac:chgData name="Joss rico" userId="739df1bd24720dfe" providerId="LiveId" clId="{A5A7E016-BD81-4A3F-97F0-805B34F5BDA5}" dt="2021-11-18T17:24:19.332" v="2052" actId="478"/>
          <ac:spMkLst>
            <pc:docMk/>
            <pc:sldMk cId="0" sldId="277"/>
            <ac:spMk id="6914" creationId="{00000000-0000-0000-0000-000000000000}"/>
          </ac:spMkLst>
        </pc:spChg>
        <pc:spChg chg="del">
          <ac:chgData name="Joss rico" userId="739df1bd24720dfe" providerId="LiveId" clId="{A5A7E016-BD81-4A3F-97F0-805B34F5BDA5}" dt="2021-11-18T17:24:21.710" v="2055" actId="478"/>
          <ac:spMkLst>
            <pc:docMk/>
            <pc:sldMk cId="0" sldId="277"/>
            <ac:spMk id="6915" creationId="{00000000-0000-0000-0000-000000000000}"/>
          </ac:spMkLst>
        </pc:spChg>
        <pc:spChg chg="del">
          <ac:chgData name="Joss rico" userId="739df1bd24720dfe" providerId="LiveId" clId="{A5A7E016-BD81-4A3F-97F0-805B34F5BDA5}" dt="2021-11-18T17:24:26.349" v="2060" actId="478"/>
          <ac:spMkLst>
            <pc:docMk/>
            <pc:sldMk cId="0" sldId="277"/>
            <ac:spMk id="6916" creationId="{00000000-0000-0000-0000-000000000000}"/>
          </ac:spMkLst>
        </pc:spChg>
        <pc:spChg chg="del">
          <ac:chgData name="Joss rico" userId="739df1bd24720dfe" providerId="LiveId" clId="{A5A7E016-BD81-4A3F-97F0-805B34F5BDA5}" dt="2021-11-18T17:24:24.889" v="2058" actId="478"/>
          <ac:spMkLst>
            <pc:docMk/>
            <pc:sldMk cId="0" sldId="277"/>
            <ac:spMk id="6917" creationId="{00000000-0000-0000-0000-000000000000}"/>
          </ac:spMkLst>
        </pc:spChg>
        <pc:spChg chg="mod">
          <ac:chgData name="Joss rico" userId="739df1bd24720dfe" providerId="LiveId" clId="{A5A7E016-BD81-4A3F-97F0-805B34F5BDA5}" dt="2021-11-18T17:22:39.588" v="2043" actId="20577"/>
          <ac:spMkLst>
            <pc:docMk/>
            <pc:sldMk cId="0" sldId="277"/>
            <ac:spMk id="6918" creationId="{00000000-0000-0000-0000-000000000000}"/>
          </ac:spMkLst>
        </pc:spChg>
        <pc:spChg chg="del">
          <ac:chgData name="Joss rico" userId="739df1bd24720dfe" providerId="LiveId" clId="{A5A7E016-BD81-4A3F-97F0-805B34F5BDA5}" dt="2021-11-18T17:24:15.023" v="2047" actId="478"/>
          <ac:spMkLst>
            <pc:docMk/>
            <pc:sldMk cId="0" sldId="277"/>
            <ac:spMk id="6919" creationId="{00000000-0000-0000-0000-000000000000}"/>
          </ac:spMkLst>
        </pc:spChg>
        <pc:spChg chg="del">
          <ac:chgData name="Joss rico" userId="739df1bd24720dfe" providerId="LiveId" clId="{A5A7E016-BD81-4A3F-97F0-805B34F5BDA5}" dt="2021-11-18T17:24:14.107" v="2046" actId="478"/>
          <ac:spMkLst>
            <pc:docMk/>
            <pc:sldMk cId="0" sldId="277"/>
            <ac:spMk id="6920" creationId="{00000000-0000-0000-0000-000000000000}"/>
          </ac:spMkLst>
        </pc:spChg>
        <pc:spChg chg="del">
          <ac:chgData name="Joss rico" userId="739df1bd24720dfe" providerId="LiveId" clId="{A5A7E016-BD81-4A3F-97F0-805B34F5BDA5}" dt="2021-11-18T17:24:18.016" v="2051" actId="478"/>
          <ac:spMkLst>
            <pc:docMk/>
            <pc:sldMk cId="0" sldId="277"/>
            <ac:spMk id="6921" creationId="{00000000-0000-0000-0000-000000000000}"/>
          </ac:spMkLst>
        </pc:spChg>
        <pc:spChg chg="del">
          <ac:chgData name="Joss rico" userId="739df1bd24720dfe" providerId="LiveId" clId="{A5A7E016-BD81-4A3F-97F0-805B34F5BDA5}" dt="2021-11-18T17:24:17.389" v="2050" actId="478"/>
          <ac:spMkLst>
            <pc:docMk/>
            <pc:sldMk cId="0" sldId="277"/>
            <ac:spMk id="6922" creationId="{00000000-0000-0000-0000-000000000000}"/>
          </ac:spMkLst>
        </pc:spChg>
        <pc:spChg chg="del">
          <ac:chgData name="Joss rico" userId="739df1bd24720dfe" providerId="LiveId" clId="{A5A7E016-BD81-4A3F-97F0-805B34F5BDA5}" dt="2021-11-18T17:29:43.112" v="2065" actId="478"/>
          <ac:spMkLst>
            <pc:docMk/>
            <pc:sldMk cId="0" sldId="277"/>
            <ac:spMk id="6923" creationId="{00000000-0000-0000-0000-000000000000}"/>
          </ac:spMkLst>
        </pc:spChg>
        <pc:spChg chg="mod">
          <ac:chgData name="Joss rico" userId="739df1bd24720dfe" providerId="LiveId" clId="{A5A7E016-BD81-4A3F-97F0-805B34F5BDA5}" dt="2021-11-18T18:29:18.322" v="2913" actId="20577"/>
          <ac:spMkLst>
            <pc:docMk/>
            <pc:sldMk cId="0" sldId="277"/>
            <ac:spMk id="6924" creationId="{00000000-0000-0000-0000-000000000000}"/>
          </ac:spMkLst>
        </pc:spChg>
        <pc:spChg chg="del">
          <ac:chgData name="Joss rico" userId="739df1bd24720dfe" providerId="LiveId" clId="{A5A7E016-BD81-4A3F-97F0-805B34F5BDA5}" dt="2021-11-18T17:30:02.839" v="2077" actId="478"/>
          <ac:spMkLst>
            <pc:docMk/>
            <pc:sldMk cId="0" sldId="277"/>
            <ac:spMk id="6925" creationId="{00000000-0000-0000-0000-000000000000}"/>
          </ac:spMkLst>
        </pc:spChg>
        <pc:spChg chg="del">
          <ac:chgData name="Joss rico" userId="739df1bd24720dfe" providerId="LiveId" clId="{A5A7E016-BD81-4A3F-97F0-805B34F5BDA5}" dt="2021-11-18T17:24:15.909" v="2048" actId="478"/>
          <ac:spMkLst>
            <pc:docMk/>
            <pc:sldMk cId="0" sldId="277"/>
            <ac:spMk id="6926" creationId="{00000000-0000-0000-0000-000000000000}"/>
          </ac:spMkLst>
        </pc:spChg>
        <pc:spChg chg="del">
          <ac:chgData name="Joss rico" userId="739df1bd24720dfe" providerId="LiveId" clId="{A5A7E016-BD81-4A3F-97F0-805B34F5BDA5}" dt="2021-11-18T17:29:59.162" v="2075" actId="478"/>
          <ac:spMkLst>
            <pc:docMk/>
            <pc:sldMk cId="0" sldId="277"/>
            <ac:spMk id="6927" creationId="{00000000-0000-0000-0000-000000000000}"/>
          </ac:spMkLst>
        </pc:spChg>
        <pc:spChg chg="del">
          <ac:chgData name="Joss rico" userId="739df1bd24720dfe" providerId="LiveId" clId="{A5A7E016-BD81-4A3F-97F0-805B34F5BDA5}" dt="2021-11-18T17:24:11.327" v="2044" actId="478"/>
          <ac:spMkLst>
            <pc:docMk/>
            <pc:sldMk cId="0" sldId="277"/>
            <ac:spMk id="6928" creationId="{00000000-0000-0000-0000-000000000000}"/>
          </ac:spMkLst>
        </pc:spChg>
        <pc:spChg chg="del">
          <ac:chgData name="Joss rico" userId="739df1bd24720dfe" providerId="LiveId" clId="{A5A7E016-BD81-4A3F-97F0-805B34F5BDA5}" dt="2021-11-18T17:29:47.063" v="2067" actId="478"/>
          <ac:spMkLst>
            <pc:docMk/>
            <pc:sldMk cId="0" sldId="277"/>
            <ac:spMk id="6929" creationId="{00000000-0000-0000-0000-000000000000}"/>
          </ac:spMkLst>
        </pc:spChg>
        <pc:spChg chg="del mod">
          <ac:chgData name="Joss rico" userId="739df1bd24720dfe" providerId="LiveId" clId="{A5A7E016-BD81-4A3F-97F0-805B34F5BDA5}" dt="2021-11-18T17:24:20.956" v="2054" actId="478"/>
          <ac:spMkLst>
            <pc:docMk/>
            <pc:sldMk cId="0" sldId="277"/>
            <ac:spMk id="6930" creationId="{00000000-0000-0000-0000-000000000000}"/>
          </ac:spMkLst>
        </pc:spChg>
        <pc:spChg chg="del">
          <ac:chgData name="Joss rico" userId="739df1bd24720dfe" providerId="LiveId" clId="{A5A7E016-BD81-4A3F-97F0-805B34F5BDA5}" dt="2021-11-18T17:29:56.252" v="2073" actId="478"/>
          <ac:spMkLst>
            <pc:docMk/>
            <pc:sldMk cId="0" sldId="277"/>
            <ac:spMk id="6931" creationId="{00000000-0000-0000-0000-000000000000}"/>
          </ac:spMkLst>
        </pc:spChg>
        <pc:spChg chg="del">
          <ac:chgData name="Joss rico" userId="739df1bd24720dfe" providerId="LiveId" clId="{A5A7E016-BD81-4A3F-97F0-805B34F5BDA5}" dt="2021-11-18T17:29:50.060" v="2069" actId="478"/>
          <ac:spMkLst>
            <pc:docMk/>
            <pc:sldMk cId="0" sldId="277"/>
            <ac:spMk id="6932" creationId="{00000000-0000-0000-0000-000000000000}"/>
          </ac:spMkLst>
        </pc:spChg>
        <pc:spChg chg="del">
          <ac:chgData name="Joss rico" userId="739df1bd24720dfe" providerId="LiveId" clId="{A5A7E016-BD81-4A3F-97F0-805B34F5BDA5}" dt="2021-11-18T17:24:24.263" v="2057" actId="478"/>
          <ac:spMkLst>
            <pc:docMk/>
            <pc:sldMk cId="0" sldId="277"/>
            <ac:spMk id="6933" creationId="{00000000-0000-0000-0000-000000000000}"/>
          </ac:spMkLst>
        </pc:spChg>
        <pc:spChg chg="del">
          <ac:chgData name="Joss rico" userId="739df1bd24720dfe" providerId="LiveId" clId="{A5A7E016-BD81-4A3F-97F0-805B34F5BDA5}" dt="2021-11-18T17:29:53.326" v="2071" actId="478"/>
          <ac:spMkLst>
            <pc:docMk/>
            <pc:sldMk cId="0" sldId="277"/>
            <ac:spMk id="6934" creationId="{00000000-0000-0000-0000-000000000000}"/>
          </ac:spMkLst>
        </pc:spChg>
      </pc:sldChg>
      <pc:sldChg chg="del">
        <pc:chgData name="Joss rico" userId="739df1bd24720dfe" providerId="LiveId" clId="{A5A7E016-BD81-4A3F-97F0-805B34F5BDA5}" dt="2021-11-18T15:06:28.438" v="1303" actId="47"/>
        <pc:sldMkLst>
          <pc:docMk/>
          <pc:sldMk cId="0" sldId="278"/>
        </pc:sldMkLst>
      </pc:sldChg>
      <pc:sldChg chg="del">
        <pc:chgData name="Joss rico" userId="739df1bd24720dfe" providerId="LiveId" clId="{A5A7E016-BD81-4A3F-97F0-805B34F5BDA5}" dt="2021-11-18T15:06:55.785" v="1316" actId="47"/>
        <pc:sldMkLst>
          <pc:docMk/>
          <pc:sldMk cId="0" sldId="279"/>
        </pc:sldMkLst>
      </pc:sldChg>
      <pc:sldChg chg="del">
        <pc:chgData name="Joss rico" userId="739df1bd24720dfe" providerId="LiveId" clId="{A5A7E016-BD81-4A3F-97F0-805B34F5BDA5}" dt="2021-11-18T15:07:01.605" v="1317" actId="47"/>
        <pc:sldMkLst>
          <pc:docMk/>
          <pc:sldMk cId="0" sldId="280"/>
        </pc:sldMkLst>
      </pc:sldChg>
      <pc:sldChg chg="del">
        <pc:chgData name="Joss rico" userId="739df1bd24720dfe" providerId="LiveId" clId="{A5A7E016-BD81-4A3F-97F0-805B34F5BDA5}" dt="2021-11-18T15:06:24.154" v="1302" actId="47"/>
        <pc:sldMkLst>
          <pc:docMk/>
          <pc:sldMk cId="0" sldId="281"/>
        </pc:sldMkLst>
      </pc:sldChg>
      <pc:sldChg chg="del">
        <pc:chgData name="Joss rico" userId="739df1bd24720dfe" providerId="LiveId" clId="{A5A7E016-BD81-4A3F-97F0-805B34F5BDA5}" dt="2021-11-18T15:06:23.107" v="1301" actId="47"/>
        <pc:sldMkLst>
          <pc:docMk/>
          <pc:sldMk cId="0" sldId="282"/>
        </pc:sldMkLst>
      </pc:sldChg>
      <pc:sldChg chg="del">
        <pc:chgData name="Joss rico" userId="739df1bd24720dfe" providerId="LiveId" clId="{A5A7E016-BD81-4A3F-97F0-805B34F5BDA5}" dt="2021-11-18T15:06:21.635" v="1300" actId="47"/>
        <pc:sldMkLst>
          <pc:docMk/>
          <pc:sldMk cId="0" sldId="283"/>
        </pc:sldMkLst>
      </pc:sldChg>
      <pc:sldChg chg="del">
        <pc:chgData name="Joss rico" userId="739df1bd24720dfe" providerId="LiveId" clId="{A5A7E016-BD81-4A3F-97F0-805B34F5BDA5}" dt="2021-11-18T15:06:20.609" v="1299" actId="47"/>
        <pc:sldMkLst>
          <pc:docMk/>
          <pc:sldMk cId="0" sldId="284"/>
        </pc:sldMkLst>
      </pc:sldChg>
      <pc:sldChg chg="del">
        <pc:chgData name="Joss rico" userId="739df1bd24720dfe" providerId="LiveId" clId="{A5A7E016-BD81-4A3F-97F0-805B34F5BDA5}" dt="2021-11-18T15:06:19.367" v="1298" actId="47"/>
        <pc:sldMkLst>
          <pc:docMk/>
          <pc:sldMk cId="0" sldId="285"/>
        </pc:sldMkLst>
      </pc:sldChg>
      <pc:sldChg chg="del">
        <pc:chgData name="Joss rico" userId="739df1bd24720dfe" providerId="LiveId" clId="{A5A7E016-BD81-4A3F-97F0-805B34F5BDA5}" dt="2021-11-18T15:06:15.773" v="1297" actId="47"/>
        <pc:sldMkLst>
          <pc:docMk/>
          <pc:sldMk cId="0" sldId="286"/>
        </pc:sldMkLst>
      </pc:sldChg>
      <pc:sldChg chg="addSp delSp modSp del mod">
        <pc:chgData name="Joss rico" userId="739df1bd24720dfe" providerId="LiveId" clId="{A5A7E016-BD81-4A3F-97F0-805B34F5BDA5}" dt="2021-11-18T15:09:10.949" v="1356" actId="47"/>
        <pc:sldMkLst>
          <pc:docMk/>
          <pc:sldMk cId="0" sldId="287"/>
        </pc:sldMkLst>
        <pc:spChg chg="mod">
          <ac:chgData name="Joss rico" userId="739df1bd24720dfe" providerId="LiveId" clId="{A5A7E016-BD81-4A3F-97F0-805B34F5BDA5}" dt="2021-11-18T15:08:36.826" v="1350" actId="1076"/>
          <ac:spMkLst>
            <pc:docMk/>
            <pc:sldMk cId="0" sldId="287"/>
            <ac:spMk id="7238" creationId="{00000000-0000-0000-0000-000000000000}"/>
          </ac:spMkLst>
        </pc:spChg>
        <pc:spChg chg="mod">
          <ac:chgData name="Joss rico" userId="739df1bd24720dfe" providerId="LiveId" clId="{A5A7E016-BD81-4A3F-97F0-805B34F5BDA5}" dt="2021-11-18T15:08:34.486" v="1349" actId="1076"/>
          <ac:spMkLst>
            <pc:docMk/>
            <pc:sldMk cId="0" sldId="287"/>
            <ac:spMk id="7239" creationId="{00000000-0000-0000-0000-000000000000}"/>
          </ac:spMkLst>
        </pc:spChg>
        <pc:spChg chg="del">
          <ac:chgData name="Joss rico" userId="739df1bd24720dfe" providerId="LiveId" clId="{A5A7E016-BD81-4A3F-97F0-805B34F5BDA5}" dt="2021-11-18T15:07:35.606" v="1326" actId="478"/>
          <ac:spMkLst>
            <pc:docMk/>
            <pc:sldMk cId="0" sldId="287"/>
            <ac:spMk id="7240" creationId="{00000000-0000-0000-0000-000000000000}"/>
          </ac:spMkLst>
        </pc:spChg>
        <pc:spChg chg="del">
          <ac:chgData name="Joss rico" userId="739df1bd24720dfe" providerId="LiveId" clId="{A5A7E016-BD81-4A3F-97F0-805B34F5BDA5}" dt="2021-11-18T15:07:43.942" v="1330" actId="478"/>
          <ac:spMkLst>
            <pc:docMk/>
            <pc:sldMk cId="0" sldId="287"/>
            <ac:spMk id="7241" creationId="{00000000-0000-0000-0000-000000000000}"/>
          </ac:spMkLst>
        </pc:spChg>
        <pc:spChg chg="del">
          <ac:chgData name="Joss rico" userId="739df1bd24720dfe" providerId="LiveId" clId="{A5A7E016-BD81-4A3F-97F0-805B34F5BDA5}" dt="2021-11-18T15:07:32.846" v="1325" actId="478"/>
          <ac:spMkLst>
            <pc:docMk/>
            <pc:sldMk cId="0" sldId="287"/>
            <ac:spMk id="7242" creationId="{00000000-0000-0000-0000-000000000000}"/>
          </ac:spMkLst>
        </pc:spChg>
        <pc:spChg chg="del">
          <ac:chgData name="Joss rico" userId="739df1bd24720dfe" providerId="LiveId" clId="{A5A7E016-BD81-4A3F-97F0-805B34F5BDA5}" dt="2021-11-18T15:07:40.150" v="1329" actId="478"/>
          <ac:spMkLst>
            <pc:docMk/>
            <pc:sldMk cId="0" sldId="287"/>
            <ac:spMk id="7243" creationId="{00000000-0000-0000-0000-000000000000}"/>
          </ac:spMkLst>
        </pc:spChg>
        <pc:spChg chg="del">
          <ac:chgData name="Joss rico" userId="739df1bd24720dfe" providerId="LiveId" clId="{A5A7E016-BD81-4A3F-97F0-805B34F5BDA5}" dt="2021-11-18T15:07:50.143" v="1333" actId="478"/>
          <ac:spMkLst>
            <pc:docMk/>
            <pc:sldMk cId="0" sldId="287"/>
            <ac:spMk id="7244" creationId="{00000000-0000-0000-0000-000000000000}"/>
          </ac:spMkLst>
        </pc:spChg>
        <pc:spChg chg="add del mod">
          <ac:chgData name="Joss rico" userId="739df1bd24720dfe" providerId="LiveId" clId="{A5A7E016-BD81-4A3F-97F0-805B34F5BDA5}" dt="2021-11-18T15:07:31.173" v="1324" actId="478"/>
          <ac:spMkLst>
            <pc:docMk/>
            <pc:sldMk cId="0" sldId="287"/>
            <ac:spMk id="7245" creationId="{00000000-0000-0000-0000-000000000000}"/>
          </ac:spMkLst>
        </pc:spChg>
        <pc:spChg chg="del">
          <ac:chgData name="Joss rico" userId="739df1bd24720dfe" providerId="LiveId" clId="{A5A7E016-BD81-4A3F-97F0-805B34F5BDA5}" dt="2021-11-18T15:07:38.847" v="1328" actId="478"/>
          <ac:spMkLst>
            <pc:docMk/>
            <pc:sldMk cId="0" sldId="287"/>
            <ac:spMk id="7247" creationId="{00000000-0000-0000-0000-000000000000}"/>
          </ac:spMkLst>
        </pc:spChg>
        <pc:spChg chg="del">
          <ac:chgData name="Joss rico" userId="739df1bd24720dfe" providerId="LiveId" clId="{A5A7E016-BD81-4A3F-97F0-805B34F5BDA5}" dt="2021-11-18T15:07:38.199" v="1327" actId="478"/>
          <ac:spMkLst>
            <pc:docMk/>
            <pc:sldMk cId="0" sldId="287"/>
            <ac:spMk id="7248" creationId="{00000000-0000-0000-0000-000000000000}"/>
          </ac:spMkLst>
        </pc:spChg>
      </pc:sldChg>
      <pc:sldChg chg="addSp delSp modSp mod">
        <pc:chgData name="Joss rico" userId="739df1bd24720dfe" providerId="LiveId" clId="{A5A7E016-BD81-4A3F-97F0-805B34F5BDA5}" dt="2021-11-18T18:17:12.844" v="2327" actId="1076"/>
        <pc:sldMkLst>
          <pc:docMk/>
          <pc:sldMk cId="0" sldId="288"/>
        </pc:sldMkLst>
        <pc:spChg chg="add del mod ord">
          <ac:chgData name="Joss rico" userId="739df1bd24720dfe" providerId="LiveId" clId="{A5A7E016-BD81-4A3F-97F0-805B34F5BDA5}" dt="2021-11-18T18:16:55.831" v="2320" actId="478"/>
          <ac:spMkLst>
            <pc:docMk/>
            <pc:sldMk cId="0" sldId="288"/>
            <ac:spMk id="17" creationId="{596CCA14-35C4-4C93-9820-FDDF013A01A7}"/>
          </ac:spMkLst>
        </pc:spChg>
        <pc:spChg chg="del topLvl">
          <ac:chgData name="Joss rico" userId="739df1bd24720dfe" providerId="LiveId" clId="{A5A7E016-BD81-4A3F-97F0-805B34F5BDA5}" dt="2021-11-18T15:34:02.018" v="1931" actId="478"/>
          <ac:spMkLst>
            <pc:docMk/>
            <pc:sldMk cId="0" sldId="288"/>
            <ac:spMk id="7254" creationId="{00000000-0000-0000-0000-000000000000}"/>
          </ac:spMkLst>
        </pc:spChg>
        <pc:spChg chg="del topLvl">
          <ac:chgData name="Joss rico" userId="739df1bd24720dfe" providerId="LiveId" clId="{A5A7E016-BD81-4A3F-97F0-805B34F5BDA5}" dt="2021-11-18T15:34:09.677" v="1934" actId="478"/>
          <ac:spMkLst>
            <pc:docMk/>
            <pc:sldMk cId="0" sldId="288"/>
            <ac:spMk id="7255" creationId="{00000000-0000-0000-0000-000000000000}"/>
          </ac:spMkLst>
        </pc:spChg>
        <pc:spChg chg="mod">
          <ac:chgData name="Joss rico" userId="739df1bd24720dfe" providerId="LiveId" clId="{A5A7E016-BD81-4A3F-97F0-805B34F5BDA5}" dt="2021-11-18T18:01:19.373" v="2232" actId="1076"/>
          <ac:spMkLst>
            <pc:docMk/>
            <pc:sldMk cId="0" sldId="288"/>
            <ac:spMk id="7256" creationId="{00000000-0000-0000-0000-000000000000}"/>
          </ac:spMkLst>
        </pc:spChg>
        <pc:spChg chg="del mod">
          <ac:chgData name="Joss rico" userId="739df1bd24720dfe" providerId="LiveId" clId="{A5A7E016-BD81-4A3F-97F0-805B34F5BDA5}" dt="2021-11-18T15:34:03.527" v="1932" actId="478"/>
          <ac:spMkLst>
            <pc:docMk/>
            <pc:sldMk cId="0" sldId="288"/>
            <ac:spMk id="7257" creationId="{00000000-0000-0000-0000-000000000000}"/>
          </ac:spMkLst>
        </pc:spChg>
        <pc:spChg chg="topLvl">
          <ac:chgData name="Joss rico" userId="739df1bd24720dfe" providerId="LiveId" clId="{A5A7E016-BD81-4A3F-97F0-805B34F5BDA5}" dt="2021-11-18T15:35:20.733" v="1963" actId="478"/>
          <ac:spMkLst>
            <pc:docMk/>
            <pc:sldMk cId="0" sldId="288"/>
            <ac:spMk id="7259" creationId="{00000000-0000-0000-0000-000000000000}"/>
          </ac:spMkLst>
        </pc:spChg>
        <pc:spChg chg="del topLvl">
          <ac:chgData name="Joss rico" userId="739df1bd24720dfe" providerId="LiveId" clId="{A5A7E016-BD81-4A3F-97F0-805B34F5BDA5}" dt="2021-11-18T15:35:20.733" v="1963" actId="478"/>
          <ac:spMkLst>
            <pc:docMk/>
            <pc:sldMk cId="0" sldId="288"/>
            <ac:spMk id="7260" creationId="{00000000-0000-0000-0000-000000000000}"/>
          </ac:spMkLst>
        </pc:spChg>
        <pc:spChg chg="del">
          <ac:chgData name="Joss rico" userId="739df1bd24720dfe" providerId="LiveId" clId="{A5A7E016-BD81-4A3F-97F0-805B34F5BDA5}" dt="2021-11-18T15:29:59.696" v="1853" actId="478"/>
          <ac:spMkLst>
            <pc:docMk/>
            <pc:sldMk cId="0" sldId="288"/>
            <ac:spMk id="7261" creationId="{00000000-0000-0000-0000-000000000000}"/>
          </ac:spMkLst>
        </pc:spChg>
        <pc:spChg chg="mod">
          <ac:chgData name="Joss rico" userId="739df1bd24720dfe" providerId="LiveId" clId="{A5A7E016-BD81-4A3F-97F0-805B34F5BDA5}" dt="2021-11-18T18:05:22.300" v="2248" actId="20577"/>
          <ac:spMkLst>
            <pc:docMk/>
            <pc:sldMk cId="0" sldId="288"/>
            <ac:spMk id="7262" creationId="{00000000-0000-0000-0000-000000000000}"/>
          </ac:spMkLst>
        </pc:spChg>
        <pc:spChg chg="del mod topLvl">
          <ac:chgData name="Joss rico" userId="739df1bd24720dfe" providerId="LiveId" clId="{A5A7E016-BD81-4A3F-97F0-805B34F5BDA5}" dt="2021-11-18T15:38:21.103" v="1998" actId="478"/>
          <ac:spMkLst>
            <pc:docMk/>
            <pc:sldMk cId="0" sldId="288"/>
            <ac:spMk id="7264" creationId="{00000000-0000-0000-0000-000000000000}"/>
          </ac:spMkLst>
        </pc:spChg>
        <pc:spChg chg="del topLvl">
          <ac:chgData name="Joss rico" userId="739df1bd24720dfe" providerId="LiveId" clId="{A5A7E016-BD81-4A3F-97F0-805B34F5BDA5}" dt="2021-11-18T15:35:23.652" v="1964" actId="478"/>
          <ac:spMkLst>
            <pc:docMk/>
            <pc:sldMk cId="0" sldId="288"/>
            <ac:spMk id="7265" creationId="{00000000-0000-0000-0000-000000000000}"/>
          </ac:spMkLst>
        </pc:spChg>
        <pc:spChg chg="del mod">
          <ac:chgData name="Joss rico" userId="739df1bd24720dfe" providerId="LiveId" clId="{A5A7E016-BD81-4A3F-97F0-805B34F5BDA5}" dt="2021-11-18T15:31:02.888" v="1870" actId="478"/>
          <ac:spMkLst>
            <pc:docMk/>
            <pc:sldMk cId="0" sldId="288"/>
            <ac:spMk id="7266" creationId="{00000000-0000-0000-0000-000000000000}"/>
          </ac:spMkLst>
        </pc:spChg>
        <pc:spChg chg="del mod">
          <ac:chgData name="Joss rico" userId="739df1bd24720dfe" providerId="LiveId" clId="{A5A7E016-BD81-4A3F-97F0-805B34F5BDA5}" dt="2021-11-18T18:16:52.994" v="2318" actId="478"/>
          <ac:spMkLst>
            <pc:docMk/>
            <pc:sldMk cId="0" sldId="288"/>
            <ac:spMk id="7267" creationId="{00000000-0000-0000-0000-000000000000}"/>
          </ac:spMkLst>
        </pc:spChg>
        <pc:grpChg chg="del mod">
          <ac:chgData name="Joss rico" userId="739df1bd24720dfe" providerId="LiveId" clId="{A5A7E016-BD81-4A3F-97F0-805B34F5BDA5}" dt="2021-11-18T15:34:02.018" v="1931" actId="478"/>
          <ac:grpSpMkLst>
            <pc:docMk/>
            <pc:sldMk cId="0" sldId="288"/>
            <ac:grpSpMk id="7253" creationId="{00000000-0000-0000-0000-000000000000}"/>
          </ac:grpSpMkLst>
        </pc:grpChg>
        <pc:grpChg chg="del mod">
          <ac:chgData name="Joss rico" userId="739df1bd24720dfe" providerId="LiveId" clId="{A5A7E016-BD81-4A3F-97F0-805B34F5BDA5}" dt="2021-11-18T15:35:20.733" v="1963" actId="478"/>
          <ac:grpSpMkLst>
            <pc:docMk/>
            <pc:sldMk cId="0" sldId="288"/>
            <ac:grpSpMk id="7258" creationId="{00000000-0000-0000-0000-000000000000}"/>
          </ac:grpSpMkLst>
        </pc:grpChg>
        <pc:grpChg chg="del mod">
          <ac:chgData name="Joss rico" userId="739df1bd24720dfe" providerId="LiveId" clId="{A5A7E016-BD81-4A3F-97F0-805B34F5BDA5}" dt="2021-11-18T15:35:23.652" v="1964" actId="478"/>
          <ac:grpSpMkLst>
            <pc:docMk/>
            <pc:sldMk cId="0" sldId="288"/>
            <ac:grpSpMk id="7263" creationId="{00000000-0000-0000-0000-000000000000}"/>
          </ac:grpSpMkLst>
        </pc:grpChg>
        <pc:picChg chg="add mod">
          <ac:chgData name="Joss rico" userId="739df1bd24720dfe" providerId="LiveId" clId="{A5A7E016-BD81-4A3F-97F0-805B34F5BDA5}" dt="2021-11-18T18:17:12.844" v="2327" actId="1076"/>
          <ac:picMkLst>
            <pc:docMk/>
            <pc:sldMk cId="0" sldId="288"/>
            <ac:picMk id="1026" creationId="{C6EADD92-2E31-4DE7-8F35-351BA8014491}"/>
          </ac:picMkLst>
        </pc:picChg>
      </pc:sldChg>
      <pc:sldChg chg="addSp delSp modSp mod ord">
        <pc:chgData name="Joss rico" userId="739df1bd24720dfe" providerId="LiveId" clId="{A5A7E016-BD81-4A3F-97F0-805B34F5BDA5}" dt="2021-11-18T18:10:35.708" v="2311" actId="1076"/>
        <pc:sldMkLst>
          <pc:docMk/>
          <pc:sldMk cId="0" sldId="289"/>
        </pc:sldMkLst>
        <pc:spChg chg="add del mod">
          <ac:chgData name="Joss rico" userId="739df1bd24720dfe" providerId="LiveId" clId="{A5A7E016-BD81-4A3F-97F0-805B34F5BDA5}" dt="2021-11-18T15:10:40.622" v="1364" actId="478"/>
          <ac:spMkLst>
            <pc:docMk/>
            <pc:sldMk cId="0" sldId="289"/>
            <ac:spMk id="3" creationId="{A22B99BE-FF29-4A9B-8F39-FF8C81EDC4B8}"/>
          </ac:spMkLst>
        </pc:spChg>
        <pc:spChg chg="add mod">
          <ac:chgData name="Joss rico" userId="739df1bd24720dfe" providerId="LiveId" clId="{A5A7E016-BD81-4A3F-97F0-805B34F5BDA5}" dt="2021-11-18T18:08:34.653" v="2275" actId="1076"/>
          <ac:spMkLst>
            <pc:docMk/>
            <pc:sldMk cId="0" sldId="289"/>
            <ac:spMk id="4" creationId="{54FD1F3C-4735-4D0E-AB14-C019E64466F8}"/>
          </ac:spMkLst>
        </pc:spChg>
        <pc:spChg chg="add mod">
          <ac:chgData name="Joss rico" userId="739df1bd24720dfe" providerId="LiveId" clId="{A5A7E016-BD81-4A3F-97F0-805B34F5BDA5}" dt="2021-11-18T18:07:56.173" v="2261" actId="1076"/>
          <ac:spMkLst>
            <pc:docMk/>
            <pc:sldMk cId="0" sldId="289"/>
            <ac:spMk id="5" creationId="{7A391B9E-0AE2-463F-8AD1-1F352A1C72DE}"/>
          </ac:spMkLst>
        </pc:spChg>
        <pc:spChg chg="add mod">
          <ac:chgData name="Joss rico" userId="739df1bd24720dfe" providerId="LiveId" clId="{A5A7E016-BD81-4A3F-97F0-805B34F5BDA5}" dt="2021-11-18T18:10:26.932" v="2308" actId="1076"/>
          <ac:spMkLst>
            <pc:docMk/>
            <pc:sldMk cId="0" sldId="289"/>
            <ac:spMk id="7" creationId="{CA40BA4E-3471-424E-B93D-4B7464E4DA90}"/>
          </ac:spMkLst>
        </pc:spChg>
        <pc:spChg chg="add mod">
          <ac:chgData name="Joss rico" userId="739df1bd24720dfe" providerId="LiveId" clId="{A5A7E016-BD81-4A3F-97F0-805B34F5BDA5}" dt="2021-11-18T18:10:29.220" v="2309" actId="1076"/>
          <ac:spMkLst>
            <pc:docMk/>
            <pc:sldMk cId="0" sldId="289"/>
            <ac:spMk id="8" creationId="{0768E907-1540-429C-B3D3-6221D5C3B5EE}"/>
          </ac:spMkLst>
        </pc:spChg>
        <pc:spChg chg="add del mod">
          <ac:chgData name="Joss rico" userId="739df1bd24720dfe" providerId="LiveId" clId="{A5A7E016-BD81-4A3F-97F0-805B34F5BDA5}" dt="2021-11-18T15:16:47.540" v="1733" actId="478"/>
          <ac:spMkLst>
            <pc:docMk/>
            <pc:sldMk cId="0" sldId="289"/>
            <ac:spMk id="9" creationId="{7822ADF9-A11D-4544-801A-618EAEBCB571}"/>
          </ac:spMkLst>
        </pc:spChg>
        <pc:spChg chg="add del mod">
          <ac:chgData name="Joss rico" userId="739df1bd24720dfe" providerId="LiveId" clId="{A5A7E016-BD81-4A3F-97F0-805B34F5BDA5}" dt="2021-11-18T15:15:23.589" v="1575" actId="478"/>
          <ac:spMkLst>
            <pc:docMk/>
            <pc:sldMk cId="0" sldId="289"/>
            <ac:spMk id="10" creationId="{32FEEFD2-8AA0-4D9C-A0AE-B400503F6DEB}"/>
          </ac:spMkLst>
        </pc:spChg>
        <pc:spChg chg="add del mod">
          <ac:chgData name="Joss rico" userId="739df1bd24720dfe" providerId="LiveId" clId="{A5A7E016-BD81-4A3F-97F0-805B34F5BDA5}" dt="2021-11-18T15:11:51.249" v="1397" actId="478"/>
          <ac:spMkLst>
            <pc:docMk/>
            <pc:sldMk cId="0" sldId="289"/>
            <ac:spMk id="38" creationId="{532AFEB9-8D71-4A98-BBAF-D123159420F9}"/>
          </ac:spMkLst>
        </pc:spChg>
        <pc:spChg chg="add mod">
          <ac:chgData name="Joss rico" userId="739df1bd24720dfe" providerId="LiveId" clId="{A5A7E016-BD81-4A3F-97F0-805B34F5BDA5}" dt="2021-11-18T18:10:34.372" v="2310" actId="1076"/>
          <ac:spMkLst>
            <pc:docMk/>
            <pc:sldMk cId="0" sldId="289"/>
            <ac:spMk id="46" creationId="{02D478F5-8BB6-4DB2-9748-350BEAB66F9D}"/>
          </ac:spMkLst>
        </pc:spChg>
        <pc:spChg chg="del mod">
          <ac:chgData name="Joss rico" userId="739df1bd24720dfe" providerId="LiveId" clId="{A5A7E016-BD81-4A3F-97F0-805B34F5BDA5}" dt="2021-11-18T15:10:52.495" v="1366"/>
          <ac:spMkLst>
            <pc:docMk/>
            <pc:sldMk cId="0" sldId="289"/>
            <ac:spMk id="7272" creationId="{00000000-0000-0000-0000-000000000000}"/>
          </ac:spMkLst>
        </pc:spChg>
        <pc:spChg chg="del">
          <ac:chgData name="Joss rico" userId="739df1bd24720dfe" providerId="LiveId" clId="{A5A7E016-BD81-4A3F-97F0-805B34F5BDA5}" dt="2021-11-18T15:10:39.488" v="1363" actId="478"/>
          <ac:spMkLst>
            <pc:docMk/>
            <pc:sldMk cId="0" sldId="289"/>
            <ac:spMk id="7273" creationId="{00000000-0000-0000-0000-000000000000}"/>
          </ac:spMkLst>
        </pc:spChg>
        <pc:spChg chg="mod">
          <ac:chgData name="Joss rico" userId="739df1bd24720dfe" providerId="LiveId" clId="{A5A7E016-BD81-4A3F-97F0-805B34F5BDA5}" dt="2021-11-18T15:18:03.372" v="1800" actId="20577"/>
          <ac:spMkLst>
            <pc:docMk/>
            <pc:sldMk cId="0" sldId="289"/>
            <ac:spMk id="7274" creationId="{00000000-0000-0000-0000-000000000000}"/>
          </ac:spMkLst>
        </pc:spChg>
        <pc:grpChg chg="del mod">
          <ac:chgData name="Joss rico" userId="739df1bd24720dfe" providerId="LiveId" clId="{A5A7E016-BD81-4A3F-97F0-805B34F5BDA5}" dt="2021-11-18T18:07:35.133" v="2249" actId="478"/>
          <ac:grpSpMkLst>
            <pc:docMk/>
            <pc:sldMk cId="0" sldId="289"/>
            <ac:grpSpMk id="7275" creationId="{00000000-0000-0000-0000-000000000000}"/>
          </ac:grpSpMkLst>
        </pc:grpChg>
        <pc:picChg chg="add mod modCrop">
          <ac:chgData name="Joss rico" userId="739df1bd24720dfe" providerId="LiveId" clId="{A5A7E016-BD81-4A3F-97F0-805B34F5BDA5}" dt="2021-11-18T18:10:35.708" v="2311" actId="1076"/>
          <ac:picMkLst>
            <pc:docMk/>
            <pc:sldMk cId="0" sldId="289"/>
            <ac:picMk id="2" creationId="{D2DF81E1-8945-49F4-BF1F-CC954925871F}"/>
          </ac:picMkLst>
        </pc:picChg>
      </pc:sldChg>
      <pc:sldChg chg="modSp add mod">
        <pc:chgData name="Joss rico" userId="739df1bd24720dfe" providerId="LiveId" clId="{A5A7E016-BD81-4A3F-97F0-805B34F5BDA5}" dt="2021-11-18T15:39:09.592" v="2015" actId="404"/>
        <pc:sldMkLst>
          <pc:docMk/>
          <pc:sldMk cId="594008705" sldId="290"/>
        </pc:sldMkLst>
        <pc:spChg chg="mod">
          <ac:chgData name="Joss rico" userId="739df1bd24720dfe" providerId="LiveId" clId="{A5A7E016-BD81-4A3F-97F0-805B34F5BDA5}" dt="2021-11-18T15:09:20.874" v="1359" actId="403"/>
          <ac:spMkLst>
            <pc:docMk/>
            <pc:sldMk cId="594008705" sldId="290"/>
            <ac:spMk id="6435" creationId="{00000000-0000-0000-0000-000000000000}"/>
          </ac:spMkLst>
        </pc:spChg>
        <pc:spChg chg="mod">
          <ac:chgData name="Joss rico" userId="739df1bd24720dfe" providerId="LiveId" clId="{A5A7E016-BD81-4A3F-97F0-805B34F5BDA5}" dt="2021-11-18T15:39:09.592" v="2015" actId="404"/>
          <ac:spMkLst>
            <pc:docMk/>
            <pc:sldMk cId="594008705" sldId="290"/>
            <ac:spMk id="6436" creationId="{00000000-0000-0000-0000-000000000000}"/>
          </ac:spMkLst>
        </pc:spChg>
        <pc:grpChg chg="del">
          <ac:chgData name="Joss rico" userId="739df1bd24720dfe" providerId="LiveId" clId="{A5A7E016-BD81-4A3F-97F0-805B34F5BDA5}" dt="2021-11-18T18:21:20.593" v="2394" actId="478"/>
          <ac:grpSpMkLst>
            <pc:docMk/>
            <pc:sldMk cId="594008705" sldId="290"/>
            <ac:grpSpMk id="6437" creationId="{00000000-0000-0000-0000-000000000000}"/>
          </ac:grpSpMkLst>
        </pc:grpChg>
        <pc:picChg chg="add mod">
          <ac:chgData name="Joss rico" userId="739df1bd24720dfe" providerId="LiveId" clId="{A5A7E016-BD81-4A3F-97F0-805B34F5BDA5}" dt="2021-11-18T18:21:47.827" v="2407" actId="1076"/>
          <ac:picMkLst>
            <pc:docMk/>
            <pc:sldMk cId="594008705" sldId="290"/>
            <ac:picMk id="2" creationId="{F2F17F8F-FD60-44C9-8044-B1A4FE7078D5}"/>
          </ac:picMkLst>
        </pc:picChg>
      </pc:sldChg>
      <pc:sldChg chg="del">
        <pc:chgData name="Joss rico" userId="739df1bd24720dfe" providerId="LiveId" clId="{A5A7E016-BD81-4A3F-97F0-805B34F5BDA5}" dt="2021-11-18T15:06:04.299" v="1293" actId="47"/>
        <pc:sldMkLst>
          <pc:docMk/>
          <pc:sldMk cId="0" sldId="291"/>
        </pc:sldMkLst>
      </pc:sldChg>
      <pc:sldChg chg="del">
        <pc:chgData name="Joss rico" userId="739df1bd24720dfe" providerId="LiveId" clId="{A5A7E016-BD81-4A3F-97F0-805B34F5BDA5}" dt="2021-11-18T15:06:03.843" v="1292" actId="47"/>
        <pc:sldMkLst>
          <pc:docMk/>
          <pc:sldMk cId="0" sldId="292"/>
        </pc:sldMkLst>
      </pc:sldChg>
      <pc:sldChg chg="del">
        <pc:chgData name="Joss rico" userId="739df1bd24720dfe" providerId="LiveId" clId="{A5A7E016-BD81-4A3F-97F0-805B34F5BDA5}" dt="2021-11-18T15:06:03.505" v="1291" actId="47"/>
        <pc:sldMkLst>
          <pc:docMk/>
          <pc:sldMk cId="0" sldId="293"/>
        </pc:sldMkLst>
      </pc:sldChg>
      <pc:sldChg chg="del">
        <pc:chgData name="Joss rico" userId="739df1bd24720dfe" providerId="LiveId" clId="{A5A7E016-BD81-4A3F-97F0-805B34F5BDA5}" dt="2021-11-18T15:06:03.078" v="1290" actId="47"/>
        <pc:sldMkLst>
          <pc:docMk/>
          <pc:sldMk cId="0" sldId="294"/>
        </pc:sldMkLst>
      </pc:sldChg>
      <pc:sldChg chg="del">
        <pc:chgData name="Joss rico" userId="739df1bd24720dfe" providerId="LiveId" clId="{A5A7E016-BD81-4A3F-97F0-805B34F5BDA5}" dt="2021-11-18T15:06:02.530" v="1289" actId="47"/>
        <pc:sldMkLst>
          <pc:docMk/>
          <pc:sldMk cId="0" sldId="295"/>
        </pc:sldMkLst>
      </pc:sldChg>
      <pc:sldChg chg="del">
        <pc:chgData name="Joss rico" userId="739df1bd24720dfe" providerId="LiveId" clId="{A5A7E016-BD81-4A3F-97F0-805B34F5BDA5}" dt="2021-11-18T15:06:02.160" v="1288" actId="47"/>
        <pc:sldMkLst>
          <pc:docMk/>
          <pc:sldMk cId="0" sldId="296"/>
        </pc:sldMkLst>
      </pc:sldChg>
      <pc:sldChg chg="del">
        <pc:chgData name="Joss rico" userId="739df1bd24720dfe" providerId="LiveId" clId="{A5A7E016-BD81-4A3F-97F0-805B34F5BDA5}" dt="2021-11-18T15:06:01.544" v="1287" actId="47"/>
        <pc:sldMkLst>
          <pc:docMk/>
          <pc:sldMk cId="0" sldId="297"/>
        </pc:sldMkLst>
      </pc:sldChg>
      <pc:sldChg chg="del">
        <pc:chgData name="Joss rico" userId="739df1bd24720dfe" providerId="LiveId" clId="{A5A7E016-BD81-4A3F-97F0-805B34F5BDA5}" dt="2021-11-18T15:06:00.761" v="1286" actId="47"/>
        <pc:sldMkLst>
          <pc:docMk/>
          <pc:sldMk cId="0" sldId="298"/>
        </pc:sldMkLst>
      </pc:sldChg>
      <pc:sldChg chg="del">
        <pc:chgData name="Joss rico" userId="739df1bd24720dfe" providerId="LiveId" clId="{A5A7E016-BD81-4A3F-97F0-805B34F5BDA5}" dt="2021-11-18T15:06:00.404" v="1285" actId="47"/>
        <pc:sldMkLst>
          <pc:docMk/>
          <pc:sldMk cId="0" sldId="299"/>
        </pc:sldMkLst>
      </pc:sldChg>
      <pc:sldChg chg="del">
        <pc:chgData name="Joss rico" userId="739df1bd24720dfe" providerId="LiveId" clId="{A5A7E016-BD81-4A3F-97F0-805B34F5BDA5}" dt="2021-11-18T15:05:59.738" v="1284" actId="47"/>
        <pc:sldMkLst>
          <pc:docMk/>
          <pc:sldMk cId="0" sldId="300"/>
        </pc:sldMkLst>
      </pc:sldChg>
      <pc:sldChg chg="del">
        <pc:chgData name="Joss rico" userId="739df1bd24720dfe" providerId="LiveId" clId="{A5A7E016-BD81-4A3F-97F0-805B34F5BDA5}" dt="2021-11-18T15:05:58.758" v="1283" actId="47"/>
        <pc:sldMkLst>
          <pc:docMk/>
          <pc:sldMk cId="0" sldId="301"/>
        </pc:sldMkLst>
      </pc:sldChg>
      <pc:sldChg chg="del">
        <pc:chgData name="Joss rico" userId="739df1bd24720dfe" providerId="LiveId" clId="{A5A7E016-BD81-4A3F-97F0-805B34F5BDA5}" dt="2021-11-18T15:05:58.481" v="1282" actId="47"/>
        <pc:sldMkLst>
          <pc:docMk/>
          <pc:sldMk cId="0" sldId="302"/>
        </pc:sldMkLst>
      </pc:sldChg>
      <pc:sldChg chg="del">
        <pc:chgData name="Joss rico" userId="739df1bd24720dfe" providerId="LiveId" clId="{A5A7E016-BD81-4A3F-97F0-805B34F5BDA5}" dt="2021-11-18T15:05:58.237" v="1281" actId="47"/>
        <pc:sldMkLst>
          <pc:docMk/>
          <pc:sldMk cId="0" sldId="303"/>
        </pc:sldMkLst>
      </pc:sldChg>
      <pc:sldChg chg="del">
        <pc:chgData name="Joss rico" userId="739df1bd24720dfe" providerId="LiveId" clId="{A5A7E016-BD81-4A3F-97F0-805B34F5BDA5}" dt="2021-11-18T15:05:58.120" v="1280" actId="47"/>
        <pc:sldMkLst>
          <pc:docMk/>
          <pc:sldMk cId="0" sldId="304"/>
        </pc:sldMkLst>
      </pc:sldChg>
      <pc:sldChg chg="del">
        <pc:chgData name="Joss rico" userId="739df1bd24720dfe" providerId="LiveId" clId="{A5A7E016-BD81-4A3F-97F0-805B34F5BDA5}" dt="2021-11-18T15:05:57.943" v="1279" actId="47"/>
        <pc:sldMkLst>
          <pc:docMk/>
          <pc:sldMk cId="0" sldId="305"/>
        </pc:sldMkLst>
      </pc:sldChg>
      <pc:sldChg chg="del">
        <pc:chgData name="Joss rico" userId="739df1bd24720dfe" providerId="LiveId" clId="{A5A7E016-BD81-4A3F-97F0-805B34F5BDA5}" dt="2021-11-18T15:05:57.748" v="1278" actId="47"/>
        <pc:sldMkLst>
          <pc:docMk/>
          <pc:sldMk cId="0" sldId="306"/>
        </pc:sldMkLst>
      </pc:sldChg>
      <pc:sldChg chg="del">
        <pc:chgData name="Joss rico" userId="739df1bd24720dfe" providerId="LiveId" clId="{A5A7E016-BD81-4A3F-97F0-805B34F5BDA5}" dt="2021-11-18T15:05:57.571" v="1277" actId="47"/>
        <pc:sldMkLst>
          <pc:docMk/>
          <pc:sldMk cId="0" sldId="307"/>
        </pc:sldMkLst>
      </pc:sldChg>
      <pc:sldChg chg="del">
        <pc:chgData name="Joss rico" userId="739df1bd24720dfe" providerId="LiveId" clId="{A5A7E016-BD81-4A3F-97F0-805B34F5BDA5}" dt="2021-11-18T15:05:57.385" v="1276" actId="47"/>
        <pc:sldMkLst>
          <pc:docMk/>
          <pc:sldMk cId="0" sldId="308"/>
        </pc:sldMkLst>
      </pc:sldChg>
      <pc:sldChg chg="del">
        <pc:chgData name="Joss rico" userId="739df1bd24720dfe" providerId="LiveId" clId="{A5A7E016-BD81-4A3F-97F0-805B34F5BDA5}" dt="2021-11-18T15:05:57.169" v="1275" actId="47"/>
        <pc:sldMkLst>
          <pc:docMk/>
          <pc:sldMk cId="0" sldId="309"/>
        </pc:sldMkLst>
      </pc:sldChg>
      <pc:sldChg chg="del">
        <pc:chgData name="Joss rico" userId="739df1bd24720dfe" providerId="LiveId" clId="{A5A7E016-BD81-4A3F-97F0-805B34F5BDA5}" dt="2021-11-18T15:05:56.916" v="1274" actId="47"/>
        <pc:sldMkLst>
          <pc:docMk/>
          <pc:sldMk cId="0" sldId="310"/>
        </pc:sldMkLst>
      </pc:sldChg>
      <pc:sldChg chg="del">
        <pc:chgData name="Joss rico" userId="739df1bd24720dfe" providerId="LiveId" clId="{A5A7E016-BD81-4A3F-97F0-805B34F5BDA5}" dt="2021-11-18T15:05:56.507" v="1273" actId="47"/>
        <pc:sldMkLst>
          <pc:docMk/>
          <pc:sldMk cId="0" sldId="311"/>
        </pc:sldMkLst>
      </pc:sldChg>
      <pc:sldMasterChg chg="addSldLayout delSldLayout">
        <pc:chgData name="Joss rico" userId="739df1bd24720dfe" providerId="LiveId" clId="{A5A7E016-BD81-4A3F-97F0-805B34F5BDA5}" dt="2021-11-18T15:09:10.949" v="1356" actId="47"/>
        <pc:sldMasterMkLst>
          <pc:docMk/>
          <pc:sldMasterMk cId="0" sldId="2147483684"/>
        </pc:sldMasterMkLst>
        <pc:sldLayoutChg chg="del">
          <pc:chgData name="Joss rico" userId="739df1bd24720dfe" providerId="LiveId" clId="{A5A7E016-BD81-4A3F-97F0-805B34F5BDA5}" dt="2021-11-18T14:18:06.581" v="3" actId="47"/>
          <pc:sldLayoutMkLst>
            <pc:docMk/>
            <pc:sldMasterMk cId="0" sldId="2147483684"/>
            <pc:sldLayoutMk cId="0" sldId="2147483648"/>
          </pc:sldLayoutMkLst>
        </pc:sldLayoutChg>
        <pc:sldLayoutChg chg="del">
          <pc:chgData name="Joss rico" userId="739df1bd24720dfe" providerId="LiveId" clId="{A5A7E016-BD81-4A3F-97F0-805B34F5BDA5}" dt="2021-11-18T15:06:37.037" v="1305" actId="47"/>
          <pc:sldLayoutMkLst>
            <pc:docMk/>
            <pc:sldMasterMk cId="0" sldId="2147483684"/>
            <pc:sldLayoutMk cId="0" sldId="2147483651"/>
          </pc:sldLayoutMkLst>
        </pc:sldLayoutChg>
        <pc:sldLayoutChg chg="del">
          <pc:chgData name="Joss rico" userId="739df1bd24720dfe" providerId="LiveId" clId="{A5A7E016-BD81-4A3F-97F0-805B34F5BDA5}" dt="2021-11-18T15:06:28.438" v="1303" actId="47"/>
          <pc:sldLayoutMkLst>
            <pc:docMk/>
            <pc:sldMasterMk cId="0" sldId="2147483684"/>
            <pc:sldLayoutMk cId="0" sldId="2147483654"/>
          </pc:sldLayoutMkLst>
        </pc:sldLayoutChg>
        <pc:sldLayoutChg chg="del">
          <pc:chgData name="Joss rico" userId="739df1bd24720dfe" providerId="LiveId" clId="{A5A7E016-BD81-4A3F-97F0-805B34F5BDA5}" dt="2021-11-18T15:06:51.971" v="1312" actId="47"/>
          <pc:sldLayoutMkLst>
            <pc:docMk/>
            <pc:sldMasterMk cId="0" sldId="2147483684"/>
            <pc:sldLayoutMk cId="0" sldId="2147483656"/>
          </pc:sldLayoutMkLst>
        </pc:sldLayoutChg>
        <pc:sldLayoutChg chg="del">
          <pc:chgData name="Joss rico" userId="739df1bd24720dfe" providerId="LiveId" clId="{A5A7E016-BD81-4A3F-97F0-805B34F5BDA5}" dt="2021-11-18T15:06:41.953" v="1308" actId="47"/>
          <pc:sldLayoutMkLst>
            <pc:docMk/>
            <pc:sldMasterMk cId="0" sldId="2147483684"/>
            <pc:sldLayoutMk cId="0" sldId="2147483657"/>
          </pc:sldLayoutMkLst>
        </pc:sldLayoutChg>
        <pc:sldLayoutChg chg="del">
          <pc:chgData name="Joss rico" userId="739df1bd24720dfe" providerId="LiveId" clId="{A5A7E016-BD81-4A3F-97F0-805B34F5BDA5}" dt="2021-11-18T15:06:39.609" v="1306" actId="47"/>
          <pc:sldLayoutMkLst>
            <pc:docMk/>
            <pc:sldMasterMk cId="0" sldId="2147483684"/>
            <pc:sldLayoutMk cId="0" sldId="2147483661"/>
          </pc:sldLayoutMkLst>
        </pc:sldLayoutChg>
        <pc:sldLayoutChg chg="del">
          <pc:chgData name="Joss rico" userId="739df1bd24720dfe" providerId="LiveId" clId="{A5A7E016-BD81-4A3F-97F0-805B34F5BDA5}" dt="2021-11-18T15:06:53.905" v="1314" actId="47"/>
          <pc:sldLayoutMkLst>
            <pc:docMk/>
            <pc:sldMasterMk cId="0" sldId="2147483684"/>
            <pc:sldLayoutMk cId="0" sldId="2147483662"/>
          </pc:sldLayoutMkLst>
        </pc:sldLayoutChg>
        <pc:sldLayoutChg chg="del">
          <pc:chgData name="Joss rico" userId="739df1bd24720dfe" providerId="LiveId" clId="{A5A7E016-BD81-4A3F-97F0-805B34F5BDA5}" dt="2021-11-18T15:09:10.949" v="1356" actId="47"/>
          <pc:sldLayoutMkLst>
            <pc:docMk/>
            <pc:sldMasterMk cId="0" sldId="2147483684"/>
            <pc:sldLayoutMk cId="0" sldId="2147483663"/>
          </pc:sldLayoutMkLst>
        </pc:sldLayoutChg>
        <pc:sldLayoutChg chg="del">
          <pc:chgData name="Joss rico" userId="739df1bd24720dfe" providerId="LiveId" clId="{A5A7E016-BD81-4A3F-97F0-805B34F5BDA5}" dt="2021-11-18T15:07:07.031" v="1318" actId="47"/>
          <pc:sldLayoutMkLst>
            <pc:docMk/>
            <pc:sldMasterMk cId="0" sldId="2147483684"/>
            <pc:sldLayoutMk cId="0" sldId="2147483665"/>
          </pc:sldLayoutMkLst>
        </pc:sldLayoutChg>
        <pc:sldLayoutChg chg="del">
          <pc:chgData name="Joss rico" userId="739df1bd24720dfe" providerId="LiveId" clId="{A5A7E016-BD81-4A3F-97F0-805B34F5BDA5}" dt="2021-11-18T15:06:23.107" v="1301" actId="47"/>
          <pc:sldLayoutMkLst>
            <pc:docMk/>
            <pc:sldMasterMk cId="0" sldId="2147483684"/>
            <pc:sldLayoutMk cId="0" sldId="2147483666"/>
          </pc:sldLayoutMkLst>
        </pc:sldLayoutChg>
        <pc:sldLayoutChg chg="del">
          <pc:chgData name="Joss rico" userId="739df1bd24720dfe" providerId="LiveId" clId="{A5A7E016-BD81-4A3F-97F0-805B34F5BDA5}" dt="2021-11-18T15:06:45.413" v="1310" actId="47"/>
          <pc:sldLayoutMkLst>
            <pc:docMk/>
            <pc:sldMasterMk cId="0" sldId="2147483684"/>
            <pc:sldLayoutMk cId="0" sldId="2147483667"/>
          </pc:sldLayoutMkLst>
        </pc:sldLayoutChg>
        <pc:sldLayoutChg chg="del">
          <pc:chgData name="Joss rico" userId="739df1bd24720dfe" providerId="LiveId" clId="{A5A7E016-BD81-4A3F-97F0-805B34F5BDA5}" dt="2021-11-18T15:06:20.609" v="1299" actId="47"/>
          <pc:sldLayoutMkLst>
            <pc:docMk/>
            <pc:sldMasterMk cId="0" sldId="2147483684"/>
            <pc:sldLayoutMk cId="0" sldId="2147483668"/>
          </pc:sldLayoutMkLst>
        </pc:sldLayoutChg>
        <pc:sldLayoutChg chg="del">
          <pc:chgData name="Joss rico" userId="739df1bd24720dfe" providerId="LiveId" clId="{A5A7E016-BD81-4A3F-97F0-805B34F5BDA5}" dt="2021-11-18T15:06:40.876" v="1307" actId="47"/>
          <pc:sldLayoutMkLst>
            <pc:docMk/>
            <pc:sldMasterMk cId="0" sldId="2147483684"/>
            <pc:sldLayoutMk cId="0" sldId="2147483669"/>
          </pc:sldLayoutMkLst>
        </pc:sldLayoutChg>
        <pc:sldLayoutChg chg="del">
          <pc:chgData name="Joss rico" userId="739df1bd24720dfe" providerId="LiveId" clId="{A5A7E016-BD81-4A3F-97F0-805B34F5BDA5}" dt="2021-11-18T15:06:54.785" v="1315" actId="47"/>
          <pc:sldLayoutMkLst>
            <pc:docMk/>
            <pc:sldMasterMk cId="0" sldId="2147483684"/>
            <pc:sldLayoutMk cId="0" sldId="2147483670"/>
          </pc:sldLayoutMkLst>
        </pc:sldLayoutChg>
        <pc:sldLayoutChg chg="del">
          <pc:chgData name="Joss rico" userId="739df1bd24720dfe" providerId="LiveId" clId="{A5A7E016-BD81-4A3F-97F0-805B34F5BDA5}" dt="2021-11-18T15:06:43.072" v="1309" actId="47"/>
          <pc:sldLayoutMkLst>
            <pc:docMk/>
            <pc:sldMasterMk cId="0" sldId="2147483684"/>
            <pc:sldLayoutMk cId="0" sldId="2147483671"/>
          </pc:sldLayoutMkLst>
        </pc:sldLayoutChg>
        <pc:sldLayoutChg chg="del">
          <pc:chgData name="Joss rico" userId="739df1bd24720dfe" providerId="LiveId" clId="{A5A7E016-BD81-4A3F-97F0-805B34F5BDA5}" dt="2021-11-18T14:18:15.800" v="4" actId="47"/>
          <pc:sldLayoutMkLst>
            <pc:docMk/>
            <pc:sldMasterMk cId="0" sldId="2147483684"/>
            <pc:sldLayoutMk cId="0" sldId="2147483672"/>
          </pc:sldLayoutMkLst>
        </pc:sldLayoutChg>
        <pc:sldLayoutChg chg="del">
          <pc:chgData name="Joss rico" userId="739df1bd24720dfe" providerId="LiveId" clId="{A5A7E016-BD81-4A3F-97F0-805B34F5BDA5}" dt="2021-11-18T15:06:24.154" v="1302" actId="47"/>
          <pc:sldLayoutMkLst>
            <pc:docMk/>
            <pc:sldMasterMk cId="0" sldId="2147483684"/>
            <pc:sldLayoutMk cId="0" sldId="2147483673"/>
          </pc:sldLayoutMkLst>
        </pc:sldLayoutChg>
        <pc:sldLayoutChg chg="del">
          <pc:chgData name="Joss rico" userId="739df1bd24720dfe" providerId="LiveId" clId="{A5A7E016-BD81-4A3F-97F0-805B34F5BDA5}" dt="2021-11-18T15:06:21.635" v="1300" actId="47"/>
          <pc:sldLayoutMkLst>
            <pc:docMk/>
            <pc:sldMasterMk cId="0" sldId="2147483684"/>
            <pc:sldLayoutMk cId="0" sldId="2147483674"/>
          </pc:sldLayoutMkLst>
        </pc:sldLayoutChg>
        <pc:sldLayoutChg chg="del">
          <pc:chgData name="Joss rico" userId="739df1bd24720dfe" providerId="LiveId" clId="{A5A7E016-BD81-4A3F-97F0-805B34F5BDA5}" dt="2021-11-18T15:07:01.605" v="1317" actId="47"/>
          <pc:sldLayoutMkLst>
            <pc:docMk/>
            <pc:sldMasterMk cId="0" sldId="2147483684"/>
            <pc:sldLayoutMk cId="0" sldId="2147483676"/>
          </pc:sldLayoutMkLst>
        </pc:sldLayoutChg>
        <pc:sldLayoutChg chg="del">
          <pc:chgData name="Joss rico" userId="739df1bd24720dfe" providerId="LiveId" clId="{A5A7E016-BD81-4A3F-97F0-805B34F5BDA5}" dt="2021-11-18T15:06:48.665" v="1311" actId="47"/>
          <pc:sldLayoutMkLst>
            <pc:docMk/>
            <pc:sldMasterMk cId="0" sldId="2147483684"/>
            <pc:sldLayoutMk cId="0" sldId="2147483677"/>
          </pc:sldLayoutMkLst>
        </pc:sldLayoutChg>
        <pc:sldLayoutChg chg="del">
          <pc:chgData name="Joss rico" userId="739df1bd24720dfe" providerId="LiveId" clId="{A5A7E016-BD81-4A3F-97F0-805B34F5BDA5}" dt="2021-11-18T15:06:55.785" v="1316" actId="47"/>
          <pc:sldLayoutMkLst>
            <pc:docMk/>
            <pc:sldMasterMk cId="0" sldId="2147483684"/>
            <pc:sldLayoutMk cId="0" sldId="2147483678"/>
          </pc:sldLayoutMkLst>
        </pc:sldLayoutChg>
        <pc:sldLayoutChg chg="add del">
          <pc:chgData name="Joss rico" userId="739df1bd24720dfe" providerId="LiveId" clId="{A5A7E016-BD81-4A3F-97F0-805B34F5BDA5}" dt="2021-11-18T15:06:08.304" v="1296" actId="47"/>
          <pc:sldLayoutMkLst>
            <pc:docMk/>
            <pc:sldMasterMk cId="0" sldId="2147483684"/>
            <pc:sldLayoutMk cId="0" sldId="2147483679"/>
          </pc:sldLayoutMkLst>
        </pc:sldLayoutChg>
      </pc:sldMasterChg>
      <pc:sldMasterChg chg="del delSldLayout">
        <pc:chgData name="Joss rico" userId="739df1bd24720dfe" providerId="LiveId" clId="{A5A7E016-BD81-4A3F-97F0-805B34F5BDA5}" dt="2021-11-18T15:06:03.078" v="1290" actId="47"/>
        <pc:sldMasterMkLst>
          <pc:docMk/>
          <pc:sldMasterMk cId="0" sldId="2147483685"/>
        </pc:sldMasterMkLst>
        <pc:sldLayoutChg chg="del">
          <pc:chgData name="Joss rico" userId="739df1bd24720dfe" providerId="LiveId" clId="{A5A7E016-BD81-4A3F-97F0-805B34F5BDA5}" dt="2021-11-18T15:06:03.078" v="1290" actId="47"/>
          <pc:sldLayoutMkLst>
            <pc:docMk/>
            <pc:sldMasterMk cId="0" sldId="2147483685"/>
            <pc:sldLayoutMk cId="0" sldId="2147483683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5" name="Google Shape;6285;ge936df1943_2_4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86" name="Google Shape;6286;ge936df1943_2_4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6" name="Google Shape;6456;ge9553da8df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57" name="Google Shape;6457;ge9553da8df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1" name="Google Shape;6911;ged14aa2be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12" name="Google Shape;6912;ged14aa2be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3" name="Google Shape;6533;gcc4eba5a64_0_1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34" name="Google Shape;6534;gcc4eba5a64_0_1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1" name="Google Shape;6291;ged14a6df7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92" name="Google Shape;6292;ged14a6df7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1" name="Google Shape;6371;ged14a6df77_0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72" name="Google Shape;6372;ged14a6df77_0_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5" name="Google Shape;6465;gcc4eba5a64_0_1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66" name="Google Shape;6466;gcc4eba5a64_0_1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2" name="Google Shape;6432;gcc4eba5a64_0_2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33" name="Google Shape;6433;gcc4eba5a64_0_2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2" name="Google Shape;6432;gcc4eba5a64_0_2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33" name="Google Shape;6433;gcc4eba5a64_0_2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714018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9" name="Google Shape;7269;gec77b9f096_0_8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70" name="Google Shape;7270;gec77b9f096_0_8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0" name="Google Shape;7250;gec77b9f096_0_8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51" name="Google Shape;7251;gec77b9f096_0_8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3"/>
          <p:cNvSpPr/>
          <p:nvPr/>
        </p:nvSpPr>
        <p:spPr>
          <a:xfrm flipH="1">
            <a:off x="713275" y="0"/>
            <a:ext cx="7717500" cy="5143500"/>
          </a:xfrm>
          <a:prstGeom prst="rect">
            <a:avLst/>
          </a:prstGeom>
          <a:solidFill>
            <a:schemeClr val="accen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3"/>
          <p:cNvSpPr/>
          <p:nvPr/>
        </p:nvSpPr>
        <p:spPr>
          <a:xfrm flipH="1">
            <a:off x="125" y="600"/>
            <a:ext cx="713400" cy="4609800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3"/>
          <p:cNvSpPr/>
          <p:nvPr/>
        </p:nvSpPr>
        <p:spPr>
          <a:xfrm flipH="1">
            <a:off x="0" y="4610400"/>
            <a:ext cx="713400" cy="5325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3"/>
          <p:cNvSpPr/>
          <p:nvPr/>
        </p:nvSpPr>
        <p:spPr>
          <a:xfrm flipH="1">
            <a:off x="8430775" y="1806825"/>
            <a:ext cx="705900" cy="3332100"/>
          </a:xfrm>
          <a:prstGeom prst="rect">
            <a:avLst/>
          </a:prstGeom>
          <a:solidFill>
            <a:schemeClr val="dk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3"/>
          <p:cNvSpPr/>
          <p:nvPr/>
        </p:nvSpPr>
        <p:spPr>
          <a:xfrm flipH="1">
            <a:off x="8430775" y="0"/>
            <a:ext cx="705900" cy="1806900"/>
          </a:xfrm>
          <a:prstGeom prst="rect">
            <a:avLst/>
          </a:prstGeom>
          <a:solidFill>
            <a:schemeClr val="dk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3"/>
          <p:cNvSpPr/>
          <p:nvPr/>
        </p:nvSpPr>
        <p:spPr>
          <a:xfrm>
            <a:off x="-1133475" y="111850"/>
            <a:ext cx="2258100" cy="2258100"/>
          </a:xfrm>
          <a:prstGeom prst="donut">
            <a:avLst>
              <a:gd name="adj" fmla="val 119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3"/>
          <p:cNvSpPr txBox="1">
            <a:spLocks noGrp="1"/>
          </p:cNvSpPr>
          <p:nvPr>
            <p:ph type="title" hasCustomPrompt="1"/>
          </p:nvPr>
        </p:nvSpPr>
        <p:spPr>
          <a:xfrm>
            <a:off x="1845850" y="803125"/>
            <a:ext cx="2162100" cy="74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0"/>
              <a:buNone/>
              <a:defRPr sz="72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37" name="Google Shape;37;p3"/>
          <p:cNvSpPr txBox="1">
            <a:spLocks noGrp="1"/>
          </p:cNvSpPr>
          <p:nvPr>
            <p:ph type="title" idx="2"/>
          </p:nvPr>
        </p:nvSpPr>
        <p:spPr>
          <a:xfrm>
            <a:off x="3319375" y="1502625"/>
            <a:ext cx="4606800" cy="151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8" name="Google Shape;38;p3"/>
          <p:cNvSpPr txBox="1">
            <a:spLocks noGrp="1"/>
          </p:cNvSpPr>
          <p:nvPr>
            <p:ph type="subTitle" idx="1"/>
          </p:nvPr>
        </p:nvSpPr>
        <p:spPr>
          <a:xfrm>
            <a:off x="3319375" y="2900175"/>
            <a:ext cx="3828900" cy="74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39" name="Google Shape;39;p3"/>
          <p:cNvGrpSpPr/>
          <p:nvPr/>
        </p:nvGrpSpPr>
        <p:grpSpPr>
          <a:xfrm>
            <a:off x="8430775" y="1806888"/>
            <a:ext cx="680725" cy="3270000"/>
            <a:chOff x="8430775" y="1806888"/>
            <a:chExt cx="680725" cy="3270000"/>
          </a:xfrm>
        </p:grpSpPr>
        <p:sp>
          <p:nvSpPr>
            <p:cNvPr id="40" name="Google Shape;40;p3"/>
            <p:cNvSpPr/>
            <p:nvPr/>
          </p:nvSpPr>
          <p:spPr>
            <a:xfrm>
              <a:off x="8998650" y="248006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9" y="0"/>
                  </a:moveTo>
                  <a:lnTo>
                    <a:pt x="1" y="1128"/>
                  </a:lnTo>
                  <a:lnTo>
                    <a:pt x="3386" y="4513"/>
                  </a:lnTo>
                  <a:lnTo>
                    <a:pt x="4514" y="3385"/>
                  </a:lnTo>
                  <a:lnTo>
                    <a:pt x="112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8731650" y="2506388"/>
              <a:ext cx="114725" cy="112850"/>
            </a:xfrm>
            <a:custGeom>
              <a:avLst/>
              <a:gdLst/>
              <a:ahLst/>
              <a:cxnLst/>
              <a:rect l="l" t="t" r="r" b="b"/>
              <a:pathLst>
                <a:path w="4589" h="4514" extrusionOk="0">
                  <a:moveTo>
                    <a:pt x="3460" y="0"/>
                  </a:moveTo>
                  <a:lnTo>
                    <a:pt x="0" y="3385"/>
                  </a:lnTo>
                  <a:lnTo>
                    <a:pt x="1204" y="4513"/>
                  </a:lnTo>
                  <a:lnTo>
                    <a:pt x="4588" y="1128"/>
                  </a:lnTo>
                  <a:lnTo>
                    <a:pt x="346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8852000" y="2624838"/>
              <a:ext cx="112825" cy="112850"/>
            </a:xfrm>
            <a:custGeom>
              <a:avLst/>
              <a:gdLst/>
              <a:ahLst/>
              <a:cxnLst/>
              <a:rect l="l" t="t" r="r" b="b"/>
              <a:pathLst>
                <a:path w="4513" h="4514" extrusionOk="0">
                  <a:moveTo>
                    <a:pt x="3385" y="1"/>
                  </a:moveTo>
                  <a:lnTo>
                    <a:pt x="0" y="3385"/>
                  </a:lnTo>
                  <a:lnTo>
                    <a:pt x="1128" y="4514"/>
                  </a:lnTo>
                  <a:lnTo>
                    <a:pt x="4513" y="1129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8910275" y="230518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9" y="0"/>
                  </a:moveTo>
                  <a:lnTo>
                    <a:pt x="1" y="1128"/>
                  </a:lnTo>
                  <a:lnTo>
                    <a:pt x="3385" y="4513"/>
                  </a:lnTo>
                  <a:lnTo>
                    <a:pt x="4514" y="3385"/>
                  </a:lnTo>
                  <a:lnTo>
                    <a:pt x="112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8757975" y="206823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9" y="1"/>
                  </a:moveTo>
                  <a:lnTo>
                    <a:pt x="0" y="1129"/>
                  </a:lnTo>
                  <a:lnTo>
                    <a:pt x="3385" y="4514"/>
                  </a:lnTo>
                  <a:lnTo>
                    <a:pt x="4513" y="3386"/>
                  </a:lnTo>
                  <a:lnTo>
                    <a:pt x="11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8970450" y="209646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0"/>
                  </a:moveTo>
                  <a:lnTo>
                    <a:pt x="1" y="3385"/>
                  </a:lnTo>
                  <a:lnTo>
                    <a:pt x="1129" y="4513"/>
                  </a:lnTo>
                  <a:lnTo>
                    <a:pt x="4514" y="1128"/>
                  </a:lnTo>
                  <a:lnTo>
                    <a:pt x="33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8709075" y="232398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0"/>
                  </a:moveTo>
                  <a:lnTo>
                    <a:pt x="1" y="3385"/>
                  </a:lnTo>
                  <a:lnTo>
                    <a:pt x="1129" y="4513"/>
                  </a:lnTo>
                  <a:lnTo>
                    <a:pt x="4514" y="1128"/>
                  </a:lnTo>
                  <a:lnTo>
                    <a:pt x="33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3"/>
            <p:cNvSpPr/>
            <p:nvPr/>
          </p:nvSpPr>
          <p:spPr>
            <a:xfrm>
              <a:off x="8613175" y="221678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1"/>
                  </a:moveTo>
                  <a:lnTo>
                    <a:pt x="1" y="3386"/>
                  </a:lnTo>
                  <a:lnTo>
                    <a:pt x="1129" y="4514"/>
                  </a:lnTo>
                  <a:lnTo>
                    <a:pt x="4514" y="1129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3"/>
            <p:cNvSpPr/>
            <p:nvPr/>
          </p:nvSpPr>
          <p:spPr>
            <a:xfrm>
              <a:off x="8947900" y="1914063"/>
              <a:ext cx="112825" cy="112850"/>
            </a:xfrm>
            <a:custGeom>
              <a:avLst/>
              <a:gdLst/>
              <a:ahLst/>
              <a:cxnLst/>
              <a:rect l="l" t="t" r="r" b="b"/>
              <a:pathLst>
                <a:path w="4513" h="4514" extrusionOk="0">
                  <a:moveTo>
                    <a:pt x="3385" y="0"/>
                  </a:moveTo>
                  <a:lnTo>
                    <a:pt x="0" y="3385"/>
                  </a:lnTo>
                  <a:lnTo>
                    <a:pt x="1128" y="4513"/>
                  </a:lnTo>
                  <a:lnTo>
                    <a:pt x="4513" y="1129"/>
                  </a:lnTo>
                  <a:lnTo>
                    <a:pt x="33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3"/>
            <p:cNvSpPr/>
            <p:nvPr/>
          </p:nvSpPr>
          <p:spPr>
            <a:xfrm>
              <a:off x="8671475" y="1895263"/>
              <a:ext cx="112850" cy="114725"/>
            </a:xfrm>
            <a:custGeom>
              <a:avLst/>
              <a:gdLst/>
              <a:ahLst/>
              <a:cxnLst/>
              <a:rect l="l" t="t" r="r" b="b"/>
              <a:pathLst>
                <a:path w="4514" h="4589" extrusionOk="0">
                  <a:moveTo>
                    <a:pt x="1129" y="0"/>
                  </a:moveTo>
                  <a:lnTo>
                    <a:pt x="0" y="1128"/>
                  </a:lnTo>
                  <a:lnTo>
                    <a:pt x="3385" y="4588"/>
                  </a:lnTo>
                  <a:lnTo>
                    <a:pt x="4513" y="3385"/>
                  </a:lnTo>
                  <a:lnTo>
                    <a:pt x="112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3"/>
            <p:cNvSpPr/>
            <p:nvPr/>
          </p:nvSpPr>
          <p:spPr>
            <a:xfrm>
              <a:off x="8853875" y="1806888"/>
              <a:ext cx="112850" cy="112825"/>
            </a:xfrm>
            <a:custGeom>
              <a:avLst/>
              <a:gdLst/>
              <a:ahLst/>
              <a:cxnLst/>
              <a:rect l="l" t="t" r="r" b="b"/>
              <a:pathLst>
                <a:path w="4514" h="4513" extrusionOk="0">
                  <a:moveTo>
                    <a:pt x="3385" y="0"/>
                  </a:moveTo>
                  <a:lnTo>
                    <a:pt x="0" y="3385"/>
                  </a:lnTo>
                  <a:lnTo>
                    <a:pt x="1129" y="4513"/>
                  </a:lnTo>
                  <a:lnTo>
                    <a:pt x="4513" y="1128"/>
                  </a:lnTo>
                  <a:lnTo>
                    <a:pt x="33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3"/>
            <p:cNvSpPr/>
            <p:nvPr/>
          </p:nvSpPr>
          <p:spPr>
            <a:xfrm>
              <a:off x="8998650" y="329801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9" y="1"/>
                  </a:moveTo>
                  <a:lnTo>
                    <a:pt x="1" y="1129"/>
                  </a:lnTo>
                  <a:lnTo>
                    <a:pt x="3386" y="4514"/>
                  </a:lnTo>
                  <a:lnTo>
                    <a:pt x="4514" y="3386"/>
                  </a:lnTo>
                  <a:lnTo>
                    <a:pt x="11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8731650" y="332433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1"/>
                  </a:moveTo>
                  <a:lnTo>
                    <a:pt x="0" y="3386"/>
                  </a:lnTo>
                  <a:lnTo>
                    <a:pt x="1129" y="4514"/>
                  </a:lnTo>
                  <a:lnTo>
                    <a:pt x="4513" y="1129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3"/>
            <p:cNvSpPr/>
            <p:nvPr/>
          </p:nvSpPr>
          <p:spPr>
            <a:xfrm>
              <a:off x="8852000" y="3444688"/>
              <a:ext cx="114725" cy="114725"/>
            </a:xfrm>
            <a:custGeom>
              <a:avLst/>
              <a:gdLst/>
              <a:ahLst/>
              <a:cxnLst/>
              <a:rect l="l" t="t" r="r" b="b"/>
              <a:pathLst>
                <a:path w="4589" h="4589" extrusionOk="0">
                  <a:moveTo>
                    <a:pt x="3385" y="1"/>
                  </a:moveTo>
                  <a:lnTo>
                    <a:pt x="0" y="3461"/>
                  </a:lnTo>
                  <a:lnTo>
                    <a:pt x="1128" y="4589"/>
                  </a:lnTo>
                  <a:lnTo>
                    <a:pt x="4588" y="1129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3"/>
            <p:cNvSpPr/>
            <p:nvPr/>
          </p:nvSpPr>
          <p:spPr>
            <a:xfrm>
              <a:off x="8910275" y="3125038"/>
              <a:ext cx="114725" cy="112825"/>
            </a:xfrm>
            <a:custGeom>
              <a:avLst/>
              <a:gdLst/>
              <a:ahLst/>
              <a:cxnLst/>
              <a:rect l="l" t="t" r="r" b="b"/>
              <a:pathLst>
                <a:path w="4589" h="4513" extrusionOk="0">
                  <a:moveTo>
                    <a:pt x="1129" y="0"/>
                  </a:moveTo>
                  <a:lnTo>
                    <a:pt x="1" y="1128"/>
                  </a:lnTo>
                  <a:lnTo>
                    <a:pt x="3385" y="4513"/>
                  </a:lnTo>
                  <a:lnTo>
                    <a:pt x="4589" y="3385"/>
                  </a:lnTo>
                  <a:lnTo>
                    <a:pt x="112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8757975" y="288808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9" y="1"/>
                  </a:moveTo>
                  <a:lnTo>
                    <a:pt x="0" y="1129"/>
                  </a:lnTo>
                  <a:lnTo>
                    <a:pt x="3385" y="4514"/>
                  </a:lnTo>
                  <a:lnTo>
                    <a:pt x="4513" y="3386"/>
                  </a:lnTo>
                  <a:lnTo>
                    <a:pt x="11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8972325" y="291631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6" y="0"/>
                  </a:moveTo>
                  <a:lnTo>
                    <a:pt x="1" y="3385"/>
                  </a:lnTo>
                  <a:lnTo>
                    <a:pt x="1129" y="4513"/>
                  </a:lnTo>
                  <a:lnTo>
                    <a:pt x="4514" y="1128"/>
                  </a:lnTo>
                  <a:lnTo>
                    <a:pt x="33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8709075" y="3141938"/>
              <a:ext cx="112850" cy="114750"/>
            </a:xfrm>
            <a:custGeom>
              <a:avLst/>
              <a:gdLst/>
              <a:ahLst/>
              <a:cxnLst/>
              <a:rect l="l" t="t" r="r" b="b"/>
              <a:pathLst>
                <a:path w="4514" h="4590" extrusionOk="0">
                  <a:moveTo>
                    <a:pt x="3385" y="1"/>
                  </a:moveTo>
                  <a:lnTo>
                    <a:pt x="1" y="3461"/>
                  </a:lnTo>
                  <a:lnTo>
                    <a:pt x="1129" y="4589"/>
                  </a:lnTo>
                  <a:lnTo>
                    <a:pt x="4514" y="1129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8611300" y="303476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1"/>
                  </a:moveTo>
                  <a:lnTo>
                    <a:pt x="1" y="3385"/>
                  </a:lnTo>
                  <a:lnTo>
                    <a:pt x="1129" y="4514"/>
                  </a:lnTo>
                  <a:lnTo>
                    <a:pt x="4513" y="1129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8947900" y="2733913"/>
              <a:ext cx="112825" cy="112850"/>
            </a:xfrm>
            <a:custGeom>
              <a:avLst/>
              <a:gdLst/>
              <a:ahLst/>
              <a:cxnLst/>
              <a:rect l="l" t="t" r="r" b="b"/>
              <a:pathLst>
                <a:path w="4513" h="4514" extrusionOk="0">
                  <a:moveTo>
                    <a:pt x="3385" y="0"/>
                  </a:moveTo>
                  <a:lnTo>
                    <a:pt x="0" y="3385"/>
                  </a:lnTo>
                  <a:lnTo>
                    <a:pt x="1128" y="4513"/>
                  </a:lnTo>
                  <a:lnTo>
                    <a:pt x="4513" y="1128"/>
                  </a:lnTo>
                  <a:lnTo>
                    <a:pt x="33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8671475" y="271698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9" y="0"/>
                  </a:moveTo>
                  <a:lnTo>
                    <a:pt x="0" y="1128"/>
                  </a:lnTo>
                  <a:lnTo>
                    <a:pt x="3385" y="4513"/>
                  </a:lnTo>
                  <a:lnTo>
                    <a:pt x="4513" y="3385"/>
                  </a:lnTo>
                  <a:lnTo>
                    <a:pt x="112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8852000" y="2624838"/>
              <a:ext cx="112825" cy="112850"/>
            </a:xfrm>
            <a:custGeom>
              <a:avLst/>
              <a:gdLst/>
              <a:ahLst/>
              <a:cxnLst/>
              <a:rect l="l" t="t" r="r" b="b"/>
              <a:pathLst>
                <a:path w="4513" h="4514" extrusionOk="0">
                  <a:moveTo>
                    <a:pt x="3385" y="1"/>
                  </a:moveTo>
                  <a:lnTo>
                    <a:pt x="0" y="3385"/>
                  </a:lnTo>
                  <a:lnTo>
                    <a:pt x="1128" y="4514"/>
                  </a:lnTo>
                  <a:lnTo>
                    <a:pt x="4513" y="1129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8998650" y="411786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9" y="1"/>
                  </a:moveTo>
                  <a:lnTo>
                    <a:pt x="1" y="1129"/>
                  </a:lnTo>
                  <a:lnTo>
                    <a:pt x="3386" y="4514"/>
                  </a:lnTo>
                  <a:lnTo>
                    <a:pt x="4514" y="3385"/>
                  </a:lnTo>
                  <a:lnTo>
                    <a:pt x="11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3"/>
            <p:cNvSpPr/>
            <p:nvPr/>
          </p:nvSpPr>
          <p:spPr>
            <a:xfrm>
              <a:off x="8731650" y="414418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1"/>
                  </a:moveTo>
                  <a:lnTo>
                    <a:pt x="0" y="3385"/>
                  </a:lnTo>
                  <a:lnTo>
                    <a:pt x="1129" y="4514"/>
                  </a:lnTo>
                  <a:lnTo>
                    <a:pt x="4513" y="1129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3"/>
            <p:cNvSpPr/>
            <p:nvPr/>
          </p:nvSpPr>
          <p:spPr>
            <a:xfrm>
              <a:off x="8852000" y="4264538"/>
              <a:ext cx="112825" cy="112850"/>
            </a:xfrm>
            <a:custGeom>
              <a:avLst/>
              <a:gdLst/>
              <a:ahLst/>
              <a:cxnLst/>
              <a:rect l="l" t="t" r="r" b="b"/>
              <a:pathLst>
                <a:path w="4513" h="4514" extrusionOk="0">
                  <a:moveTo>
                    <a:pt x="3385" y="1"/>
                  </a:moveTo>
                  <a:lnTo>
                    <a:pt x="0" y="3385"/>
                  </a:lnTo>
                  <a:lnTo>
                    <a:pt x="1128" y="4513"/>
                  </a:lnTo>
                  <a:lnTo>
                    <a:pt x="4513" y="1129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3"/>
            <p:cNvSpPr/>
            <p:nvPr/>
          </p:nvSpPr>
          <p:spPr>
            <a:xfrm>
              <a:off x="8912150" y="394486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9" y="1"/>
                  </a:moveTo>
                  <a:lnTo>
                    <a:pt x="1" y="1129"/>
                  </a:lnTo>
                  <a:lnTo>
                    <a:pt x="3386" y="4514"/>
                  </a:lnTo>
                  <a:lnTo>
                    <a:pt x="4514" y="3386"/>
                  </a:lnTo>
                  <a:lnTo>
                    <a:pt x="11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8759850" y="370793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9" y="1"/>
                  </a:moveTo>
                  <a:lnTo>
                    <a:pt x="1" y="1129"/>
                  </a:lnTo>
                  <a:lnTo>
                    <a:pt x="3385" y="4514"/>
                  </a:lnTo>
                  <a:lnTo>
                    <a:pt x="4513" y="3385"/>
                  </a:lnTo>
                  <a:lnTo>
                    <a:pt x="11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8970450" y="373426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1"/>
                  </a:moveTo>
                  <a:lnTo>
                    <a:pt x="1" y="3385"/>
                  </a:lnTo>
                  <a:lnTo>
                    <a:pt x="1129" y="4514"/>
                  </a:lnTo>
                  <a:lnTo>
                    <a:pt x="4514" y="1129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3"/>
            <p:cNvSpPr/>
            <p:nvPr/>
          </p:nvSpPr>
          <p:spPr>
            <a:xfrm>
              <a:off x="8709075" y="3963688"/>
              <a:ext cx="112850" cy="112825"/>
            </a:xfrm>
            <a:custGeom>
              <a:avLst/>
              <a:gdLst/>
              <a:ahLst/>
              <a:cxnLst/>
              <a:rect l="l" t="t" r="r" b="b"/>
              <a:pathLst>
                <a:path w="4514" h="4513" extrusionOk="0">
                  <a:moveTo>
                    <a:pt x="3385" y="0"/>
                  </a:moveTo>
                  <a:lnTo>
                    <a:pt x="1" y="3385"/>
                  </a:lnTo>
                  <a:lnTo>
                    <a:pt x="1129" y="4513"/>
                  </a:lnTo>
                  <a:lnTo>
                    <a:pt x="4514" y="1128"/>
                  </a:lnTo>
                  <a:lnTo>
                    <a:pt x="33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3"/>
            <p:cNvSpPr/>
            <p:nvPr/>
          </p:nvSpPr>
          <p:spPr>
            <a:xfrm>
              <a:off x="8613175" y="385461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1"/>
                  </a:moveTo>
                  <a:lnTo>
                    <a:pt x="1" y="3385"/>
                  </a:lnTo>
                  <a:lnTo>
                    <a:pt x="1129" y="4513"/>
                  </a:lnTo>
                  <a:lnTo>
                    <a:pt x="4514" y="1129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3"/>
            <p:cNvSpPr/>
            <p:nvPr/>
          </p:nvSpPr>
          <p:spPr>
            <a:xfrm>
              <a:off x="8949775" y="355376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0"/>
                  </a:moveTo>
                  <a:lnTo>
                    <a:pt x="0" y="3385"/>
                  </a:lnTo>
                  <a:lnTo>
                    <a:pt x="1129" y="4513"/>
                  </a:lnTo>
                  <a:lnTo>
                    <a:pt x="4513" y="1128"/>
                  </a:lnTo>
                  <a:lnTo>
                    <a:pt x="33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3"/>
            <p:cNvSpPr/>
            <p:nvPr/>
          </p:nvSpPr>
          <p:spPr>
            <a:xfrm>
              <a:off x="8671475" y="353493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9" y="1"/>
                  </a:moveTo>
                  <a:lnTo>
                    <a:pt x="0" y="1129"/>
                  </a:lnTo>
                  <a:lnTo>
                    <a:pt x="3385" y="4514"/>
                  </a:lnTo>
                  <a:lnTo>
                    <a:pt x="4513" y="3386"/>
                  </a:lnTo>
                  <a:lnTo>
                    <a:pt x="11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3"/>
            <p:cNvSpPr/>
            <p:nvPr/>
          </p:nvSpPr>
          <p:spPr>
            <a:xfrm>
              <a:off x="8852000" y="3444688"/>
              <a:ext cx="114725" cy="114725"/>
            </a:xfrm>
            <a:custGeom>
              <a:avLst/>
              <a:gdLst/>
              <a:ahLst/>
              <a:cxnLst/>
              <a:rect l="l" t="t" r="r" b="b"/>
              <a:pathLst>
                <a:path w="4589" h="4589" extrusionOk="0">
                  <a:moveTo>
                    <a:pt x="3385" y="1"/>
                  </a:moveTo>
                  <a:lnTo>
                    <a:pt x="0" y="3461"/>
                  </a:lnTo>
                  <a:lnTo>
                    <a:pt x="1128" y="4589"/>
                  </a:lnTo>
                  <a:lnTo>
                    <a:pt x="4588" y="1129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3"/>
            <p:cNvSpPr/>
            <p:nvPr/>
          </p:nvSpPr>
          <p:spPr>
            <a:xfrm>
              <a:off x="8996775" y="4935838"/>
              <a:ext cx="114725" cy="112850"/>
            </a:xfrm>
            <a:custGeom>
              <a:avLst/>
              <a:gdLst/>
              <a:ahLst/>
              <a:cxnLst/>
              <a:rect l="l" t="t" r="r" b="b"/>
              <a:pathLst>
                <a:path w="4589" h="4514" extrusionOk="0">
                  <a:moveTo>
                    <a:pt x="1129" y="0"/>
                  </a:moveTo>
                  <a:lnTo>
                    <a:pt x="1" y="1129"/>
                  </a:lnTo>
                  <a:lnTo>
                    <a:pt x="3461" y="4513"/>
                  </a:lnTo>
                  <a:lnTo>
                    <a:pt x="4589" y="3385"/>
                  </a:lnTo>
                  <a:lnTo>
                    <a:pt x="112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3"/>
            <p:cNvSpPr/>
            <p:nvPr/>
          </p:nvSpPr>
          <p:spPr>
            <a:xfrm>
              <a:off x="8731650" y="496403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1"/>
                  </a:moveTo>
                  <a:lnTo>
                    <a:pt x="0" y="3385"/>
                  </a:lnTo>
                  <a:lnTo>
                    <a:pt x="1129" y="4514"/>
                  </a:lnTo>
                  <a:lnTo>
                    <a:pt x="4513" y="1129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3"/>
            <p:cNvSpPr/>
            <p:nvPr/>
          </p:nvSpPr>
          <p:spPr>
            <a:xfrm>
              <a:off x="8910275" y="476283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9" y="1"/>
                  </a:moveTo>
                  <a:lnTo>
                    <a:pt x="1" y="1129"/>
                  </a:lnTo>
                  <a:lnTo>
                    <a:pt x="3385" y="4514"/>
                  </a:lnTo>
                  <a:lnTo>
                    <a:pt x="4514" y="3385"/>
                  </a:lnTo>
                  <a:lnTo>
                    <a:pt x="11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3"/>
            <p:cNvSpPr/>
            <p:nvPr/>
          </p:nvSpPr>
          <p:spPr>
            <a:xfrm>
              <a:off x="8757975" y="452778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9" y="1"/>
                  </a:moveTo>
                  <a:lnTo>
                    <a:pt x="0" y="1129"/>
                  </a:lnTo>
                  <a:lnTo>
                    <a:pt x="3385" y="4514"/>
                  </a:lnTo>
                  <a:lnTo>
                    <a:pt x="4513" y="3385"/>
                  </a:lnTo>
                  <a:lnTo>
                    <a:pt x="11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3"/>
            <p:cNvSpPr/>
            <p:nvPr/>
          </p:nvSpPr>
          <p:spPr>
            <a:xfrm>
              <a:off x="8972325" y="455411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6" y="1"/>
                  </a:moveTo>
                  <a:lnTo>
                    <a:pt x="1" y="3385"/>
                  </a:lnTo>
                  <a:lnTo>
                    <a:pt x="1129" y="4514"/>
                  </a:lnTo>
                  <a:lnTo>
                    <a:pt x="4514" y="1129"/>
                  </a:lnTo>
                  <a:lnTo>
                    <a:pt x="338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3"/>
            <p:cNvSpPr/>
            <p:nvPr/>
          </p:nvSpPr>
          <p:spPr>
            <a:xfrm>
              <a:off x="8707200" y="4781638"/>
              <a:ext cx="114725" cy="112850"/>
            </a:xfrm>
            <a:custGeom>
              <a:avLst/>
              <a:gdLst/>
              <a:ahLst/>
              <a:cxnLst/>
              <a:rect l="l" t="t" r="r" b="b"/>
              <a:pathLst>
                <a:path w="4589" h="4514" extrusionOk="0">
                  <a:moveTo>
                    <a:pt x="3460" y="1"/>
                  </a:moveTo>
                  <a:lnTo>
                    <a:pt x="1" y="3385"/>
                  </a:lnTo>
                  <a:lnTo>
                    <a:pt x="1129" y="4514"/>
                  </a:lnTo>
                  <a:lnTo>
                    <a:pt x="4589" y="1129"/>
                  </a:lnTo>
                  <a:lnTo>
                    <a:pt x="346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3"/>
            <p:cNvSpPr/>
            <p:nvPr/>
          </p:nvSpPr>
          <p:spPr>
            <a:xfrm>
              <a:off x="8613175" y="467446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0"/>
                  </a:moveTo>
                  <a:lnTo>
                    <a:pt x="1" y="3385"/>
                  </a:lnTo>
                  <a:lnTo>
                    <a:pt x="1129" y="4513"/>
                  </a:lnTo>
                  <a:lnTo>
                    <a:pt x="4514" y="1129"/>
                  </a:lnTo>
                  <a:lnTo>
                    <a:pt x="33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3"/>
            <p:cNvSpPr/>
            <p:nvPr/>
          </p:nvSpPr>
          <p:spPr>
            <a:xfrm>
              <a:off x="8947900" y="4371713"/>
              <a:ext cx="112825" cy="112850"/>
            </a:xfrm>
            <a:custGeom>
              <a:avLst/>
              <a:gdLst/>
              <a:ahLst/>
              <a:cxnLst/>
              <a:rect l="l" t="t" r="r" b="b"/>
              <a:pathLst>
                <a:path w="4513" h="4514" extrusionOk="0">
                  <a:moveTo>
                    <a:pt x="3385" y="1"/>
                  </a:moveTo>
                  <a:lnTo>
                    <a:pt x="0" y="3385"/>
                  </a:lnTo>
                  <a:lnTo>
                    <a:pt x="1128" y="4514"/>
                  </a:lnTo>
                  <a:lnTo>
                    <a:pt x="4513" y="1129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3"/>
            <p:cNvSpPr/>
            <p:nvPr/>
          </p:nvSpPr>
          <p:spPr>
            <a:xfrm>
              <a:off x="8671475" y="435478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9" y="1"/>
                  </a:moveTo>
                  <a:lnTo>
                    <a:pt x="0" y="1129"/>
                  </a:lnTo>
                  <a:lnTo>
                    <a:pt x="3385" y="4514"/>
                  </a:lnTo>
                  <a:lnTo>
                    <a:pt x="4513" y="3386"/>
                  </a:lnTo>
                  <a:lnTo>
                    <a:pt x="11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3"/>
            <p:cNvSpPr/>
            <p:nvPr/>
          </p:nvSpPr>
          <p:spPr>
            <a:xfrm>
              <a:off x="8852000" y="4264538"/>
              <a:ext cx="112825" cy="112850"/>
            </a:xfrm>
            <a:custGeom>
              <a:avLst/>
              <a:gdLst/>
              <a:ahLst/>
              <a:cxnLst/>
              <a:rect l="l" t="t" r="r" b="b"/>
              <a:pathLst>
                <a:path w="4513" h="4514" extrusionOk="0">
                  <a:moveTo>
                    <a:pt x="3385" y="1"/>
                  </a:moveTo>
                  <a:lnTo>
                    <a:pt x="0" y="3385"/>
                  </a:lnTo>
                  <a:lnTo>
                    <a:pt x="1128" y="4513"/>
                  </a:lnTo>
                  <a:lnTo>
                    <a:pt x="4513" y="1129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3"/>
            <p:cNvSpPr/>
            <p:nvPr/>
          </p:nvSpPr>
          <p:spPr>
            <a:xfrm>
              <a:off x="8519175" y="2480063"/>
              <a:ext cx="112825" cy="112850"/>
            </a:xfrm>
            <a:custGeom>
              <a:avLst/>
              <a:gdLst/>
              <a:ahLst/>
              <a:cxnLst/>
              <a:rect l="l" t="t" r="r" b="b"/>
              <a:pathLst>
                <a:path w="4513" h="4514" extrusionOk="0">
                  <a:moveTo>
                    <a:pt x="1128" y="0"/>
                  </a:moveTo>
                  <a:lnTo>
                    <a:pt x="0" y="1128"/>
                  </a:lnTo>
                  <a:lnTo>
                    <a:pt x="3385" y="4513"/>
                  </a:lnTo>
                  <a:lnTo>
                    <a:pt x="4513" y="3385"/>
                  </a:lnTo>
                  <a:lnTo>
                    <a:pt x="112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3"/>
            <p:cNvSpPr/>
            <p:nvPr/>
          </p:nvSpPr>
          <p:spPr>
            <a:xfrm>
              <a:off x="8430775" y="230518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9" y="0"/>
                  </a:moveTo>
                  <a:lnTo>
                    <a:pt x="1" y="1128"/>
                  </a:lnTo>
                  <a:lnTo>
                    <a:pt x="3386" y="4513"/>
                  </a:lnTo>
                  <a:lnTo>
                    <a:pt x="4514" y="3385"/>
                  </a:lnTo>
                  <a:lnTo>
                    <a:pt x="112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3"/>
            <p:cNvSpPr/>
            <p:nvPr/>
          </p:nvSpPr>
          <p:spPr>
            <a:xfrm>
              <a:off x="8490950" y="209646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6" y="0"/>
                  </a:moveTo>
                  <a:lnTo>
                    <a:pt x="1" y="3385"/>
                  </a:lnTo>
                  <a:lnTo>
                    <a:pt x="1129" y="4513"/>
                  </a:lnTo>
                  <a:lnTo>
                    <a:pt x="4514" y="1128"/>
                  </a:lnTo>
                  <a:lnTo>
                    <a:pt x="33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3"/>
            <p:cNvSpPr/>
            <p:nvPr/>
          </p:nvSpPr>
          <p:spPr>
            <a:xfrm>
              <a:off x="8613175" y="221678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1"/>
                  </a:moveTo>
                  <a:lnTo>
                    <a:pt x="1" y="3386"/>
                  </a:lnTo>
                  <a:lnTo>
                    <a:pt x="1129" y="4514"/>
                  </a:lnTo>
                  <a:lnTo>
                    <a:pt x="4514" y="1129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3"/>
            <p:cNvSpPr/>
            <p:nvPr/>
          </p:nvSpPr>
          <p:spPr>
            <a:xfrm>
              <a:off x="8671475" y="1895263"/>
              <a:ext cx="112850" cy="114725"/>
            </a:xfrm>
            <a:custGeom>
              <a:avLst/>
              <a:gdLst/>
              <a:ahLst/>
              <a:cxnLst/>
              <a:rect l="l" t="t" r="r" b="b"/>
              <a:pathLst>
                <a:path w="4514" h="4589" extrusionOk="0">
                  <a:moveTo>
                    <a:pt x="1129" y="0"/>
                  </a:moveTo>
                  <a:lnTo>
                    <a:pt x="0" y="1128"/>
                  </a:lnTo>
                  <a:lnTo>
                    <a:pt x="3385" y="4588"/>
                  </a:lnTo>
                  <a:lnTo>
                    <a:pt x="4513" y="3385"/>
                  </a:lnTo>
                  <a:lnTo>
                    <a:pt x="112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3"/>
            <p:cNvSpPr/>
            <p:nvPr/>
          </p:nvSpPr>
          <p:spPr>
            <a:xfrm>
              <a:off x="8468400" y="191406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0"/>
                  </a:moveTo>
                  <a:lnTo>
                    <a:pt x="0" y="3385"/>
                  </a:lnTo>
                  <a:lnTo>
                    <a:pt x="1128" y="4513"/>
                  </a:lnTo>
                  <a:lnTo>
                    <a:pt x="4513" y="1129"/>
                  </a:lnTo>
                  <a:lnTo>
                    <a:pt x="33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3"/>
            <p:cNvSpPr/>
            <p:nvPr/>
          </p:nvSpPr>
          <p:spPr>
            <a:xfrm>
              <a:off x="8519175" y="3298013"/>
              <a:ext cx="112825" cy="112850"/>
            </a:xfrm>
            <a:custGeom>
              <a:avLst/>
              <a:gdLst/>
              <a:ahLst/>
              <a:cxnLst/>
              <a:rect l="l" t="t" r="r" b="b"/>
              <a:pathLst>
                <a:path w="4513" h="4514" extrusionOk="0">
                  <a:moveTo>
                    <a:pt x="1128" y="1"/>
                  </a:moveTo>
                  <a:lnTo>
                    <a:pt x="0" y="1129"/>
                  </a:lnTo>
                  <a:lnTo>
                    <a:pt x="3385" y="4514"/>
                  </a:lnTo>
                  <a:lnTo>
                    <a:pt x="4513" y="3386"/>
                  </a:lnTo>
                  <a:lnTo>
                    <a:pt x="11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3"/>
            <p:cNvSpPr/>
            <p:nvPr/>
          </p:nvSpPr>
          <p:spPr>
            <a:xfrm>
              <a:off x="8430775" y="3125038"/>
              <a:ext cx="114750" cy="112825"/>
            </a:xfrm>
            <a:custGeom>
              <a:avLst/>
              <a:gdLst/>
              <a:ahLst/>
              <a:cxnLst/>
              <a:rect l="l" t="t" r="r" b="b"/>
              <a:pathLst>
                <a:path w="4590" h="4513" extrusionOk="0">
                  <a:moveTo>
                    <a:pt x="1129" y="0"/>
                  </a:moveTo>
                  <a:lnTo>
                    <a:pt x="1" y="1128"/>
                  </a:lnTo>
                  <a:lnTo>
                    <a:pt x="3461" y="4513"/>
                  </a:lnTo>
                  <a:lnTo>
                    <a:pt x="4589" y="3385"/>
                  </a:lnTo>
                  <a:lnTo>
                    <a:pt x="112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3"/>
            <p:cNvSpPr/>
            <p:nvPr/>
          </p:nvSpPr>
          <p:spPr>
            <a:xfrm>
              <a:off x="8492850" y="2916313"/>
              <a:ext cx="112825" cy="112850"/>
            </a:xfrm>
            <a:custGeom>
              <a:avLst/>
              <a:gdLst/>
              <a:ahLst/>
              <a:cxnLst/>
              <a:rect l="l" t="t" r="r" b="b"/>
              <a:pathLst>
                <a:path w="4513" h="4514" extrusionOk="0">
                  <a:moveTo>
                    <a:pt x="3385" y="0"/>
                  </a:moveTo>
                  <a:lnTo>
                    <a:pt x="0" y="3385"/>
                  </a:lnTo>
                  <a:lnTo>
                    <a:pt x="1128" y="4513"/>
                  </a:lnTo>
                  <a:lnTo>
                    <a:pt x="4513" y="1128"/>
                  </a:lnTo>
                  <a:lnTo>
                    <a:pt x="33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3"/>
            <p:cNvSpPr/>
            <p:nvPr/>
          </p:nvSpPr>
          <p:spPr>
            <a:xfrm>
              <a:off x="8611300" y="303476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1"/>
                  </a:moveTo>
                  <a:lnTo>
                    <a:pt x="1" y="3385"/>
                  </a:lnTo>
                  <a:lnTo>
                    <a:pt x="1129" y="4514"/>
                  </a:lnTo>
                  <a:lnTo>
                    <a:pt x="4513" y="1129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3"/>
            <p:cNvSpPr/>
            <p:nvPr/>
          </p:nvSpPr>
          <p:spPr>
            <a:xfrm>
              <a:off x="8671475" y="271698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9" y="0"/>
                  </a:moveTo>
                  <a:lnTo>
                    <a:pt x="0" y="1128"/>
                  </a:lnTo>
                  <a:lnTo>
                    <a:pt x="3385" y="4513"/>
                  </a:lnTo>
                  <a:lnTo>
                    <a:pt x="4513" y="3385"/>
                  </a:lnTo>
                  <a:lnTo>
                    <a:pt x="112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3"/>
            <p:cNvSpPr/>
            <p:nvPr/>
          </p:nvSpPr>
          <p:spPr>
            <a:xfrm>
              <a:off x="8468400" y="273391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0"/>
                  </a:moveTo>
                  <a:lnTo>
                    <a:pt x="0" y="3385"/>
                  </a:lnTo>
                  <a:lnTo>
                    <a:pt x="1128" y="4513"/>
                  </a:lnTo>
                  <a:lnTo>
                    <a:pt x="4513" y="1128"/>
                  </a:lnTo>
                  <a:lnTo>
                    <a:pt x="33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3"/>
            <p:cNvSpPr/>
            <p:nvPr/>
          </p:nvSpPr>
          <p:spPr>
            <a:xfrm>
              <a:off x="8519175" y="4117863"/>
              <a:ext cx="112825" cy="112850"/>
            </a:xfrm>
            <a:custGeom>
              <a:avLst/>
              <a:gdLst/>
              <a:ahLst/>
              <a:cxnLst/>
              <a:rect l="l" t="t" r="r" b="b"/>
              <a:pathLst>
                <a:path w="4513" h="4514" extrusionOk="0">
                  <a:moveTo>
                    <a:pt x="1128" y="1"/>
                  </a:moveTo>
                  <a:lnTo>
                    <a:pt x="0" y="1129"/>
                  </a:lnTo>
                  <a:lnTo>
                    <a:pt x="3385" y="4514"/>
                  </a:lnTo>
                  <a:lnTo>
                    <a:pt x="4513" y="3385"/>
                  </a:lnTo>
                  <a:lnTo>
                    <a:pt x="11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3"/>
            <p:cNvSpPr/>
            <p:nvPr/>
          </p:nvSpPr>
          <p:spPr>
            <a:xfrm>
              <a:off x="8432675" y="394486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8" y="1"/>
                  </a:moveTo>
                  <a:lnTo>
                    <a:pt x="0" y="1129"/>
                  </a:lnTo>
                  <a:lnTo>
                    <a:pt x="3385" y="4514"/>
                  </a:lnTo>
                  <a:lnTo>
                    <a:pt x="4513" y="3386"/>
                  </a:lnTo>
                  <a:lnTo>
                    <a:pt x="11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3"/>
            <p:cNvSpPr/>
            <p:nvPr/>
          </p:nvSpPr>
          <p:spPr>
            <a:xfrm>
              <a:off x="8490950" y="373426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6" y="1"/>
                  </a:moveTo>
                  <a:lnTo>
                    <a:pt x="1" y="3385"/>
                  </a:lnTo>
                  <a:lnTo>
                    <a:pt x="1129" y="4514"/>
                  </a:lnTo>
                  <a:lnTo>
                    <a:pt x="4514" y="1129"/>
                  </a:lnTo>
                  <a:lnTo>
                    <a:pt x="338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8613175" y="385461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1"/>
                  </a:moveTo>
                  <a:lnTo>
                    <a:pt x="1" y="3385"/>
                  </a:lnTo>
                  <a:lnTo>
                    <a:pt x="1129" y="4513"/>
                  </a:lnTo>
                  <a:lnTo>
                    <a:pt x="4514" y="1129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3"/>
            <p:cNvSpPr/>
            <p:nvPr/>
          </p:nvSpPr>
          <p:spPr>
            <a:xfrm>
              <a:off x="8671475" y="353493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9" y="1"/>
                  </a:moveTo>
                  <a:lnTo>
                    <a:pt x="0" y="1129"/>
                  </a:lnTo>
                  <a:lnTo>
                    <a:pt x="3385" y="4514"/>
                  </a:lnTo>
                  <a:lnTo>
                    <a:pt x="4513" y="3386"/>
                  </a:lnTo>
                  <a:lnTo>
                    <a:pt x="11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3"/>
            <p:cNvSpPr/>
            <p:nvPr/>
          </p:nvSpPr>
          <p:spPr>
            <a:xfrm>
              <a:off x="8470275" y="355376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0"/>
                  </a:moveTo>
                  <a:lnTo>
                    <a:pt x="0" y="3385"/>
                  </a:lnTo>
                  <a:lnTo>
                    <a:pt x="1129" y="4513"/>
                  </a:lnTo>
                  <a:lnTo>
                    <a:pt x="4513" y="1128"/>
                  </a:lnTo>
                  <a:lnTo>
                    <a:pt x="33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3"/>
            <p:cNvSpPr/>
            <p:nvPr/>
          </p:nvSpPr>
          <p:spPr>
            <a:xfrm>
              <a:off x="8517275" y="4935838"/>
              <a:ext cx="114725" cy="112850"/>
            </a:xfrm>
            <a:custGeom>
              <a:avLst/>
              <a:gdLst/>
              <a:ahLst/>
              <a:cxnLst/>
              <a:rect l="l" t="t" r="r" b="b"/>
              <a:pathLst>
                <a:path w="4589" h="4514" extrusionOk="0">
                  <a:moveTo>
                    <a:pt x="1204" y="0"/>
                  </a:moveTo>
                  <a:lnTo>
                    <a:pt x="1" y="1129"/>
                  </a:lnTo>
                  <a:lnTo>
                    <a:pt x="3461" y="4513"/>
                  </a:lnTo>
                  <a:lnTo>
                    <a:pt x="4589" y="3385"/>
                  </a:lnTo>
                  <a:lnTo>
                    <a:pt x="120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3"/>
            <p:cNvSpPr/>
            <p:nvPr/>
          </p:nvSpPr>
          <p:spPr>
            <a:xfrm>
              <a:off x="8430775" y="4762838"/>
              <a:ext cx="112850" cy="114725"/>
            </a:xfrm>
            <a:custGeom>
              <a:avLst/>
              <a:gdLst/>
              <a:ahLst/>
              <a:cxnLst/>
              <a:rect l="l" t="t" r="r" b="b"/>
              <a:pathLst>
                <a:path w="4514" h="4589" extrusionOk="0">
                  <a:moveTo>
                    <a:pt x="1129" y="1"/>
                  </a:moveTo>
                  <a:lnTo>
                    <a:pt x="1" y="1129"/>
                  </a:lnTo>
                  <a:lnTo>
                    <a:pt x="3386" y="4589"/>
                  </a:lnTo>
                  <a:lnTo>
                    <a:pt x="4514" y="3460"/>
                  </a:lnTo>
                  <a:lnTo>
                    <a:pt x="11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3"/>
            <p:cNvSpPr/>
            <p:nvPr/>
          </p:nvSpPr>
          <p:spPr>
            <a:xfrm>
              <a:off x="8492850" y="4554113"/>
              <a:ext cx="112825" cy="112850"/>
            </a:xfrm>
            <a:custGeom>
              <a:avLst/>
              <a:gdLst/>
              <a:ahLst/>
              <a:cxnLst/>
              <a:rect l="l" t="t" r="r" b="b"/>
              <a:pathLst>
                <a:path w="4513" h="4514" extrusionOk="0">
                  <a:moveTo>
                    <a:pt x="3385" y="1"/>
                  </a:moveTo>
                  <a:lnTo>
                    <a:pt x="0" y="3385"/>
                  </a:lnTo>
                  <a:lnTo>
                    <a:pt x="1128" y="4514"/>
                  </a:lnTo>
                  <a:lnTo>
                    <a:pt x="4513" y="1129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3"/>
            <p:cNvSpPr/>
            <p:nvPr/>
          </p:nvSpPr>
          <p:spPr>
            <a:xfrm>
              <a:off x="8613175" y="467446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0"/>
                  </a:moveTo>
                  <a:lnTo>
                    <a:pt x="1" y="3385"/>
                  </a:lnTo>
                  <a:lnTo>
                    <a:pt x="1129" y="4513"/>
                  </a:lnTo>
                  <a:lnTo>
                    <a:pt x="4514" y="1129"/>
                  </a:lnTo>
                  <a:lnTo>
                    <a:pt x="33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3"/>
            <p:cNvSpPr/>
            <p:nvPr/>
          </p:nvSpPr>
          <p:spPr>
            <a:xfrm>
              <a:off x="8671475" y="435478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9" y="1"/>
                  </a:moveTo>
                  <a:lnTo>
                    <a:pt x="0" y="1129"/>
                  </a:lnTo>
                  <a:lnTo>
                    <a:pt x="3385" y="4514"/>
                  </a:lnTo>
                  <a:lnTo>
                    <a:pt x="4513" y="3386"/>
                  </a:lnTo>
                  <a:lnTo>
                    <a:pt x="11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3"/>
            <p:cNvSpPr/>
            <p:nvPr/>
          </p:nvSpPr>
          <p:spPr>
            <a:xfrm>
              <a:off x="8468400" y="437171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1"/>
                  </a:moveTo>
                  <a:lnTo>
                    <a:pt x="0" y="3385"/>
                  </a:lnTo>
                  <a:lnTo>
                    <a:pt x="1128" y="4514"/>
                  </a:lnTo>
                  <a:lnTo>
                    <a:pt x="4513" y="1129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CUSTOM_42">
    <p:spTree>
      <p:nvGrpSpPr>
        <p:cNvPr id="1" name="Shape 38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2" name="Google Shape;3872;p29"/>
          <p:cNvSpPr/>
          <p:nvPr/>
        </p:nvSpPr>
        <p:spPr>
          <a:xfrm>
            <a:off x="703600" y="426000"/>
            <a:ext cx="7585500" cy="6375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3" name="Google Shape;3873;p29"/>
          <p:cNvSpPr/>
          <p:nvPr/>
        </p:nvSpPr>
        <p:spPr>
          <a:xfrm>
            <a:off x="703700" y="0"/>
            <a:ext cx="7717500" cy="426000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4" name="Google Shape;3874;p29"/>
          <p:cNvSpPr txBox="1">
            <a:spLocks noGrp="1"/>
          </p:cNvSpPr>
          <p:nvPr>
            <p:ph type="title"/>
          </p:nvPr>
        </p:nvSpPr>
        <p:spPr>
          <a:xfrm>
            <a:off x="713250" y="426100"/>
            <a:ext cx="7717500" cy="539400"/>
          </a:xfrm>
          <a:prstGeom prst="rect">
            <a:avLst/>
          </a:prstGeom>
          <a:noFill/>
          <a:effectLst>
            <a:outerShdw dist="47625" dir="2400000" algn="bl" rotWithShape="0">
              <a:srgbClr val="000000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aveat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Josefin Slab"/>
              <a:buNone/>
              <a:defRPr sz="3000">
                <a:solidFill>
                  <a:schemeClr val="accent2"/>
                </a:solidFill>
                <a:latin typeface="Josefin Slab"/>
                <a:ea typeface="Josefin Slab"/>
                <a:cs typeface="Josefin Slab"/>
                <a:sym typeface="Josefin Slab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Josefin Slab"/>
              <a:buNone/>
              <a:defRPr sz="3000">
                <a:solidFill>
                  <a:schemeClr val="accent2"/>
                </a:solidFill>
                <a:latin typeface="Josefin Slab"/>
                <a:ea typeface="Josefin Slab"/>
                <a:cs typeface="Josefin Slab"/>
                <a:sym typeface="Josefin Slab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Josefin Slab"/>
              <a:buNone/>
              <a:defRPr sz="3000">
                <a:solidFill>
                  <a:schemeClr val="accent2"/>
                </a:solidFill>
                <a:latin typeface="Josefin Slab"/>
                <a:ea typeface="Josefin Slab"/>
                <a:cs typeface="Josefin Slab"/>
                <a:sym typeface="Josefin Slab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Josefin Slab"/>
              <a:buNone/>
              <a:defRPr sz="3000">
                <a:solidFill>
                  <a:schemeClr val="accent2"/>
                </a:solidFill>
                <a:latin typeface="Josefin Slab"/>
                <a:ea typeface="Josefin Slab"/>
                <a:cs typeface="Josefin Slab"/>
                <a:sym typeface="Josefin Slab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Josefin Slab"/>
              <a:buNone/>
              <a:defRPr sz="3000">
                <a:solidFill>
                  <a:schemeClr val="accent2"/>
                </a:solidFill>
                <a:latin typeface="Josefin Slab"/>
                <a:ea typeface="Josefin Slab"/>
                <a:cs typeface="Josefin Slab"/>
                <a:sym typeface="Josefin Slab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Josefin Slab"/>
              <a:buNone/>
              <a:defRPr sz="3000">
                <a:solidFill>
                  <a:schemeClr val="accent2"/>
                </a:solidFill>
                <a:latin typeface="Josefin Slab"/>
                <a:ea typeface="Josefin Slab"/>
                <a:cs typeface="Josefin Slab"/>
                <a:sym typeface="Josefin Slab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Josefin Slab"/>
              <a:buNone/>
              <a:defRPr sz="3000">
                <a:solidFill>
                  <a:schemeClr val="accent2"/>
                </a:solidFill>
                <a:latin typeface="Josefin Slab"/>
                <a:ea typeface="Josefin Slab"/>
                <a:cs typeface="Josefin Slab"/>
                <a:sym typeface="Josefin Slab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Josefin Slab"/>
              <a:buNone/>
              <a:defRPr sz="3000">
                <a:solidFill>
                  <a:schemeClr val="accent2"/>
                </a:solidFill>
                <a:latin typeface="Josefin Slab"/>
                <a:ea typeface="Josefin Slab"/>
                <a:cs typeface="Josefin Slab"/>
                <a:sym typeface="Josefin Slab"/>
              </a:defRPr>
            </a:lvl9pPr>
          </a:lstStyle>
          <a:p>
            <a:endParaRPr/>
          </a:p>
        </p:txBody>
      </p:sp>
      <p:sp>
        <p:nvSpPr>
          <p:cNvPr id="3875" name="Google Shape;3875;p29"/>
          <p:cNvSpPr/>
          <p:nvPr/>
        </p:nvSpPr>
        <p:spPr>
          <a:xfrm flipH="1">
            <a:off x="0" y="0"/>
            <a:ext cx="705900" cy="3332100"/>
          </a:xfrm>
          <a:prstGeom prst="rect">
            <a:avLst/>
          </a:prstGeom>
          <a:solidFill>
            <a:schemeClr val="dk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6" name="Google Shape;3876;p29"/>
          <p:cNvSpPr/>
          <p:nvPr/>
        </p:nvSpPr>
        <p:spPr>
          <a:xfrm flipH="1">
            <a:off x="0" y="3332100"/>
            <a:ext cx="705900" cy="1811400"/>
          </a:xfrm>
          <a:prstGeom prst="rect">
            <a:avLst/>
          </a:prstGeom>
          <a:solidFill>
            <a:schemeClr val="accen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7" name="Google Shape;3877;p29"/>
          <p:cNvSpPr txBox="1">
            <a:spLocks noGrp="1"/>
          </p:cNvSpPr>
          <p:nvPr>
            <p:ph type="subTitle" idx="1"/>
          </p:nvPr>
        </p:nvSpPr>
        <p:spPr>
          <a:xfrm>
            <a:off x="916713" y="1161750"/>
            <a:ext cx="3522600" cy="323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878" name="Google Shape;3878;p29"/>
          <p:cNvSpPr txBox="1">
            <a:spLocks noGrp="1"/>
          </p:cNvSpPr>
          <p:nvPr>
            <p:ph type="subTitle" idx="2"/>
          </p:nvPr>
        </p:nvSpPr>
        <p:spPr>
          <a:xfrm>
            <a:off x="4704688" y="1161750"/>
            <a:ext cx="3522600" cy="323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879" name="Google Shape;3879;p29"/>
          <p:cNvSpPr/>
          <p:nvPr/>
        </p:nvSpPr>
        <p:spPr>
          <a:xfrm flipH="1">
            <a:off x="713300" y="4599425"/>
            <a:ext cx="8435700" cy="543300"/>
          </a:xfrm>
          <a:prstGeom prst="rect">
            <a:avLst/>
          </a:prstGeom>
          <a:solidFill>
            <a:schemeClr val="dk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0" name="Google Shape;3880;p29"/>
          <p:cNvSpPr/>
          <p:nvPr/>
        </p:nvSpPr>
        <p:spPr>
          <a:xfrm>
            <a:off x="8298500" y="0"/>
            <a:ext cx="850500" cy="851700"/>
          </a:xfrm>
          <a:prstGeom prst="rect">
            <a:avLst/>
          </a:prstGeom>
          <a:solidFill>
            <a:schemeClr val="dk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1" name="Google Shape;3881;p29"/>
          <p:cNvSpPr/>
          <p:nvPr/>
        </p:nvSpPr>
        <p:spPr>
          <a:xfrm>
            <a:off x="8298500" y="851700"/>
            <a:ext cx="850500" cy="1720200"/>
          </a:xfrm>
          <a:prstGeom prst="rect">
            <a:avLst/>
          </a:prstGeom>
          <a:solidFill>
            <a:schemeClr val="accen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2" name="Google Shape;3882;p29"/>
          <p:cNvSpPr/>
          <p:nvPr/>
        </p:nvSpPr>
        <p:spPr>
          <a:xfrm>
            <a:off x="8298500" y="2571900"/>
            <a:ext cx="850500" cy="742800"/>
          </a:xfrm>
          <a:prstGeom prst="rect">
            <a:avLst/>
          </a:prstGeom>
          <a:solidFill>
            <a:schemeClr val="dk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3" name="Google Shape;3883;p29"/>
          <p:cNvSpPr/>
          <p:nvPr/>
        </p:nvSpPr>
        <p:spPr>
          <a:xfrm>
            <a:off x="8298500" y="3314700"/>
            <a:ext cx="850500" cy="12846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47">
    <p:spTree>
      <p:nvGrpSpPr>
        <p:cNvPr id="1" name="Shape 59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2" name="Google Shape;5982;p34"/>
          <p:cNvSpPr/>
          <p:nvPr/>
        </p:nvSpPr>
        <p:spPr>
          <a:xfrm>
            <a:off x="705900" y="0"/>
            <a:ext cx="7717500" cy="5143500"/>
          </a:xfrm>
          <a:prstGeom prst="rect">
            <a:avLst/>
          </a:prstGeom>
          <a:solidFill>
            <a:schemeClr val="accen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83" name="Google Shape;5983;p34"/>
          <p:cNvSpPr/>
          <p:nvPr/>
        </p:nvSpPr>
        <p:spPr>
          <a:xfrm>
            <a:off x="8423150" y="600"/>
            <a:ext cx="713400" cy="4609800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84" name="Google Shape;5984;p34"/>
          <p:cNvSpPr/>
          <p:nvPr/>
        </p:nvSpPr>
        <p:spPr>
          <a:xfrm>
            <a:off x="8423275" y="4610400"/>
            <a:ext cx="713400" cy="5325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85" name="Google Shape;5985;p34"/>
          <p:cNvSpPr/>
          <p:nvPr/>
        </p:nvSpPr>
        <p:spPr>
          <a:xfrm>
            <a:off x="0" y="1806825"/>
            <a:ext cx="705900" cy="3332100"/>
          </a:xfrm>
          <a:prstGeom prst="rect">
            <a:avLst/>
          </a:prstGeom>
          <a:solidFill>
            <a:schemeClr val="dk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86" name="Google Shape;5986;p34"/>
          <p:cNvSpPr/>
          <p:nvPr/>
        </p:nvSpPr>
        <p:spPr>
          <a:xfrm>
            <a:off x="0" y="0"/>
            <a:ext cx="705900" cy="1806900"/>
          </a:xfrm>
          <a:prstGeom prst="rect">
            <a:avLst/>
          </a:prstGeom>
          <a:solidFill>
            <a:schemeClr val="dk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987" name="Google Shape;5987;p34"/>
          <p:cNvGrpSpPr/>
          <p:nvPr/>
        </p:nvGrpSpPr>
        <p:grpSpPr>
          <a:xfrm flipH="1">
            <a:off x="25175" y="1806888"/>
            <a:ext cx="680725" cy="3270000"/>
            <a:chOff x="8430775" y="1806888"/>
            <a:chExt cx="680725" cy="3270000"/>
          </a:xfrm>
        </p:grpSpPr>
        <p:sp>
          <p:nvSpPr>
            <p:cNvPr id="5988" name="Google Shape;5988;p34"/>
            <p:cNvSpPr/>
            <p:nvPr/>
          </p:nvSpPr>
          <p:spPr>
            <a:xfrm>
              <a:off x="8998650" y="248006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9" y="0"/>
                  </a:moveTo>
                  <a:lnTo>
                    <a:pt x="1" y="1128"/>
                  </a:lnTo>
                  <a:lnTo>
                    <a:pt x="3386" y="4513"/>
                  </a:lnTo>
                  <a:lnTo>
                    <a:pt x="4514" y="3385"/>
                  </a:lnTo>
                  <a:lnTo>
                    <a:pt x="112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9" name="Google Shape;5989;p34"/>
            <p:cNvSpPr/>
            <p:nvPr/>
          </p:nvSpPr>
          <p:spPr>
            <a:xfrm>
              <a:off x="8731650" y="2506388"/>
              <a:ext cx="114725" cy="112850"/>
            </a:xfrm>
            <a:custGeom>
              <a:avLst/>
              <a:gdLst/>
              <a:ahLst/>
              <a:cxnLst/>
              <a:rect l="l" t="t" r="r" b="b"/>
              <a:pathLst>
                <a:path w="4589" h="4514" extrusionOk="0">
                  <a:moveTo>
                    <a:pt x="3460" y="0"/>
                  </a:moveTo>
                  <a:lnTo>
                    <a:pt x="0" y="3385"/>
                  </a:lnTo>
                  <a:lnTo>
                    <a:pt x="1204" y="4513"/>
                  </a:lnTo>
                  <a:lnTo>
                    <a:pt x="4588" y="1128"/>
                  </a:lnTo>
                  <a:lnTo>
                    <a:pt x="346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0" name="Google Shape;5990;p34"/>
            <p:cNvSpPr/>
            <p:nvPr/>
          </p:nvSpPr>
          <p:spPr>
            <a:xfrm>
              <a:off x="8852000" y="2624838"/>
              <a:ext cx="112825" cy="112850"/>
            </a:xfrm>
            <a:custGeom>
              <a:avLst/>
              <a:gdLst/>
              <a:ahLst/>
              <a:cxnLst/>
              <a:rect l="l" t="t" r="r" b="b"/>
              <a:pathLst>
                <a:path w="4513" h="4514" extrusionOk="0">
                  <a:moveTo>
                    <a:pt x="3385" y="1"/>
                  </a:moveTo>
                  <a:lnTo>
                    <a:pt x="0" y="3385"/>
                  </a:lnTo>
                  <a:lnTo>
                    <a:pt x="1128" y="4514"/>
                  </a:lnTo>
                  <a:lnTo>
                    <a:pt x="4513" y="1129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1" name="Google Shape;5991;p34"/>
            <p:cNvSpPr/>
            <p:nvPr/>
          </p:nvSpPr>
          <p:spPr>
            <a:xfrm>
              <a:off x="8910275" y="230518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9" y="0"/>
                  </a:moveTo>
                  <a:lnTo>
                    <a:pt x="1" y="1128"/>
                  </a:lnTo>
                  <a:lnTo>
                    <a:pt x="3385" y="4513"/>
                  </a:lnTo>
                  <a:lnTo>
                    <a:pt x="4514" y="3385"/>
                  </a:lnTo>
                  <a:lnTo>
                    <a:pt x="112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2" name="Google Shape;5992;p34"/>
            <p:cNvSpPr/>
            <p:nvPr/>
          </p:nvSpPr>
          <p:spPr>
            <a:xfrm>
              <a:off x="8757975" y="206823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9" y="1"/>
                  </a:moveTo>
                  <a:lnTo>
                    <a:pt x="0" y="1129"/>
                  </a:lnTo>
                  <a:lnTo>
                    <a:pt x="3385" y="4514"/>
                  </a:lnTo>
                  <a:lnTo>
                    <a:pt x="4513" y="3386"/>
                  </a:lnTo>
                  <a:lnTo>
                    <a:pt x="11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3" name="Google Shape;5993;p34"/>
            <p:cNvSpPr/>
            <p:nvPr/>
          </p:nvSpPr>
          <p:spPr>
            <a:xfrm>
              <a:off x="8970450" y="209646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0"/>
                  </a:moveTo>
                  <a:lnTo>
                    <a:pt x="1" y="3385"/>
                  </a:lnTo>
                  <a:lnTo>
                    <a:pt x="1129" y="4513"/>
                  </a:lnTo>
                  <a:lnTo>
                    <a:pt x="4514" y="1128"/>
                  </a:lnTo>
                  <a:lnTo>
                    <a:pt x="33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4" name="Google Shape;5994;p34"/>
            <p:cNvSpPr/>
            <p:nvPr/>
          </p:nvSpPr>
          <p:spPr>
            <a:xfrm>
              <a:off x="8709075" y="232398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0"/>
                  </a:moveTo>
                  <a:lnTo>
                    <a:pt x="1" y="3385"/>
                  </a:lnTo>
                  <a:lnTo>
                    <a:pt x="1129" y="4513"/>
                  </a:lnTo>
                  <a:lnTo>
                    <a:pt x="4514" y="1128"/>
                  </a:lnTo>
                  <a:lnTo>
                    <a:pt x="33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5" name="Google Shape;5995;p34"/>
            <p:cNvSpPr/>
            <p:nvPr/>
          </p:nvSpPr>
          <p:spPr>
            <a:xfrm>
              <a:off x="8613175" y="221678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1"/>
                  </a:moveTo>
                  <a:lnTo>
                    <a:pt x="1" y="3386"/>
                  </a:lnTo>
                  <a:lnTo>
                    <a:pt x="1129" y="4514"/>
                  </a:lnTo>
                  <a:lnTo>
                    <a:pt x="4514" y="1129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6" name="Google Shape;5996;p34"/>
            <p:cNvSpPr/>
            <p:nvPr/>
          </p:nvSpPr>
          <p:spPr>
            <a:xfrm>
              <a:off x="8947900" y="1914063"/>
              <a:ext cx="112825" cy="112850"/>
            </a:xfrm>
            <a:custGeom>
              <a:avLst/>
              <a:gdLst/>
              <a:ahLst/>
              <a:cxnLst/>
              <a:rect l="l" t="t" r="r" b="b"/>
              <a:pathLst>
                <a:path w="4513" h="4514" extrusionOk="0">
                  <a:moveTo>
                    <a:pt x="3385" y="0"/>
                  </a:moveTo>
                  <a:lnTo>
                    <a:pt x="0" y="3385"/>
                  </a:lnTo>
                  <a:lnTo>
                    <a:pt x="1128" y="4513"/>
                  </a:lnTo>
                  <a:lnTo>
                    <a:pt x="4513" y="1129"/>
                  </a:lnTo>
                  <a:lnTo>
                    <a:pt x="33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7" name="Google Shape;5997;p34"/>
            <p:cNvSpPr/>
            <p:nvPr/>
          </p:nvSpPr>
          <p:spPr>
            <a:xfrm>
              <a:off x="8671475" y="1895263"/>
              <a:ext cx="112850" cy="114725"/>
            </a:xfrm>
            <a:custGeom>
              <a:avLst/>
              <a:gdLst/>
              <a:ahLst/>
              <a:cxnLst/>
              <a:rect l="l" t="t" r="r" b="b"/>
              <a:pathLst>
                <a:path w="4514" h="4589" extrusionOk="0">
                  <a:moveTo>
                    <a:pt x="1129" y="0"/>
                  </a:moveTo>
                  <a:lnTo>
                    <a:pt x="0" y="1128"/>
                  </a:lnTo>
                  <a:lnTo>
                    <a:pt x="3385" y="4588"/>
                  </a:lnTo>
                  <a:lnTo>
                    <a:pt x="4513" y="3385"/>
                  </a:lnTo>
                  <a:lnTo>
                    <a:pt x="112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8" name="Google Shape;5998;p34"/>
            <p:cNvSpPr/>
            <p:nvPr/>
          </p:nvSpPr>
          <p:spPr>
            <a:xfrm>
              <a:off x="8853875" y="1806888"/>
              <a:ext cx="112850" cy="112825"/>
            </a:xfrm>
            <a:custGeom>
              <a:avLst/>
              <a:gdLst/>
              <a:ahLst/>
              <a:cxnLst/>
              <a:rect l="l" t="t" r="r" b="b"/>
              <a:pathLst>
                <a:path w="4514" h="4513" extrusionOk="0">
                  <a:moveTo>
                    <a:pt x="3385" y="0"/>
                  </a:moveTo>
                  <a:lnTo>
                    <a:pt x="0" y="3385"/>
                  </a:lnTo>
                  <a:lnTo>
                    <a:pt x="1129" y="4513"/>
                  </a:lnTo>
                  <a:lnTo>
                    <a:pt x="4513" y="1128"/>
                  </a:lnTo>
                  <a:lnTo>
                    <a:pt x="33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9" name="Google Shape;5999;p34"/>
            <p:cNvSpPr/>
            <p:nvPr/>
          </p:nvSpPr>
          <p:spPr>
            <a:xfrm>
              <a:off x="8998650" y="329801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9" y="1"/>
                  </a:moveTo>
                  <a:lnTo>
                    <a:pt x="1" y="1129"/>
                  </a:lnTo>
                  <a:lnTo>
                    <a:pt x="3386" y="4514"/>
                  </a:lnTo>
                  <a:lnTo>
                    <a:pt x="4514" y="3386"/>
                  </a:lnTo>
                  <a:lnTo>
                    <a:pt x="11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0" name="Google Shape;6000;p34"/>
            <p:cNvSpPr/>
            <p:nvPr/>
          </p:nvSpPr>
          <p:spPr>
            <a:xfrm>
              <a:off x="8731650" y="332433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1"/>
                  </a:moveTo>
                  <a:lnTo>
                    <a:pt x="0" y="3386"/>
                  </a:lnTo>
                  <a:lnTo>
                    <a:pt x="1129" y="4514"/>
                  </a:lnTo>
                  <a:lnTo>
                    <a:pt x="4513" y="1129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1" name="Google Shape;6001;p34"/>
            <p:cNvSpPr/>
            <p:nvPr/>
          </p:nvSpPr>
          <p:spPr>
            <a:xfrm>
              <a:off x="8852000" y="3444688"/>
              <a:ext cx="114725" cy="114725"/>
            </a:xfrm>
            <a:custGeom>
              <a:avLst/>
              <a:gdLst/>
              <a:ahLst/>
              <a:cxnLst/>
              <a:rect l="l" t="t" r="r" b="b"/>
              <a:pathLst>
                <a:path w="4589" h="4589" extrusionOk="0">
                  <a:moveTo>
                    <a:pt x="3385" y="1"/>
                  </a:moveTo>
                  <a:lnTo>
                    <a:pt x="0" y="3461"/>
                  </a:lnTo>
                  <a:lnTo>
                    <a:pt x="1128" y="4589"/>
                  </a:lnTo>
                  <a:lnTo>
                    <a:pt x="4588" y="1129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2" name="Google Shape;6002;p34"/>
            <p:cNvSpPr/>
            <p:nvPr/>
          </p:nvSpPr>
          <p:spPr>
            <a:xfrm>
              <a:off x="8910275" y="3125038"/>
              <a:ext cx="114725" cy="112825"/>
            </a:xfrm>
            <a:custGeom>
              <a:avLst/>
              <a:gdLst/>
              <a:ahLst/>
              <a:cxnLst/>
              <a:rect l="l" t="t" r="r" b="b"/>
              <a:pathLst>
                <a:path w="4589" h="4513" extrusionOk="0">
                  <a:moveTo>
                    <a:pt x="1129" y="0"/>
                  </a:moveTo>
                  <a:lnTo>
                    <a:pt x="1" y="1128"/>
                  </a:lnTo>
                  <a:lnTo>
                    <a:pt x="3385" y="4513"/>
                  </a:lnTo>
                  <a:lnTo>
                    <a:pt x="4589" y="3385"/>
                  </a:lnTo>
                  <a:lnTo>
                    <a:pt x="112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3" name="Google Shape;6003;p34"/>
            <p:cNvSpPr/>
            <p:nvPr/>
          </p:nvSpPr>
          <p:spPr>
            <a:xfrm>
              <a:off x="8757975" y="288808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9" y="1"/>
                  </a:moveTo>
                  <a:lnTo>
                    <a:pt x="0" y="1129"/>
                  </a:lnTo>
                  <a:lnTo>
                    <a:pt x="3385" y="4514"/>
                  </a:lnTo>
                  <a:lnTo>
                    <a:pt x="4513" y="3386"/>
                  </a:lnTo>
                  <a:lnTo>
                    <a:pt x="11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4" name="Google Shape;6004;p34"/>
            <p:cNvSpPr/>
            <p:nvPr/>
          </p:nvSpPr>
          <p:spPr>
            <a:xfrm>
              <a:off x="8972325" y="291631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6" y="0"/>
                  </a:moveTo>
                  <a:lnTo>
                    <a:pt x="1" y="3385"/>
                  </a:lnTo>
                  <a:lnTo>
                    <a:pt x="1129" y="4513"/>
                  </a:lnTo>
                  <a:lnTo>
                    <a:pt x="4514" y="1128"/>
                  </a:lnTo>
                  <a:lnTo>
                    <a:pt x="33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5" name="Google Shape;6005;p34"/>
            <p:cNvSpPr/>
            <p:nvPr/>
          </p:nvSpPr>
          <p:spPr>
            <a:xfrm>
              <a:off x="8709075" y="3141938"/>
              <a:ext cx="112850" cy="114750"/>
            </a:xfrm>
            <a:custGeom>
              <a:avLst/>
              <a:gdLst/>
              <a:ahLst/>
              <a:cxnLst/>
              <a:rect l="l" t="t" r="r" b="b"/>
              <a:pathLst>
                <a:path w="4514" h="4590" extrusionOk="0">
                  <a:moveTo>
                    <a:pt x="3385" y="1"/>
                  </a:moveTo>
                  <a:lnTo>
                    <a:pt x="1" y="3461"/>
                  </a:lnTo>
                  <a:lnTo>
                    <a:pt x="1129" y="4589"/>
                  </a:lnTo>
                  <a:lnTo>
                    <a:pt x="4514" y="1129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6" name="Google Shape;6006;p34"/>
            <p:cNvSpPr/>
            <p:nvPr/>
          </p:nvSpPr>
          <p:spPr>
            <a:xfrm>
              <a:off x="8611300" y="303476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1"/>
                  </a:moveTo>
                  <a:lnTo>
                    <a:pt x="1" y="3385"/>
                  </a:lnTo>
                  <a:lnTo>
                    <a:pt x="1129" y="4514"/>
                  </a:lnTo>
                  <a:lnTo>
                    <a:pt x="4513" y="1129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7" name="Google Shape;6007;p34"/>
            <p:cNvSpPr/>
            <p:nvPr/>
          </p:nvSpPr>
          <p:spPr>
            <a:xfrm>
              <a:off x="8947900" y="2733913"/>
              <a:ext cx="112825" cy="112850"/>
            </a:xfrm>
            <a:custGeom>
              <a:avLst/>
              <a:gdLst/>
              <a:ahLst/>
              <a:cxnLst/>
              <a:rect l="l" t="t" r="r" b="b"/>
              <a:pathLst>
                <a:path w="4513" h="4514" extrusionOk="0">
                  <a:moveTo>
                    <a:pt x="3385" y="0"/>
                  </a:moveTo>
                  <a:lnTo>
                    <a:pt x="0" y="3385"/>
                  </a:lnTo>
                  <a:lnTo>
                    <a:pt x="1128" y="4513"/>
                  </a:lnTo>
                  <a:lnTo>
                    <a:pt x="4513" y="1128"/>
                  </a:lnTo>
                  <a:lnTo>
                    <a:pt x="33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8" name="Google Shape;6008;p34"/>
            <p:cNvSpPr/>
            <p:nvPr/>
          </p:nvSpPr>
          <p:spPr>
            <a:xfrm>
              <a:off x="8671475" y="271698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9" y="0"/>
                  </a:moveTo>
                  <a:lnTo>
                    <a:pt x="0" y="1128"/>
                  </a:lnTo>
                  <a:lnTo>
                    <a:pt x="3385" y="4513"/>
                  </a:lnTo>
                  <a:lnTo>
                    <a:pt x="4513" y="3385"/>
                  </a:lnTo>
                  <a:lnTo>
                    <a:pt x="112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9" name="Google Shape;6009;p34"/>
            <p:cNvSpPr/>
            <p:nvPr/>
          </p:nvSpPr>
          <p:spPr>
            <a:xfrm>
              <a:off x="8852000" y="2624838"/>
              <a:ext cx="112825" cy="112850"/>
            </a:xfrm>
            <a:custGeom>
              <a:avLst/>
              <a:gdLst/>
              <a:ahLst/>
              <a:cxnLst/>
              <a:rect l="l" t="t" r="r" b="b"/>
              <a:pathLst>
                <a:path w="4513" h="4514" extrusionOk="0">
                  <a:moveTo>
                    <a:pt x="3385" y="1"/>
                  </a:moveTo>
                  <a:lnTo>
                    <a:pt x="0" y="3385"/>
                  </a:lnTo>
                  <a:lnTo>
                    <a:pt x="1128" y="4514"/>
                  </a:lnTo>
                  <a:lnTo>
                    <a:pt x="4513" y="1129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0" name="Google Shape;6010;p34"/>
            <p:cNvSpPr/>
            <p:nvPr/>
          </p:nvSpPr>
          <p:spPr>
            <a:xfrm>
              <a:off x="8998650" y="411786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9" y="1"/>
                  </a:moveTo>
                  <a:lnTo>
                    <a:pt x="1" y="1129"/>
                  </a:lnTo>
                  <a:lnTo>
                    <a:pt x="3386" y="4514"/>
                  </a:lnTo>
                  <a:lnTo>
                    <a:pt x="4514" y="3385"/>
                  </a:lnTo>
                  <a:lnTo>
                    <a:pt x="11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1" name="Google Shape;6011;p34"/>
            <p:cNvSpPr/>
            <p:nvPr/>
          </p:nvSpPr>
          <p:spPr>
            <a:xfrm>
              <a:off x="8731650" y="414418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1"/>
                  </a:moveTo>
                  <a:lnTo>
                    <a:pt x="0" y="3385"/>
                  </a:lnTo>
                  <a:lnTo>
                    <a:pt x="1129" y="4514"/>
                  </a:lnTo>
                  <a:lnTo>
                    <a:pt x="4513" y="1129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2" name="Google Shape;6012;p34"/>
            <p:cNvSpPr/>
            <p:nvPr/>
          </p:nvSpPr>
          <p:spPr>
            <a:xfrm>
              <a:off x="8852000" y="4264538"/>
              <a:ext cx="112825" cy="112850"/>
            </a:xfrm>
            <a:custGeom>
              <a:avLst/>
              <a:gdLst/>
              <a:ahLst/>
              <a:cxnLst/>
              <a:rect l="l" t="t" r="r" b="b"/>
              <a:pathLst>
                <a:path w="4513" h="4514" extrusionOk="0">
                  <a:moveTo>
                    <a:pt x="3385" y="1"/>
                  </a:moveTo>
                  <a:lnTo>
                    <a:pt x="0" y="3385"/>
                  </a:lnTo>
                  <a:lnTo>
                    <a:pt x="1128" y="4513"/>
                  </a:lnTo>
                  <a:lnTo>
                    <a:pt x="4513" y="1129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3" name="Google Shape;6013;p34"/>
            <p:cNvSpPr/>
            <p:nvPr/>
          </p:nvSpPr>
          <p:spPr>
            <a:xfrm>
              <a:off x="8912150" y="394486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9" y="1"/>
                  </a:moveTo>
                  <a:lnTo>
                    <a:pt x="1" y="1129"/>
                  </a:lnTo>
                  <a:lnTo>
                    <a:pt x="3386" y="4514"/>
                  </a:lnTo>
                  <a:lnTo>
                    <a:pt x="4514" y="3386"/>
                  </a:lnTo>
                  <a:lnTo>
                    <a:pt x="11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4" name="Google Shape;6014;p34"/>
            <p:cNvSpPr/>
            <p:nvPr/>
          </p:nvSpPr>
          <p:spPr>
            <a:xfrm>
              <a:off x="8759850" y="370793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9" y="1"/>
                  </a:moveTo>
                  <a:lnTo>
                    <a:pt x="1" y="1129"/>
                  </a:lnTo>
                  <a:lnTo>
                    <a:pt x="3385" y="4514"/>
                  </a:lnTo>
                  <a:lnTo>
                    <a:pt x="4513" y="3385"/>
                  </a:lnTo>
                  <a:lnTo>
                    <a:pt x="11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5" name="Google Shape;6015;p34"/>
            <p:cNvSpPr/>
            <p:nvPr/>
          </p:nvSpPr>
          <p:spPr>
            <a:xfrm>
              <a:off x="8970450" y="373426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1"/>
                  </a:moveTo>
                  <a:lnTo>
                    <a:pt x="1" y="3385"/>
                  </a:lnTo>
                  <a:lnTo>
                    <a:pt x="1129" y="4514"/>
                  </a:lnTo>
                  <a:lnTo>
                    <a:pt x="4514" y="1129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6" name="Google Shape;6016;p34"/>
            <p:cNvSpPr/>
            <p:nvPr/>
          </p:nvSpPr>
          <p:spPr>
            <a:xfrm>
              <a:off x="8709075" y="3963688"/>
              <a:ext cx="112850" cy="112825"/>
            </a:xfrm>
            <a:custGeom>
              <a:avLst/>
              <a:gdLst/>
              <a:ahLst/>
              <a:cxnLst/>
              <a:rect l="l" t="t" r="r" b="b"/>
              <a:pathLst>
                <a:path w="4514" h="4513" extrusionOk="0">
                  <a:moveTo>
                    <a:pt x="3385" y="0"/>
                  </a:moveTo>
                  <a:lnTo>
                    <a:pt x="1" y="3385"/>
                  </a:lnTo>
                  <a:lnTo>
                    <a:pt x="1129" y="4513"/>
                  </a:lnTo>
                  <a:lnTo>
                    <a:pt x="4514" y="1128"/>
                  </a:lnTo>
                  <a:lnTo>
                    <a:pt x="33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7" name="Google Shape;6017;p34"/>
            <p:cNvSpPr/>
            <p:nvPr/>
          </p:nvSpPr>
          <p:spPr>
            <a:xfrm>
              <a:off x="8613175" y="385461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1"/>
                  </a:moveTo>
                  <a:lnTo>
                    <a:pt x="1" y="3385"/>
                  </a:lnTo>
                  <a:lnTo>
                    <a:pt x="1129" y="4513"/>
                  </a:lnTo>
                  <a:lnTo>
                    <a:pt x="4514" y="1129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8" name="Google Shape;6018;p34"/>
            <p:cNvSpPr/>
            <p:nvPr/>
          </p:nvSpPr>
          <p:spPr>
            <a:xfrm>
              <a:off x="8949775" y="355376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0"/>
                  </a:moveTo>
                  <a:lnTo>
                    <a:pt x="0" y="3385"/>
                  </a:lnTo>
                  <a:lnTo>
                    <a:pt x="1129" y="4513"/>
                  </a:lnTo>
                  <a:lnTo>
                    <a:pt x="4513" y="1128"/>
                  </a:lnTo>
                  <a:lnTo>
                    <a:pt x="33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9" name="Google Shape;6019;p34"/>
            <p:cNvSpPr/>
            <p:nvPr/>
          </p:nvSpPr>
          <p:spPr>
            <a:xfrm>
              <a:off x="8671475" y="353493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9" y="1"/>
                  </a:moveTo>
                  <a:lnTo>
                    <a:pt x="0" y="1129"/>
                  </a:lnTo>
                  <a:lnTo>
                    <a:pt x="3385" y="4514"/>
                  </a:lnTo>
                  <a:lnTo>
                    <a:pt x="4513" y="3386"/>
                  </a:lnTo>
                  <a:lnTo>
                    <a:pt x="11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0" name="Google Shape;6020;p34"/>
            <p:cNvSpPr/>
            <p:nvPr/>
          </p:nvSpPr>
          <p:spPr>
            <a:xfrm>
              <a:off x="8852000" y="3444688"/>
              <a:ext cx="114725" cy="114725"/>
            </a:xfrm>
            <a:custGeom>
              <a:avLst/>
              <a:gdLst/>
              <a:ahLst/>
              <a:cxnLst/>
              <a:rect l="l" t="t" r="r" b="b"/>
              <a:pathLst>
                <a:path w="4589" h="4589" extrusionOk="0">
                  <a:moveTo>
                    <a:pt x="3385" y="1"/>
                  </a:moveTo>
                  <a:lnTo>
                    <a:pt x="0" y="3461"/>
                  </a:lnTo>
                  <a:lnTo>
                    <a:pt x="1128" y="4589"/>
                  </a:lnTo>
                  <a:lnTo>
                    <a:pt x="4588" y="1129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1" name="Google Shape;6021;p34"/>
            <p:cNvSpPr/>
            <p:nvPr/>
          </p:nvSpPr>
          <p:spPr>
            <a:xfrm>
              <a:off x="8996775" y="4935838"/>
              <a:ext cx="114725" cy="112850"/>
            </a:xfrm>
            <a:custGeom>
              <a:avLst/>
              <a:gdLst/>
              <a:ahLst/>
              <a:cxnLst/>
              <a:rect l="l" t="t" r="r" b="b"/>
              <a:pathLst>
                <a:path w="4589" h="4514" extrusionOk="0">
                  <a:moveTo>
                    <a:pt x="1129" y="0"/>
                  </a:moveTo>
                  <a:lnTo>
                    <a:pt x="1" y="1129"/>
                  </a:lnTo>
                  <a:lnTo>
                    <a:pt x="3461" y="4513"/>
                  </a:lnTo>
                  <a:lnTo>
                    <a:pt x="4589" y="3385"/>
                  </a:lnTo>
                  <a:lnTo>
                    <a:pt x="112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2" name="Google Shape;6022;p34"/>
            <p:cNvSpPr/>
            <p:nvPr/>
          </p:nvSpPr>
          <p:spPr>
            <a:xfrm>
              <a:off x="8731650" y="496403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1"/>
                  </a:moveTo>
                  <a:lnTo>
                    <a:pt x="0" y="3385"/>
                  </a:lnTo>
                  <a:lnTo>
                    <a:pt x="1129" y="4514"/>
                  </a:lnTo>
                  <a:lnTo>
                    <a:pt x="4513" y="1129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3" name="Google Shape;6023;p34"/>
            <p:cNvSpPr/>
            <p:nvPr/>
          </p:nvSpPr>
          <p:spPr>
            <a:xfrm>
              <a:off x="8910275" y="476283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9" y="1"/>
                  </a:moveTo>
                  <a:lnTo>
                    <a:pt x="1" y="1129"/>
                  </a:lnTo>
                  <a:lnTo>
                    <a:pt x="3385" y="4514"/>
                  </a:lnTo>
                  <a:lnTo>
                    <a:pt x="4514" y="3385"/>
                  </a:lnTo>
                  <a:lnTo>
                    <a:pt x="11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4" name="Google Shape;6024;p34"/>
            <p:cNvSpPr/>
            <p:nvPr/>
          </p:nvSpPr>
          <p:spPr>
            <a:xfrm>
              <a:off x="8757975" y="452778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9" y="1"/>
                  </a:moveTo>
                  <a:lnTo>
                    <a:pt x="0" y="1129"/>
                  </a:lnTo>
                  <a:lnTo>
                    <a:pt x="3385" y="4514"/>
                  </a:lnTo>
                  <a:lnTo>
                    <a:pt x="4513" y="3385"/>
                  </a:lnTo>
                  <a:lnTo>
                    <a:pt x="11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5" name="Google Shape;6025;p34"/>
            <p:cNvSpPr/>
            <p:nvPr/>
          </p:nvSpPr>
          <p:spPr>
            <a:xfrm>
              <a:off x="8972325" y="455411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6" y="1"/>
                  </a:moveTo>
                  <a:lnTo>
                    <a:pt x="1" y="3385"/>
                  </a:lnTo>
                  <a:lnTo>
                    <a:pt x="1129" y="4514"/>
                  </a:lnTo>
                  <a:lnTo>
                    <a:pt x="4514" y="1129"/>
                  </a:lnTo>
                  <a:lnTo>
                    <a:pt x="338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6" name="Google Shape;6026;p34"/>
            <p:cNvSpPr/>
            <p:nvPr/>
          </p:nvSpPr>
          <p:spPr>
            <a:xfrm>
              <a:off x="8707200" y="4781638"/>
              <a:ext cx="114725" cy="112850"/>
            </a:xfrm>
            <a:custGeom>
              <a:avLst/>
              <a:gdLst/>
              <a:ahLst/>
              <a:cxnLst/>
              <a:rect l="l" t="t" r="r" b="b"/>
              <a:pathLst>
                <a:path w="4589" h="4514" extrusionOk="0">
                  <a:moveTo>
                    <a:pt x="3460" y="1"/>
                  </a:moveTo>
                  <a:lnTo>
                    <a:pt x="1" y="3385"/>
                  </a:lnTo>
                  <a:lnTo>
                    <a:pt x="1129" y="4514"/>
                  </a:lnTo>
                  <a:lnTo>
                    <a:pt x="4589" y="1129"/>
                  </a:lnTo>
                  <a:lnTo>
                    <a:pt x="346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7" name="Google Shape;6027;p34"/>
            <p:cNvSpPr/>
            <p:nvPr/>
          </p:nvSpPr>
          <p:spPr>
            <a:xfrm>
              <a:off x="8613175" y="467446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0"/>
                  </a:moveTo>
                  <a:lnTo>
                    <a:pt x="1" y="3385"/>
                  </a:lnTo>
                  <a:lnTo>
                    <a:pt x="1129" y="4513"/>
                  </a:lnTo>
                  <a:lnTo>
                    <a:pt x="4514" y="1129"/>
                  </a:lnTo>
                  <a:lnTo>
                    <a:pt x="33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8" name="Google Shape;6028;p34"/>
            <p:cNvSpPr/>
            <p:nvPr/>
          </p:nvSpPr>
          <p:spPr>
            <a:xfrm>
              <a:off x="8947900" y="4371713"/>
              <a:ext cx="112825" cy="112850"/>
            </a:xfrm>
            <a:custGeom>
              <a:avLst/>
              <a:gdLst/>
              <a:ahLst/>
              <a:cxnLst/>
              <a:rect l="l" t="t" r="r" b="b"/>
              <a:pathLst>
                <a:path w="4513" h="4514" extrusionOk="0">
                  <a:moveTo>
                    <a:pt x="3385" y="1"/>
                  </a:moveTo>
                  <a:lnTo>
                    <a:pt x="0" y="3385"/>
                  </a:lnTo>
                  <a:lnTo>
                    <a:pt x="1128" y="4514"/>
                  </a:lnTo>
                  <a:lnTo>
                    <a:pt x="4513" y="1129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9" name="Google Shape;6029;p34"/>
            <p:cNvSpPr/>
            <p:nvPr/>
          </p:nvSpPr>
          <p:spPr>
            <a:xfrm>
              <a:off x="8671475" y="435478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9" y="1"/>
                  </a:moveTo>
                  <a:lnTo>
                    <a:pt x="0" y="1129"/>
                  </a:lnTo>
                  <a:lnTo>
                    <a:pt x="3385" y="4514"/>
                  </a:lnTo>
                  <a:lnTo>
                    <a:pt x="4513" y="3386"/>
                  </a:lnTo>
                  <a:lnTo>
                    <a:pt x="11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0" name="Google Shape;6030;p34"/>
            <p:cNvSpPr/>
            <p:nvPr/>
          </p:nvSpPr>
          <p:spPr>
            <a:xfrm>
              <a:off x="8852000" y="4264538"/>
              <a:ext cx="112825" cy="112850"/>
            </a:xfrm>
            <a:custGeom>
              <a:avLst/>
              <a:gdLst/>
              <a:ahLst/>
              <a:cxnLst/>
              <a:rect l="l" t="t" r="r" b="b"/>
              <a:pathLst>
                <a:path w="4513" h="4514" extrusionOk="0">
                  <a:moveTo>
                    <a:pt x="3385" y="1"/>
                  </a:moveTo>
                  <a:lnTo>
                    <a:pt x="0" y="3385"/>
                  </a:lnTo>
                  <a:lnTo>
                    <a:pt x="1128" y="4513"/>
                  </a:lnTo>
                  <a:lnTo>
                    <a:pt x="4513" y="1129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1" name="Google Shape;6031;p34"/>
            <p:cNvSpPr/>
            <p:nvPr/>
          </p:nvSpPr>
          <p:spPr>
            <a:xfrm>
              <a:off x="8519175" y="2480063"/>
              <a:ext cx="112825" cy="112850"/>
            </a:xfrm>
            <a:custGeom>
              <a:avLst/>
              <a:gdLst/>
              <a:ahLst/>
              <a:cxnLst/>
              <a:rect l="l" t="t" r="r" b="b"/>
              <a:pathLst>
                <a:path w="4513" h="4514" extrusionOk="0">
                  <a:moveTo>
                    <a:pt x="1128" y="0"/>
                  </a:moveTo>
                  <a:lnTo>
                    <a:pt x="0" y="1128"/>
                  </a:lnTo>
                  <a:lnTo>
                    <a:pt x="3385" y="4513"/>
                  </a:lnTo>
                  <a:lnTo>
                    <a:pt x="4513" y="3385"/>
                  </a:lnTo>
                  <a:lnTo>
                    <a:pt x="112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2" name="Google Shape;6032;p34"/>
            <p:cNvSpPr/>
            <p:nvPr/>
          </p:nvSpPr>
          <p:spPr>
            <a:xfrm>
              <a:off x="8430775" y="230518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9" y="0"/>
                  </a:moveTo>
                  <a:lnTo>
                    <a:pt x="1" y="1128"/>
                  </a:lnTo>
                  <a:lnTo>
                    <a:pt x="3386" y="4513"/>
                  </a:lnTo>
                  <a:lnTo>
                    <a:pt x="4514" y="3385"/>
                  </a:lnTo>
                  <a:lnTo>
                    <a:pt x="112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3" name="Google Shape;6033;p34"/>
            <p:cNvSpPr/>
            <p:nvPr/>
          </p:nvSpPr>
          <p:spPr>
            <a:xfrm>
              <a:off x="8490950" y="209646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6" y="0"/>
                  </a:moveTo>
                  <a:lnTo>
                    <a:pt x="1" y="3385"/>
                  </a:lnTo>
                  <a:lnTo>
                    <a:pt x="1129" y="4513"/>
                  </a:lnTo>
                  <a:lnTo>
                    <a:pt x="4514" y="1128"/>
                  </a:lnTo>
                  <a:lnTo>
                    <a:pt x="33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4" name="Google Shape;6034;p34"/>
            <p:cNvSpPr/>
            <p:nvPr/>
          </p:nvSpPr>
          <p:spPr>
            <a:xfrm>
              <a:off x="8613175" y="221678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1"/>
                  </a:moveTo>
                  <a:lnTo>
                    <a:pt x="1" y="3386"/>
                  </a:lnTo>
                  <a:lnTo>
                    <a:pt x="1129" y="4514"/>
                  </a:lnTo>
                  <a:lnTo>
                    <a:pt x="4514" y="1129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5" name="Google Shape;6035;p34"/>
            <p:cNvSpPr/>
            <p:nvPr/>
          </p:nvSpPr>
          <p:spPr>
            <a:xfrm>
              <a:off x="8671475" y="1895263"/>
              <a:ext cx="112850" cy="114725"/>
            </a:xfrm>
            <a:custGeom>
              <a:avLst/>
              <a:gdLst/>
              <a:ahLst/>
              <a:cxnLst/>
              <a:rect l="l" t="t" r="r" b="b"/>
              <a:pathLst>
                <a:path w="4514" h="4589" extrusionOk="0">
                  <a:moveTo>
                    <a:pt x="1129" y="0"/>
                  </a:moveTo>
                  <a:lnTo>
                    <a:pt x="0" y="1128"/>
                  </a:lnTo>
                  <a:lnTo>
                    <a:pt x="3385" y="4588"/>
                  </a:lnTo>
                  <a:lnTo>
                    <a:pt x="4513" y="3385"/>
                  </a:lnTo>
                  <a:lnTo>
                    <a:pt x="112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6" name="Google Shape;6036;p34"/>
            <p:cNvSpPr/>
            <p:nvPr/>
          </p:nvSpPr>
          <p:spPr>
            <a:xfrm>
              <a:off x="8468400" y="191406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0"/>
                  </a:moveTo>
                  <a:lnTo>
                    <a:pt x="0" y="3385"/>
                  </a:lnTo>
                  <a:lnTo>
                    <a:pt x="1128" y="4513"/>
                  </a:lnTo>
                  <a:lnTo>
                    <a:pt x="4513" y="1129"/>
                  </a:lnTo>
                  <a:lnTo>
                    <a:pt x="33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7" name="Google Shape;6037;p34"/>
            <p:cNvSpPr/>
            <p:nvPr/>
          </p:nvSpPr>
          <p:spPr>
            <a:xfrm>
              <a:off x="8519175" y="3298013"/>
              <a:ext cx="112825" cy="112850"/>
            </a:xfrm>
            <a:custGeom>
              <a:avLst/>
              <a:gdLst/>
              <a:ahLst/>
              <a:cxnLst/>
              <a:rect l="l" t="t" r="r" b="b"/>
              <a:pathLst>
                <a:path w="4513" h="4514" extrusionOk="0">
                  <a:moveTo>
                    <a:pt x="1128" y="1"/>
                  </a:moveTo>
                  <a:lnTo>
                    <a:pt x="0" y="1129"/>
                  </a:lnTo>
                  <a:lnTo>
                    <a:pt x="3385" y="4514"/>
                  </a:lnTo>
                  <a:lnTo>
                    <a:pt x="4513" y="3386"/>
                  </a:lnTo>
                  <a:lnTo>
                    <a:pt x="11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8" name="Google Shape;6038;p34"/>
            <p:cNvSpPr/>
            <p:nvPr/>
          </p:nvSpPr>
          <p:spPr>
            <a:xfrm>
              <a:off x="8430775" y="3125038"/>
              <a:ext cx="114750" cy="112825"/>
            </a:xfrm>
            <a:custGeom>
              <a:avLst/>
              <a:gdLst/>
              <a:ahLst/>
              <a:cxnLst/>
              <a:rect l="l" t="t" r="r" b="b"/>
              <a:pathLst>
                <a:path w="4590" h="4513" extrusionOk="0">
                  <a:moveTo>
                    <a:pt x="1129" y="0"/>
                  </a:moveTo>
                  <a:lnTo>
                    <a:pt x="1" y="1128"/>
                  </a:lnTo>
                  <a:lnTo>
                    <a:pt x="3461" y="4513"/>
                  </a:lnTo>
                  <a:lnTo>
                    <a:pt x="4589" y="3385"/>
                  </a:lnTo>
                  <a:lnTo>
                    <a:pt x="112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9" name="Google Shape;6039;p34"/>
            <p:cNvSpPr/>
            <p:nvPr/>
          </p:nvSpPr>
          <p:spPr>
            <a:xfrm>
              <a:off x="8492850" y="2916313"/>
              <a:ext cx="112825" cy="112850"/>
            </a:xfrm>
            <a:custGeom>
              <a:avLst/>
              <a:gdLst/>
              <a:ahLst/>
              <a:cxnLst/>
              <a:rect l="l" t="t" r="r" b="b"/>
              <a:pathLst>
                <a:path w="4513" h="4514" extrusionOk="0">
                  <a:moveTo>
                    <a:pt x="3385" y="0"/>
                  </a:moveTo>
                  <a:lnTo>
                    <a:pt x="0" y="3385"/>
                  </a:lnTo>
                  <a:lnTo>
                    <a:pt x="1128" y="4513"/>
                  </a:lnTo>
                  <a:lnTo>
                    <a:pt x="4513" y="1128"/>
                  </a:lnTo>
                  <a:lnTo>
                    <a:pt x="33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0" name="Google Shape;6040;p34"/>
            <p:cNvSpPr/>
            <p:nvPr/>
          </p:nvSpPr>
          <p:spPr>
            <a:xfrm>
              <a:off x="8611300" y="303476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1"/>
                  </a:moveTo>
                  <a:lnTo>
                    <a:pt x="1" y="3385"/>
                  </a:lnTo>
                  <a:lnTo>
                    <a:pt x="1129" y="4514"/>
                  </a:lnTo>
                  <a:lnTo>
                    <a:pt x="4513" y="1129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1" name="Google Shape;6041;p34"/>
            <p:cNvSpPr/>
            <p:nvPr/>
          </p:nvSpPr>
          <p:spPr>
            <a:xfrm>
              <a:off x="8671475" y="271698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9" y="0"/>
                  </a:moveTo>
                  <a:lnTo>
                    <a:pt x="0" y="1128"/>
                  </a:lnTo>
                  <a:lnTo>
                    <a:pt x="3385" y="4513"/>
                  </a:lnTo>
                  <a:lnTo>
                    <a:pt x="4513" y="3385"/>
                  </a:lnTo>
                  <a:lnTo>
                    <a:pt x="112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2" name="Google Shape;6042;p34"/>
            <p:cNvSpPr/>
            <p:nvPr/>
          </p:nvSpPr>
          <p:spPr>
            <a:xfrm>
              <a:off x="8468400" y="273391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0"/>
                  </a:moveTo>
                  <a:lnTo>
                    <a:pt x="0" y="3385"/>
                  </a:lnTo>
                  <a:lnTo>
                    <a:pt x="1128" y="4513"/>
                  </a:lnTo>
                  <a:lnTo>
                    <a:pt x="4513" y="1128"/>
                  </a:lnTo>
                  <a:lnTo>
                    <a:pt x="33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3" name="Google Shape;6043;p34"/>
            <p:cNvSpPr/>
            <p:nvPr/>
          </p:nvSpPr>
          <p:spPr>
            <a:xfrm>
              <a:off x="8519175" y="4117863"/>
              <a:ext cx="112825" cy="112850"/>
            </a:xfrm>
            <a:custGeom>
              <a:avLst/>
              <a:gdLst/>
              <a:ahLst/>
              <a:cxnLst/>
              <a:rect l="l" t="t" r="r" b="b"/>
              <a:pathLst>
                <a:path w="4513" h="4514" extrusionOk="0">
                  <a:moveTo>
                    <a:pt x="1128" y="1"/>
                  </a:moveTo>
                  <a:lnTo>
                    <a:pt x="0" y="1129"/>
                  </a:lnTo>
                  <a:lnTo>
                    <a:pt x="3385" y="4514"/>
                  </a:lnTo>
                  <a:lnTo>
                    <a:pt x="4513" y="3385"/>
                  </a:lnTo>
                  <a:lnTo>
                    <a:pt x="11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4" name="Google Shape;6044;p34"/>
            <p:cNvSpPr/>
            <p:nvPr/>
          </p:nvSpPr>
          <p:spPr>
            <a:xfrm>
              <a:off x="8432675" y="394486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8" y="1"/>
                  </a:moveTo>
                  <a:lnTo>
                    <a:pt x="0" y="1129"/>
                  </a:lnTo>
                  <a:lnTo>
                    <a:pt x="3385" y="4514"/>
                  </a:lnTo>
                  <a:lnTo>
                    <a:pt x="4513" y="3386"/>
                  </a:lnTo>
                  <a:lnTo>
                    <a:pt x="11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5" name="Google Shape;6045;p34"/>
            <p:cNvSpPr/>
            <p:nvPr/>
          </p:nvSpPr>
          <p:spPr>
            <a:xfrm>
              <a:off x="8490950" y="373426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6" y="1"/>
                  </a:moveTo>
                  <a:lnTo>
                    <a:pt x="1" y="3385"/>
                  </a:lnTo>
                  <a:lnTo>
                    <a:pt x="1129" y="4514"/>
                  </a:lnTo>
                  <a:lnTo>
                    <a:pt x="4514" y="1129"/>
                  </a:lnTo>
                  <a:lnTo>
                    <a:pt x="338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6" name="Google Shape;6046;p34"/>
            <p:cNvSpPr/>
            <p:nvPr/>
          </p:nvSpPr>
          <p:spPr>
            <a:xfrm>
              <a:off x="8613175" y="385461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1"/>
                  </a:moveTo>
                  <a:lnTo>
                    <a:pt x="1" y="3385"/>
                  </a:lnTo>
                  <a:lnTo>
                    <a:pt x="1129" y="4513"/>
                  </a:lnTo>
                  <a:lnTo>
                    <a:pt x="4514" y="1129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7" name="Google Shape;6047;p34"/>
            <p:cNvSpPr/>
            <p:nvPr/>
          </p:nvSpPr>
          <p:spPr>
            <a:xfrm>
              <a:off x="8671475" y="353493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9" y="1"/>
                  </a:moveTo>
                  <a:lnTo>
                    <a:pt x="0" y="1129"/>
                  </a:lnTo>
                  <a:lnTo>
                    <a:pt x="3385" y="4514"/>
                  </a:lnTo>
                  <a:lnTo>
                    <a:pt x="4513" y="3386"/>
                  </a:lnTo>
                  <a:lnTo>
                    <a:pt x="11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8" name="Google Shape;6048;p34"/>
            <p:cNvSpPr/>
            <p:nvPr/>
          </p:nvSpPr>
          <p:spPr>
            <a:xfrm>
              <a:off x="8470275" y="355376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0"/>
                  </a:moveTo>
                  <a:lnTo>
                    <a:pt x="0" y="3385"/>
                  </a:lnTo>
                  <a:lnTo>
                    <a:pt x="1129" y="4513"/>
                  </a:lnTo>
                  <a:lnTo>
                    <a:pt x="4513" y="1128"/>
                  </a:lnTo>
                  <a:lnTo>
                    <a:pt x="33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9" name="Google Shape;6049;p34"/>
            <p:cNvSpPr/>
            <p:nvPr/>
          </p:nvSpPr>
          <p:spPr>
            <a:xfrm>
              <a:off x="8517275" y="4935838"/>
              <a:ext cx="114725" cy="112850"/>
            </a:xfrm>
            <a:custGeom>
              <a:avLst/>
              <a:gdLst/>
              <a:ahLst/>
              <a:cxnLst/>
              <a:rect l="l" t="t" r="r" b="b"/>
              <a:pathLst>
                <a:path w="4589" h="4514" extrusionOk="0">
                  <a:moveTo>
                    <a:pt x="1204" y="0"/>
                  </a:moveTo>
                  <a:lnTo>
                    <a:pt x="1" y="1129"/>
                  </a:lnTo>
                  <a:lnTo>
                    <a:pt x="3461" y="4513"/>
                  </a:lnTo>
                  <a:lnTo>
                    <a:pt x="4589" y="3385"/>
                  </a:lnTo>
                  <a:lnTo>
                    <a:pt x="120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0" name="Google Shape;6050;p34"/>
            <p:cNvSpPr/>
            <p:nvPr/>
          </p:nvSpPr>
          <p:spPr>
            <a:xfrm>
              <a:off x="8430775" y="4762838"/>
              <a:ext cx="112850" cy="114725"/>
            </a:xfrm>
            <a:custGeom>
              <a:avLst/>
              <a:gdLst/>
              <a:ahLst/>
              <a:cxnLst/>
              <a:rect l="l" t="t" r="r" b="b"/>
              <a:pathLst>
                <a:path w="4514" h="4589" extrusionOk="0">
                  <a:moveTo>
                    <a:pt x="1129" y="1"/>
                  </a:moveTo>
                  <a:lnTo>
                    <a:pt x="1" y="1129"/>
                  </a:lnTo>
                  <a:lnTo>
                    <a:pt x="3386" y="4589"/>
                  </a:lnTo>
                  <a:lnTo>
                    <a:pt x="4514" y="3460"/>
                  </a:lnTo>
                  <a:lnTo>
                    <a:pt x="11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1" name="Google Shape;6051;p34"/>
            <p:cNvSpPr/>
            <p:nvPr/>
          </p:nvSpPr>
          <p:spPr>
            <a:xfrm>
              <a:off x="8492850" y="4554113"/>
              <a:ext cx="112825" cy="112850"/>
            </a:xfrm>
            <a:custGeom>
              <a:avLst/>
              <a:gdLst/>
              <a:ahLst/>
              <a:cxnLst/>
              <a:rect l="l" t="t" r="r" b="b"/>
              <a:pathLst>
                <a:path w="4513" h="4514" extrusionOk="0">
                  <a:moveTo>
                    <a:pt x="3385" y="1"/>
                  </a:moveTo>
                  <a:lnTo>
                    <a:pt x="0" y="3385"/>
                  </a:lnTo>
                  <a:lnTo>
                    <a:pt x="1128" y="4514"/>
                  </a:lnTo>
                  <a:lnTo>
                    <a:pt x="4513" y="1129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2" name="Google Shape;6052;p34"/>
            <p:cNvSpPr/>
            <p:nvPr/>
          </p:nvSpPr>
          <p:spPr>
            <a:xfrm>
              <a:off x="8613175" y="467446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0"/>
                  </a:moveTo>
                  <a:lnTo>
                    <a:pt x="1" y="3385"/>
                  </a:lnTo>
                  <a:lnTo>
                    <a:pt x="1129" y="4513"/>
                  </a:lnTo>
                  <a:lnTo>
                    <a:pt x="4514" y="1129"/>
                  </a:lnTo>
                  <a:lnTo>
                    <a:pt x="33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3" name="Google Shape;6053;p34"/>
            <p:cNvSpPr/>
            <p:nvPr/>
          </p:nvSpPr>
          <p:spPr>
            <a:xfrm>
              <a:off x="8671475" y="435478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9" y="1"/>
                  </a:moveTo>
                  <a:lnTo>
                    <a:pt x="0" y="1129"/>
                  </a:lnTo>
                  <a:lnTo>
                    <a:pt x="3385" y="4514"/>
                  </a:lnTo>
                  <a:lnTo>
                    <a:pt x="4513" y="3386"/>
                  </a:lnTo>
                  <a:lnTo>
                    <a:pt x="11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4" name="Google Shape;6054;p34"/>
            <p:cNvSpPr/>
            <p:nvPr/>
          </p:nvSpPr>
          <p:spPr>
            <a:xfrm>
              <a:off x="8468400" y="437171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1"/>
                  </a:moveTo>
                  <a:lnTo>
                    <a:pt x="0" y="3385"/>
                  </a:lnTo>
                  <a:lnTo>
                    <a:pt x="1128" y="4514"/>
                  </a:lnTo>
                  <a:lnTo>
                    <a:pt x="4513" y="1129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48">
    <p:spTree>
      <p:nvGrpSpPr>
        <p:cNvPr id="1" name="Shape 60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6" name="Google Shape;6056;p35"/>
          <p:cNvSpPr/>
          <p:nvPr/>
        </p:nvSpPr>
        <p:spPr>
          <a:xfrm flipH="1">
            <a:off x="859900" y="426000"/>
            <a:ext cx="7585500" cy="6375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57" name="Google Shape;6057;p35"/>
          <p:cNvSpPr/>
          <p:nvPr/>
        </p:nvSpPr>
        <p:spPr>
          <a:xfrm flipH="1">
            <a:off x="727800" y="0"/>
            <a:ext cx="7717500" cy="426000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58" name="Google Shape;6058;p35"/>
          <p:cNvSpPr/>
          <p:nvPr/>
        </p:nvSpPr>
        <p:spPr>
          <a:xfrm>
            <a:off x="8443100" y="0"/>
            <a:ext cx="705900" cy="3332100"/>
          </a:xfrm>
          <a:prstGeom prst="rect">
            <a:avLst/>
          </a:prstGeom>
          <a:solidFill>
            <a:schemeClr val="dk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59" name="Google Shape;6059;p35"/>
          <p:cNvSpPr/>
          <p:nvPr/>
        </p:nvSpPr>
        <p:spPr>
          <a:xfrm>
            <a:off x="8443100" y="3332100"/>
            <a:ext cx="705900" cy="1811400"/>
          </a:xfrm>
          <a:prstGeom prst="rect">
            <a:avLst/>
          </a:prstGeom>
          <a:solidFill>
            <a:schemeClr val="accen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60" name="Google Shape;6060;p35"/>
          <p:cNvSpPr/>
          <p:nvPr/>
        </p:nvSpPr>
        <p:spPr>
          <a:xfrm>
            <a:off x="0" y="4599425"/>
            <a:ext cx="8435700" cy="543300"/>
          </a:xfrm>
          <a:prstGeom prst="rect">
            <a:avLst/>
          </a:prstGeom>
          <a:solidFill>
            <a:schemeClr val="dk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61" name="Google Shape;6061;p35"/>
          <p:cNvSpPr/>
          <p:nvPr/>
        </p:nvSpPr>
        <p:spPr>
          <a:xfrm flipH="1">
            <a:off x="0" y="0"/>
            <a:ext cx="850500" cy="851700"/>
          </a:xfrm>
          <a:prstGeom prst="rect">
            <a:avLst/>
          </a:prstGeom>
          <a:solidFill>
            <a:schemeClr val="dk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62" name="Google Shape;6062;p35"/>
          <p:cNvSpPr/>
          <p:nvPr/>
        </p:nvSpPr>
        <p:spPr>
          <a:xfrm flipH="1">
            <a:off x="0" y="851700"/>
            <a:ext cx="850500" cy="1720200"/>
          </a:xfrm>
          <a:prstGeom prst="rect">
            <a:avLst/>
          </a:prstGeom>
          <a:solidFill>
            <a:schemeClr val="accen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63" name="Google Shape;6063;p35"/>
          <p:cNvSpPr/>
          <p:nvPr/>
        </p:nvSpPr>
        <p:spPr>
          <a:xfrm flipH="1">
            <a:off x="0" y="2571900"/>
            <a:ext cx="850500" cy="742800"/>
          </a:xfrm>
          <a:prstGeom prst="rect">
            <a:avLst/>
          </a:prstGeom>
          <a:solidFill>
            <a:schemeClr val="dk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64" name="Google Shape;6064;p35"/>
          <p:cNvSpPr/>
          <p:nvPr/>
        </p:nvSpPr>
        <p:spPr>
          <a:xfrm flipH="1">
            <a:off x="0" y="3314700"/>
            <a:ext cx="850500" cy="12846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49">
    <p:spTree>
      <p:nvGrpSpPr>
        <p:cNvPr id="1" name="Shape 60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6" name="Google Shape;6066;p36"/>
          <p:cNvSpPr/>
          <p:nvPr/>
        </p:nvSpPr>
        <p:spPr>
          <a:xfrm flipH="1">
            <a:off x="717175" y="417950"/>
            <a:ext cx="7713600" cy="41814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67" name="Google Shape;6067;p36"/>
          <p:cNvSpPr/>
          <p:nvPr/>
        </p:nvSpPr>
        <p:spPr>
          <a:xfrm flipH="1">
            <a:off x="3675" y="417950"/>
            <a:ext cx="713400" cy="2955300"/>
          </a:xfrm>
          <a:prstGeom prst="rect">
            <a:avLst/>
          </a:prstGeom>
          <a:solidFill>
            <a:schemeClr val="accen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68" name="Google Shape;6068;p36"/>
          <p:cNvSpPr/>
          <p:nvPr/>
        </p:nvSpPr>
        <p:spPr>
          <a:xfrm flipH="1">
            <a:off x="3825" y="-8050"/>
            <a:ext cx="2040300" cy="426000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69" name="Google Shape;6069;p36"/>
          <p:cNvSpPr/>
          <p:nvPr/>
        </p:nvSpPr>
        <p:spPr>
          <a:xfrm flipH="1">
            <a:off x="3675" y="3358550"/>
            <a:ext cx="713400" cy="1799100"/>
          </a:xfrm>
          <a:prstGeom prst="rect">
            <a:avLst/>
          </a:prstGeom>
          <a:solidFill>
            <a:schemeClr val="dk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70" name="Google Shape;6070;p36"/>
          <p:cNvSpPr/>
          <p:nvPr/>
        </p:nvSpPr>
        <p:spPr>
          <a:xfrm flipH="1">
            <a:off x="2044200" y="-8050"/>
            <a:ext cx="7099800" cy="426000"/>
          </a:xfrm>
          <a:prstGeom prst="rect">
            <a:avLst/>
          </a:prstGeom>
          <a:solidFill>
            <a:schemeClr val="dk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71" name="Google Shape;6071;p36"/>
          <p:cNvSpPr/>
          <p:nvPr/>
        </p:nvSpPr>
        <p:spPr>
          <a:xfrm flipH="1">
            <a:off x="8430775" y="417950"/>
            <a:ext cx="713400" cy="1467900"/>
          </a:xfrm>
          <a:prstGeom prst="rect">
            <a:avLst/>
          </a:prstGeom>
          <a:solidFill>
            <a:schemeClr val="dk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72" name="Google Shape;6072;p36"/>
          <p:cNvSpPr/>
          <p:nvPr/>
        </p:nvSpPr>
        <p:spPr>
          <a:xfrm flipH="1">
            <a:off x="717175" y="4599350"/>
            <a:ext cx="7713600" cy="558300"/>
          </a:xfrm>
          <a:prstGeom prst="rect">
            <a:avLst/>
          </a:prstGeom>
          <a:solidFill>
            <a:schemeClr val="accen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073" name="Google Shape;6073;p36"/>
          <p:cNvGrpSpPr/>
          <p:nvPr/>
        </p:nvGrpSpPr>
        <p:grpSpPr>
          <a:xfrm>
            <a:off x="8430775" y="1885908"/>
            <a:ext cx="749100" cy="3271900"/>
            <a:chOff x="8430775" y="1885838"/>
            <a:chExt cx="749100" cy="3271900"/>
          </a:xfrm>
        </p:grpSpPr>
        <p:sp>
          <p:nvSpPr>
            <p:cNvPr id="6074" name="Google Shape;6074;p36"/>
            <p:cNvSpPr/>
            <p:nvPr/>
          </p:nvSpPr>
          <p:spPr>
            <a:xfrm flipH="1">
              <a:off x="8430775" y="1885855"/>
              <a:ext cx="713400" cy="3271800"/>
            </a:xfrm>
            <a:prstGeom prst="rect">
              <a:avLst/>
            </a:prstGeom>
            <a:solidFill>
              <a:schemeClr val="dk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5" name="Google Shape;6075;p36"/>
            <p:cNvSpPr/>
            <p:nvPr/>
          </p:nvSpPr>
          <p:spPr>
            <a:xfrm>
              <a:off x="9038825" y="2587238"/>
              <a:ext cx="114725" cy="112850"/>
            </a:xfrm>
            <a:custGeom>
              <a:avLst/>
              <a:gdLst/>
              <a:ahLst/>
              <a:cxnLst/>
              <a:rect l="l" t="t" r="r" b="b"/>
              <a:pathLst>
                <a:path w="4589" h="4514" extrusionOk="0">
                  <a:moveTo>
                    <a:pt x="3460" y="0"/>
                  </a:moveTo>
                  <a:lnTo>
                    <a:pt x="0" y="3385"/>
                  </a:lnTo>
                  <a:lnTo>
                    <a:pt x="1204" y="4513"/>
                  </a:lnTo>
                  <a:lnTo>
                    <a:pt x="4588" y="1128"/>
                  </a:lnTo>
                  <a:lnTo>
                    <a:pt x="346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6" name="Google Shape;6076;p36"/>
            <p:cNvSpPr/>
            <p:nvPr/>
          </p:nvSpPr>
          <p:spPr>
            <a:xfrm>
              <a:off x="9065150" y="214908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9" y="1"/>
                  </a:moveTo>
                  <a:lnTo>
                    <a:pt x="0" y="1129"/>
                  </a:lnTo>
                  <a:lnTo>
                    <a:pt x="3385" y="4514"/>
                  </a:lnTo>
                  <a:lnTo>
                    <a:pt x="4513" y="3386"/>
                  </a:lnTo>
                  <a:lnTo>
                    <a:pt x="11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7" name="Google Shape;6077;p36"/>
            <p:cNvSpPr/>
            <p:nvPr/>
          </p:nvSpPr>
          <p:spPr>
            <a:xfrm>
              <a:off x="9016250" y="240483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0"/>
                  </a:moveTo>
                  <a:lnTo>
                    <a:pt x="1" y="3385"/>
                  </a:lnTo>
                  <a:lnTo>
                    <a:pt x="1129" y="4513"/>
                  </a:lnTo>
                  <a:lnTo>
                    <a:pt x="4514" y="1128"/>
                  </a:lnTo>
                  <a:lnTo>
                    <a:pt x="33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8" name="Google Shape;6078;p36"/>
            <p:cNvSpPr/>
            <p:nvPr/>
          </p:nvSpPr>
          <p:spPr>
            <a:xfrm>
              <a:off x="8920350" y="229763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1"/>
                  </a:moveTo>
                  <a:lnTo>
                    <a:pt x="1" y="3386"/>
                  </a:lnTo>
                  <a:lnTo>
                    <a:pt x="1129" y="4514"/>
                  </a:lnTo>
                  <a:lnTo>
                    <a:pt x="4514" y="1129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9" name="Google Shape;6079;p36"/>
            <p:cNvSpPr/>
            <p:nvPr/>
          </p:nvSpPr>
          <p:spPr>
            <a:xfrm>
              <a:off x="8978650" y="1976113"/>
              <a:ext cx="112850" cy="114725"/>
            </a:xfrm>
            <a:custGeom>
              <a:avLst/>
              <a:gdLst/>
              <a:ahLst/>
              <a:cxnLst/>
              <a:rect l="l" t="t" r="r" b="b"/>
              <a:pathLst>
                <a:path w="4514" h="4589" extrusionOk="0">
                  <a:moveTo>
                    <a:pt x="1129" y="0"/>
                  </a:moveTo>
                  <a:lnTo>
                    <a:pt x="0" y="1128"/>
                  </a:lnTo>
                  <a:lnTo>
                    <a:pt x="3385" y="4588"/>
                  </a:lnTo>
                  <a:lnTo>
                    <a:pt x="4513" y="3385"/>
                  </a:lnTo>
                  <a:lnTo>
                    <a:pt x="112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0" name="Google Shape;6080;p36"/>
            <p:cNvSpPr/>
            <p:nvPr/>
          </p:nvSpPr>
          <p:spPr>
            <a:xfrm>
              <a:off x="9038825" y="340518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1"/>
                  </a:moveTo>
                  <a:lnTo>
                    <a:pt x="0" y="3386"/>
                  </a:lnTo>
                  <a:lnTo>
                    <a:pt x="1129" y="4514"/>
                  </a:lnTo>
                  <a:lnTo>
                    <a:pt x="4513" y="1129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1" name="Google Shape;6081;p36"/>
            <p:cNvSpPr/>
            <p:nvPr/>
          </p:nvSpPr>
          <p:spPr>
            <a:xfrm>
              <a:off x="9065150" y="296893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9" y="1"/>
                  </a:moveTo>
                  <a:lnTo>
                    <a:pt x="0" y="1129"/>
                  </a:lnTo>
                  <a:lnTo>
                    <a:pt x="3385" y="4514"/>
                  </a:lnTo>
                  <a:lnTo>
                    <a:pt x="4513" y="3386"/>
                  </a:lnTo>
                  <a:lnTo>
                    <a:pt x="11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2" name="Google Shape;6082;p36"/>
            <p:cNvSpPr/>
            <p:nvPr/>
          </p:nvSpPr>
          <p:spPr>
            <a:xfrm>
              <a:off x="9016250" y="3222788"/>
              <a:ext cx="112850" cy="114750"/>
            </a:xfrm>
            <a:custGeom>
              <a:avLst/>
              <a:gdLst/>
              <a:ahLst/>
              <a:cxnLst/>
              <a:rect l="l" t="t" r="r" b="b"/>
              <a:pathLst>
                <a:path w="4514" h="4590" extrusionOk="0">
                  <a:moveTo>
                    <a:pt x="3385" y="1"/>
                  </a:moveTo>
                  <a:lnTo>
                    <a:pt x="1" y="3461"/>
                  </a:lnTo>
                  <a:lnTo>
                    <a:pt x="1129" y="4589"/>
                  </a:lnTo>
                  <a:lnTo>
                    <a:pt x="4514" y="1129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3" name="Google Shape;6083;p36"/>
            <p:cNvSpPr/>
            <p:nvPr/>
          </p:nvSpPr>
          <p:spPr>
            <a:xfrm>
              <a:off x="8918475" y="311561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1"/>
                  </a:moveTo>
                  <a:lnTo>
                    <a:pt x="1" y="3385"/>
                  </a:lnTo>
                  <a:lnTo>
                    <a:pt x="1129" y="4514"/>
                  </a:lnTo>
                  <a:lnTo>
                    <a:pt x="4513" y="1129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4" name="Google Shape;6084;p36"/>
            <p:cNvSpPr/>
            <p:nvPr/>
          </p:nvSpPr>
          <p:spPr>
            <a:xfrm>
              <a:off x="8978650" y="279783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9" y="0"/>
                  </a:moveTo>
                  <a:lnTo>
                    <a:pt x="0" y="1128"/>
                  </a:lnTo>
                  <a:lnTo>
                    <a:pt x="3385" y="4513"/>
                  </a:lnTo>
                  <a:lnTo>
                    <a:pt x="4513" y="3385"/>
                  </a:lnTo>
                  <a:lnTo>
                    <a:pt x="112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5" name="Google Shape;6085;p36"/>
            <p:cNvSpPr/>
            <p:nvPr/>
          </p:nvSpPr>
          <p:spPr>
            <a:xfrm>
              <a:off x="9038825" y="422503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1"/>
                  </a:moveTo>
                  <a:lnTo>
                    <a:pt x="0" y="3385"/>
                  </a:lnTo>
                  <a:lnTo>
                    <a:pt x="1129" y="4514"/>
                  </a:lnTo>
                  <a:lnTo>
                    <a:pt x="4513" y="1129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6" name="Google Shape;6086;p36"/>
            <p:cNvSpPr/>
            <p:nvPr/>
          </p:nvSpPr>
          <p:spPr>
            <a:xfrm>
              <a:off x="9067025" y="378878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9" y="1"/>
                  </a:moveTo>
                  <a:lnTo>
                    <a:pt x="1" y="1129"/>
                  </a:lnTo>
                  <a:lnTo>
                    <a:pt x="3385" y="4514"/>
                  </a:lnTo>
                  <a:lnTo>
                    <a:pt x="4513" y="3385"/>
                  </a:lnTo>
                  <a:lnTo>
                    <a:pt x="11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7" name="Google Shape;6087;p36"/>
            <p:cNvSpPr/>
            <p:nvPr/>
          </p:nvSpPr>
          <p:spPr>
            <a:xfrm>
              <a:off x="9016250" y="4044538"/>
              <a:ext cx="112850" cy="112825"/>
            </a:xfrm>
            <a:custGeom>
              <a:avLst/>
              <a:gdLst/>
              <a:ahLst/>
              <a:cxnLst/>
              <a:rect l="l" t="t" r="r" b="b"/>
              <a:pathLst>
                <a:path w="4514" h="4513" extrusionOk="0">
                  <a:moveTo>
                    <a:pt x="3385" y="0"/>
                  </a:moveTo>
                  <a:lnTo>
                    <a:pt x="1" y="3385"/>
                  </a:lnTo>
                  <a:lnTo>
                    <a:pt x="1129" y="4513"/>
                  </a:lnTo>
                  <a:lnTo>
                    <a:pt x="4514" y="1128"/>
                  </a:lnTo>
                  <a:lnTo>
                    <a:pt x="33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8" name="Google Shape;6088;p36"/>
            <p:cNvSpPr/>
            <p:nvPr/>
          </p:nvSpPr>
          <p:spPr>
            <a:xfrm>
              <a:off x="8920350" y="393546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1"/>
                  </a:moveTo>
                  <a:lnTo>
                    <a:pt x="1" y="3385"/>
                  </a:lnTo>
                  <a:lnTo>
                    <a:pt x="1129" y="4513"/>
                  </a:lnTo>
                  <a:lnTo>
                    <a:pt x="4514" y="1129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9" name="Google Shape;6089;p36"/>
            <p:cNvSpPr/>
            <p:nvPr/>
          </p:nvSpPr>
          <p:spPr>
            <a:xfrm>
              <a:off x="8978650" y="361578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9" y="1"/>
                  </a:moveTo>
                  <a:lnTo>
                    <a:pt x="0" y="1129"/>
                  </a:lnTo>
                  <a:lnTo>
                    <a:pt x="3385" y="4514"/>
                  </a:lnTo>
                  <a:lnTo>
                    <a:pt x="4513" y="3386"/>
                  </a:lnTo>
                  <a:lnTo>
                    <a:pt x="11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0" name="Google Shape;6090;p36"/>
            <p:cNvSpPr/>
            <p:nvPr/>
          </p:nvSpPr>
          <p:spPr>
            <a:xfrm>
              <a:off x="9038825" y="504488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1"/>
                  </a:moveTo>
                  <a:lnTo>
                    <a:pt x="0" y="3385"/>
                  </a:lnTo>
                  <a:lnTo>
                    <a:pt x="1129" y="4514"/>
                  </a:lnTo>
                  <a:lnTo>
                    <a:pt x="4513" y="1129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1" name="Google Shape;6091;p36"/>
            <p:cNvSpPr/>
            <p:nvPr/>
          </p:nvSpPr>
          <p:spPr>
            <a:xfrm>
              <a:off x="9065150" y="460863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9" y="1"/>
                  </a:moveTo>
                  <a:lnTo>
                    <a:pt x="0" y="1129"/>
                  </a:lnTo>
                  <a:lnTo>
                    <a:pt x="3385" y="4514"/>
                  </a:lnTo>
                  <a:lnTo>
                    <a:pt x="4513" y="3385"/>
                  </a:lnTo>
                  <a:lnTo>
                    <a:pt x="11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2" name="Google Shape;6092;p36"/>
            <p:cNvSpPr/>
            <p:nvPr/>
          </p:nvSpPr>
          <p:spPr>
            <a:xfrm>
              <a:off x="9014375" y="4862488"/>
              <a:ext cx="114725" cy="112850"/>
            </a:xfrm>
            <a:custGeom>
              <a:avLst/>
              <a:gdLst/>
              <a:ahLst/>
              <a:cxnLst/>
              <a:rect l="l" t="t" r="r" b="b"/>
              <a:pathLst>
                <a:path w="4589" h="4514" extrusionOk="0">
                  <a:moveTo>
                    <a:pt x="3460" y="1"/>
                  </a:moveTo>
                  <a:lnTo>
                    <a:pt x="1" y="3385"/>
                  </a:lnTo>
                  <a:lnTo>
                    <a:pt x="1129" y="4514"/>
                  </a:lnTo>
                  <a:lnTo>
                    <a:pt x="4589" y="1129"/>
                  </a:lnTo>
                  <a:lnTo>
                    <a:pt x="346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3" name="Google Shape;6093;p36"/>
            <p:cNvSpPr/>
            <p:nvPr/>
          </p:nvSpPr>
          <p:spPr>
            <a:xfrm>
              <a:off x="8920350" y="475531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0"/>
                  </a:moveTo>
                  <a:lnTo>
                    <a:pt x="1" y="3385"/>
                  </a:lnTo>
                  <a:lnTo>
                    <a:pt x="1129" y="4513"/>
                  </a:lnTo>
                  <a:lnTo>
                    <a:pt x="4514" y="1129"/>
                  </a:lnTo>
                  <a:lnTo>
                    <a:pt x="33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4" name="Google Shape;6094;p36"/>
            <p:cNvSpPr/>
            <p:nvPr/>
          </p:nvSpPr>
          <p:spPr>
            <a:xfrm>
              <a:off x="8978650" y="443563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9" y="1"/>
                  </a:moveTo>
                  <a:lnTo>
                    <a:pt x="0" y="1129"/>
                  </a:lnTo>
                  <a:lnTo>
                    <a:pt x="3385" y="4514"/>
                  </a:lnTo>
                  <a:lnTo>
                    <a:pt x="4513" y="3386"/>
                  </a:lnTo>
                  <a:lnTo>
                    <a:pt x="11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5" name="Google Shape;6095;p36"/>
            <p:cNvSpPr/>
            <p:nvPr/>
          </p:nvSpPr>
          <p:spPr>
            <a:xfrm>
              <a:off x="8826350" y="2560913"/>
              <a:ext cx="112825" cy="112850"/>
            </a:xfrm>
            <a:custGeom>
              <a:avLst/>
              <a:gdLst/>
              <a:ahLst/>
              <a:cxnLst/>
              <a:rect l="l" t="t" r="r" b="b"/>
              <a:pathLst>
                <a:path w="4513" h="4514" extrusionOk="0">
                  <a:moveTo>
                    <a:pt x="1128" y="0"/>
                  </a:moveTo>
                  <a:lnTo>
                    <a:pt x="0" y="1128"/>
                  </a:lnTo>
                  <a:lnTo>
                    <a:pt x="3385" y="4513"/>
                  </a:lnTo>
                  <a:lnTo>
                    <a:pt x="4513" y="3385"/>
                  </a:lnTo>
                  <a:lnTo>
                    <a:pt x="112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6" name="Google Shape;6096;p36"/>
            <p:cNvSpPr/>
            <p:nvPr/>
          </p:nvSpPr>
          <p:spPr>
            <a:xfrm>
              <a:off x="8561200" y="258723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0"/>
                  </a:moveTo>
                  <a:lnTo>
                    <a:pt x="1" y="3385"/>
                  </a:lnTo>
                  <a:lnTo>
                    <a:pt x="1129" y="4513"/>
                  </a:lnTo>
                  <a:lnTo>
                    <a:pt x="4514" y="1128"/>
                  </a:lnTo>
                  <a:lnTo>
                    <a:pt x="33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7" name="Google Shape;6097;p36"/>
            <p:cNvSpPr/>
            <p:nvPr/>
          </p:nvSpPr>
          <p:spPr>
            <a:xfrm>
              <a:off x="8681550" y="270568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1"/>
                  </a:moveTo>
                  <a:lnTo>
                    <a:pt x="1" y="3385"/>
                  </a:lnTo>
                  <a:lnTo>
                    <a:pt x="1129" y="4514"/>
                  </a:lnTo>
                  <a:lnTo>
                    <a:pt x="4513" y="1129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8" name="Google Shape;6098;p36"/>
            <p:cNvSpPr/>
            <p:nvPr/>
          </p:nvSpPr>
          <p:spPr>
            <a:xfrm>
              <a:off x="8737950" y="238603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9" y="0"/>
                  </a:moveTo>
                  <a:lnTo>
                    <a:pt x="1" y="1128"/>
                  </a:lnTo>
                  <a:lnTo>
                    <a:pt x="3386" y="4513"/>
                  </a:lnTo>
                  <a:lnTo>
                    <a:pt x="4514" y="3385"/>
                  </a:lnTo>
                  <a:lnTo>
                    <a:pt x="112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9" name="Google Shape;6099;p36"/>
            <p:cNvSpPr/>
            <p:nvPr/>
          </p:nvSpPr>
          <p:spPr>
            <a:xfrm>
              <a:off x="8585650" y="214908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9" y="1"/>
                  </a:moveTo>
                  <a:lnTo>
                    <a:pt x="1" y="1129"/>
                  </a:lnTo>
                  <a:lnTo>
                    <a:pt x="3385" y="4514"/>
                  </a:lnTo>
                  <a:lnTo>
                    <a:pt x="4513" y="3386"/>
                  </a:lnTo>
                  <a:lnTo>
                    <a:pt x="11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0" name="Google Shape;6100;p36"/>
            <p:cNvSpPr/>
            <p:nvPr/>
          </p:nvSpPr>
          <p:spPr>
            <a:xfrm>
              <a:off x="8798125" y="217731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6" y="0"/>
                  </a:moveTo>
                  <a:lnTo>
                    <a:pt x="1" y="3385"/>
                  </a:lnTo>
                  <a:lnTo>
                    <a:pt x="1129" y="4513"/>
                  </a:lnTo>
                  <a:lnTo>
                    <a:pt x="4514" y="1128"/>
                  </a:lnTo>
                  <a:lnTo>
                    <a:pt x="33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1" name="Google Shape;6101;p36"/>
            <p:cNvSpPr/>
            <p:nvPr/>
          </p:nvSpPr>
          <p:spPr>
            <a:xfrm>
              <a:off x="8920350" y="229763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1"/>
                  </a:moveTo>
                  <a:lnTo>
                    <a:pt x="1" y="3386"/>
                  </a:lnTo>
                  <a:lnTo>
                    <a:pt x="1129" y="4514"/>
                  </a:lnTo>
                  <a:lnTo>
                    <a:pt x="4514" y="1129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2" name="Google Shape;6102;p36"/>
            <p:cNvSpPr/>
            <p:nvPr/>
          </p:nvSpPr>
          <p:spPr>
            <a:xfrm>
              <a:off x="8538650" y="2402963"/>
              <a:ext cx="112850" cy="114725"/>
            </a:xfrm>
            <a:custGeom>
              <a:avLst/>
              <a:gdLst/>
              <a:ahLst/>
              <a:cxnLst/>
              <a:rect l="l" t="t" r="r" b="b"/>
              <a:pathLst>
                <a:path w="4514" h="4589" extrusionOk="0">
                  <a:moveTo>
                    <a:pt x="3385" y="0"/>
                  </a:moveTo>
                  <a:lnTo>
                    <a:pt x="0" y="3460"/>
                  </a:lnTo>
                  <a:lnTo>
                    <a:pt x="1128" y="4588"/>
                  </a:lnTo>
                  <a:lnTo>
                    <a:pt x="4513" y="1128"/>
                  </a:lnTo>
                  <a:lnTo>
                    <a:pt x="33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3" name="Google Shape;6103;p36"/>
            <p:cNvSpPr/>
            <p:nvPr/>
          </p:nvSpPr>
          <p:spPr>
            <a:xfrm>
              <a:off x="8442750" y="229576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1"/>
                  </a:moveTo>
                  <a:lnTo>
                    <a:pt x="0" y="3385"/>
                  </a:lnTo>
                  <a:lnTo>
                    <a:pt x="1128" y="4514"/>
                  </a:lnTo>
                  <a:lnTo>
                    <a:pt x="4513" y="1129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4" name="Google Shape;6104;p36"/>
            <p:cNvSpPr/>
            <p:nvPr/>
          </p:nvSpPr>
          <p:spPr>
            <a:xfrm>
              <a:off x="8978650" y="1976113"/>
              <a:ext cx="112850" cy="114725"/>
            </a:xfrm>
            <a:custGeom>
              <a:avLst/>
              <a:gdLst/>
              <a:ahLst/>
              <a:cxnLst/>
              <a:rect l="l" t="t" r="r" b="b"/>
              <a:pathLst>
                <a:path w="4514" h="4589" extrusionOk="0">
                  <a:moveTo>
                    <a:pt x="1129" y="0"/>
                  </a:moveTo>
                  <a:lnTo>
                    <a:pt x="0" y="1128"/>
                  </a:lnTo>
                  <a:lnTo>
                    <a:pt x="3385" y="4588"/>
                  </a:lnTo>
                  <a:lnTo>
                    <a:pt x="4513" y="3385"/>
                  </a:lnTo>
                  <a:lnTo>
                    <a:pt x="112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5" name="Google Shape;6105;p36"/>
            <p:cNvSpPr/>
            <p:nvPr/>
          </p:nvSpPr>
          <p:spPr>
            <a:xfrm>
              <a:off x="8775575" y="199491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0"/>
                  </a:moveTo>
                  <a:lnTo>
                    <a:pt x="0" y="3385"/>
                  </a:lnTo>
                  <a:lnTo>
                    <a:pt x="1128" y="4513"/>
                  </a:lnTo>
                  <a:lnTo>
                    <a:pt x="4513" y="1129"/>
                  </a:lnTo>
                  <a:lnTo>
                    <a:pt x="33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6" name="Google Shape;6106;p36"/>
            <p:cNvSpPr/>
            <p:nvPr/>
          </p:nvSpPr>
          <p:spPr>
            <a:xfrm>
              <a:off x="8499150" y="197798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9" y="0"/>
                  </a:moveTo>
                  <a:lnTo>
                    <a:pt x="1" y="1129"/>
                  </a:lnTo>
                  <a:lnTo>
                    <a:pt x="3385" y="4513"/>
                  </a:lnTo>
                  <a:lnTo>
                    <a:pt x="4514" y="3385"/>
                  </a:lnTo>
                  <a:lnTo>
                    <a:pt x="112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7" name="Google Shape;6107;p36"/>
            <p:cNvSpPr/>
            <p:nvPr/>
          </p:nvSpPr>
          <p:spPr>
            <a:xfrm>
              <a:off x="8681550" y="1885838"/>
              <a:ext cx="114725" cy="112850"/>
            </a:xfrm>
            <a:custGeom>
              <a:avLst/>
              <a:gdLst/>
              <a:ahLst/>
              <a:cxnLst/>
              <a:rect l="l" t="t" r="r" b="b"/>
              <a:pathLst>
                <a:path w="4589" h="4514" extrusionOk="0">
                  <a:moveTo>
                    <a:pt x="3460" y="1"/>
                  </a:moveTo>
                  <a:lnTo>
                    <a:pt x="1" y="3386"/>
                  </a:lnTo>
                  <a:lnTo>
                    <a:pt x="1129" y="4514"/>
                  </a:lnTo>
                  <a:lnTo>
                    <a:pt x="4589" y="1129"/>
                  </a:lnTo>
                  <a:lnTo>
                    <a:pt x="346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8" name="Google Shape;6108;p36"/>
            <p:cNvSpPr/>
            <p:nvPr/>
          </p:nvSpPr>
          <p:spPr>
            <a:xfrm>
              <a:off x="8826350" y="3378863"/>
              <a:ext cx="112825" cy="112850"/>
            </a:xfrm>
            <a:custGeom>
              <a:avLst/>
              <a:gdLst/>
              <a:ahLst/>
              <a:cxnLst/>
              <a:rect l="l" t="t" r="r" b="b"/>
              <a:pathLst>
                <a:path w="4513" h="4514" extrusionOk="0">
                  <a:moveTo>
                    <a:pt x="1128" y="1"/>
                  </a:moveTo>
                  <a:lnTo>
                    <a:pt x="0" y="1129"/>
                  </a:lnTo>
                  <a:lnTo>
                    <a:pt x="3385" y="4514"/>
                  </a:lnTo>
                  <a:lnTo>
                    <a:pt x="4513" y="3386"/>
                  </a:lnTo>
                  <a:lnTo>
                    <a:pt x="11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9" name="Google Shape;6109;p36"/>
            <p:cNvSpPr/>
            <p:nvPr/>
          </p:nvSpPr>
          <p:spPr>
            <a:xfrm>
              <a:off x="8559325" y="340518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1"/>
                  </a:moveTo>
                  <a:lnTo>
                    <a:pt x="1" y="3386"/>
                  </a:lnTo>
                  <a:lnTo>
                    <a:pt x="1129" y="4514"/>
                  </a:lnTo>
                  <a:lnTo>
                    <a:pt x="4513" y="1129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0" name="Google Shape;6110;p36"/>
            <p:cNvSpPr/>
            <p:nvPr/>
          </p:nvSpPr>
          <p:spPr>
            <a:xfrm>
              <a:off x="8681550" y="352553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1"/>
                  </a:moveTo>
                  <a:lnTo>
                    <a:pt x="1" y="3385"/>
                  </a:lnTo>
                  <a:lnTo>
                    <a:pt x="1129" y="4514"/>
                  </a:lnTo>
                  <a:lnTo>
                    <a:pt x="4513" y="1129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1" name="Google Shape;6111;p36"/>
            <p:cNvSpPr/>
            <p:nvPr/>
          </p:nvSpPr>
          <p:spPr>
            <a:xfrm>
              <a:off x="8737950" y="3205888"/>
              <a:ext cx="114750" cy="112825"/>
            </a:xfrm>
            <a:custGeom>
              <a:avLst/>
              <a:gdLst/>
              <a:ahLst/>
              <a:cxnLst/>
              <a:rect l="l" t="t" r="r" b="b"/>
              <a:pathLst>
                <a:path w="4590" h="4513" extrusionOk="0">
                  <a:moveTo>
                    <a:pt x="1129" y="0"/>
                  </a:moveTo>
                  <a:lnTo>
                    <a:pt x="1" y="1128"/>
                  </a:lnTo>
                  <a:lnTo>
                    <a:pt x="3461" y="4513"/>
                  </a:lnTo>
                  <a:lnTo>
                    <a:pt x="4589" y="3385"/>
                  </a:lnTo>
                  <a:lnTo>
                    <a:pt x="112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2" name="Google Shape;6112;p36"/>
            <p:cNvSpPr/>
            <p:nvPr/>
          </p:nvSpPr>
          <p:spPr>
            <a:xfrm>
              <a:off x="8585650" y="296893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9" y="1"/>
                  </a:moveTo>
                  <a:lnTo>
                    <a:pt x="1" y="1129"/>
                  </a:lnTo>
                  <a:lnTo>
                    <a:pt x="3385" y="4514"/>
                  </a:lnTo>
                  <a:lnTo>
                    <a:pt x="4513" y="3386"/>
                  </a:lnTo>
                  <a:lnTo>
                    <a:pt x="11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3" name="Google Shape;6113;p36"/>
            <p:cNvSpPr/>
            <p:nvPr/>
          </p:nvSpPr>
          <p:spPr>
            <a:xfrm>
              <a:off x="8800025" y="2997163"/>
              <a:ext cx="112825" cy="112850"/>
            </a:xfrm>
            <a:custGeom>
              <a:avLst/>
              <a:gdLst/>
              <a:ahLst/>
              <a:cxnLst/>
              <a:rect l="l" t="t" r="r" b="b"/>
              <a:pathLst>
                <a:path w="4513" h="4514" extrusionOk="0">
                  <a:moveTo>
                    <a:pt x="3385" y="0"/>
                  </a:moveTo>
                  <a:lnTo>
                    <a:pt x="0" y="3385"/>
                  </a:lnTo>
                  <a:lnTo>
                    <a:pt x="1128" y="4513"/>
                  </a:lnTo>
                  <a:lnTo>
                    <a:pt x="4513" y="1128"/>
                  </a:lnTo>
                  <a:lnTo>
                    <a:pt x="33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4" name="Google Shape;6114;p36"/>
            <p:cNvSpPr/>
            <p:nvPr/>
          </p:nvSpPr>
          <p:spPr>
            <a:xfrm>
              <a:off x="8918475" y="311561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1"/>
                  </a:moveTo>
                  <a:lnTo>
                    <a:pt x="1" y="3385"/>
                  </a:lnTo>
                  <a:lnTo>
                    <a:pt x="1129" y="4514"/>
                  </a:lnTo>
                  <a:lnTo>
                    <a:pt x="4513" y="1129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5" name="Google Shape;6115;p36"/>
            <p:cNvSpPr/>
            <p:nvPr/>
          </p:nvSpPr>
          <p:spPr>
            <a:xfrm>
              <a:off x="8538650" y="322278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1"/>
                  </a:moveTo>
                  <a:lnTo>
                    <a:pt x="0" y="3386"/>
                  </a:lnTo>
                  <a:lnTo>
                    <a:pt x="1128" y="4514"/>
                  </a:lnTo>
                  <a:lnTo>
                    <a:pt x="4513" y="1129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6" name="Google Shape;6116;p36"/>
            <p:cNvSpPr/>
            <p:nvPr/>
          </p:nvSpPr>
          <p:spPr>
            <a:xfrm>
              <a:off x="8440875" y="3113738"/>
              <a:ext cx="112825" cy="112850"/>
            </a:xfrm>
            <a:custGeom>
              <a:avLst/>
              <a:gdLst/>
              <a:ahLst/>
              <a:cxnLst/>
              <a:rect l="l" t="t" r="r" b="b"/>
              <a:pathLst>
                <a:path w="4513" h="4514" extrusionOk="0">
                  <a:moveTo>
                    <a:pt x="3385" y="0"/>
                  </a:moveTo>
                  <a:lnTo>
                    <a:pt x="0" y="3385"/>
                  </a:lnTo>
                  <a:lnTo>
                    <a:pt x="1128" y="4513"/>
                  </a:lnTo>
                  <a:lnTo>
                    <a:pt x="4513" y="1129"/>
                  </a:lnTo>
                  <a:lnTo>
                    <a:pt x="33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7" name="Google Shape;6117;p36"/>
            <p:cNvSpPr/>
            <p:nvPr/>
          </p:nvSpPr>
          <p:spPr>
            <a:xfrm>
              <a:off x="8978650" y="279783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9" y="0"/>
                  </a:moveTo>
                  <a:lnTo>
                    <a:pt x="0" y="1128"/>
                  </a:lnTo>
                  <a:lnTo>
                    <a:pt x="3385" y="4513"/>
                  </a:lnTo>
                  <a:lnTo>
                    <a:pt x="4513" y="3385"/>
                  </a:lnTo>
                  <a:lnTo>
                    <a:pt x="112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8" name="Google Shape;6118;p36"/>
            <p:cNvSpPr/>
            <p:nvPr/>
          </p:nvSpPr>
          <p:spPr>
            <a:xfrm>
              <a:off x="8775575" y="281476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0"/>
                  </a:moveTo>
                  <a:lnTo>
                    <a:pt x="0" y="3385"/>
                  </a:lnTo>
                  <a:lnTo>
                    <a:pt x="1128" y="4513"/>
                  </a:lnTo>
                  <a:lnTo>
                    <a:pt x="4513" y="1128"/>
                  </a:lnTo>
                  <a:lnTo>
                    <a:pt x="33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9" name="Google Shape;6119;p36"/>
            <p:cNvSpPr/>
            <p:nvPr/>
          </p:nvSpPr>
          <p:spPr>
            <a:xfrm>
              <a:off x="8499150" y="279783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9" y="0"/>
                  </a:moveTo>
                  <a:lnTo>
                    <a:pt x="1" y="1128"/>
                  </a:lnTo>
                  <a:lnTo>
                    <a:pt x="3385" y="4513"/>
                  </a:lnTo>
                  <a:lnTo>
                    <a:pt x="4514" y="3385"/>
                  </a:lnTo>
                  <a:lnTo>
                    <a:pt x="112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0" name="Google Shape;6120;p36"/>
            <p:cNvSpPr/>
            <p:nvPr/>
          </p:nvSpPr>
          <p:spPr>
            <a:xfrm>
              <a:off x="8681550" y="270568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1"/>
                  </a:moveTo>
                  <a:lnTo>
                    <a:pt x="1" y="3385"/>
                  </a:lnTo>
                  <a:lnTo>
                    <a:pt x="1129" y="4514"/>
                  </a:lnTo>
                  <a:lnTo>
                    <a:pt x="4513" y="1129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1" name="Google Shape;6121;p36"/>
            <p:cNvSpPr/>
            <p:nvPr/>
          </p:nvSpPr>
          <p:spPr>
            <a:xfrm>
              <a:off x="8826350" y="4198713"/>
              <a:ext cx="112825" cy="112850"/>
            </a:xfrm>
            <a:custGeom>
              <a:avLst/>
              <a:gdLst/>
              <a:ahLst/>
              <a:cxnLst/>
              <a:rect l="l" t="t" r="r" b="b"/>
              <a:pathLst>
                <a:path w="4513" h="4514" extrusionOk="0">
                  <a:moveTo>
                    <a:pt x="1128" y="1"/>
                  </a:moveTo>
                  <a:lnTo>
                    <a:pt x="0" y="1129"/>
                  </a:lnTo>
                  <a:lnTo>
                    <a:pt x="3385" y="4514"/>
                  </a:lnTo>
                  <a:lnTo>
                    <a:pt x="4513" y="3385"/>
                  </a:lnTo>
                  <a:lnTo>
                    <a:pt x="11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2" name="Google Shape;6122;p36"/>
            <p:cNvSpPr/>
            <p:nvPr/>
          </p:nvSpPr>
          <p:spPr>
            <a:xfrm>
              <a:off x="8559325" y="4225038"/>
              <a:ext cx="114725" cy="114725"/>
            </a:xfrm>
            <a:custGeom>
              <a:avLst/>
              <a:gdLst/>
              <a:ahLst/>
              <a:cxnLst/>
              <a:rect l="l" t="t" r="r" b="b"/>
              <a:pathLst>
                <a:path w="4589" h="4589" extrusionOk="0">
                  <a:moveTo>
                    <a:pt x="3385" y="1"/>
                  </a:moveTo>
                  <a:lnTo>
                    <a:pt x="1" y="3461"/>
                  </a:lnTo>
                  <a:lnTo>
                    <a:pt x="1129" y="4589"/>
                  </a:lnTo>
                  <a:lnTo>
                    <a:pt x="4589" y="1204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3" name="Google Shape;6123;p36"/>
            <p:cNvSpPr/>
            <p:nvPr/>
          </p:nvSpPr>
          <p:spPr>
            <a:xfrm>
              <a:off x="8681550" y="434351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0"/>
                  </a:moveTo>
                  <a:lnTo>
                    <a:pt x="1" y="3385"/>
                  </a:lnTo>
                  <a:lnTo>
                    <a:pt x="1129" y="4513"/>
                  </a:lnTo>
                  <a:lnTo>
                    <a:pt x="4513" y="1129"/>
                  </a:lnTo>
                  <a:lnTo>
                    <a:pt x="33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4" name="Google Shape;6124;p36"/>
            <p:cNvSpPr/>
            <p:nvPr/>
          </p:nvSpPr>
          <p:spPr>
            <a:xfrm>
              <a:off x="8739850" y="402571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8" y="1"/>
                  </a:moveTo>
                  <a:lnTo>
                    <a:pt x="0" y="1129"/>
                  </a:lnTo>
                  <a:lnTo>
                    <a:pt x="3385" y="4514"/>
                  </a:lnTo>
                  <a:lnTo>
                    <a:pt x="4513" y="3386"/>
                  </a:lnTo>
                  <a:lnTo>
                    <a:pt x="11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5" name="Google Shape;6125;p36"/>
            <p:cNvSpPr/>
            <p:nvPr/>
          </p:nvSpPr>
          <p:spPr>
            <a:xfrm>
              <a:off x="8587525" y="3788788"/>
              <a:ext cx="112850" cy="114725"/>
            </a:xfrm>
            <a:custGeom>
              <a:avLst/>
              <a:gdLst/>
              <a:ahLst/>
              <a:cxnLst/>
              <a:rect l="l" t="t" r="r" b="b"/>
              <a:pathLst>
                <a:path w="4514" h="4589" extrusionOk="0">
                  <a:moveTo>
                    <a:pt x="1129" y="1"/>
                  </a:moveTo>
                  <a:lnTo>
                    <a:pt x="1" y="1129"/>
                  </a:lnTo>
                  <a:lnTo>
                    <a:pt x="3385" y="4589"/>
                  </a:lnTo>
                  <a:lnTo>
                    <a:pt x="4514" y="3461"/>
                  </a:lnTo>
                  <a:lnTo>
                    <a:pt x="11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6" name="Google Shape;6126;p36"/>
            <p:cNvSpPr/>
            <p:nvPr/>
          </p:nvSpPr>
          <p:spPr>
            <a:xfrm>
              <a:off x="8798125" y="381511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6" y="1"/>
                  </a:moveTo>
                  <a:lnTo>
                    <a:pt x="1" y="3385"/>
                  </a:lnTo>
                  <a:lnTo>
                    <a:pt x="1129" y="4514"/>
                  </a:lnTo>
                  <a:lnTo>
                    <a:pt x="4514" y="1129"/>
                  </a:lnTo>
                  <a:lnTo>
                    <a:pt x="338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7" name="Google Shape;6127;p36"/>
            <p:cNvSpPr/>
            <p:nvPr/>
          </p:nvSpPr>
          <p:spPr>
            <a:xfrm>
              <a:off x="8920350" y="393546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1"/>
                  </a:moveTo>
                  <a:lnTo>
                    <a:pt x="1" y="3385"/>
                  </a:lnTo>
                  <a:lnTo>
                    <a:pt x="1129" y="4513"/>
                  </a:lnTo>
                  <a:lnTo>
                    <a:pt x="4514" y="1129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8" name="Google Shape;6128;p36"/>
            <p:cNvSpPr/>
            <p:nvPr/>
          </p:nvSpPr>
          <p:spPr>
            <a:xfrm>
              <a:off x="8538650" y="404263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1"/>
                  </a:moveTo>
                  <a:lnTo>
                    <a:pt x="0" y="3386"/>
                  </a:lnTo>
                  <a:lnTo>
                    <a:pt x="1128" y="4514"/>
                  </a:lnTo>
                  <a:lnTo>
                    <a:pt x="4513" y="1129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9" name="Google Shape;6129;p36"/>
            <p:cNvSpPr/>
            <p:nvPr/>
          </p:nvSpPr>
          <p:spPr>
            <a:xfrm>
              <a:off x="8442750" y="393358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0"/>
                  </a:moveTo>
                  <a:lnTo>
                    <a:pt x="0" y="3385"/>
                  </a:lnTo>
                  <a:lnTo>
                    <a:pt x="1128" y="4513"/>
                  </a:lnTo>
                  <a:lnTo>
                    <a:pt x="4513" y="1129"/>
                  </a:lnTo>
                  <a:lnTo>
                    <a:pt x="33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0" name="Google Shape;6130;p36"/>
            <p:cNvSpPr/>
            <p:nvPr/>
          </p:nvSpPr>
          <p:spPr>
            <a:xfrm>
              <a:off x="8978650" y="361578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9" y="1"/>
                  </a:moveTo>
                  <a:lnTo>
                    <a:pt x="0" y="1129"/>
                  </a:lnTo>
                  <a:lnTo>
                    <a:pt x="3385" y="4514"/>
                  </a:lnTo>
                  <a:lnTo>
                    <a:pt x="4513" y="3386"/>
                  </a:lnTo>
                  <a:lnTo>
                    <a:pt x="11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1" name="Google Shape;6131;p36"/>
            <p:cNvSpPr/>
            <p:nvPr/>
          </p:nvSpPr>
          <p:spPr>
            <a:xfrm>
              <a:off x="8777450" y="363461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0"/>
                  </a:moveTo>
                  <a:lnTo>
                    <a:pt x="0" y="3385"/>
                  </a:lnTo>
                  <a:lnTo>
                    <a:pt x="1129" y="4513"/>
                  </a:lnTo>
                  <a:lnTo>
                    <a:pt x="4513" y="1128"/>
                  </a:lnTo>
                  <a:lnTo>
                    <a:pt x="33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2" name="Google Shape;6132;p36"/>
            <p:cNvSpPr/>
            <p:nvPr/>
          </p:nvSpPr>
          <p:spPr>
            <a:xfrm>
              <a:off x="8499150" y="361578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9" y="1"/>
                  </a:moveTo>
                  <a:lnTo>
                    <a:pt x="1" y="1129"/>
                  </a:lnTo>
                  <a:lnTo>
                    <a:pt x="3385" y="4514"/>
                  </a:lnTo>
                  <a:lnTo>
                    <a:pt x="4514" y="3386"/>
                  </a:lnTo>
                  <a:lnTo>
                    <a:pt x="11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3" name="Google Shape;6133;p36"/>
            <p:cNvSpPr/>
            <p:nvPr/>
          </p:nvSpPr>
          <p:spPr>
            <a:xfrm>
              <a:off x="8681550" y="352553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1"/>
                  </a:moveTo>
                  <a:lnTo>
                    <a:pt x="1" y="3385"/>
                  </a:lnTo>
                  <a:lnTo>
                    <a:pt x="1129" y="4514"/>
                  </a:lnTo>
                  <a:lnTo>
                    <a:pt x="4513" y="1129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4" name="Google Shape;6134;p36"/>
            <p:cNvSpPr/>
            <p:nvPr/>
          </p:nvSpPr>
          <p:spPr>
            <a:xfrm>
              <a:off x="8824450" y="5016688"/>
              <a:ext cx="114725" cy="112850"/>
            </a:xfrm>
            <a:custGeom>
              <a:avLst/>
              <a:gdLst/>
              <a:ahLst/>
              <a:cxnLst/>
              <a:rect l="l" t="t" r="r" b="b"/>
              <a:pathLst>
                <a:path w="4589" h="4514" extrusionOk="0">
                  <a:moveTo>
                    <a:pt x="1204" y="0"/>
                  </a:moveTo>
                  <a:lnTo>
                    <a:pt x="1" y="1129"/>
                  </a:lnTo>
                  <a:lnTo>
                    <a:pt x="3461" y="4513"/>
                  </a:lnTo>
                  <a:lnTo>
                    <a:pt x="4589" y="3385"/>
                  </a:lnTo>
                  <a:lnTo>
                    <a:pt x="120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5" name="Google Shape;6135;p36"/>
            <p:cNvSpPr/>
            <p:nvPr/>
          </p:nvSpPr>
          <p:spPr>
            <a:xfrm>
              <a:off x="8559325" y="504488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1"/>
                  </a:moveTo>
                  <a:lnTo>
                    <a:pt x="1" y="3385"/>
                  </a:lnTo>
                  <a:lnTo>
                    <a:pt x="1129" y="4514"/>
                  </a:lnTo>
                  <a:lnTo>
                    <a:pt x="4513" y="1129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6" name="Google Shape;6136;p36"/>
            <p:cNvSpPr/>
            <p:nvPr/>
          </p:nvSpPr>
          <p:spPr>
            <a:xfrm>
              <a:off x="8737950" y="4843688"/>
              <a:ext cx="112850" cy="114725"/>
            </a:xfrm>
            <a:custGeom>
              <a:avLst/>
              <a:gdLst/>
              <a:ahLst/>
              <a:cxnLst/>
              <a:rect l="l" t="t" r="r" b="b"/>
              <a:pathLst>
                <a:path w="4514" h="4589" extrusionOk="0">
                  <a:moveTo>
                    <a:pt x="1129" y="1"/>
                  </a:moveTo>
                  <a:lnTo>
                    <a:pt x="1" y="1129"/>
                  </a:lnTo>
                  <a:lnTo>
                    <a:pt x="3386" y="4589"/>
                  </a:lnTo>
                  <a:lnTo>
                    <a:pt x="4514" y="3460"/>
                  </a:lnTo>
                  <a:lnTo>
                    <a:pt x="11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7" name="Google Shape;6137;p36"/>
            <p:cNvSpPr/>
            <p:nvPr/>
          </p:nvSpPr>
          <p:spPr>
            <a:xfrm>
              <a:off x="8585650" y="460863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9" y="1"/>
                  </a:moveTo>
                  <a:lnTo>
                    <a:pt x="1" y="1129"/>
                  </a:lnTo>
                  <a:lnTo>
                    <a:pt x="3385" y="4514"/>
                  </a:lnTo>
                  <a:lnTo>
                    <a:pt x="4513" y="3385"/>
                  </a:lnTo>
                  <a:lnTo>
                    <a:pt x="11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8" name="Google Shape;6138;p36"/>
            <p:cNvSpPr/>
            <p:nvPr/>
          </p:nvSpPr>
          <p:spPr>
            <a:xfrm>
              <a:off x="8800025" y="4634963"/>
              <a:ext cx="112825" cy="112850"/>
            </a:xfrm>
            <a:custGeom>
              <a:avLst/>
              <a:gdLst/>
              <a:ahLst/>
              <a:cxnLst/>
              <a:rect l="l" t="t" r="r" b="b"/>
              <a:pathLst>
                <a:path w="4513" h="4514" extrusionOk="0">
                  <a:moveTo>
                    <a:pt x="3385" y="1"/>
                  </a:moveTo>
                  <a:lnTo>
                    <a:pt x="0" y="3385"/>
                  </a:lnTo>
                  <a:lnTo>
                    <a:pt x="1128" y="4514"/>
                  </a:lnTo>
                  <a:lnTo>
                    <a:pt x="4513" y="1129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9" name="Google Shape;6139;p36"/>
            <p:cNvSpPr/>
            <p:nvPr/>
          </p:nvSpPr>
          <p:spPr>
            <a:xfrm>
              <a:off x="8920350" y="475531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0"/>
                  </a:moveTo>
                  <a:lnTo>
                    <a:pt x="1" y="3385"/>
                  </a:lnTo>
                  <a:lnTo>
                    <a:pt x="1129" y="4513"/>
                  </a:lnTo>
                  <a:lnTo>
                    <a:pt x="4514" y="1129"/>
                  </a:lnTo>
                  <a:lnTo>
                    <a:pt x="33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0" name="Google Shape;6140;p36"/>
            <p:cNvSpPr/>
            <p:nvPr/>
          </p:nvSpPr>
          <p:spPr>
            <a:xfrm>
              <a:off x="8536750" y="486061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6" y="1"/>
                  </a:moveTo>
                  <a:lnTo>
                    <a:pt x="1" y="3385"/>
                  </a:lnTo>
                  <a:lnTo>
                    <a:pt x="1129" y="4513"/>
                  </a:lnTo>
                  <a:lnTo>
                    <a:pt x="4514" y="1129"/>
                  </a:lnTo>
                  <a:lnTo>
                    <a:pt x="338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1" name="Google Shape;6141;p36"/>
            <p:cNvSpPr/>
            <p:nvPr/>
          </p:nvSpPr>
          <p:spPr>
            <a:xfrm>
              <a:off x="8442750" y="475343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0"/>
                  </a:moveTo>
                  <a:lnTo>
                    <a:pt x="0" y="3385"/>
                  </a:lnTo>
                  <a:lnTo>
                    <a:pt x="1128" y="4513"/>
                  </a:lnTo>
                  <a:lnTo>
                    <a:pt x="4513" y="1128"/>
                  </a:lnTo>
                  <a:lnTo>
                    <a:pt x="33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2" name="Google Shape;6142;p36"/>
            <p:cNvSpPr/>
            <p:nvPr/>
          </p:nvSpPr>
          <p:spPr>
            <a:xfrm>
              <a:off x="8978650" y="443563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9" y="1"/>
                  </a:moveTo>
                  <a:lnTo>
                    <a:pt x="0" y="1129"/>
                  </a:lnTo>
                  <a:lnTo>
                    <a:pt x="3385" y="4514"/>
                  </a:lnTo>
                  <a:lnTo>
                    <a:pt x="4513" y="3386"/>
                  </a:lnTo>
                  <a:lnTo>
                    <a:pt x="11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3" name="Google Shape;6143;p36"/>
            <p:cNvSpPr/>
            <p:nvPr/>
          </p:nvSpPr>
          <p:spPr>
            <a:xfrm>
              <a:off x="8775575" y="445256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1"/>
                  </a:moveTo>
                  <a:lnTo>
                    <a:pt x="0" y="3385"/>
                  </a:lnTo>
                  <a:lnTo>
                    <a:pt x="1128" y="4514"/>
                  </a:lnTo>
                  <a:lnTo>
                    <a:pt x="4513" y="1129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4" name="Google Shape;6144;p36"/>
            <p:cNvSpPr/>
            <p:nvPr/>
          </p:nvSpPr>
          <p:spPr>
            <a:xfrm>
              <a:off x="8499150" y="443563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9" y="1"/>
                  </a:moveTo>
                  <a:lnTo>
                    <a:pt x="1" y="1129"/>
                  </a:lnTo>
                  <a:lnTo>
                    <a:pt x="3385" y="4514"/>
                  </a:lnTo>
                  <a:lnTo>
                    <a:pt x="4514" y="3386"/>
                  </a:lnTo>
                  <a:lnTo>
                    <a:pt x="11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5" name="Google Shape;6145;p36"/>
            <p:cNvSpPr/>
            <p:nvPr/>
          </p:nvSpPr>
          <p:spPr>
            <a:xfrm>
              <a:off x="8681550" y="434351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0"/>
                  </a:moveTo>
                  <a:lnTo>
                    <a:pt x="1" y="3385"/>
                  </a:lnTo>
                  <a:lnTo>
                    <a:pt x="1129" y="4513"/>
                  </a:lnTo>
                  <a:lnTo>
                    <a:pt x="4513" y="1129"/>
                  </a:lnTo>
                  <a:lnTo>
                    <a:pt x="33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6" name="Google Shape;6146;p36"/>
            <p:cNvSpPr/>
            <p:nvPr/>
          </p:nvSpPr>
          <p:spPr>
            <a:xfrm>
              <a:off x="8442750" y="229576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1"/>
                  </a:moveTo>
                  <a:lnTo>
                    <a:pt x="0" y="3385"/>
                  </a:lnTo>
                  <a:lnTo>
                    <a:pt x="1128" y="4514"/>
                  </a:lnTo>
                  <a:lnTo>
                    <a:pt x="4513" y="1129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7" name="Google Shape;6147;p36"/>
            <p:cNvSpPr/>
            <p:nvPr/>
          </p:nvSpPr>
          <p:spPr>
            <a:xfrm>
              <a:off x="8499150" y="197798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9" y="0"/>
                  </a:moveTo>
                  <a:lnTo>
                    <a:pt x="1" y="1129"/>
                  </a:lnTo>
                  <a:lnTo>
                    <a:pt x="3385" y="4513"/>
                  </a:lnTo>
                  <a:lnTo>
                    <a:pt x="4514" y="3385"/>
                  </a:lnTo>
                  <a:lnTo>
                    <a:pt x="112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8" name="Google Shape;6148;p36"/>
            <p:cNvSpPr/>
            <p:nvPr/>
          </p:nvSpPr>
          <p:spPr>
            <a:xfrm>
              <a:off x="8440875" y="3113738"/>
              <a:ext cx="112825" cy="112850"/>
            </a:xfrm>
            <a:custGeom>
              <a:avLst/>
              <a:gdLst/>
              <a:ahLst/>
              <a:cxnLst/>
              <a:rect l="l" t="t" r="r" b="b"/>
              <a:pathLst>
                <a:path w="4513" h="4514" extrusionOk="0">
                  <a:moveTo>
                    <a:pt x="3385" y="0"/>
                  </a:moveTo>
                  <a:lnTo>
                    <a:pt x="0" y="3385"/>
                  </a:lnTo>
                  <a:lnTo>
                    <a:pt x="1128" y="4513"/>
                  </a:lnTo>
                  <a:lnTo>
                    <a:pt x="4513" y="1129"/>
                  </a:lnTo>
                  <a:lnTo>
                    <a:pt x="33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9" name="Google Shape;6149;p36"/>
            <p:cNvSpPr/>
            <p:nvPr/>
          </p:nvSpPr>
          <p:spPr>
            <a:xfrm>
              <a:off x="8499150" y="279783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9" y="0"/>
                  </a:moveTo>
                  <a:lnTo>
                    <a:pt x="1" y="1128"/>
                  </a:lnTo>
                  <a:lnTo>
                    <a:pt x="3385" y="4513"/>
                  </a:lnTo>
                  <a:lnTo>
                    <a:pt x="4514" y="3385"/>
                  </a:lnTo>
                  <a:lnTo>
                    <a:pt x="112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0" name="Google Shape;6150;p36"/>
            <p:cNvSpPr/>
            <p:nvPr/>
          </p:nvSpPr>
          <p:spPr>
            <a:xfrm>
              <a:off x="8442750" y="393358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0"/>
                  </a:moveTo>
                  <a:lnTo>
                    <a:pt x="0" y="3385"/>
                  </a:lnTo>
                  <a:lnTo>
                    <a:pt x="1128" y="4513"/>
                  </a:lnTo>
                  <a:lnTo>
                    <a:pt x="4513" y="1129"/>
                  </a:lnTo>
                  <a:lnTo>
                    <a:pt x="33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1" name="Google Shape;6151;p36"/>
            <p:cNvSpPr/>
            <p:nvPr/>
          </p:nvSpPr>
          <p:spPr>
            <a:xfrm>
              <a:off x="8499150" y="361578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9" y="1"/>
                  </a:moveTo>
                  <a:lnTo>
                    <a:pt x="1" y="1129"/>
                  </a:lnTo>
                  <a:lnTo>
                    <a:pt x="3385" y="4514"/>
                  </a:lnTo>
                  <a:lnTo>
                    <a:pt x="4514" y="3386"/>
                  </a:lnTo>
                  <a:lnTo>
                    <a:pt x="11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2" name="Google Shape;6152;p36"/>
            <p:cNvSpPr/>
            <p:nvPr/>
          </p:nvSpPr>
          <p:spPr>
            <a:xfrm>
              <a:off x="8442750" y="475343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0"/>
                  </a:moveTo>
                  <a:lnTo>
                    <a:pt x="0" y="3385"/>
                  </a:lnTo>
                  <a:lnTo>
                    <a:pt x="1128" y="4513"/>
                  </a:lnTo>
                  <a:lnTo>
                    <a:pt x="4513" y="1128"/>
                  </a:lnTo>
                  <a:lnTo>
                    <a:pt x="33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3" name="Google Shape;6153;p36"/>
            <p:cNvSpPr/>
            <p:nvPr/>
          </p:nvSpPr>
          <p:spPr>
            <a:xfrm>
              <a:off x="8499150" y="443563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9" y="1"/>
                  </a:moveTo>
                  <a:lnTo>
                    <a:pt x="1" y="1129"/>
                  </a:lnTo>
                  <a:lnTo>
                    <a:pt x="3385" y="4514"/>
                  </a:lnTo>
                  <a:lnTo>
                    <a:pt x="4514" y="3386"/>
                  </a:lnTo>
                  <a:lnTo>
                    <a:pt x="11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3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1" name="Google Shape;3661;p24"/>
          <p:cNvSpPr/>
          <p:nvPr/>
        </p:nvSpPr>
        <p:spPr>
          <a:xfrm>
            <a:off x="713250" y="0"/>
            <a:ext cx="6390600" cy="4260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2" name="Google Shape;3662;p24"/>
          <p:cNvSpPr/>
          <p:nvPr/>
        </p:nvSpPr>
        <p:spPr>
          <a:xfrm>
            <a:off x="713125" y="426000"/>
            <a:ext cx="7717500" cy="6375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3" name="Google Shape;3663;p24"/>
          <p:cNvSpPr/>
          <p:nvPr/>
        </p:nvSpPr>
        <p:spPr>
          <a:xfrm flipH="1">
            <a:off x="-25750" y="2225"/>
            <a:ext cx="744000" cy="1776900"/>
          </a:xfrm>
          <a:prstGeom prst="rect">
            <a:avLst/>
          </a:prstGeom>
          <a:solidFill>
            <a:schemeClr val="accen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664" name="Google Shape;3664;p24"/>
          <p:cNvGrpSpPr/>
          <p:nvPr/>
        </p:nvGrpSpPr>
        <p:grpSpPr>
          <a:xfrm>
            <a:off x="-25750" y="1760425"/>
            <a:ext cx="744000" cy="3390375"/>
            <a:chOff x="-63875" y="1750900"/>
            <a:chExt cx="744000" cy="3390375"/>
          </a:xfrm>
        </p:grpSpPr>
        <p:sp>
          <p:nvSpPr>
            <p:cNvPr id="3665" name="Google Shape;3665;p24"/>
            <p:cNvSpPr/>
            <p:nvPr/>
          </p:nvSpPr>
          <p:spPr>
            <a:xfrm flipH="1">
              <a:off x="-63875" y="1750925"/>
              <a:ext cx="744000" cy="3386100"/>
            </a:xfrm>
            <a:prstGeom prst="rect">
              <a:avLst/>
            </a:pr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6" name="Google Shape;3666;p24"/>
            <p:cNvSpPr/>
            <p:nvPr/>
          </p:nvSpPr>
          <p:spPr>
            <a:xfrm>
              <a:off x="535950" y="2452300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0"/>
                  </a:moveTo>
                  <a:lnTo>
                    <a:pt x="1" y="3385"/>
                  </a:lnTo>
                  <a:lnTo>
                    <a:pt x="1129" y="4513"/>
                  </a:lnTo>
                  <a:lnTo>
                    <a:pt x="4514" y="1128"/>
                  </a:lnTo>
                  <a:lnTo>
                    <a:pt x="33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7" name="Google Shape;3667;p24"/>
            <p:cNvSpPr/>
            <p:nvPr/>
          </p:nvSpPr>
          <p:spPr>
            <a:xfrm>
              <a:off x="560400" y="2014150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9" y="1"/>
                  </a:moveTo>
                  <a:lnTo>
                    <a:pt x="1" y="1129"/>
                  </a:lnTo>
                  <a:lnTo>
                    <a:pt x="3385" y="4514"/>
                  </a:lnTo>
                  <a:lnTo>
                    <a:pt x="4513" y="3386"/>
                  </a:lnTo>
                  <a:lnTo>
                    <a:pt x="11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8" name="Google Shape;3668;p24"/>
            <p:cNvSpPr/>
            <p:nvPr/>
          </p:nvSpPr>
          <p:spPr>
            <a:xfrm>
              <a:off x="513400" y="2268025"/>
              <a:ext cx="112850" cy="114725"/>
            </a:xfrm>
            <a:custGeom>
              <a:avLst/>
              <a:gdLst/>
              <a:ahLst/>
              <a:cxnLst/>
              <a:rect l="l" t="t" r="r" b="b"/>
              <a:pathLst>
                <a:path w="4514" h="4589" extrusionOk="0">
                  <a:moveTo>
                    <a:pt x="3385" y="0"/>
                  </a:moveTo>
                  <a:lnTo>
                    <a:pt x="0" y="3460"/>
                  </a:lnTo>
                  <a:lnTo>
                    <a:pt x="1128" y="4588"/>
                  </a:lnTo>
                  <a:lnTo>
                    <a:pt x="4513" y="1128"/>
                  </a:lnTo>
                  <a:lnTo>
                    <a:pt x="33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9" name="Google Shape;3669;p24"/>
            <p:cNvSpPr/>
            <p:nvPr/>
          </p:nvSpPr>
          <p:spPr>
            <a:xfrm>
              <a:off x="417500" y="2160825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1"/>
                  </a:moveTo>
                  <a:lnTo>
                    <a:pt x="0" y="3385"/>
                  </a:lnTo>
                  <a:lnTo>
                    <a:pt x="1128" y="4514"/>
                  </a:lnTo>
                  <a:lnTo>
                    <a:pt x="4513" y="1129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0" name="Google Shape;3670;p24"/>
            <p:cNvSpPr/>
            <p:nvPr/>
          </p:nvSpPr>
          <p:spPr>
            <a:xfrm>
              <a:off x="473900" y="1843050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9" y="0"/>
                  </a:moveTo>
                  <a:lnTo>
                    <a:pt x="1" y="1129"/>
                  </a:lnTo>
                  <a:lnTo>
                    <a:pt x="3385" y="4513"/>
                  </a:lnTo>
                  <a:lnTo>
                    <a:pt x="4514" y="3385"/>
                  </a:lnTo>
                  <a:lnTo>
                    <a:pt x="112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1" name="Google Shape;3671;p24"/>
            <p:cNvSpPr/>
            <p:nvPr/>
          </p:nvSpPr>
          <p:spPr>
            <a:xfrm>
              <a:off x="534075" y="3270250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1"/>
                  </a:moveTo>
                  <a:lnTo>
                    <a:pt x="1" y="3386"/>
                  </a:lnTo>
                  <a:lnTo>
                    <a:pt x="1129" y="4514"/>
                  </a:lnTo>
                  <a:lnTo>
                    <a:pt x="4513" y="1129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2" name="Google Shape;3672;p24"/>
            <p:cNvSpPr/>
            <p:nvPr/>
          </p:nvSpPr>
          <p:spPr>
            <a:xfrm>
              <a:off x="560400" y="2834000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9" y="1"/>
                  </a:moveTo>
                  <a:lnTo>
                    <a:pt x="1" y="1129"/>
                  </a:lnTo>
                  <a:lnTo>
                    <a:pt x="3385" y="4514"/>
                  </a:lnTo>
                  <a:lnTo>
                    <a:pt x="4513" y="3386"/>
                  </a:lnTo>
                  <a:lnTo>
                    <a:pt x="11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3" name="Google Shape;3673;p24"/>
            <p:cNvSpPr/>
            <p:nvPr/>
          </p:nvSpPr>
          <p:spPr>
            <a:xfrm>
              <a:off x="513400" y="3087850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1"/>
                  </a:moveTo>
                  <a:lnTo>
                    <a:pt x="0" y="3386"/>
                  </a:lnTo>
                  <a:lnTo>
                    <a:pt x="1128" y="4514"/>
                  </a:lnTo>
                  <a:lnTo>
                    <a:pt x="4513" y="1129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4" name="Google Shape;3674;p24"/>
            <p:cNvSpPr/>
            <p:nvPr/>
          </p:nvSpPr>
          <p:spPr>
            <a:xfrm>
              <a:off x="415625" y="2978800"/>
              <a:ext cx="112825" cy="112850"/>
            </a:xfrm>
            <a:custGeom>
              <a:avLst/>
              <a:gdLst/>
              <a:ahLst/>
              <a:cxnLst/>
              <a:rect l="l" t="t" r="r" b="b"/>
              <a:pathLst>
                <a:path w="4513" h="4514" extrusionOk="0">
                  <a:moveTo>
                    <a:pt x="3385" y="0"/>
                  </a:moveTo>
                  <a:lnTo>
                    <a:pt x="0" y="3385"/>
                  </a:lnTo>
                  <a:lnTo>
                    <a:pt x="1128" y="4513"/>
                  </a:lnTo>
                  <a:lnTo>
                    <a:pt x="4513" y="1129"/>
                  </a:lnTo>
                  <a:lnTo>
                    <a:pt x="33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5" name="Google Shape;3675;p24"/>
            <p:cNvSpPr/>
            <p:nvPr/>
          </p:nvSpPr>
          <p:spPr>
            <a:xfrm>
              <a:off x="473900" y="2662900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9" y="0"/>
                  </a:moveTo>
                  <a:lnTo>
                    <a:pt x="1" y="1128"/>
                  </a:lnTo>
                  <a:lnTo>
                    <a:pt x="3385" y="4513"/>
                  </a:lnTo>
                  <a:lnTo>
                    <a:pt x="4514" y="3385"/>
                  </a:lnTo>
                  <a:lnTo>
                    <a:pt x="112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6" name="Google Shape;3676;p24"/>
            <p:cNvSpPr/>
            <p:nvPr/>
          </p:nvSpPr>
          <p:spPr>
            <a:xfrm>
              <a:off x="534075" y="4090100"/>
              <a:ext cx="114725" cy="114725"/>
            </a:xfrm>
            <a:custGeom>
              <a:avLst/>
              <a:gdLst/>
              <a:ahLst/>
              <a:cxnLst/>
              <a:rect l="l" t="t" r="r" b="b"/>
              <a:pathLst>
                <a:path w="4589" h="4589" extrusionOk="0">
                  <a:moveTo>
                    <a:pt x="3385" y="1"/>
                  </a:moveTo>
                  <a:lnTo>
                    <a:pt x="1" y="3461"/>
                  </a:lnTo>
                  <a:lnTo>
                    <a:pt x="1129" y="4589"/>
                  </a:lnTo>
                  <a:lnTo>
                    <a:pt x="4589" y="1204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7" name="Google Shape;3677;p24"/>
            <p:cNvSpPr/>
            <p:nvPr/>
          </p:nvSpPr>
          <p:spPr>
            <a:xfrm>
              <a:off x="562275" y="3653850"/>
              <a:ext cx="112850" cy="114725"/>
            </a:xfrm>
            <a:custGeom>
              <a:avLst/>
              <a:gdLst/>
              <a:ahLst/>
              <a:cxnLst/>
              <a:rect l="l" t="t" r="r" b="b"/>
              <a:pathLst>
                <a:path w="4514" h="4589" extrusionOk="0">
                  <a:moveTo>
                    <a:pt x="1129" y="1"/>
                  </a:moveTo>
                  <a:lnTo>
                    <a:pt x="1" y="1129"/>
                  </a:lnTo>
                  <a:lnTo>
                    <a:pt x="3385" y="4589"/>
                  </a:lnTo>
                  <a:lnTo>
                    <a:pt x="4514" y="3461"/>
                  </a:lnTo>
                  <a:lnTo>
                    <a:pt x="11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8" name="Google Shape;3678;p24"/>
            <p:cNvSpPr/>
            <p:nvPr/>
          </p:nvSpPr>
          <p:spPr>
            <a:xfrm>
              <a:off x="513400" y="3907700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1"/>
                  </a:moveTo>
                  <a:lnTo>
                    <a:pt x="0" y="3386"/>
                  </a:lnTo>
                  <a:lnTo>
                    <a:pt x="1128" y="4514"/>
                  </a:lnTo>
                  <a:lnTo>
                    <a:pt x="4513" y="1129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9" name="Google Shape;3679;p24"/>
            <p:cNvSpPr/>
            <p:nvPr/>
          </p:nvSpPr>
          <p:spPr>
            <a:xfrm>
              <a:off x="417500" y="3798650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0"/>
                  </a:moveTo>
                  <a:lnTo>
                    <a:pt x="0" y="3385"/>
                  </a:lnTo>
                  <a:lnTo>
                    <a:pt x="1128" y="4513"/>
                  </a:lnTo>
                  <a:lnTo>
                    <a:pt x="4513" y="1129"/>
                  </a:lnTo>
                  <a:lnTo>
                    <a:pt x="33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0" name="Google Shape;3680;p24"/>
            <p:cNvSpPr/>
            <p:nvPr/>
          </p:nvSpPr>
          <p:spPr>
            <a:xfrm>
              <a:off x="473900" y="3480850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9" y="1"/>
                  </a:moveTo>
                  <a:lnTo>
                    <a:pt x="1" y="1129"/>
                  </a:lnTo>
                  <a:lnTo>
                    <a:pt x="3385" y="4514"/>
                  </a:lnTo>
                  <a:lnTo>
                    <a:pt x="4514" y="3386"/>
                  </a:lnTo>
                  <a:lnTo>
                    <a:pt x="11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1" name="Google Shape;3681;p24"/>
            <p:cNvSpPr/>
            <p:nvPr/>
          </p:nvSpPr>
          <p:spPr>
            <a:xfrm>
              <a:off x="534075" y="4909950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1"/>
                  </a:moveTo>
                  <a:lnTo>
                    <a:pt x="1" y="3385"/>
                  </a:lnTo>
                  <a:lnTo>
                    <a:pt x="1129" y="4514"/>
                  </a:lnTo>
                  <a:lnTo>
                    <a:pt x="4513" y="1129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2" name="Google Shape;3682;p24"/>
            <p:cNvSpPr/>
            <p:nvPr/>
          </p:nvSpPr>
          <p:spPr>
            <a:xfrm>
              <a:off x="560400" y="4473700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9" y="1"/>
                  </a:moveTo>
                  <a:lnTo>
                    <a:pt x="1" y="1129"/>
                  </a:lnTo>
                  <a:lnTo>
                    <a:pt x="3385" y="4514"/>
                  </a:lnTo>
                  <a:lnTo>
                    <a:pt x="4513" y="3385"/>
                  </a:lnTo>
                  <a:lnTo>
                    <a:pt x="11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3" name="Google Shape;3683;p24"/>
            <p:cNvSpPr/>
            <p:nvPr/>
          </p:nvSpPr>
          <p:spPr>
            <a:xfrm>
              <a:off x="511500" y="4725675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6" y="1"/>
                  </a:moveTo>
                  <a:lnTo>
                    <a:pt x="1" y="3385"/>
                  </a:lnTo>
                  <a:lnTo>
                    <a:pt x="1129" y="4513"/>
                  </a:lnTo>
                  <a:lnTo>
                    <a:pt x="4514" y="1129"/>
                  </a:lnTo>
                  <a:lnTo>
                    <a:pt x="338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4" name="Google Shape;3684;p24"/>
            <p:cNvSpPr/>
            <p:nvPr/>
          </p:nvSpPr>
          <p:spPr>
            <a:xfrm>
              <a:off x="417500" y="4618500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0"/>
                  </a:moveTo>
                  <a:lnTo>
                    <a:pt x="0" y="3385"/>
                  </a:lnTo>
                  <a:lnTo>
                    <a:pt x="1128" y="4513"/>
                  </a:lnTo>
                  <a:lnTo>
                    <a:pt x="4513" y="1128"/>
                  </a:lnTo>
                  <a:lnTo>
                    <a:pt x="33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5" name="Google Shape;3685;p24"/>
            <p:cNvSpPr/>
            <p:nvPr/>
          </p:nvSpPr>
          <p:spPr>
            <a:xfrm>
              <a:off x="473900" y="4300700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9" y="1"/>
                  </a:moveTo>
                  <a:lnTo>
                    <a:pt x="1" y="1129"/>
                  </a:lnTo>
                  <a:lnTo>
                    <a:pt x="3385" y="4514"/>
                  </a:lnTo>
                  <a:lnTo>
                    <a:pt x="4514" y="3386"/>
                  </a:lnTo>
                  <a:lnTo>
                    <a:pt x="11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6" name="Google Shape;3686;p24"/>
            <p:cNvSpPr/>
            <p:nvPr/>
          </p:nvSpPr>
          <p:spPr>
            <a:xfrm>
              <a:off x="321600" y="2425975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8" y="0"/>
                  </a:moveTo>
                  <a:lnTo>
                    <a:pt x="0" y="1128"/>
                  </a:lnTo>
                  <a:lnTo>
                    <a:pt x="3385" y="4513"/>
                  </a:lnTo>
                  <a:lnTo>
                    <a:pt x="4513" y="3385"/>
                  </a:lnTo>
                  <a:lnTo>
                    <a:pt x="112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7" name="Google Shape;3687;p24"/>
            <p:cNvSpPr/>
            <p:nvPr/>
          </p:nvSpPr>
          <p:spPr>
            <a:xfrm>
              <a:off x="56450" y="2452300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6" y="0"/>
                  </a:moveTo>
                  <a:lnTo>
                    <a:pt x="1" y="3385"/>
                  </a:lnTo>
                  <a:lnTo>
                    <a:pt x="1129" y="4513"/>
                  </a:lnTo>
                  <a:lnTo>
                    <a:pt x="4514" y="1128"/>
                  </a:lnTo>
                  <a:lnTo>
                    <a:pt x="33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8" name="Google Shape;3688;p24"/>
            <p:cNvSpPr/>
            <p:nvPr/>
          </p:nvSpPr>
          <p:spPr>
            <a:xfrm>
              <a:off x="176800" y="2570750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1"/>
                  </a:moveTo>
                  <a:lnTo>
                    <a:pt x="1" y="3385"/>
                  </a:lnTo>
                  <a:lnTo>
                    <a:pt x="1129" y="4514"/>
                  </a:lnTo>
                  <a:lnTo>
                    <a:pt x="4514" y="1129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9" name="Google Shape;3689;p24"/>
            <p:cNvSpPr/>
            <p:nvPr/>
          </p:nvSpPr>
          <p:spPr>
            <a:xfrm>
              <a:off x="233225" y="2251100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8" y="0"/>
                  </a:moveTo>
                  <a:lnTo>
                    <a:pt x="0" y="1128"/>
                  </a:lnTo>
                  <a:lnTo>
                    <a:pt x="3385" y="4513"/>
                  </a:lnTo>
                  <a:lnTo>
                    <a:pt x="4513" y="3385"/>
                  </a:lnTo>
                  <a:lnTo>
                    <a:pt x="112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0" name="Google Shape;3690;p24"/>
            <p:cNvSpPr/>
            <p:nvPr/>
          </p:nvSpPr>
          <p:spPr>
            <a:xfrm>
              <a:off x="80900" y="2014150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9" y="1"/>
                  </a:moveTo>
                  <a:lnTo>
                    <a:pt x="1" y="1129"/>
                  </a:lnTo>
                  <a:lnTo>
                    <a:pt x="3385" y="4514"/>
                  </a:lnTo>
                  <a:lnTo>
                    <a:pt x="4514" y="3386"/>
                  </a:lnTo>
                  <a:lnTo>
                    <a:pt x="11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1" name="Google Shape;3691;p24"/>
            <p:cNvSpPr/>
            <p:nvPr/>
          </p:nvSpPr>
          <p:spPr>
            <a:xfrm>
              <a:off x="293400" y="2042375"/>
              <a:ext cx="114725" cy="112850"/>
            </a:xfrm>
            <a:custGeom>
              <a:avLst/>
              <a:gdLst/>
              <a:ahLst/>
              <a:cxnLst/>
              <a:rect l="l" t="t" r="r" b="b"/>
              <a:pathLst>
                <a:path w="4589" h="4514" extrusionOk="0">
                  <a:moveTo>
                    <a:pt x="3385" y="0"/>
                  </a:moveTo>
                  <a:lnTo>
                    <a:pt x="0" y="3385"/>
                  </a:lnTo>
                  <a:lnTo>
                    <a:pt x="1128" y="4513"/>
                  </a:lnTo>
                  <a:lnTo>
                    <a:pt x="4588" y="1128"/>
                  </a:lnTo>
                  <a:lnTo>
                    <a:pt x="33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2" name="Google Shape;3692;p24"/>
            <p:cNvSpPr/>
            <p:nvPr/>
          </p:nvSpPr>
          <p:spPr>
            <a:xfrm>
              <a:off x="417500" y="2160825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1"/>
                  </a:moveTo>
                  <a:lnTo>
                    <a:pt x="0" y="3385"/>
                  </a:lnTo>
                  <a:lnTo>
                    <a:pt x="1128" y="4514"/>
                  </a:lnTo>
                  <a:lnTo>
                    <a:pt x="4513" y="1129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3" name="Google Shape;3693;p24"/>
            <p:cNvSpPr/>
            <p:nvPr/>
          </p:nvSpPr>
          <p:spPr>
            <a:xfrm>
              <a:off x="33900" y="2269900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0"/>
                  </a:moveTo>
                  <a:lnTo>
                    <a:pt x="0" y="3385"/>
                  </a:lnTo>
                  <a:lnTo>
                    <a:pt x="1129" y="4513"/>
                  </a:lnTo>
                  <a:lnTo>
                    <a:pt x="4513" y="1128"/>
                  </a:lnTo>
                  <a:lnTo>
                    <a:pt x="33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4" name="Google Shape;3694;p24"/>
            <p:cNvSpPr/>
            <p:nvPr/>
          </p:nvSpPr>
          <p:spPr>
            <a:xfrm>
              <a:off x="-62000" y="2160825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1"/>
                  </a:moveTo>
                  <a:lnTo>
                    <a:pt x="0" y="3385"/>
                  </a:lnTo>
                  <a:lnTo>
                    <a:pt x="1129" y="4514"/>
                  </a:lnTo>
                  <a:lnTo>
                    <a:pt x="4513" y="1129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5" name="Google Shape;3695;p24"/>
            <p:cNvSpPr/>
            <p:nvPr/>
          </p:nvSpPr>
          <p:spPr>
            <a:xfrm>
              <a:off x="473900" y="1843050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9" y="0"/>
                  </a:moveTo>
                  <a:lnTo>
                    <a:pt x="1" y="1129"/>
                  </a:lnTo>
                  <a:lnTo>
                    <a:pt x="3385" y="4513"/>
                  </a:lnTo>
                  <a:lnTo>
                    <a:pt x="4514" y="3385"/>
                  </a:lnTo>
                  <a:lnTo>
                    <a:pt x="112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6" name="Google Shape;3696;p24"/>
            <p:cNvSpPr/>
            <p:nvPr/>
          </p:nvSpPr>
          <p:spPr>
            <a:xfrm>
              <a:off x="272700" y="1858100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0"/>
                  </a:moveTo>
                  <a:lnTo>
                    <a:pt x="1" y="3385"/>
                  </a:lnTo>
                  <a:lnTo>
                    <a:pt x="1129" y="4513"/>
                  </a:lnTo>
                  <a:lnTo>
                    <a:pt x="4514" y="1128"/>
                  </a:lnTo>
                  <a:lnTo>
                    <a:pt x="33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7" name="Google Shape;3697;p24"/>
            <p:cNvSpPr/>
            <p:nvPr/>
          </p:nvSpPr>
          <p:spPr>
            <a:xfrm>
              <a:off x="-5600" y="1843050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9" y="0"/>
                  </a:moveTo>
                  <a:lnTo>
                    <a:pt x="1" y="1129"/>
                  </a:lnTo>
                  <a:lnTo>
                    <a:pt x="3386" y="4513"/>
                  </a:lnTo>
                  <a:lnTo>
                    <a:pt x="4514" y="3385"/>
                  </a:lnTo>
                  <a:lnTo>
                    <a:pt x="112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8" name="Google Shape;3698;p24"/>
            <p:cNvSpPr/>
            <p:nvPr/>
          </p:nvSpPr>
          <p:spPr>
            <a:xfrm>
              <a:off x="178675" y="1750900"/>
              <a:ext cx="112850" cy="114725"/>
            </a:xfrm>
            <a:custGeom>
              <a:avLst/>
              <a:gdLst/>
              <a:ahLst/>
              <a:cxnLst/>
              <a:rect l="l" t="t" r="r" b="b"/>
              <a:pathLst>
                <a:path w="4514" h="4589" extrusionOk="0">
                  <a:moveTo>
                    <a:pt x="3386" y="1"/>
                  </a:moveTo>
                  <a:lnTo>
                    <a:pt x="1" y="3461"/>
                  </a:lnTo>
                  <a:lnTo>
                    <a:pt x="1129" y="4589"/>
                  </a:lnTo>
                  <a:lnTo>
                    <a:pt x="4514" y="1129"/>
                  </a:lnTo>
                  <a:lnTo>
                    <a:pt x="338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9" name="Google Shape;3699;p24"/>
            <p:cNvSpPr/>
            <p:nvPr/>
          </p:nvSpPr>
          <p:spPr>
            <a:xfrm>
              <a:off x="321600" y="3243925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8" y="1"/>
                  </a:moveTo>
                  <a:lnTo>
                    <a:pt x="0" y="1129"/>
                  </a:lnTo>
                  <a:lnTo>
                    <a:pt x="3385" y="4514"/>
                  </a:lnTo>
                  <a:lnTo>
                    <a:pt x="4513" y="3386"/>
                  </a:lnTo>
                  <a:lnTo>
                    <a:pt x="11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0" name="Google Shape;3700;p24"/>
            <p:cNvSpPr/>
            <p:nvPr/>
          </p:nvSpPr>
          <p:spPr>
            <a:xfrm>
              <a:off x="54575" y="3270250"/>
              <a:ext cx="112850" cy="114725"/>
            </a:xfrm>
            <a:custGeom>
              <a:avLst/>
              <a:gdLst/>
              <a:ahLst/>
              <a:cxnLst/>
              <a:rect l="l" t="t" r="r" b="b"/>
              <a:pathLst>
                <a:path w="4514" h="4589" extrusionOk="0">
                  <a:moveTo>
                    <a:pt x="3385" y="1"/>
                  </a:moveTo>
                  <a:lnTo>
                    <a:pt x="1" y="3461"/>
                  </a:lnTo>
                  <a:lnTo>
                    <a:pt x="1129" y="4589"/>
                  </a:lnTo>
                  <a:lnTo>
                    <a:pt x="4514" y="1204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1" name="Google Shape;3701;p24"/>
            <p:cNvSpPr/>
            <p:nvPr/>
          </p:nvSpPr>
          <p:spPr>
            <a:xfrm>
              <a:off x="176800" y="3390600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1"/>
                  </a:moveTo>
                  <a:lnTo>
                    <a:pt x="1" y="3385"/>
                  </a:lnTo>
                  <a:lnTo>
                    <a:pt x="1129" y="4514"/>
                  </a:lnTo>
                  <a:lnTo>
                    <a:pt x="4514" y="1129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2" name="Google Shape;3702;p24"/>
            <p:cNvSpPr/>
            <p:nvPr/>
          </p:nvSpPr>
          <p:spPr>
            <a:xfrm>
              <a:off x="235100" y="3070950"/>
              <a:ext cx="112850" cy="112825"/>
            </a:xfrm>
            <a:custGeom>
              <a:avLst/>
              <a:gdLst/>
              <a:ahLst/>
              <a:cxnLst/>
              <a:rect l="l" t="t" r="r" b="b"/>
              <a:pathLst>
                <a:path w="4514" h="4513" extrusionOk="0">
                  <a:moveTo>
                    <a:pt x="1129" y="0"/>
                  </a:moveTo>
                  <a:lnTo>
                    <a:pt x="0" y="1128"/>
                  </a:lnTo>
                  <a:lnTo>
                    <a:pt x="3385" y="4513"/>
                  </a:lnTo>
                  <a:lnTo>
                    <a:pt x="4513" y="3385"/>
                  </a:lnTo>
                  <a:lnTo>
                    <a:pt x="112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3" name="Google Shape;3703;p24"/>
            <p:cNvSpPr/>
            <p:nvPr/>
          </p:nvSpPr>
          <p:spPr>
            <a:xfrm>
              <a:off x="80900" y="2834000"/>
              <a:ext cx="114725" cy="114725"/>
            </a:xfrm>
            <a:custGeom>
              <a:avLst/>
              <a:gdLst/>
              <a:ahLst/>
              <a:cxnLst/>
              <a:rect l="l" t="t" r="r" b="b"/>
              <a:pathLst>
                <a:path w="4589" h="4589" extrusionOk="0">
                  <a:moveTo>
                    <a:pt x="1129" y="1"/>
                  </a:moveTo>
                  <a:lnTo>
                    <a:pt x="1" y="1204"/>
                  </a:lnTo>
                  <a:lnTo>
                    <a:pt x="3461" y="4589"/>
                  </a:lnTo>
                  <a:lnTo>
                    <a:pt x="4589" y="3461"/>
                  </a:lnTo>
                  <a:lnTo>
                    <a:pt x="11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4" name="Google Shape;3704;p24"/>
            <p:cNvSpPr/>
            <p:nvPr/>
          </p:nvSpPr>
          <p:spPr>
            <a:xfrm>
              <a:off x="295275" y="2862225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0"/>
                  </a:moveTo>
                  <a:lnTo>
                    <a:pt x="0" y="3385"/>
                  </a:lnTo>
                  <a:lnTo>
                    <a:pt x="1128" y="4513"/>
                  </a:lnTo>
                  <a:lnTo>
                    <a:pt x="4513" y="1128"/>
                  </a:lnTo>
                  <a:lnTo>
                    <a:pt x="33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5" name="Google Shape;3705;p24"/>
            <p:cNvSpPr/>
            <p:nvPr/>
          </p:nvSpPr>
          <p:spPr>
            <a:xfrm>
              <a:off x="415625" y="2978800"/>
              <a:ext cx="112825" cy="112850"/>
            </a:xfrm>
            <a:custGeom>
              <a:avLst/>
              <a:gdLst/>
              <a:ahLst/>
              <a:cxnLst/>
              <a:rect l="l" t="t" r="r" b="b"/>
              <a:pathLst>
                <a:path w="4513" h="4514" extrusionOk="0">
                  <a:moveTo>
                    <a:pt x="3385" y="0"/>
                  </a:moveTo>
                  <a:lnTo>
                    <a:pt x="0" y="3385"/>
                  </a:lnTo>
                  <a:lnTo>
                    <a:pt x="1128" y="4513"/>
                  </a:lnTo>
                  <a:lnTo>
                    <a:pt x="4513" y="1129"/>
                  </a:lnTo>
                  <a:lnTo>
                    <a:pt x="33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6" name="Google Shape;3706;p24"/>
            <p:cNvSpPr/>
            <p:nvPr/>
          </p:nvSpPr>
          <p:spPr>
            <a:xfrm>
              <a:off x="33900" y="3087850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1"/>
                  </a:moveTo>
                  <a:lnTo>
                    <a:pt x="0" y="3386"/>
                  </a:lnTo>
                  <a:lnTo>
                    <a:pt x="1129" y="4514"/>
                  </a:lnTo>
                  <a:lnTo>
                    <a:pt x="4513" y="1129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7" name="Google Shape;3707;p24"/>
            <p:cNvSpPr/>
            <p:nvPr/>
          </p:nvSpPr>
          <p:spPr>
            <a:xfrm>
              <a:off x="-63875" y="2978800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0"/>
                  </a:moveTo>
                  <a:lnTo>
                    <a:pt x="0" y="3385"/>
                  </a:lnTo>
                  <a:lnTo>
                    <a:pt x="1128" y="4513"/>
                  </a:lnTo>
                  <a:lnTo>
                    <a:pt x="4513" y="1129"/>
                  </a:lnTo>
                  <a:lnTo>
                    <a:pt x="33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8" name="Google Shape;3708;p24"/>
            <p:cNvSpPr/>
            <p:nvPr/>
          </p:nvSpPr>
          <p:spPr>
            <a:xfrm>
              <a:off x="473900" y="2662900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9" y="0"/>
                  </a:moveTo>
                  <a:lnTo>
                    <a:pt x="1" y="1128"/>
                  </a:lnTo>
                  <a:lnTo>
                    <a:pt x="3385" y="4513"/>
                  </a:lnTo>
                  <a:lnTo>
                    <a:pt x="4514" y="3385"/>
                  </a:lnTo>
                  <a:lnTo>
                    <a:pt x="112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9" name="Google Shape;3709;p24"/>
            <p:cNvSpPr/>
            <p:nvPr/>
          </p:nvSpPr>
          <p:spPr>
            <a:xfrm>
              <a:off x="272700" y="2677925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1"/>
                  </a:moveTo>
                  <a:lnTo>
                    <a:pt x="1" y="3386"/>
                  </a:lnTo>
                  <a:lnTo>
                    <a:pt x="1129" y="4514"/>
                  </a:lnTo>
                  <a:lnTo>
                    <a:pt x="4514" y="1129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0" name="Google Shape;3710;p24"/>
            <p:cNvSpPr/>
            <p:nvPr/>
          </p:nvSpPr>
          <p:spPr>
            <a:xfrm>
              <a:off x="-5600" y="2662900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9" y="0"/>
                  </a:moveTo>
                  <a:lnTo>
                    <a:pt x="1" y="1128"/>
                  </a:lnTo>
                  <a:lnTo>
                    <a:pt x="3386" y="4513"/>
                  </a:lnTo>
                  <a:lnTo>
                    <a:pt x="4514" y="3385"/>
                  </a:lnTo>
                  <a:lnTo>
                    <a:pt x="112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1" name="Google Shape;3711;p24"/>
            <p:cNvSpPr/>
            <p:nvPr/>
          </p:nvSpPr>
          <p:spPr>
            <a:xfrm>
              <a:off x="176800" y="2570750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1"/>
                  </a:moveTo>
                  <a:lnTo>
                    <a:pt x="1" y="3385"/>
                  </a:lnTo>
                  <a:lnTo>
                    <a:pt x="1129" y="4514"/>
                  </a:lnTo>
                  <a:lnTo>
                    <a:pt x="4514" y="1129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2" name="Google Shape;3712;p24"/>
            <p:cNvSpPr/>
            <p:nvPr/>
          </p:nvSpPr>
          <p:spPr>
            <a:xfrm>
              <a:off x="321600" y="4063775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8" y="1"/>
                  </a:moveTo>
                  <a:lnTo>
                    <a:pt x="0" y="1129"/>
                  </a:lnTo>
                  <a:lnTo>
                    <a:pt x="3385" y="4514"/>
                  </a:lnTo>
                  <a:lnTo>
                    <a:pt x="4513" y="3385"/>
                  </a:lnTo>
                  <a:lnTo>
                    <a:pt x="11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3" name="Google Shape;3713;p24"/>
            <p:cNvSpPr/>
            <p:nvPr/>
          </p:nvSpPr>
          <p:spPr>
            <a:xfrm>
              <a:off x="54575" y="4091975"/>
              <a:ext cx="114725" cy="112850"/>
            </a:xfrm>
            <a:custGeom>
              <a:avLst/>
              <a:gdLst/>
              <a:ahLst/>
              <a:cxnLst/>
              <a:rect l="l" t="t" r="r" b="b"/>
              <a:pathLst>
                <a:path w="4589" h="4514" extrusionOk="0">
                  <a:moveTo>
                    <a:pt x="3461" y="1"/>
                  </a:moveTo>
                  <a:lnTo>
                    <a:pt x="1" y="3386"/>
                  </a:lnTo>
                  <a:lnTo>
                    <a:pt x="1129" y="4514"/>
                  </a:lnTo>
                  <a:lnTo>
                    <a:pt x="4589" y="1129"/>
                  </a:lnTo>
                  <a:lnTo>
                    <a:pt x="346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4" name="Google Shape;3714;p24"/>
            <p:cNvSpPr/>
            <p:nvPr/>
          </p:nvSpPr>
          <p:spPr>
            <a:xfrm>
              <a:off x="176800" y="4208575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0"/>
                  </a:moveTo>
                  <a:lnTo>
                    <a:pt x="1" y="3385"/>
                  </a:lnTo>
                  <a:lnTo>
                    <a:pt x="1129" y="4513"/>
                  </a:lnTo>
                  <a:lnTo>
                    <a:pt x="4514" y="1129"/>
                  </a:lnTo>
                  <a:lnTo>
                    <a:pt x="33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5" name="Google Shape;3715;p24"/>
            <p:cNvSpPr/>
            <p:nvPr/>
          </p:nvSpPr>
          <p:spPr>
            <a:xfrm>
              <a:off x="235100" y="3890775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9" y="1"/>
                  </a:moveTo>
                  <a:lnTo>
                    <a:pt x="0" y="1129"/>
                  </a:lnTo>
                  <a:lnTo>
                    <a:pt x="3385" y="4514"/>
                  </a:lnTo>
                  <a:lnTo>
                    <a:pt x="4513" y="3386"/>
                  </a:lnTo>
                  <a:lnTo>
                    <a:pt x="11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6" name="Google Shape;3716;p24"/>
            <p:cNvSpPr/>
            <p:nvPr/>
          </p:nvSpPr>
          <p:spPr>
            <a:xfrm>
              <a:off x="82775" y="3655725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9" y="1"/>
                  </a:moveTo>
                  <a:lnTo>
                    <a:pt x="1" y="1129"/>
                  </a:lnTo>
                  <a:lnTo>
                    <a:pt x="3386" y="4514"/>
                  </a:lnTo>
                  <a:lnTo>
                    <a:pt x="4514" y="3386"/>
                  </a:lnTo>
                  <a:lnTo>
                    <a:pt x="11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7" name="Google Shape;3717;p24"/>
            <p:cNvSpPr/>
            <p:nvPr/>
          </p:nvSpPr>
          <p:spPr>
            <a:xfrm>
              <a:off x="293400" y="3680175"/>
              <a:ext cx="112825" cy="112850"/>
            </a:xfrm>
            <a:custGeom>
              <a:avLst/>
              <a:gdLst/>
              <a:ahLst/>
              <a:cxnLst/>
              <a:rect l="l" t="t" r="r" b="b"/>
              <a:pathLst>
                <a:path w="4513" h="4514" extrusionOk="0">
                  <a:moveTo>
                    <a:pt x="3385" y="1"/>
                  </a:moveTo>
                  <a:lnTo>
                    <a:pt x="0" y="3385"/>
                  </a:lnTo>
                  <a:lnTo>
                    <a:pt x="1128" y="4514"/>
                  </a:lnTo>
                  <a:lnTo>
                    <a:pt x="4513" y="1129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8" name="Google Shape;3718;p24"/>
            <p:cNvSpPr/>
            <p:nvPr/>
          </p:nvSpPr>
          <p:spPr>
            <a:xfrm>
              <a:off x="417500" y="3798650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0"/>
                  </a:moveTo>
                  <a:lnTo>
                    <a:pt x="0" y="3385"/>
                  </a:lnTo>
                  <a:lnTo>
                    <a:pt x="1128" y="4513"/>
                  </a:lnTo>
                  <a:lnTo>
                    <a:pt x="4513" y="1129"/>
                  </a:lnTo>
                  <a:lnTo>
                    <a:pt x="33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9" name="Google Shape;3719;p24"/>
            <p:cNvSpPr/>
            <p:nvPr/>
          </p:nvSpPr>
          <p:spPr>
            <a:xfrm>
              <a:off x="33900" y="3907700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1"/>
                  </a:moveTo>
                  <a:lnTo>
                    <a:pt x="0" y="3386"/>
                  </a:lnTo>
                  <a:lnTo>
                    <a:pt x="1129" y="4514"/>
                  </a:lnTo>
                  <a:lnTo>
                    <a:pt x="4513" y="1129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0" name="Google Shape;3720;p24"/>
            <p:cNvSpPr/>
            <p:nvPr/>
          </p:nvSpPr>
          <p:spPr>
            <a:xfrm>
              <a:off x="-62000" y="3798650"/>
              <a:ext cx="112850" cy="114725"/>
            </a:xfrm>
            <a:custGeom>
              <a:avLst/>
              <a:gdLst/>
              <a:ahLst/>
              <a:cxnLst/>
              <a:rect l="l" t="t" r="r" b="b"/>
              <a:pathLst>
                <a:path w="4514" h="4589" extrusionOk="0">
                  <a:moveTo>
                    <a:pt x="3385" y="0"/>
                  </a:moveTo>
                  <a:lnTo>
                    <a:pt x="0" y="3385"/>
                  </a:lnTo>
                  <a:lnTo>
                    <a:pt x="1129" y="4588"/>
                  </a:lnTo>
                  <a:lnTo>
                    <a:pt x="4513" y="1129"/>
                  </a:lnTo>
                  <a:lnTo>
                    <a:pt x="33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1" name="Google Shape;3721;p24"/>
            <p:cNvSpPr/>
            <p:nvPr/>
          </p:nvSpPr>
          <p:spPr>
            <a:xfrm>
              <a:off x="473900" y="3480850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9" y="1"/>
                  </a:moveTo>
                  <a:lnTo>
                    <a:pt x="1" y="1129"/>
                  </a:lnTo>
                  <a:lnTo>
                    <a:pt x="3385" y="4514"/>
                  </a:lnTo>
                  <a:lnTo>
                    <a:pt x="4514" y="3386"/>
                  </a:lnTo>
                  <a:lnTo>
                    <a:pt x="11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2" name="Google Shape;3722;p24"/>
            <p:cNvSpPr/>
            <p:nvPr/>
          </p:nvSpPr>
          <p:spPr>
            <a:xfrm>
              <a:off x="274575" y="3497775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6" y="1"/>
                  </a:moveTo>
                  <a:lnTo>
                    <a:pt x="1" y="3386"/>
                  </a:lnTo>
                  <a:lnTo>
                    <a:pt x="1129" y="4514"/>
                  </a:lnTo>
                  <a:lnTo>
                    <a:pt x="4514" y="1129"/>
                  </a:lnTo>
                  <a:lnTo>
                    <a:pt x="338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3" name="Google Shape;3723;p24"/>
            <p:cNvSpPr/>
            <p:nvPr/>
          </p:nvSpPr>
          <p:spPr>
            <a:xfrm>
              <a:off x="-5600" y="3480850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9" y="1"/>
                  </a:moveTo>
                  <a:lnTo>
                    <a:pt x="1" y="1129"/>
                  </a:lnTo>
                  <a:lnTo>
                    <a:pt x="3386" y="4514"/>
                  </a:lnTo>
                  <a:lnTo>
                    <a:pt x="4514" y="3386"/>
                  </a:lnTo>
                  <a:lnTo>
                    <a:pt x="11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4" name="Google Shape;3724;p24"/>
            <p:cNvSpPr/>
            <p:nvPr/>
          </p:nvSpPr>
          <p:spPr>
            <a:xfrm>
              <a:off x="176800" y="3390600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1"/>
                  </a:moveTo>
                  <a:lnTo>
                    <a:pt x="1" y="3385"/>
                  </a:lnTo>
                  <a:lnTo>
                    <a:pt x="1129" y="4514"/>
                  </a:lnTo>
                  <a:lnTo>
                    <a:pt x="4514" y="1129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5" name="Google Shape;3725;p24"/>
            <p:cNvSpPr/>
            <p:nvPr/>
          </p:nvSpPr>
          <p:spPr>
            <a:xfrm>
              <a:off x="321600" y="4881750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8" y="0"/>
                  </a:moveTo>
                  <a:lnTo>
                    <a:pt x="0" y="1129"/>
                  </a:lnTo>
                  <a:lnTo>
                    <a:pt x="3385" y="4513"/>
                  </a:lnTo>
                  <a:lnTo>
                    <a:pt x="4513" y="3385"/>
                  </a:lnTo>
                  <a:lnTo>
                    <a:pt x="112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6" name="Google Shape;3726;p24"/>
            <p:cNvSpPr/>
            <p:nvPr/>
          </p:nvSpPr>
          <p:spPr>
            <a:xfrm>
              <a:off x="54575" y="4909950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1"/>
                  </a:moveTo>
                  <a:lnTo>
                    <a:pt x="1" y="3385"/>
                  </a:lnTo>
                  <a:lnTo>
                    <a:pt x="1129" y="4514"/>
                  </a:lnTo>
                  <a:lnTo>
                    <a:pt x="4514" y="1129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7" name="Google Shape;3727;p24"/>
            <p:cNvSpPr/>
            <p:nvPr/>
          </p:nvSpPr>
          <p:spPr>
            <a:xfrm>
              <a:off x="176800" y="5028425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0"/>
                  </a:moveTo>
                  <a:lnTo>
                    <a:pt x="1" y="3385"/>
                  </a:lnTo>
                  <a:lnTo>
                    <a:pt x="1129" y="4513"/>
                  </a:lnTo>
                  <a:lnTo>
                    <a:pt x="4514" y="1128"/>
                  </a:lnTo>
                  <a:lnTo>
                    <a:pt x="33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8" name="Google Shape;3728;p24"/>
            <p:cNvSpPr/>
            <p:nvPr/>
          </p:nvSpPr>
          <p:spPr>
            <a:xfrm>
              <a:off x="233225" y="4710625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8" y="1"/>
                  </a:moveTo>
                  <a:lnTo>
                    <a:pt x="0" y="1129"/>
                  </a:lnTo>
                  <a:lnTo>
                    <a:pt x="3385" y="4514"/>
                  </a:lnTo>
                  <a:lnTo>
                    <a:pt x="4513" y="3385"/>
                  </a:lnTo>
                  <a:lnTo>
                    <a:pt x="11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9" name="Google Shape;3729;p24"/>
            <p:cNvSpPr/>
            <p:nvPr/>
          </p:nvSpPr>
          <p:spPr>
            <a:xfrm>
              <a:off x="80900" y="4473700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9" y="1"/>
                  </a:moveTo>
                  <a:lnTo>
                    <a:pt x="1" y="1129"/>
                  </a:lnTo>
                  <a:lnTo>
                    <a:pt x="3385" y="4514"/>
                  </a:lnTo>
                  <a:lnTo>
                    <a:pt x="4514" y="3385"/>
                  </a:lnTo>
                  <a:lnTo>
                    <a:pt x="11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0" name="Google Shape;3730;p24"/>
            <p:cNvSpPr/>
            <p:nvPr/>
          </p:nvSpPr>
          <p:spPr>
            <a:xfrm>
              <a:off x="295275" y="4500025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1"/>
                  </a:moveTo>
                  <a:lnTo>
                    <a:pt x="0" y="3385"/>
                  </a:lnTo>
                  <a:lnTo>
                    <a:pt x="1128" y="4514"/>
                  </a:lnTo>
                  <a:lnTo>
                    <a:pt x="4513" y="1129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1" name="Google Shape;3731;p24"/>
            <p:cNvSpPr/>
            <p:nvPr/>
          </p:nvSpPr>
          <p:spPr>
            <a:xfrm>
              <a:off x="417500" y="4618500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0"/>
                  </a:moveTo>
                  <a:lnTo>
                    <a:pt x="0" y="3385"/>
                  </a:lnTo>
                  <a:lnTo>
                    <a:pt x="1128" y="4513"/>
                  </a:lnTo>
                  <a:lnTo>
                    <a:pt x="4513" y="1128"/>
                  </a:lnTo>
                  <a:lnTo>
                    <a:pt x="33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2" name="Google Shape;3732;p24"/>
            <p:cNvSpPr/>
            <p:nvPr/>
          </p:nvSpPr>
          <p:spPr>
            <a:xfrm>
              <a:off x="32025" y="4725675"/>
              <a:ext cx="114725" cy="112850"/>
            </a:xfrm>
            <a:custGeom>
              <a:avLst/>
              <a:gdLst/>
              <a:ahLst/>
              <a:cxnLst/>
              <a:rect l="l" t="t" r="r" b="b"/>
              <a:pathLst>
                <a:path w="4589" h="4514" extrusionOk="0">
                  <a:moveTo>
                    <a:pt x="3460" y="1"/>
                  </a:moveTo>
                  <a:lnTo>
                    <a:pt x="0" y="3385"/>
                  </a:lnTo>
                  <a:lnTo>
                    <a:pt x="1128" y="4513"/>
                  </a:lnTo>
                  <a:lnTo>
                    <a:pt x="4588" y="1129"/>
                  </a:lnTo>
                  <a:lnTo>
                    <a:pt x="346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3" name="Google Shape;3733;p24"/>
            <p:cNvSpPr/>
            <p:nvPr/>
          </p:nvSpPr>
          <p:spPr>
            <a:xfrm>
              <a:off x="-62000" y="4618500"/>
              <a:ext cx="112850" cy="114725"/>
            </a:xfrm>
            <a:custGeom>
              <a:avLst/>
              <a:gdLst/>
              <a:ahLst/>
              <a:cxnLst/>
              <a:rect l="l" t="t" r="r" b="b"/>
              <a:pathLst>
                <a:path w="4514" h="4589" extrusionOk="0">
                  <a:moveTo>
                    <a:pt x="3385" y="0"/>
                  </a:moveTo>
                  <a:lnTo>
                    <a:pt x="0" y="3460"/>
                  </a:lnTo>
                  <a:lnTo>
                    <a:pt x="1129" y="4588"/>
                  </a:lnTo>
                  <a:lnTo>
                    <a:pt x="4513" y="1204"/>
                  </a:lnTo>
                  <a:lnTo>
                    <a:pt x="33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4" name="Google Shape;3734;p24"/>
            <p:cNvSpPr/>
            <p:nvPr/>
          </p:nvSpPr>
          <p:spPr>
            <a:xfrm>
              <a:off x="473900" y="4300700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9" y="1"/>
                  </a:moveTo>
                  <a:lnTo>
                    <a:pt x="1" y="1129"/>
                  </a:lnTo>
                  <a:lnTo>
                    <a:pt x="3385" y="4514"/>
                  </a:lnTo>
                  <a:lnTo>
                    <a:pt x="4514" y="3386"/>
                  </a:lnTo>
                  <a:lnTo>
                    <a:pt x="11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5" name="Google Shape;3735;p24"/>
            <p:cNvSpPr/>
            <p:nvPr/>
          </p:nvSpPr>
          <p:spPr>
            <a:xfrm>
              <a:off x="272700" y="4315750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1"/>
                  </a:moveTo>
                  <a:lnTo>
                    <a:pt x="1" y="3385"/>
                  </a:lnTo>
                  <a:lnTo>
                    <a:pt x="1129" y="4513"/>
                  </a:lnTo>
                  <a:lnTo>
                    <a:pt x="4514" y="1129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6" name="Google Shape;3736;p24"/>
            <p:cNvSpPr/>
            <p:nvPr/>
          </p:nvSpPr>
          <p:spPr>
            <a:xfrm>
              <a:off x="-5600" y="4300700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9" y="1"/>
                  </a:moveTo>
                  <a:lnTo>
                    <a:pt x="1" y="1129"/>
                  </a:lnTo>
                  <a:lnTo>
                    <a:pt x="3386" y="4514"/>
                  </a:lnTo>
                  <a:lnTo>
                    <a:pt x="4514" y="3386"/>
                  </a:lnTo>
                  <a:lnTo>
                    <a:pt x="11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7" name="Google Shape;3737;p24"/>
            <p:cNvSpPr/>
            <p:nvPr/>
          </p:nvSpPr>
          <p:spPr>
            <a:xfrm>
              <a:off x="176800" y="4208575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0"/>
                  </a:moveTo>
                  <a:lnTo>
                    <a:pt x="1" y="3385"/>
                  </a:lnTo>
                  <a:lnTo>
                    <a:pt x="1129" y="4513"/>
                  </a:lnTo>
                  <a:lnTo>
                    <a:pt x="4514" y="1129"/>
                  </a:lnTo>
                  <a:lnTo>
                    <a:pt x="33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8" name="Google Shape;3738;p24"/>
            <p:cNvSpPr/>
            <p:nvPr/>
          </p:nvSpPr>
          <p:spPr>
            <a:xfrm>
              <a:off x="176800" y="5028425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0"/>
                  </a:moveTo>
                  <a:lnTo>
                    <a:pt x="1" y="3385"/>
                  </a:lnTo>
                  <a:lnTo>
                    <a:pt x="1129" y="4513"/>
                  </a:lnTo>
                  <a:lnTo>
                    <a:pt x="4514" y="1128"/>
                  </a:lnTo>
                  <a:lnTo>
                    <a:pt x="33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39" name="Google Shape;3739;p24"/>
          <p:cNvSpPr/>
          <p:nvPr/>
        </p:nvSpPr>
        <p:spPr>
          <a:xfrm>
            <a:off x="8430775" y="426000"/>
            <a:ext cx="713400" cy="2955300"/>
          </a:xfrm>
          <a:prstGeom prst="rect">
            <a:avLst/>
          </a:prstGeom>
          <a:solidFill>
            <a:schemeClr val="accen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0" name="Google Shape;3740;p24"/>
          <p:cNvSpPr/>
          <p:nvPr/>
        </p:nvSpPr>
        <p:spPr>
          <a:xfrm>
            <a:off x="7103725" y="0"/>
            <a:ext cx="2040300" cy="426000"/>
          </a:xfrm>
          <a:prstGeom prst="rect">
            <a:avLst/>
          </a:prstGeom>
          <a:solidFill>
            <a:schemeClr val="dk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1" name="Google Shape;3741;p24"/>
          <p:cNvSpPr/>
          <p:nvPr/>
        </p:nvSpPr>
        <p:spPr>
          <a:xfrm>
            <a:off x="8430775" y="3366600"/>
            <a:ext cx="713400" cy="1776900"/>
          </a:xfrm>
          <a:prstGeom prst="rect">
            <a:avLst/>
          </a:prstGeom>
          <a:solidFill>
            <a:schemeClr val="dk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2" name="Google Shape;3742;p24"/>
          <p:cNvSpPr/>
          <p:nvPr/>
        </p:nvSpPr>
        <p:spPr>
          <a:xfrm>
            <a:off x="713275" y="4595325"/>
            <a:ext cx="1391700" cy="5481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3" name="Google Shape;3743;p24"/>
          <p:cNvSpPr/>
          <p:nvPr/>
        </p:nvSpPr>
        <p:spPr>
          <a:xfrm>
            <a:off x="2104975" y="4595325"/>
            <a:ext cx="6325500" cy="548100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4" name="Google Shape;3744;p24"/>
          <p:cNvSpPr/>
          <p:nvPr/>
        </p:nvSpPr>
        <p:spPr>
          <a:xfrm>
            <a:off x="6796425" y="4140925"/>
            <a:ext cx="637500" cy="6375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5" name="Google Shape;3745;p24"/>
          <p:cNvSpPr/>
          <p:nvPr/>
        </p:nvSpPr>
        <p:spPr>
          <a:xfrm>
            <a:off x="2597775" y="4366400"/>
            <a:ext cx="1698000" cy="1698000"/>
          </a:xfrm>
          <a:prstGeom prst="donut">
            <a:avLst>
              <a:gd name="adj" fmla="val 119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6" name="Google Shape;3746;p24"/>
          <p:cNvSpPr txBox="1">
            <a:spLocks noGrp="1"/>
          </p:cNvSpPr>
          <p:nvPr>
            <p:ph type="subTitle" idx="1"/>
          </p:nvPr>
        </p:nvSpPr>
        <p:spPr>
          <a:xfrm>
            <a:off x="2486463" y="1434550"/>
            <a:ext cx="19602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18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9pPr>
          </a:lstStyle>
          <a:p>
            <a:endParaRPr/>
          </a:p>
        </p:txBody>
      </p:sp>
      <p:sp>
        <p:nvSpPr>
          <p:cNvPr id="3747" name="Google Shape;3747;p24"/>
          <p:cNvSpPr txBox="1">
            <a:spLocks noGrp="1"/>
          </p:cNvSpPr>
          <p:nvPr>
            <p:ph type="title" hasCustomPrompt="1"/>
          </p:nvPr>
        </p:nvSpPr>
        <p:spPr>
          <a:xfrm>
            <a:off x="1143461" y="1773294"/>
            <a:ext cx="1017000" cy="53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22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3748" name="Google Shape;3748;p24"/>
          <p:cNvSpPr txBox="1">
            <a:spLocks noGrp="1"/>
          </p:cNvSpPr>
          <p:nvPr>
            <p:ph type="subTitle" idx="2"/>
          </p:nvPr>
        </p:nvSpPr>
        <p:spPr>
          <a:xfrm>
            <a:off x="2486463" y="1826500"/>
            <a:ext cx="1960200" cy="80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49" name="Google Shape;3749;p24"/>
          <p:cNvSpPr txBox="1">
            <a:spLocks noGrp="1"/>
          </p:cNvSpPr>
          <p:nvPr>
            <p:ph type="subTitle" idx="3"/>
          </p:nvPr>
        </p:nvSpPr>
        <p:spPr>
          <a:xfrm>
            <a:off x="2486463" y="3005744"/>
            <a:ext cx="19602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18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9pPr>
          </a:lstStyle>
          <a:p>
            <a:endParaRPr/>
          </a:p>
        </p:txBody>
      </p:sp>
      <p:sp>
        <p:nvSpPr>
          <p:cNvPr id="3750" name="Google Shape;3750;p24"/>
          <p:cNvSpPr txBox="1">
            <a:spLocks noGrp="1"/>
          </p:cNvSpPr>
          <p:nvPr>
            <p:ph type="title" idx="4" hasCustomPrompt="1"/>
          </p:nvPr>
        </p:nvSpPr>
        <p:spPr>
          <a:xfrm>
            <a:off x="1144514" y="3351794"/>
            <a:ext cx="1014900" cy="53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22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3751" name="Google Shape;3751;p24"/>
          <p:cNvSpPr txBox="1">
            <a:spLocks noGrp="1"/>
          </p:cNvSpPr>
          <p:nvPr>
            <p:ph type="subTitle" idx="5"/>
          </p:nvPr>
        </p:nvSpPr>
        <p:spPr>
          <a:xfrm>
            <a:off x="2486463" y="3397694"/>
            <a:ext cx="1960200" cy="80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52" name="Google Shape;3752;p24"/>
          <p:cNvSpPr txBox="1">
            <a:spLocks noGrp="1"/>
          </p:cNvSpPr>
          <p:nvPr>
            <p:ph type="title" idx="6"/>
          </p:nvPr>
        </p:nvSpPr>
        <p:spPr>
          <a:xfrm>
            <a:off x="713250" y="426100"/>
            <a:ext cx="7717500" cy="539400"/>
          </a:xfrm>
          <a:prstGeom prst="rect">
            <a:avLst/>
          </a:prstGeom>
          <a:noFill/>
          <a:effectLst>
            <a:outerShdw dist="47625" dir="2400000" algn="bl" rotWithShape="0">
              <a:srgbClr val="000000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veat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Josefin Slab"/>
              <a:buNone/>
              <a:defRPr sz="3000">
                <a:solidFill>
                  <a:schemeClr val="dk2"/>
                </a:solidFill>
                <a:latin typeface="Josefin Slab"/>
                <a:ea typeface="Josefin Slab"/>
                <a:cs typeface="Josefin Slab"/>
                <a:sym typeface="Josefin Slab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Josefin Slab"/>
              <a:buNone/>
              <a:defRPr sz="3000">
                <a:solidFill>
                  <a:schemeClr val="dk2"/>
                </a:solidFill>
                <a:latin typeface="Josefin Slab"/>
                <a:ea typeface="Josefin Slab"/>
                <a:cs typeface="Josefin Slab"/>
                <a:sym typeface="Josefin Slab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Josefin Slab"/>
              <a:buNone/>
              <a:defRPr sz="3000">
                <a:solidFill>
                  <a:schemeClr val="dk2"/>
                </a:solidFill>
                <a:latin typeface="Josefin Slab"/>
                <a:ea typeface="Josefin Slab"/>
                <a:cs typeface="Josefin Slab"/>
                <a:sym typeface="Josefin Slab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Josefin Slab"/>
              <a:buNone/>
              <a:defRPr sz="3000">
                <a:solidFill>
                  <a:schemeClr val="dk2"/>
                </a:solidFill>
                <a:latin typeface="Josefin Slab"/>
                <a:ea typeface="Josefin Slab"/>
                <a:cs typeface="Josefin Slab"/>
                <a:sym typeface="Josefin Slab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Josefin Slab"/>
              <a:buNone/>
              <a:defRPr sz="3000">
                <a:solidFill>
                  <a:schemeClr val="dk2"/>
                </a:solidFill>
                <a:latin typeface="Josefin Slab"/>
                <a:ea typeface="Josefin Slab"/>
                <a:cs typeface="Josefin Slab"/>
                <a:sym typeface="Josefin Slab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Josefin Slab"/>
              <a:buNone/>
              <a:defRPr sz="3000">
                <a:solidFill>
                  <a:schemeClr val="dk2"/>
                </a:solidFill>
                <a:latin typeface="Josefin Slab"/>
                <a:ea typeface="Josefin Slab"/>
                <a:cs typeface="Josefin Slab"/>
                <a:sym typeface="Josefin Slab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Josefin Slab"/>
              <a:buNone/>
              <a:defRPr sz="3000">
                <a:solidFill>
                  <a:schemeClr val="dk2"/>
                </a:solidFill>
                <a:latin typeface="Josefin Slab"/>
                <a:ea typeface="Josefin Slab"/>
                <a:cs typeface="Josefin Slab"/>
                <a:sym typeface="Josefin Slab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Josefin Slab"/>
              <a:buNone/>
              <a:defRPr sz="3000">
                <a:solidFill>
                  <a:schemeClr val="dk2"/>
                </a:solidFill>
                <a:latin typeface="Josefin Slab"/>
                <a:ea typeface="Josefin Slab"/>
                <a:cs typeface="Josefin Slab"/>
                <a:sym typeface="Josefin Slab"/>
              </a:defRPr>
            </a:lvl9pPr>
          </a:lstStyle>
          <a:p>
            <a:endParaRPr/>
          </a:p>
        </p:txBody>
      </p:sp>
      <p:sp>
        <p:nvSpPr>
          <p:cNvPr id="3753" name="Google Shape;3753;p24"/>
          <p:cNvSpPr txBox="1">
            <a:spLocks noGrp="1"/>
          </p:cNvSpPr>
          <p:nvPr>
            <p:ph type="subTitle" idx="7"/>
          </p:nvPr>
        </p:nvSpPr>
        <p:spPr>
          <a:xfrm>
            <a:off x="6237288" y="1434550"/>
            <a:ext cx="19602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18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9pPr>
          </a:lstStyle>
          <a:p>
            <a:endParaRPr/>
          </a:p>
        </p:txBody>
      </p:sp>
      <p:sp>
        <p:nvSpPr>
          <p:cNvPr id="3754" name="Google Shape;3754;p24"/>
          <p:cNvSpPr txBox="1">
            <a:spLocks noGrp="1"/>
          </p:cNvSpPr>
          <p:nvPr>
            <p:ph type="title" idx="8" hasCustomPrompt="1"/>
          </p:nvPr>
        </p:nvSpPr>
        <p:spPr>
          <a:xfrm>
            <a:off x="4894286" y="1773294"/>
            <a:ext cx="1017000" cy="53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22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3755" name="Google Shape;3755;p24"/>
          <p:cNvSpPr txBox="1">
            <a:spLocks noGrp="1"/>
          </p:cNvSpPr>
          <p:nvPr>
            <p:ph type="subTitle" idx="9"/>
          </p:nvPr>
        </p:nvSpPr>
        <p:spPr>
          <a:xfrm>
            <a:off x="6237288" y="1826500"/>
            <a:ext cx="1960200" cy="80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56" name="Google Shape;3756;p24"/>
          <p:cNvSpPr txBox="1">
            <a:spLocks noGrp="1"/>
          </p:cNvSpPr>
          <p:nvPr>
            <p:ph type="subTitle" idx="13"/>
          </p:nvPr>
        </p:nvSpPr>
        <p:spPr>
          <a:xfrm>
            <a:off x="6237288" y="3005744"/>
            <a:ext cx="19602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18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9pPr>
          </a:lstStyle>
          <a:p>
            <a:endParaRPr/>
          </a:p>
        </p:txBody>
      </p:sp>
      <p:sp>
        <p:nvSpPr>
          <p:cNvPr id="3757" name="Google Shape;3757;p24"/>
          <p:cNvSpPr txBox="1">
            <a:spLocks noGrp="1"/>
          </p:cNvSpPr>
          <p:nvPr>
            <p:ph type="title" idx="14" hasCustomPrompt="1"/>
          </p:nvPr>
        </p:nvSpPr>
        <p:spPr>
          <a:xfrm>
            <a:off x="4895327" y="3351794"/>
            <a:ext cx="1014900" cy="53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22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3758" name="Google Shape;3758;p24"/>
          <p:cNvSpPr txBox="1">
            <a:spLocks noGrp="1"/>
          </p:cNvSpPr>
          <p:nvPr>
            <p:ph type="subTitle" idx="15"/>
          </p:nvPr>
        </p:nvSpPr>
        <p:spPr>
          <a:xfrm>
            <a:off x="6237288" y="3397694"/>
            <a:ext cx="1960200" cy="80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84106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"/>
          <p:cNvSpPr txBox="1">
            <a:spLocks noGrp="1"/>
          </p:cNvSpPr>
          <p:nvPr>
            <p:ph type="subTitle" idx="1"/>
          </p:nvPr>
        </p:nvSpPr>
        <p:spPr>
          <a:xfrm>
            <a:off x="713250" y="1063600"/>
            <a:ext cx="7717500" cy="353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 sz="11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  <p:sp>
        <p:nvSpPr>
          <p:cNvPr id="109" name="Google Shape;109;p4"/>
          <p:cNvSpPr/>
          <p:nvPr/>
        </p:nvSpPr>
        <p:spPr>
          <a:xfrm>
            <a:off x="713125" y="426000"/>
            <a:ext cx="7717500" cy="6375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4"/>
          <p:cNvSpPr/>
          <p:nvPr/>
        </p:nvSpPr>
        <p:spPr>
          <a:xfrm>
            <a:off x="713125" y="0"/>
            <a:ext cx="8430900" cy="426000"/>
          </a:xfrm>
          <a:prstGeom prst="rect">
            <a:avLst/>
          </a:prstGeom>
          <a:solidFill>
            <a:schemeClr val="accen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4"/>
          <p:cNvSpPr/>
          <p:nvPr/>
        </p:nvSpPr>
        <p:spPr>
          <a:xfrm>
            <a:off x="8430625" y="426000"/>
            <a:ext cx="713400" cy="637500"/>
          </a:xfrm>
          <a:prstGeom prst="rect">
            <a:avLst/>
          </a:prstGeom>
          <a:solidFill>
            <a:schemeClr val="dk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4"/>
          <p:cNvSpPr/>
          <p:nvPr/>
        </p:nvSpPr>
        <p:spPr>
          <a:xfrm>
            <a:off x="8430625" y="1063800"/>
            <a:ext cx="713400" cy="3535500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4"/>
          <p:cNvSpPr/>
          <p:nvPr/>
        </p:nvSpPr>
        <p:spPr>
          <a:xfrm>
            <a:off x="8788350" y="4599425"/>
            <a:ext cx="355500" cy="5394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4"/>
          <p:cNvSpPr/>
          <p:nvPr/>
        </p:nvSpPr>
        <p:spPr>
          <a:xfrm>
            <a:off x="0" y="4599200"/>
            <a:ext cx="8786100" cy="539400"/>
          </a:xfrm>
          <a:prstGeom prst="rect">
            <a:avLst/>
          </a:prstGeom>
          <a:solidFill>
            <a:schemeClr val="dk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4"/>
          <p:cNvSpPr/>
          <p:nvPr/>
        </p:nvSpPr>
        <p:spPr>
          <a:xfrm>
            <a:off x="4950" y="0"/>
            <a:ext cx="713400" cy="851700"/>
          </a:xfrm>
          <a:prstGeom prst="rect">
            <a:avLst/>
          </a:prstGeom>
          <a:solidFill>
            <a:schemeClr val="dk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4"/>
          <p:cNvSpPr/>
          <p:nvPr/>
        </p:nvSpPr>
        <p:spPr>
          <a:xfrm>
            <a:off x="-275" y="851700"/>
            <a:ext cx="713400" cy="1720200"/>
          </a:xfrm>
          <a:prstGeom prst="rect">
            <a:avLst/>
          </a:prstGeom>
          <a:solidFill>
            <a:schemeClr val="accen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4"/>
          <p:cNvSpPr/>
          <p:nvPr/>
        </p:nvSpPr>
        <p:spPr>
          <a:xfrm>
            <a:off x="4950" y="2571900"/>
            <a:ext cx="713400" cy="742800"/>
          </a:xfrm>
          <a:prstGeom prst="rect">
            <a:avLst/>
          </a:prstGeom>
          <a:solidFill>
            <a:schemeClr val="dk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4"/>
          <p:cNvSpPr/>
          <p:nvPr/>
        </p:nvSpPr>
        <p:spPr>
          <a:xfrm>
            <a:off x="-275" y="3314700"/>
            <a:ext cx="713400" cy="12846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119;p4"/>
          <p:cNvGrpSpPr/>
          <p:nvPr/>
        </p:nvGrpSpPr>
        <p:grpSpPr>
          <a:xfrm>
            <a:off x="-22125" y="780975"/>
            <a:ext cx="735250" cy="1861625"/>
            <a:chOff x="-22125" y="780975"/>
            <a:chExt cx="735250" cy="1861625"/>
          </a:xfrm>
        </p:grpSpPr>
        <p:sp>
          <p:nvSpPr>
            <p:cNvPr id="120" name="Google Shape;120;p4"/>
            <p:cNvSpPr/>
            <p:nvPr/>
          </p:nvSpPr>
          <p:spPr>
            <a:xfrm>
              <a:off x="600275" y="1192775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1"/>
                  </a:moveTo>
                  <a:lnTo>
                    <a:pt x="1" y="3386"/>
                  </a:lnTo>
                  <a:lnTo>
                    <a:pt x="1129" y="4514"/>
                  </a:lnTo>
                  <a:lnTo>
                    <a:pt x="4514" y="1129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4"/>
            <p:cNvSpPr/>
            <p:nvPr/>
          </p:nvSpPr>
          <p:spPr>
            <a:xfrm>
              <a:off x="598400" y="2010750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1"/>
                  </a:moveTo>
                  <a:lnTo>
                    <a:pt x="1" y="3385"/>
                  </a:lnTo>
                  <a:lnTo>
                    <a:pt x="1129" y="4514"/>
                  </a:lnTo>
                  <a:lnTo>
                    <a:pt x="4513" y="1129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4"/>
            <p:cNvSpPr/>
            <p:nvPr/>
          </p:nvSpPr>
          <p:spPr>
            <a:xfrm>
              <a:off x="506275" y="1456050"/>
              <a:ext cx="112825" cy="112850"/>
            </a:xfrm>
            <a:custGeom>
              <a:avLst/>
              <a:gdLst/>
              <a:ahLst/>
              <a:cxnLst/>
              <a:rect l="l" t="t" r="r" b="b"/>
              <a:pathLst>
                <a:path w="4513" h="4514" extrusionOk="0">
                  <a:moveTo>
                    <a:pt x="1128" y="0"/>
                  </a:moveTo>
                  <a:lnTo>
                    <a:pt x="0" y="1128"/>
                  </a:lnTo>
                  <a:lnTo>
                    <a:pt x="3385" y="4513"/>
                  </a:lnTo>
                  <a:lnTo>
                    <a:pt x="4513" y="3385"/>
                  </a:lnTo>
                  <a:lnTo>
                    <a:pt x="112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4"/>
            <p:cNvSpPr/>
            <p:nvPr/>
          </p:nvSpPr>
          <p:spPr>
            <a:xfrm>
              <a:off x="241125" y="1482375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0"/>
                  </a:moveTo>
                  <a:lnTo>
                    <a:pt x="1" y="3385"/>
                  </a:lnTo>
                  <a:lnTo>
                    <a:pt x="1129" y="4513"/>
                  </a:lnTo>
                  <a:lnTo>
                    <a:pt x="4514" y="1128"/>
                  </a:lnTo>
                  <a:lnTo>
                    <a:pt x="33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4"/>
            <p:cNvSpPr/>
            <p:nvPr/>
          </p:nvSpPr>
          <p:spPr>
            <a:xfrm>
              <a:off x="361475" y="1600825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1"/>
                  </a:moveTo>
                  <a:lnTo>
                    <a:pt x="1" y="3385"/>
                  </a:lnTo>
                  <a:lnTo>
                    <a:pt x="1129" y="4514"/>
                  </a:lnTo>
                  <a:lnTo>
                    <a:pt x="4513" y="1129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4"/>
            <p:cNvSpPr/>
            <p:nvPr/>
          </p:nvSpPr>
          <p:spPr>
            <a:xfrm>
              <a:off x="417875" y="1281175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9" y="0"/>
                  </a:moveTo>
                  <a:lnTo>
                    <a:pt x="1" y="1128"/>
                  </a:lnTo>
                  <a:lnTo>
                    <a:pt x="3386" y="4513"/>
                  </a:lnTo>
                  <a:lnTo>
                    <a:pt x="4514" y="3385"/>
                  </a:lnTo>
                  <a:lnTo>
                    <a:pt x="112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4"/>
            <p:cNvSpPr/>
            <p:nvPr/>
          </p:nvSpPr>
          <p:spPr>
            <a:xfrm>
              <a:off x="265575" y="1044225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9" y="1"/>
                  </a:moveTo>
                  <a:lnTo>
                    <a:pt x="1" y="1129"/>
                  </a:lnTo>
                  <a:lnTo>
                    <a:pt x="3385" y="4514"/>
                  </a:lnTo>
                  <a:lnTo>
                    <a:pt x="4513" y="3386"/>
                  </a:lnTo>
                  <a:lnTo>
                    <a:pt x="11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4"/>
            <p:cNvSpPr/>
            <p:nvPr/>
          </p:nvSpPr>
          <p:spPr>
            <a:xfrm>
              <a:off x="478050" y="1072450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6" y="0"/>
                  </a:moveTo>
                  <a:lnTo>
                    <a:pt x="1" y="3385"/>
                  </a:lnTo>
                  <a:lnTo>
                    <a:pt x="1129" y="4513"/>
                  </a:lnTo>
                  <a:lnTo>
                    <a:pt x="4514" y="1128"/>
                  </a:lnTo>
                  <a:lnTo>
                    <a:pt x="33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4"/>
            <p:cNvSpPr/>
            <p:nvPr/>
          </p:nvSpPr>
          <p:spPr>
            <a:xfrm>
              <a:off x="600275" y="1192775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1"/>
                  </a:moveTo>
                  <a:lnTo>
                    <a:pt x="1" y="3386"/>
                  </a:lnTo>
                  <a:lnTo>
                    <a:pt x="1129" y="4514"/>
                  </a:lnTo>
                  <a:lnTo>
                    <a:pt x="4514" y="1129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4"/>
            <p:cNvSpPr/>
            <p:nvPr/>
          </p:nvSpPr>
          <p:spPr>
            <a:xfrm>
              <a:off x="218575" y="1298100"/>
              <a:ext cx="112850" cy="114725"/>
            </a:xfrm>
            <a:custGeom>
              <a:avLst/>
              <a:gdLst/>
              <a:ahLst/>
              <a:cxnLst/>
              <a:rect l="l" t="t" r="r" b="b"/>
              <a:pathLst>
                <a:path w="4514" h="4589" extrusionOk="0">
                  <a:moveTo>
                    <a:pt x="3385" y="0"/>
                  </a:moveTo>
                  <a:lnTo>
                    <a:pt x="0" y="3460"/>
                  </a:lnTo>
                  <a:lnTo>
                    <a:pt x="1128" y="4588"/>
                  </a:lnTo>
                  <a:lnTo>
                    <a:pt x="4513" y="1128"/>
                  </a:lnTo>
                  <a:lnTo>
                    <a:pt x="33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4"/>
            <p:cNvSpPr/>
            <p:nvPr/>
          </p:nvSpPr>
          <p:spPr>
            <a:xfrm>
              <a:off x="122675" y="1190900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1"/>
                  </a:moveTo>
                  <a:lnTo>
                    <a:pt x="0" y="3385"/>
                  </a:lnTo>
                  <a:lnTo>
                    <a:pt x="1128" y="4514"/>
                  </a:lnTo>
                  <a:lnTo>
                    <a:pt x="4513" y="1129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4"/>
            <p:cNvSpPr/>
            <p:nvPr/>
          </p:nvSpPr>
          <p:spPr>
            <a:xfrm>
              <a:off x="455500" y="890050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0"/>
                  </a:moveTo>
                  <a:lnTo>
                    <a:pt x="0" y="3385"/>
                  </a:lnTo>
                  <a:lnTo>
                    <a:pt x="1128" y="4513"/>
                  </a:lnTo>
                  <a:lnTo>
                    <a:pt x="4513" y="1129"/>
                  </a:lnTo>
                  <a:lnTo>
                    <a:pt x="33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4"/>
            <p:cNvSpPr/>
            <p:nvPr/>
          </p:nvSpPr>
          <p:spPr>
            <a:xfrm>
              <a:off x="179075" y="873125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9" y="0"/>
                  </a:moveTo>
                  <a:lnTo>
                    <a:pt x="1" y="1129"/>
                  </a:lnTo>
                  <a:lnTo>
                    <a:pt x="3385" y="4513"/>
                  </a:lnTo>
                  <a:lnTo>
                    <a:pt x="4514" y="3385"/>
                  </a:lnTo>
                  <a:lnTo>
                    <a:pt x="112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4"/>
            <p:cNvSpPr/>
            <p:nvPr/>
          </p:nvSpPr>
          <p:spPr>
            <a:xfrm>
              <a:off x="361475" y="780975"/>
              <a:ext cx="114725" cy="112850"/>
            </a:xfrm>
            <a:custGeom>
              <a:avLst/>
              <a:gdLst/>
              <a:ahLst/>
              <a:cxnLst/>
              <a:rect l="l" t="t" r="r" b="b"/>
              <a:pathLst>
                <a:path w="4589" h="4514" extrusionOk="0">
                  <a:moveTo>
                    <a:pt x="3460" y="1"/>
                  </a:moveTo>
                  <a:lnTo>
                    <a:pt x="1" y="3386"/>
                  </a:lnTo>
                  <a:lnTo>
                    <a:pt x="1129" y="4514"/>
                  </a:lnTo>
                  <a:lnTo>
                    <a:pt x="4589" y="1129"/>
                  </a:lnTo>
                  <a:lnTo>
                    <a:pt x="346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4"/>
            <p:cNvSpPr/>
            <p:nvPr/>
          </p:nvSpPr>
          <p:spPr>
            <a:xfrm>
              <a:off x="506275" y="2274000"/>
              <a:ext cx="112825" cy="112850"/>
            </a:xfrm>
            <a:custGeom>
              <a:avLst/>
              <a:gdLst/>
              <a:ahLst/>
              <a:cxnLst/>
              <a:rect l="l" t="t" r="r" b="b"/>
              <a:pathLst>
                <a:path w="4513" h="4514" extrusionOk="0">
                  <a:moveTo>
                    <a:pt x="1128" y="1"/>
                  </a:moveTo>
                  <a:lnTo>
                    <a:pt x="0" y="1129"/>
                  </a:lnTo>
                  <a:lnTo>
                    <a:pt x="3385" y="4514"/>
                  </a:lnTo>
                  <a:lnTo>
                    <a:pt x="4513" y="3386"/>
                  </a:lnTo>
                  <a:lnTo>
                    <a:pt x="11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4"/>
            <p:cNvSpPr/>
            <p:nvPr/>
          </p:nvSpPr>
          <p:spPr>
            <a:xfrm>
              <a:off x="239250" y="2300325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1"/>
                  </a:moveTo>
                  <a:lnTo>
                    <a:pt x="1" y="3386"/>
                  </a:lnTo>
                  <a:lnTo>
                    <a:pt x="1129" y="4514"/>
                  </a:lnTo>
                  <a:lnTo>
                    <a:pt x="4513" y="1129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4"/>
            <p:cNvSpPr/>
            <p:nvPr/>
          </p:nvSpPr>
          <p:spPr>
            <a:xfrm>
              <a:off x="361475" y="2420675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1"/>
                  </a:moveTo>
                  <a:lnTo>
                    <a:pt x="1" y="3385"/>
                  </a:lnTo>
                  <a:lnTo>
                    <a:pt x="1129" y="4514"/>
                  </a:lnTo>
                  <a:lnTo>
                    <a:pt x="4513" y="1129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4"/>
            <p:cNvSpPr/>
            <p:nvPr/>
          </p:nvSpPr>
          <p:spPr>
            <a:xfrm>
              <a:off x="417875" y="2101025"/>
              <a:ext cx="114750" cy="112825"/>
            </a:xfrm>
            <a:custGeom>
              <a:avLst/>
              <a:gdLst/>
              <a:ahLst/>
              <a:cxnLst/>
              <a:rect l="l" t="t" r="r" b="b"/>
              <a:pathLst>
                <a:path w="4590" h="4513" extrusionOk="0">
                  <a:moveTo>
                    <a:pt x="1129" y="0"/>
                  </a:moveTo>
                  <a:lnTo>
                    <a:pt x="1" y="1128"/>
                  </a:lnTo>
                  <a:lnTo>
                    <a:pt x="3461" y="4513"/>
                  </a:lnTo>
                  <a:lnTo>
                    <a:pt x="4589" y="3385"/>
                  </a:lnTo>
                  <a:lnTo>
                    <a:pt x="112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4"/>
            <p:cNvSpPr/>
            <p:nvPr/>
          </p:nvSpPr>
          <p:spPr>
            <a:xfrm>
              <a:off x="265575" y="1864075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9" y="1"/>
                  </a:moveTo>
                  <a:lnTo>
                    <a:pt x="1" y="1129"/>
                  </a:lnTo>
                  <a:lnTo>
                    <a:pt x="3385" y="4514"/>
                  </a:lnTo>
                  <a:lnTo>
                    <a:pt x="4513" y="3386"/>
                  </a:lnTo>
                  <a:lnTo>
                    <a:pt x="11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4"/>
            <p:cNvSpPr/>
            <p:nvPr/>
          </p:nvSpPr>
          <p:spPr>
            <a:xfrm>
              <a:off x="479950" y="1892300"/>
              <a:ext cx="112825" cy="112850"/>
            </a:xfrm>
            <a:custGeom>
              <a:avLst/>
              <a:gdLst/>
              <a:ahLst/>
              <a:cxnLst/>
              <a:rect l="l" t="t" r="r" b="b"/>
              <a:pathLst>
                <a:path w="4513" h="4514" extrusionOk="0">
                  <a:moveTo>
                    <a:pt x="3385" y="0"/>
                  </a:moveTo>
                  <a:lnTo>
                    <a:pt x="0" y="3385"/>
                  </a:lnTo>
                  <a:lnTo>
                    <a:pt x="1128" y="4513"/>
                  </a:lnTo>
                  <a:lnTo>
                    <a:pt x="4513" y="1128"/>
                  </a:lnTo>
                  <a:lnTo>
                    <a:pt x="33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4"/>
            <p:cNvSpPr/>
            <p:nvPr/>
          </p:nvSpPr>
          <p:spPr>
            <a:xfrm>
              <a:off x="598400" y="2010750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1"/>
                  </a:moveTo>
                  <a:lnTo>
                    <a:pt x="1" y="3385"/>
                  </a:lnTo>
                  <a:lnTo>
                    <a:pt x="1129" y="4514"/>
                  </a:lnTo>
                  <a:lnTo>
                    <a:pt x="4513" y="1129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4"/>
            <p:cNvSpPr/>
            <p:nvPr/>
          </p:nvSpPr>
          <p:spPr>
            <a:xfrm>
              <a:off x="218575" y="2117925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1"/>
                  </a:moveTo>
                  <a:lnTo>
                    <a:pt x="0" y="3386"/>
                  </a:lnTo>
                  <a:lnTo>
                    <a:pt x="1128" y="4514"/>
                  </a:lnTo>
                  <a:lnTo>
                    <a:pt x="4513" y="1129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4"/>
            <p:cNvSpPr/>
            <p:nvPr/>
          </p:nvSpPr>
          <p:spPr>
            <a:xfrm>
              <a:off x="120800" y="2008875"/>
              <a:ext cx="112825" cy="112850"/>
            </a:xfrm>
            <a:custGeom>
              <a:avLst/>
              <a:gdLst/>
              <a:ahLst/>
              <a:cxnLst/>
              <a:rect l="l" t="t" r="r" b="b"/>
              <a:pathLst>
                <a:path w="4513" h="4514" extrusionOk="0">
                  <a:moveTo>
                    <a:pt x="3385" y="0"/>
                  </a:moveTo>
                  <a:lnTo>
                    <a:pt x="0" y="3385"/>
                  </a:lnTo>
                  <a:lnTo>
                    <a:pt x="1128" y="4513"/>
                  </a:lnTo>
                  <a:lnTo>
                    <a:pt x="4513" y="1129"/>
                  </a:lnTo>
                  <a:lnTo>
                    <a:pt x="33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4"/>
            <p:cNvSpPr/>
            <p:nvPr/>
          </p:nvSpPr>
          <p:spPr>
            <a:xfrm>
              <a:off x="455500" y="1709900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0"/>
                  </a:moveTo>
                  <a:lnTo>
                    <a:pt x="0" y="3385"/>
                  </a:lnTo>
                  <a:lnTo>
                    <a:pt x="1128" y="4513"/>
                  </a:lnTo>
                  <a:lnTo>
                    <a:pt x="4513" y="1128"/>
                  </a:lnTo>
                  <a:lnTo>
                    <a:pt x="33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4"/>
            <p:cNvSpPr/>
            <p:nvPr/>
          </p:nvSpPr>
          <p:spPr>
            <a:xfrm>
              <a:off x="179075" y="1692975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9" y="0"/>
                  </a:moveTo>
                  <a:lnTo>
                    <a:pt x="1" y="1128"/>
                  </a:lnTo>
                  <a:lnTo>
                    <a:pt x="3385" y="4513"/>
                  </a:lnTo>
                  <a:lnTo>
                    <a:pt x="4514" y="3385"/>
                  </a:lnTo>
                  <a:lnTo>
                    <a:pt x="112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4"/>
            <p:cNvSpPr/>
            <p:nvPr/>
          </p:nvSpPr>
          <p:spPr>
            <a:xfrm>
              <a:off x="361475" y="1600825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1"/>
                  </a:moveTo>
                  <a:lnTo>
                    <a:pt x="1" y="3385"/>
                  </a:lnTo>
                  <a:lnTo>
                    <a:pt x="1129" y="4514"/>
                  </a:lnTo>
                  <a:lnTo>
                    <a:pt x="4513" y="1129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4"/>
            <p:cNvSpPr/>
            <p:nvPr/>
          </p:nvSpPr>
          <p:spPr>
            <a:xfrm>
              <a:off x="457375" y="2529750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0"/>
                  </a:moveTo>
                  <a:lnTo>
                    <a:pt x="0" y="3385"/>
                  </a:lnTo>
                  <a:lnTo>
                    <a:pt x="1129" y="4513"/>
                  </a:lnTo>
                  <a:lnTo>
                    <a:pt x="4513" y="1128"/>
                  </a:lnTo>
                  <a:lnTo>
                    <a:pt x="33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4"/>
            <p:cNvSpPr/>
            <p:nvPr/>
          </p:nvSpPr>
          <p:spPr>
            <a:xfrm>
              <a:off x="179075" y="2510925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9" y="1"/>
                  </a:moveTo>
                  <a:lnTo>
                    <a:pt x="1" y="1129"/>
                  </a:lnTo>
                  <a:lnTo>
                    <a:pt x="3385" y="4514"/>
                  </a:lnTo>
                  <a:lnTo>
                    <a:pt x="4514" y="3386"/>
                  </a:lnTo>
                  <a:lnTo>
                    <a:pt x="11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4"/>
            <p:cNvSpPr/>
            <p:nvPr/>
          </p:nvSpPr>
          <p:spPr>
            <a:xfrm>
              <a:off x="361475" y="2420675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1"/>
                  </a:moveTo>
                  <a:lnTo>
                    <a:pt x="1" y="3385"/>
                  </a:lnTo>
                  <a:lnTo>
                    <a:pt x="1129" y="4514"/>
                  </a:lnTo>
                  <a:lnTo>
                    <a:pt x="4513" y="1129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4"/>
            <p:cNvSpPr/>
            <p:nvPr/>
          </p:nvSpPr>
          <p:spPr>
            <a:xfrm>
              <a:off x="26775" y="1456050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8" y="0"/>
                  </a:moveTo>
                  <a:lnTo>
                    <a:pt x="0" y="1128"/>
                  </a:lnTo>
                  <a:lnTo>
                    <a:pt x="3385" y="4513"/>
                  </a:lnTo>
                  <a:lnTo>
                    <a:pt x="4513" y="3385"/>
                  </a:lnTo>
                  <a:lnTo>
                    <a:pt x="112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4"/>
            <p:cNvSpPr/>
            <p:nvPr/>
          </p:nvSpPr>
          <p:spPr>
            <a:xfrm>
              <a:off x="-1425" y="1072450"/>
              <a:ext cx="114725" cy="112850"/>
            </a:xfrm>
            <a:custGeom>
              <a:avLst/>
              <a:gdLst/>
              <a:ahLst/>
              <a:cxnLst/>
              <a:rect l="l" t="t" r="r" b="b"/>
              <a:pathLst>
                <a:path w="4589" h="4514" extrusionOk="0">
                  <a:moveTo>
                    <a:pt x="3385" y="0"/>
                  </a:moveTo>
                  <a:lnTo>
                    <a:pt x="0" y="3385"/>
                  </a:lnTo>
                  <a:lnTo>
                    <a:pt x="1128" y="4513"/>
                  </a:lnTo>
                  <a:lnTo>
                    <a:pt x="4588" y="1128"/>
                  </a:lnTo>
                  <a:lnTo>
                    <a:pt x="33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4"/>
            <p:cNvSpPr/>
            <p:nvPr/>
          </p:nvSpPr>
          <p:spPr>
            <a:xfrm>
              <a:off x="122675" y="1190900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1"/>
                  </a:moveTo>
                  <a:lnTo>
                    <a:pt x="0" y="3385"/>
                  </a:lnTo>
                  <a:lnTo>
                    <a:pt x="1128" y="4514"/>
                  </a:lnTo>
                  <a:lnTo>
                    <a:pt x="4513" y="1129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4"/>
            <p:cNvSpPr/>
            <p:nvPr/>
          </p:nvSpPr>
          <p:spPr>
            <a:xfrm>
              <a:off x="179075" y="873125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9" y="0"/>
                  </a:moveTo>
                  <a:lnTo>
                    <a:pt x="1" y="1129"/>
                  </a:lnTo>
                  <a:lnTo>
                    <a:pt x="3385" y="4513"/>
                  </a:lnTo>
                  <a:lnTo>
                    <a:pt x="4514" y="3385"/>
                  </a:lnTo>
                  <a:lnTo>
                    <a:pt x="112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4"/>
            <p:cNvSpPr/>
            <p:nvPr/>
          </p:nvSpPr>
          <p:spPr>
            <a:xfrm>
              <a:off x="-22125" y="888175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0"/>
                  </a:moveTo>
                  <a:lnTo>
                    <a:pt x="1" y="3385"/>
                  </a:lnTo>
                  <a:lnTo>
                    <a:pt x="1129" y="4513"/>
                  </a:lnTo>
                  <a:lnTo>
                    <a:pt x="4514" y="1128"/>
                  </a:lnTo>
                  <a:lnTo>
                    <a:pt x="33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4"/>
            <p:cNvSpPr/>
            <p:nvPr/>
          </p:nvSpPr>
          <p:spPr>
            <a:xfrm>
              <a:off x="26775" y="2274000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8" y="1"/>
                  </a:moveTo>
                  <a:lnTo>
                    <a:pt x="0" y="1129"/>
                  </a:lnTo>
                  <a:lnTo>
                    <a:pt x="3385" y="4514"/>
                  </a:lnTo>
                  <a:lnTo>
                    <a:pt x="4513" y="3386"/>
                  </a:lnTo>
                  <a:lnTo>
                    <a:pt x="11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4"/>
            <p:cNvSpPr/>
            <p:nvPr/>
          </p:nvSpPr>
          <p:spPr>
            <a:xfrm>
              <a:off x="450" y="1892300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0"/>
                  </a:moveTo>
                  <a:lnTo>
                    <a:pt x="0" y="3385"/>
                  </a:lnTo>
                  <a:lnTo>
                    <a:pt x="1128" y="4513"/>
                  </a:lnTo>
                  <a:lnTo>
                    <a:pt x="4513" y="1128"/>
                  </a:lnTo>
                  <a:lnTo>
                    <a:pt x="33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4"/>
            <p:cNvSpPr/>
            <p:nvPr/>
          </p:nvSpPr>
          <p:spPr>
            <a:xfrm>
              <a:off x="120800" y="2008875"/>
              <a:ext cx="112825" cy="112850"/>
            </a:xfrm>
            <a:custGeom>
              <a:avLst/>
              <a:gdLst/>
              <a:ahLst/>
              <a:cxnLst/>
              <a:rect l="l" t="t" r="r" b="b"/>
              <a:pathLst>
                <a:path w="4513" h="4514" extrusionOk="0">
                  <a:moveTo>
                    <a:pt x="3385" y="0"/>
                  </a:moveTo>
                  <a:lnTo>
                    <a:pt x="0" y="3385"/>
                  </a:lnTo>
                  <a:lnTo>
                    <a:pt x="1128" y="4513"/>
                  </a:lnTo>
                  <a:lnTo>
                    <a:pt x="4513" y="1129"/>
                  </a:lnTo>
                  <a:lnTo>
                    <a:pt x="33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4"/>
            <p:cNvSpPr/>
            <p:nvPr/>
          </p:nvSpPr>
          <p:spPr>
            <a:xfrm>
              <a:off x="179075" y="1692975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9" y="0"/>
                  </a:moveTo>
                  <a:lnTo>
                    <a:pt x="1" y="1128"/>
                  </a:lnTo>
                  <a:lnTo>
                    <a:pt x="3385" y="4513"/>
                  </a:lnTo>
                  <a:lnTo>
                    <a:pt x="4514" y="3385"/>
                  </a:lnTo>
                  <a:lnTo>
                    <a:pt x="112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4"/>
            <p:cNvSpPr/>
            <p:nvPr/>
          </p:nvSpPr>
          <p:spPr>
            <a:xfrm>
              <a:off x="-22125" y="1708000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1"/>
                  </a:moveTo>
                  <a:lnTo>
                    <a:pt x="1" y="3386"/>
                  </a:lnTo>
                  <a:lnTo>
                    <a:pt x="1129" y="4514"/>
                  </a:lnTo>
                  <a:lnTo>
                    <a:pt x="4514" y="1129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4"/>
            <p:cNvSpPr/>
            <p:nvPr/>
          </p:nvSpPr>
          <p:spPr>
            <a:xfrm>
              <a:off x="179075" y="2510925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9" y="1"/>
                  </a:moveTo>
                  <a:lnTo>
                    <a:pt x="1" y="1129"/>
                  </a:lnTo>
                  <a:lnTo>
                    <a:pt x="3385" y="4514"/>
                  </a:lnTo>
                  <a:lnTo>
                    <a:pt x="4514" y="3386"/>
                  </a:lnTo>
                  <a:lnTo>
                    <a:pt x="11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4"/>
            <p:cNvSpPr/>
            <p:nvPr/>
          </p:nvSpPr>
          <p:spPr>
            <a:xfrm>
              <a:off x="-20250" y="2527850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6" y="1"/>
                  </a:moveTo>
                  <a:lnTo>
                    <a:pt x="1" y="3386"/>
                  </a:lnTo>
                  <a:lnTo>
                    <a:pt x="1129" y="4514"/>
                  </a:lnTo>
                  <a:lnTo>
                    <a:pt x="4514" y="1129"/>
                  </a:lnTo>
                  <a:lnTo>
                    <a:pt x="338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1" name="Google Shape;161;p4"/>
          <p:cNvGrpSpPr/>
          <p:nvPr/>
        </p:nvGrpSpPr>
        <p:grpSpPr>
          <a:xfrm>
            <a:off x="8930050" y="2974200"/>
            <a:ext cx="1344300" cy="1392188"/>
            <a:chOff x="-137750" y="2974200"/>
            <a:chExt cx="1344300" cy="1392188"/>
          </a:xfrm>
        </p:grpSpPr>
        <p:sp>
          <p:nvSpPr>
            <p:cNvPr id="162" name="Google Shape;162;p4"/>
            <p:cNvSpPr/>
            <p:nvPr/>
          </p:nvSpPr>
          <p:spPr>
            <a:xfrm>
              <a:off x="-137750" y="2974200"/>
              <a:ext cx="1344300" cy="1344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4"/>
            <p:cNvSpPr/>
            <p:nvPr/>
          </p:nvSpPr>
          <p:spPr>
            <a:xfrm>
              <a:off x="806100" y="331521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1"/>
                  </a:moveTo>
                  <a:lnTo>
                    <a:pt x="0" y="3385"/>
                  </a:lnTo>
                  <a:lnTo>
                    <a:pt x="1129" y="4514"/>
                  </a:lnTo>
                  <a:lnTo>
                    <a:pt x="4513" y="1129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4"/>
            <p:cNvSpPr/>
            <p:nvPr/>
          </p:nvSpPr>
          <p:spPr>
            <a:xfrm>
              <a:off x="926450" y="3435563"/>
              <a:ext cx="112825" cy="112850"/>
            </a:xfrm>
            <a:custGeom>
              <a:avLst/>
              <a:gdLst/>
              <a:ahLst/>
              <a:cxnLst/>
              <a:rect l="l" t="t" r="r" b="b"/>
              <a:pathLst>
                <a:path w="4513" h="4514" extrusionOk="0">
                  <a:moveTo>
                    <a:pt x="3385" y="1"/>
                  </a:moveTo>
                  <a:lnTo>
                    <a:pt x="0" y="3385"/>
                  </a:lnTo>
                  <a:lnTo>
                    <a:pt x="1128" y="4513"/>
                  </a:lnTo>
                  <a:lnTo>
                    <a:pt x="4513" y="1129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4"/>
            <p:cNvSpPr/>
            <p:nvPr/>
          </p:nvSpPr>
          <p:spPr>
            <a:xfrm>
              <a:off x="783525" y="3134713"/>
              <a:ext cx="112850" cy="112825"/>
            </a:xfrm>
            <a:custGeom>
              <a:avLst/>
              <a:gdLst/>
              <a:ahLst/>
              <a:cxnLst/>
              <a:rect l="l" t="t" r="r" b="b"/>
              <a:pathLst>
                <a:path w="4514" h="4513" extrusionOk="0">
                  <a:moveTo>
                    <a:pt x="3385" y="0"/>
                  </a:moveTo>
                  <a:lnTo>
                    <a:pt x="1" y="3385"/>
                  </a:lnTo>
                  <a:lnTo>
                    <a:pt x="1129" y="4513"/>
                  </a:lnTo>
                  <a:lnTo>
                    <a:pt x="4514" y="1128"/>
                  </a:lnTo>
                  <a:lnTo>
                    <a:pt x="33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4"/>
            <p:cNvSpPr/>
            <p:nvPr/>
          </p:nvSpPr>
          <p:spPr>
            <a:xfrm>
              <a:off x="687625" y="302563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1"/>
                  </a:moveTo>
                  <a:lnTo>
                    <a:pt x="1" y="3385"/>
                  </a:lnTo>
                  <a:lnTo>
                    <a:pt x="1129" y="4513"/>
                  </a:lnTo>
                  <a:lnTo>
                    <a:pt x="4514" y="1129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4"/>
            <p:cNvSpPr/>
            <p:nvPr/>
          </p:nvSpPr>
          <p:spPr>
            <a:xfrm>
              <a:off x="806100" y="413506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1"/>
                  </a:moveTo>
                  <a:lnTo>
                    <a:pt x="0" y="3385"/>
                  </a:lnTo>
                  <a:lnTo>
                    <a:pt x="1129" y="4514"/>
                  </a:lnTo>
                  <a:lnTo>
                    <a:pt x="4513" y="1129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4"/>
            <p:cNvSpPr/>
            <p:nvPr/>
          </p:nvSpPr>
          <p:spPr>
            <a:xfrm>
              <a:off x="984725" y="393386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9" y="1"/>
                  </a:moveTo>
                  <a:lnTo>
                    <a:pt x="1" y="1129"/>
                  </a:lnTo>
                  <a:lnTo>
                    <a:pt x="3385" y="4514"/>
                  </a:lnTo>
                  <a:lnTo>
                    <a:pt x="4514" y="3385"/>
                  </a:lnTo>
                  <a:lnTo>
                    <a:pt x="11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4"/>
            <p:cNvSpPr/>
            <p:nvPr/>
          </p:nvSpPr>
          <p:spPr>
            <a:xfrm>
              <a:off x="832425" y="369881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9" y="1"/>
                  </a:moveTo>
                  <a:lnTo>
                    <a:pt x="0" y="1129"/>
                  </a:lnTo>
                  <a:lnTo>
                    <a:pt x="3385" y="4514"/>
                  </a:lnTo>
                  <a:lnTo>
                    <a:pt x="4513" y="3385"/>
                  </a:lnTo>
                  <a:lnTo>
                    <a:pt x="11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4"/>
            <p:cNvSpPr/>
            <p:nvPr/>
          </p:nvSpPr>
          <p:spPr>
            <a:xfrm>
              <a:off x="1046775" y="372513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6" y="1"/>
                  </a:moveTo>
                  <a:lnTo>
                    <a:pt x="1" y="3385"/>
                  </a:lnTo>
                  <a:lnTo>
                    <a:pt x="1129" y="4514"/>
                  </a:lnTo>
                  <a:lnTo>
                    <a:pt x="4514" y="1129"/>
                  </a:lnTo>
                  <a:lnTo>
                    <a:pt x="338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4"/>
            <p:cNvSpPr/>
            <p:nvPr/>
          </p:nvSpPr>
          <p:spPr>
            <a:xfrm>
              <a:off x="781650" y="3952663"/>
              <a:ext cx="114725" cy="112850"/>
            </a:xfrm>
            <a:custGeom>
              <a:avLst/>
              <a:gdLst/>
              <a:ahLst/>
              <a:cxnLst/>
              <a:rect l="l" t="t" r="r" b="b"/>
              <a:pathLst>
                <a:path w="4589" h="4514" extrusionOk="0">
                  <a:moveTo>
                    <a:pt x="3460" y="1"/>
                  </a:moveTo>
                  <a:lnTo>
                    <a:pt x="1" y="3385"/>
                  </a:lnTo>
                  <a:lnTo>
                    <a:pt x="1129" y="4514"/>
                  </a:lnTo>
                  <a:lnTo>
                    <a:pt x="4589" y="1129"/>
                  </a:lnTo>
                  <a:lnTo>
                    <a:pt x="346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4"/>
            <p:cNvSpPr/>
            <p:nvPr/>
          </p:nvSpPr>
          <p:spPr>
            <a:xfrm>
              <a:off x="687625" y="384548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0"/>
                  </a:moveTo>
                  <a:lnTo>
                    <a:pt x="1" y="3385"/>
                  </a:lnTo>
                  <a:lnTo>
                    <a:pt x="1129" y="4513"/>
                  </a:lnTo>
                  <a:lnTo>
                    <a:pt x="4514" y="1129"/>
                  </a:lnTo>
                  <a:lnTo>
                    <a:pt x="33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4"/>
            <p:cNvSpPr/>
            <p:nvPr/>
          </p:nvSpPr>
          <p:spPr>
            <a:xfrm>
              <a:off x="1022350" y="3542738"/>
              <a:ext cx="112825" cy="112850"/>
            </a:xfrm>
            <a:custGeom>
              <a:avLst/>
              <a:gdLst/>
              <a:ahLst/>
              <a:cxnLst/>
              <a:rect l="l" t="t" r="r" b="b"/>
              <a:pathLst>
                <a:path w="4513" h="4514" extrusionOk="0">
                  <a:moveTo>
                    <a:pt x="3385" y="1"/>
                  </a:moveTo>
                  <a:lnTo>
                    <a:pt x="0" y="3385"/>
                  </a:lnTo>
                  <a:lnTo>
                    <a:pt x="1128" y="4514"/>
                  </a:lnTo>
                  <a:lnTo>
                    <a:pt x="4513" y="1129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4"/>
            <p:cNvSpPr/>
            <p:nvPr/>
          </p:nvSpPr>
          <p:spPr>
            <a:xfrm>
              <a:off x="745925" y="352581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9" y="1"/>
                  </a:moveTo>
                  <a:lnTo>
                    <a:pt x="0" y="1129"/>
                  </a:lnTo>
                  <a:lnTo>
                    <a:pt x="3385" y="4514"/>
                  </a:lnTo>
                  <a:lnTo>
                    <a:pt x="4513" y="3386"/>
                  </a:lnTo>
                  <a:lnTo>
                    <a:pt x="11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4"/>
            <p:cNvSpPr/>
            <p:nvPr/>
          </p:nvSpPr>
          <p:spPr>
            <a:xfrm>
              <a:off x="926450" y="3435563"/>
              <a:ext cx="112825" cy="112850"/>
            </a:xfrm>
            <a:custGeom>
              <a:avLst/>
              <a:gdLst/>
              <a:ahLst/>
              <a:cxnLst/>
              <a:rect l="l" t="t" r="r" b="b"/>
              <a:pathLst>
                <a:path w="4513" h="4514" extrusionOk="0">
                  <a:moveTo>
                    <a:pt x="3385" y="1"/>
                  </a:moveTo>
                  <a:lnTo>
                    <a:pt x="0" y="3385"/>
                  </a:lnTo>
                  <a:lnTo>
                    <a:pt x="1128" y="4513"/>
                  </a:lnTo>
                  <a:lnTo>
                    <a:pt x="4513" y="1129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4"/>
            <p:cNvSpPr/>
            <p:nvPr/>
          </p:nvSpPr>
          <p:spPr>
            <a:xfrm>
              <a:off x="593625" y="3288888"/>
              <a:ext cx="112825" cy="112850"/>
            </a:xfrm>
            <a:custGeom>
              <a:avLst/>
              <a:gdLst/>
              <a:ahLst/>
              <a:cxnLst/>
              <a:rect l="l" t="t" r="r" b="b"/>
              <a:pathLst>
                <a:path w="4513" h="4514" extrusionOk="0">
                  <a:moveTo>
                    <a:pt x="1128" y="1"/>
                  </a:moveTo>
                  <a:lnTo>
                    <a:pt x="0" y="1129"/>
                  </a:lnTo>
                  <a:lnTo>
                    <a:pt x="3385" y="4514"/>
                  </a:lnTo>
                  <a:lnTo>
                    <a:pt x="4513" y="3385"/>
                  </a:lnTo>
                  <a:lnTo>
                    <a:pt x="11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4"/>
            <p:cNvSpPr/>
            <p:nvPr/>
          </p:nvSpPr>
          <p:spPr>
            <a:xfrm>
              <a:off x="326600" y="3315213"/>
              <a:ext cx="114725" cy="114725"/>
            </a:xfrm>
            <a:custGeom>
              <a:avLst/>
              <a:gdLst/>
              <a:ahLst/>
              <a:cxnLst/>
              <a:rect l="l" t="t" r="r" b="b"/>
              <a:pathLst>
                <a:path w="4589" h="4589" extrusionOk="0">
                  <a:moveTo>
                    <a:pt x="3385" y="1"/>
                  </a:moveTo>
                  <a:lnTo>
                    <a:pt x="1" y="3461"/>
                  </a:lnTo>
                  <a:lnTo>
                    <a:pt x="1129" y="4589"/>
                  </a:lnTo>
                  <a:lnTo>
                    <a:pt x="4589" y="1204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4"/>
            <p:cNvSpPr/>
            <p:nvPr/>
          </p:nvSpPr>
          <p:spPr>
            <a:xfrm>
              <a:off x="448825" y="343368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0"/>
                  </a:moveTo>
                  <a:lnTo>
                    <a:pt x="1" y="3385"/>
                  </a:lnTo>
                  <a:lnTo>
                    <a:pt x="1129" y="4513"/>
                  </a:lnTo>
                  <a:lnTo>
                    <a:pt x="4513" y="1129"/>
                  </a:lnTo>
                  <a:lnTo>
                    <a:pt x="33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4"/>
            <p:cNvSpPr/>
            <p:nvPr/>
          </p:nvSpPr>
          <p:spPr>
            <a:xfrm>
              <a:off x="507125" y="311588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8" y="1"/>
                  </a:moveTo>
                  <a:lnTo>
                    <a:pt x="0" y="1129"/>
                  </a:lnTo>
                  <a:lnTo>
                    <a:pt x="3385" y="4514"/>
                  </a:lnTo>
                  <a:lnTo>
                    <a:pt x="4513" y="3386"/>
                  </a:lnTo>
                  <a:lnTo>
                    <a:pt x="11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4"/>
            <p:cNvSpPr/>
            <p:nvPr/>
          </p:nvSpPr>
          <p:spPr>
            <a:xfrm>
              <a:off x="687625" y="302563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1"/>
                  </a:moveTo>
                  <a:lnTo>
                    <a:pt x="1" y="3385"/>
                  </a:lnTo>
                  <a:lnTo>
                    <a:pt x="1129" y="4513"/>
                  </a:lnTo>
                  <a:lnTo>
                    <a:pt x="4514" y="1129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4"/>
            <p:cNvSpPr/>
            <p:nvPr/>
          </p:nvSpPr>
          <p:spPr>
            <a:xfrm>
              <a:off x="305925" y="313281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1"/>
                  </a:moveTo>
                  <a:lnTo>
                    <a:pt x="0" y="3386"/>
                  </a:lnTo>
                  <a:lnTo>
                    <a:pt x="1128" y="4514"/>
                  </a:lnTo>
                  <a:lnTo>
                    <a:pt x="4513" y="1129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4"/>
            <p:cNvSpPr/>
            <p:nvPr/>
          </p:nvSpPr>
          <p:spPr>
            <a:xfrm>
              <a:off x="210025" y="302376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0"/>
                  </a:moveTo>
                  <a:lnTo>
                    <a:pt x="0" y="3385"/>
                  </a:lnTo>
                  <a:lnTo>
                    <a:pt x="1128" y="4513"/>
                  </a:lnTo>
                  <a:lnTo>
                    <a:pt x="4513" y="1129"/>
                  </a:lnTo>
                  <a:lnTo>
                    <a:pt x="33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4"/>
            <p:cNvSpPr/>
            <p:nvPr/>
          </p:nvSpPr>
          <p:spPr>
            <a:xfrm>
              <a:off x="591725" y="4106863"/>
              <a:ext cx="114725" cy="112850"/>
            </a:xfrm>
            <a:custGeom>
              <a:avLst/>
              <a:gdLst/>
              <a:ahLst/>
              <a:cxnLst/>
              <a:rect l="l" t="t" r="r" b="b"/>
              <a:pathLst>
                <a:path w="4589" h="4514" extrusionOk="0">
                  <a:moveTo>
                    <a:pt x="1204" y="0"/>
                  </a:moveTo>
                  <a:lnTo>
                    <a:pt x="1" y="1129"/>
                  </a:lnTo>
                  <a:lnTo>
                    <a:pt x="3461" y="4513"/>
                  </a:lnTo>
                  <a:lnTo>
                    <a:pt x="4589" y="3385"/>
                  </a:lnTo>
                  <a:lnTo>
                    <a:pt x="120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4"/>
            <p:cNvSpPr/>
            <p:nvPr/>
          </p:nvSpPr>
          <p:spPr>
            <a:xfrm>
              <a:off x="326600" y="413506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1"/>
                  </a:moveTo>
                  <a:lnTo>
                    <a:pt x="1" y="3385"/>
                  </a:lnTo>
                  <a:lnTo>
                    <a:pt x="1129" y="4514"/>
                  </a:lnTo>
                  <a:lnTo>
                    <a:pt x="4513" y="1129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4"/>
            <p:cNvSpPr/>
            <p:nvPr/>
          </p:nvSpPr>
          <p:spPr>
            <a:xfrm>
              <a:off x="448825" y="425353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0"/>
                  </a:moveTo>
                  <a:lnTo>
                    <a:pt x="1" y="3385"/>
                  </a:lnTo>
                  <a:lnTo>
                    <a:pt x="1129" y="4513"/>
                  </a:lnTo>
                  <a:lnTo>
                    <a:pt x="4513" y="1128"/>
                  </a:lnTo>
                  <a:lnTo>
                    <a:pt x="33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4"/>
            <p:cNvSpPr/>
            <p:nvPr/>
          </p:nvSpPr>
          <p:spPr>
            <a:xfrm>
              <a:off x="505225" y="3933863"/>
              <a:ext cx="112850" cy="114725"/>
            </a:xfrm>
            <a:custGeom>
              <a:avLst/>
              <a:gdLst/>
              <a:ahLst/>
              <a:cxnLst/>
              <a:rect l="l" t="t" r="r" b="b"/>
              <a:pathLst>
                <a:path w="4514" h="4589" extrusionOk="0">
                  <a:moveTo>
                    <a:pt x="1129" y="1"/>
                  </a:moveTo>
                  <a:lnTo>
                    <a:pt x="1" y="1129"/>
                  </a:lnTo>
                  <a:lnTo>
                    <a:pt x="3386" y="4589"/>
                  </a:lnTo>
                  <a:lnTo>
                    <a:pt x="4514" y="3460"/>
                  </a:lnTo>
                  <a:lnTo>
                    <a:pt x="11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4"/>
            <p:cNvSpPr/>
            <p:nvPr/>
          </p:nvSpPr>
          <p:spPr>
            <a:xfrm>
              <a:off x="352925" y="369881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9" y="1"/>
                  </a:moveTo>
                  <a:lnTo>
                    <a:pt x="1" y="1129"/>
                  </a:lnTo>
                  <a:lnTo>
                    <a:pt x="3385" y="4514"/>
                  </a:lnTo>
                  <a:lnTo>
                    <a:pt x="4513" y="3385"/>
                  </a:lnTo>
                  <a:lnTo>
                    <a:pt x="11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4"/>
            <p:cNvSpPr/>
            <p:nvPr/>
          </p:nvSpPr>
          <p:spPr>
            <a:xfrm>
              <a:off x="567300" y="3725138"/>
              <a:ext cx="112825" cy="112850"/>
            </a:xfrm>
            <a:custGeom>
              <a:avLst/>
              <a:gdLst/>
              <a:ahLst/>
              <a:cxnLst/>
              <a:rect l="l" t="t" r="r" b="b"/>
              <a:pathLst>
                <a:path w="4513" h="4514" extrusionOk="0">
                  <a:moveTo>
                    <a:pt x="3385" y="1"/>
                  </a:moveTo>
                  <a:lnTo>
                    <a:pt x="0" y="3385"/>
                  </a:lnTo>
                  <a:lnTo>
                    <a:pt x="1128" y="4514"/>
                  </a:lnTo>
                  <a:lnTo>
                    <a:pt x="4513" y="1129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4"/>
            <p:cNvSpPr/>
            <p:nvPr/>
          </p:nvSpPr>
          <p:spPr>
            <a:xfrm>
              <a:off x="687625" y="384548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0"/>
                  </a:moveTo>
                  <a:lnTo>
                    <a:pt x="1" y="3385"/>
                  </a:lnTo>
                  <a:lnTo>
                    <a:pt x="1129" y="4513"/>
                  </a:lnTo>
                  <a:lnTo>
                    <a:pt x="4514" y="1129"/>
                  </a:lnTo>
                  <a:lnTo>
                    <a:pt x="33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4"/>
            <p:cNvSpPr/>
            <p:nvPr/>
          </p:nvSpPr>
          <p:spPr>
            <a:xfrm>
              <a:off x="304025" y="395078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6" y="1"/>
                  </a:moveTo>
                  <a:lnTo>
                    <a:pt x="1" y="3385"/>
                  </a:lnTo>
                  <a:lnTo>
                    <a:pt x="1129" y="4513"/>
                  </a:lnTo>
                  <a:lnTo>
                    <a:pt x="4514" y="1129"/>
                  </a:lnTo>
                  <a:lnTo>
                    <a:pt x="338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4"/>
            <p:cNvSpPr/>
            <p:nvPr/>
          </p:nvSpPr>
          <p:spPr>
            <a:xfrm>
              <a:off x="210025" y="384361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0"/>
                  </a:moveTo>
                  <a:lnTo>
                    <a:pt x="0" y="3385"/>
                  </a:lnTo>
                  <a:lnTo>
                    <a:pt x="1128" y="4513"/>
                  </a:lnTo>
                  <a:lnTo>
                    <a:pt x="4513" y="1128"/>
                  </a:lnTo>
                  <a:lnTo>
                    <a:pt x="33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4"/>
            <p:cNvSpPr/>
            <p:nvPr/>
          </p:nvSpPr>
          <p:spPr>
            <a:xfrm>
              <a:off x="745925" y="352581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9" y="1"/>
                  </a:moveTo>
                  <a:lnTo>
                    <a:pt x="0" y="1129"/>
                  </a:lnTo>
                  <a:lnTo>
                    <a:pt x="3385" y="4514"/>
                  </a:lnTo>
                  <a:lnTo>
                    <a:pt x="4513" y="3386"/>
                  </a:lnTo>
                  <a:lnTo>
                    <a:pt x="11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4"/>
            <p:cNvSpPr/>
            <p:nvPr/>
          </p:nvSpPr>
          <p:spPr>
            <a:xfrm>
              <a:off x="542850" y="354273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1"/>
                  </a:moveTo>
                  <a:lnTo>
                    <a:pt x="0" y="3385"/>
                  </a:lnTo>
                  <a:lnTo>
                    <a:pt x="1128" y="4514"/>
                  </a:lnTo>
                  <a:lnTo>
                    <a:pt x="4513" y="1129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4"/>
            <p:cNvSpPr/>
            <p:nvPr/>
          </p:nvSpPr>
          <p:spPr>
            <a:xfrm>
              <a:off x="266425" y="352581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9" y="1"/>
                  </a:moveTo>
                  <a:lnTo>
                    <a:pt x="1" y="1129"/>
                  </a:lnTo>
                  <a:lnTo>
                    <a:pt x="3385" y="4514"/>
                  </a:lnTo>
                  <a:lnTo>
                    <a:pt x="4514" y="3386"/>
                  </a:lnTo>
                  <a:lnTo>
                    <a:pt x="11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4"/>
            <p:cNvSpPr/>
            <p:nvPr/>
          </p:nvSpPr>
          <p:spPr>
            <a:xfrm>
              <a:off x="448825" y="343368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0"/>
                  </a:moveTo>
                  <a:lnTo>
                    <a:pt x="1" y="3385"/>
                  </a:lnTo>
                  <a:lnTo>
                    <a:pt x="1129" y="4513"/>
                  </a:lnTo>
                  <a:lnTo>
                    <a:pt x="4513" y="1129"/>
                  </a:lnTo>
                  <a:lnTo>
                    <a:pt x="33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4"/>
            <p:cNvSpPr/>
            <p:nvPr/>
          </p:nvSpPr>
          <p:spPr>
            <a:xfrm>
              <a:off x="114125" y="328888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8" y="1"/>
                  </a:moveTo>
                  <a:lnTo>
                    <a:pt x="0" y="1129"/>
                  </a:lnTo>
                  <a:lnTo>
                    <a:pt x="3385" y="4514"/>
                  </a:lnTo>
                  <a:lnTo>
                    <a:pt x="4513" y="3385"/>
                  </a:lnTo>
                  <a:lnTo>
                    <a:pt x="11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4"/>
            <p:cNvSpPr/>
            <p:nvPr/>
          </p:nvSpPr>
          <p:spPr>
            <a:xfrm>
              <a:off x="-30675" y="343368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0"/>
                  </a:moveTo>
                  <a:lnTo>
                    <a:pt x="1" y="3385"/>
                  </a:lnTo>
                  <a:lnTo>
                    <a:pt x="1129" y="4513"/>
                  </a:lnTo>
                  <a:lnTo>
                    <a:pt x="4514" y="1129"/>
                  </a:lnTo>
                  <a:lnTo>
                    <a:pt x="33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4"/>
            <p:cNvSpPr/>
            <p:nvPr/>
          </p:nvSpPr>
          <p:spPr>
            <a:xfrm>
              <a:off x="210025" y="302376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0"/>
                  </a:moveTo>
                  <a:lnTo>
                    <a:pt x="0" y="3385"/>
                  </a:lnTo>
                  <a:lnTo>
                    <a:pt x="1128" y="4513"/>
                  </a:lnTo>
                  <a:lnTo>
                    <a:pt x="4513" y="1129"/>
                  </a:lnTo>
                  <a:lnTo>
                    <a:pt x="33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4"/>
            <p:cNvSpPr/>
            <p:nvPr/>
          </p:nvSpPr>
          <p:spPr>
            <a:xfrm>
              <a:off x="114125" y="410686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8" y="0"/>
                  </a:moveTo>
                  <a:lnTo>
                    <a:pt x="0" y="1129"/>
                  </a:lnTo>
                  <a:lnTo>
                    <a:pt x="3385" y="4513"/>
                  </a:lnTo>
                  <a:lnTo>
                    <a:pt x="4513" y="3385"/>
                  </a:lnTo>
                  <a:lnTo>
                    <a:pt x="112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4"/>
            <p:cNvSpPr/>
            <p:nvPr/>
          </p:nvSpPr>
          <p:spPr>
            <a:xfrm>
              <a:off x="25750" y="393573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8" y="1"/>
                  </a:moveTo>
                  <a:lnTo>
                    <a:pt x="0" y="1129"/>
                  </a:lnTo>
                  <a:lnTo>
                    <a:pt x="3385" y="4514"/>
                  </a:lnTo>
                  <a:lnTo>
                    <a:pt x="4513" y="3385"/>
                  </a:lnTo>
                  <a:lnTo>
                    <a:pt x="11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4"/>
            <p:cNvSpPr/>
            <p:nvPr/>
          </p:nvSpPr>
          <p:spPr>
            <a:xfrm>
              <a:off x="-126575" y="369881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9" y="1"/>
                  </a:moveTo>
                  <a:lnTo>
                    <a:pt x="1" y="1129"/>
                  </a:lnTo>
                  <a:lnTo>
                    <a:pt x="3385" y="4514"/>
                  </a:lnTo>
                  <a:lnTo>
                    <a:pt x="4514" y="3385"/>
                  </a:lnTo>
                  <a:lnTo>
                    <a:pt x="11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4"/>
            <p:cNvSpPr/>
            <p:nvPr/>
          </p:nvSpPr>
          <p:spPr>
            <a:xfrm>
              <a:off x="87800" y="372513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1"/>
                  </a:moveTo>
                  <a:lnTo>
                    <a:pt x="0" y="3385"/>
                  </a:lnTo>
                  <a:lnTo>
                    <a:pt x="1128" y="4514"/>
                  </a:lnTo>
                  <a:lnTo>
                    <a:pt x="4513" y="1129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4"/>
            <p:cNvSpPr/>
            <p:nvPr/>
          </p:nvSpPr>
          <p:spPr>
            <a:xfrm>
              <a:off x="210025" y="384361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0"/>
                  </a:moveTo>
                  <a:lnTo>
                    <a:pt x="0" y="3385"/>
                  </a:lnTo>
                  <a:lnTo>
                    <a:pt x="1128" y="4513"/>
                  </a:lnTo>
                  <a:lnTo>
                    <a:pt x="4513" y="1128"/>
                  </a:lnTo>
                  <a:lnTo>
                    <a:pt x="33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4"/>
            <p:cNvSpPr/>
            <p:nvPr/>
          </p:nvSpPr>
          <p:spPr>
            <a:xfrm>
              <a:off x="266425" y="352581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9" y="1"/>
                  </a:moveTo>
                  <a:lnTo>
                    <a:pt x="1" y="1129"/>
                  </a:lnTo>
                  <a:lnTo>
                    <a:pt x="3385" y="4514"/>
                  </a:lnTo>
                  <a:lnTo>
                    <a:pt x="4514" y="3386"/>
                  </a:lnTo>
                  <a:lnTo>
                    <a:pt x="11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4"/>
            <p:cNvSpPr/>
            <p:nvPr/>
          </p:nvSpPr>
          <p:spPr>
            <a:xfrm>
              <a:off x="65225" y="354086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1"/>
                  </a:moveTo>
                  <a:lnTo>
                    <a:pt x="1" y="3385"/>
                  </a:lnTo>
                  <a:lnTo>
                    <a:pt x="1129" y="4513"/>
                  </a:lnTo>
                  <a:lnTo>
                    <a:pt x="4514" y="1129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4"/>
            <p:cNvSpPr/>
            <p:nvPr/>
          </p:nvSpPr>
          <p:spPr>
            <a:xfrm>
              <a:off x="-30675" y="343368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0"/>
                  </a:moveTo>
                  <a:lnTo>
                    <a:pt x="1" y="3385"/>
                  </a:lnTo>
                  <a:lnTo>
                    <a:pt x="1129" y="4513"/>
                  </a:lnTo>
                  <a:lnTo>
                    <a:pt x="4514" y="1129"/>
                  </a:lnTo>
                  <a:lnTo>
                    <a:pt x="33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7" name="Google Shape;207;p4"/>
          <p:cNvSpPr txBox="1">
            <a:spLocks noGrp="1"/>
          </p:cNvSpPr>
          <p:nvPr>
            <p:ph type="title"/>
          </p:nvPr>
        </p:nvSpPr>
        <p:spPr>
          <a:xfrm>
            <a:off x="713250" y="426100"/>
            <a:ext cx="7717500" cy="539400"/>
          </a:xfrm>
          <a:prstGeom prst="rect">
            <a:avLst/>
          </a:prstGeom>
          <a:noFill/>
          <a:effectLst>
            <a:outerShdw dist="47625" dir="2400000" algn="bl" rotWithShape="0">
              <a:srgbClr val="000000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aveat"/>
              <a:buNone/>
              <a:defRPr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6"/>
          <p:cNvSpPr/>
          <p:nvPr/>
        </p:nvSpPr>
        <p:spPr>
          <a:xfrm>
            <a:off x="713250" y="1006025"/>
            <a:ext cx="8430600" cy="3593400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Google Shape;323;p6"/>
          <p:cNvSpPr/>
          <p:nvPr/>
        </p:nvSpPr>
        <p:spPr>
          <a:xfrm>
            <a:off x="713125" y="426000"/>
            <a:ext cx="7717500" cy="6375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p6"/>
          <p:cNvSpPr/>
          <p:nvPr/>
        </p:nvSpPr>
        <p:spPr>
          <a:xfrm>
            <a:off x="713225" y="0"/>
            <a:ext cx="7717500" cy="4260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6"/>
          <p:cNvSpPr txBox="1">
            <a:spLocks noGrp="1"/>
          </p:cNvSpPr>
          <p:nvPr>
            <p:ph type="title"/>
          </p:nvPr>
        </p:nvSpPr>
        <p:spPr>
          <a:xfrm>
            <a:off x="713250" y="426100"/>
            <a:ext cx="7717500" cy="539400"/>
          </a:xfrm>
          <a:prstGeom prst="rect">
            <a:avLst/>
          </a:prstGeom>
          <a:noFill/>
          <a:effectLst>
            <a:outerShdw dist="47625" dir="2400000" algn="bl" rotWithShape="0">
              <a:srgbClr val="000000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Caveat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Josefin Slab"/>
              <a:buNone/>
              <a:defRPr sz="3000">
                <a:solidFill>
                  <a:schemeClr val="accent2"/>
                </a:solidFill>
                <a:latin typeface="Josefin Slab"/>
                <a:ea typeface="Josefin Slab"/>
                <a:cs typeface="Josefin Slab"/>
                <a:sym typeface="Josefin Slab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Josefin Slab"/>
              <a:buNone/>
              <a:defRPr sz="3000">
                <a:solidFill>
                  <a:schemeClr val="accent2"/>
                </a:solidFill>
                <a:latin typeface="Josefin Slab"/>
                <a:ea typeface="Josefin Slab"/>
                <a:cs typeface="Josefin Slab"/>
                <a:sym typeface="Josefin Slab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Josefin Slab"/>
              <a:buNone/>
              <a:defRPr sz="3000">
                <a:solidFill>
                  <a:schemeClr val="accent2"/>
                </a:solidFill>
                <a:latin typeface="Josefin Slab"/>
                <a:ea typeface="Josefin Slab"/>
                <a:cs typeface="Josefin Slab"/>
                <a:sym typeface="Josefin Slab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Josefin Slab"/>
              <a:buNone/>
              <a:defRPr sz="3000">
                <a:solidFill>
                  <a:schemeClr val="accent2"/>
                </a:solidFill>
                <a:latin typeface="Josefin Slab"/>
                <a:ea typeface="Josefin Slab"/>
                <a:cs typeface="Josefin Slab"/>
                <a:sym typeface="Josefin Slab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Josefin Slab"/>
              <a:buNone/>
              <a:defRPr sz="3000">
                <a:solidFill>
                  <a:schemeClr val="accent2"/>
                </a:solidFill>
                <a:latin typeface="Josefin Slab"/>
                <a:ea typeface="Josefin Slab"/>
                <a:cs typeface="Josefin Slab"/>
                <a:sym typeface="Josefin Slab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Josefin Slab"/>
              <a:buNone/>
              <a:defRPr sz="3000">
                <a:solidFill>
                  <a:schemeClr val="accent2"/>
                </a:solidFill>
                <a:latin typeface="Josefin Slab"/>
                <a:ea typeface="Josefin Slab"/>
                <a:cs typeface="Josefin Slab"/>
                <a:sym typeface="Josefin Slab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Josefin Slab"/>
              <a:buNone/>
              <a:defRPr sz="3000">
                <a:solidFill>
                  <a:schemeClr val="accent2"/>
                </a:solidFill>
                <a:latin typeface="Josefin Slab"/>
                <a:ea typeface="Josefin Slab"/>
                <a:cs typeface="Josefin Slab"/>
                <a:sym typeface="Josefin Slab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Josefin Slab"/>
              <a:buNone/>
              <a:defRPr sz="3000">
                <a:solidFill>
                  <a:schemeClr val="accent2"/>
                </a:solidFill>
                <a:latin typeface="Josefin Slab"/>
                <a:ea typeface="Josefin Slab"/>
                <a:cs typeface="Josefin Slab"/>
                <a:sym typeface="Josefin Slab"/>
              </a:defRPr>
            </a:lvl9pPr>
          </a:lstStyle>
          <a:p>
            <a:endParaRPr/>
          </a:p>
        </p:txBody>
      </p:sp>
      <p:sp>
        <p:nvSpPr>
          <p:cNvPr id="326" name="Google Shape;326;p6"/>
          <p:cNvSpPr/>
          <p:nvPr/>
        </p:nvSpPr>
        <p:spPr>
          <a:xfrm flipH="1">
            <a:off x="2513" y="2288"/>
            <a:ext cx="705900" cy="1806900"/>
          </a:xfrm>
          <a:prstGeom prst="rect">
            <a:avLst/>
          </a:prstGeom>
          <a:solidFill>
            <a:schemeClr val="dk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7" name="Google Shape;327;p6"/>
          <p:cNvGrpSpPr/>
          <p:nvPr/>
        </p:nvGrpSpPr>
        <p:grpSpPr>
          <a:xfrm>
            <a:off x="2513" y="1809175"/>
            <a:ext cx="680725" cy="3270000"/>
            <a:chOff x="8430775" y="1806888"/>
            <a:chExt cx="680725" cy="3270000"/>
          </a:xfrm>
        </p:grpSpPr>
        <p:sp>
          <p:nvSpPr>
            <p:cNvPr id="328" name="Google Shape;328;p6"/>
            <p:cNvSpPr/>
            <p:nvPr/>
          </p:nvSpPr>
          <p:spPr>
            <a:xfrm>
              <a:off x="8998650" y="248006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9" y="0"/>
                  </a:moveTo>
                  <a:lnTo>
                    <a:pt x="1" y="1128"/>
                  </a:lnTo>
                  <a:lnTo>
                    <a:pt x="3386" y="4513"/>
                  </a:lnTo>
                  <a:lnTo>
                    <a:pt x="4514" y="3385"/>
                  </a:lnTo>
                  <a:lnTo>
                    <a:pt x="112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6"/>
            <p:cNvSpPr/>
            <p:nvPr/>
          </p:nvSpPr>
          <p:spPr>
            <a:xfrm>
              <a:off x="8731650" y="2506388"/>
              <a:ext cx="114725" cy="112850"/>
            </a:xfrm>
            <a:custGeom>
              <a:avLst/>
              <a:gdLst/>
              <a:ahLst/>
              <a:cxnLst/>
              <a:rect l="l" t="t" r="r" b="b"/>
              <a:pathLst>
                <a:path w="4589" h="4514" extrusionOk="0">
                  <a:moveTo>
                    <a:pt x="3460" y="0"/>
                  </a:moveTo>
                  <a:lnTo>
                    <a:pt x="0" y="3385"/>
                  </a:lnTo>
                  <a:lnTo>
                    <a:pt x="1204" y="4513"/>
                  </a:lnTo>
                  <a:lnTo>
                    <a:pt x="4588" y="1128"/>
                  </a:lnTo>
                  <a:lnTo>
                    <a:pt x="346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6"/>
            <p:cNvSpPr/>
            <p:nvPr/>
          </p:nvSpPr>
          <p:spPr>
            <a:xfrm>
              <a:off x="8852000" y="2624838"/>
              <a:ext cx="112825" cy="112850"/>
            </a:xfrm>
            <a:custGeom>
              <a:avLst/>
              <a:gdLst/>
              <a:ahLst/>
              <a:cxnLst/>
              <a:rect l="l" t="t" r="r" b="b"/>
              <a:pathLst>
                <a:path w="4513" h="4514" extrusionOk="0">
                  <a:moveTo>
                    <a:pt x="3385" y="1"/>
                  </a:moveTo>
                  <a:lnTo>
                    <a:pt x="0" y="3385"/>
                  </a:lnTo>
                  <a:lnTo>
                    <a:pt x="1128" y="4514"/>
                  </a:lnTo>
                  <a:lnTo>
                    <a:pt x="4513" y="1129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6"/>
            <p:cNvSpPr/>
            <p:nvPr/>
          </p:nvSpPr>
          <p:spPr>
            <a:xfrm>
              <a:off x="8910275" y="230518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9" y="0"/>
                  </a:moveTo>
                  <a:lnTo>
                    <a:pt x="1" y="1128"/>
                  </a:lnTo>
                  <a:lnTo>
                    <a:pt x="3385" y="4513"/>
                  </a:lnTo>
                  <a:lnTo>
                    <a:pt x="4514" y="3385"/>
                  </a:lnTo>
                  <a:lnTo>
                    <a:pt x="112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6"/>
            <p:cNvSpPr/>
            <p:nvPr/>
          </p:nvSpPr>
          <p:spPr>
            <a:xfrm>
              <a:off x="8757975" y="206823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9" y="1"/>
                  </a:moveTo>
                  <a:lnTo>
                    <a:pt x="0" y="1129"/>
                  </a:lnTo>
                  <a:lnTo>
                    <a:pt x="3385" y="4514"/>
                  </a:lnTo>
                  <a:lnTo>
                    <a:pt x="4513" y="3386"/>
                  </a:lnTo>
                  <a:lnTo>
                    <a:pt x="11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6"/>
            <p:cNvSpPr/>
            <p:nvPr/>
          </p:nvSpPr>
          <p:spPr>
            <a:xfrm>
              <a:off x="8970450" y="209646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0"/>
                  </a:moveTo>
                  <a:lnTo>
                    <a:pt x="1" y="3385"/>
                  </a:lnTo>
                  <a:lnTo>
                    <a:pt x="1129" y="4513"/>
                  </a:lnTo>
                  <a:lnTo>
                    <a:pt x="4514" y="1128"/>
                  </a:lnTo>
                  <a:lnTo>
                    <a:pt x="33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6"/>
            <p:cNvSpPr/>
            <p:nvPr/>
          </p:nvSpPr>
          <p:spPr>
            <a:xfrm>
              <a:off x="8709075" y="232398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0"/>
                  </a:moveTo>
                  <a:lnTo>
                    <a:pt x="1" y="3385"/>
                  </a:lnTo>
                  <a:lnTo>
                    <a:pt x="1129" y="4513"/>
                  </a:lnTo>
                  <a:lnTo>
                    <a:pt x="4514" y="1128"/>
                  </a:lnTo>
                  <a:lnTo>
                    <a:pt x="33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6"/>
            <p:cNvSpPr/>
            <p:nvPr/>
          </p:nvSpPr>
          <p:spPr>
            <a:xfrm>
              <a:off x="8613175" y="221678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1"/>
                  </a:moveTo>
                  <a:lnTo>
                    <a:pt x="1" y="3386"/>
                  </a:lnTo>
                  <a:lnTo>
                    <a:pt x="1129" y="4514"/>
                  </a:lnTo>
                  <a:lnTo>
                    <a:pt x="4514" y="1129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6"/>
            <p:cNvSpPr/>
            <p:nvPr/>
          </p:nvSpPr>
          <p:spPr>
            <a:xfrm>
              <a:off x="8947900" y="1914063"/>
              <a:ext cx="112825" cy="112850"/>
            </a:xfrm>
            <a:custGeom>
              <a:avLst/>
              <a:gdLst/>
              <a:ahLst/>
              <a:cxnLst/>
              <a:rect l="l" t="t" r="r" b="b"/>
              <a:pathLst>
                <a:path w="4513" h="4514" extrusionOk="0">
                  <a:moveTo>
                    <a:pt x="3385" y="0"/>
                  </a:moveTo>
                  <a:lnTo>
                    <a:pt x="0" y="3385"/>
                  </a:lnTo>
                  <a:lnTo>
                    <a:pt x="1128" y="4513"/>
                  </a:lnTo>
                  <a:lnTo>
                    <a:pt x="4513" y="1129"/>
                  </a:lnTo>
                  <a:lnTo>
                    <a:pt x="33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6"/>
            <p:cNvSpPr/>
            <p:nvPr/>
          </p:nvSpPr>
          <p:spPr>
            <a:xfrm>
              <a:off x="8671475" y="1895263"/>
              <a:ext cx="112850" cy="114725"/>
            </a:xfrm>
            <a:custGeom>
              <a:avLst/>
              <a:gdLst/>
              <a:ahLst/>
              <a:cxnLst/>
              <a:rect l="l" t="t" r="r" b="b"/>
              <a:pathLst>
                <a:path w="4514" h="4589" extrusionOk="0">
                  <a:moveTo>
                    <a:pt x="1129" y="0"/>
                  </a:moveTo>
                  <a:lnTo>
                    <a:pt x="0" y="1128"/>
                  </a:lnTo>
                  <a:lnTo>
                    <a:pt x="3385" y="4588"/>
                  </a:lnTo>
                  <a:lnTo>
                    <a:pt x="4513" y="3385"/>
                  </a:lnTo>
                  <a:lnTo>
                    <a:pt x="112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6"/>
            <p:cNvSpPr/>
            <p:nvPr/>
          </p:nvSpPr>
          <p:spPr>
            <a:xfrm>
              <a:off x="8853875" y="1806888"/>
              <a:ext cx="112850" cy="112825"/>
            </a:xfrm>
            <a:custGeom>
              <a:avLst/>
              <a:gdLst/>
              <a:ahLst/>
              <a:cxnLst/>
              <a:rect l="l" t="t" r="r" b="b"/>
              <a:pathLst>
                <a:path w="4514" h="4513" extrusionOk="0">
                  <a:moveTo>
                    <a:pt x="3385" y="0"/>
                  </a:moveTo>
                  <a:lnTo>
                    <a:pt x="0" y="3385"/>
                  </a:lnTo>
                  <a:lnTo>
                    <a:pt x="1129" y="4513"/>
                  </a:lnTo>
                  <a:lnTo>
                    <a:pt x="4513" y="1128"/>
                  </a:lnTo>
                  <a:lnTo>
                    <a:pt x="33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6"/>
            <p:cNvSpPr/>
            <p:nvPr/>
          </p:nvSpPr>
          <p:spPr>
            <a:xfrm>
              <a:off x="8998650" y="329801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9" y="1"/>
                  </a:moveTo>
                  <a:lnTo>
                    <a:pt x="1" y="1129"/>
                  </a:lnTo>
                  <a:lnTo>
                    <a:pt x="3386" y="4514"/>
                  </a:lnTo>
                  <a:lnTo>
                    <a:pt x="4514" y="3386"/>
                  </a:lnTo>
                  <a:lnTo>
                    <a:pt x="11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6"/>
            <p:cNvSpPr/>
            <p:nvPr/>
          </p:nvSpPr>
          <p:spPr>
            <a:xfrm>
              <a:off x="8731650" y="332433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1"/>
                  </a:moveTo>
                  <a:lnTo>
                    <a:pt x="0" y="3386"/>
                  </a:lnTo>
                  <a:lnTo>
                    <a:pt x="1129" y="4514"/>
                  </a:lnTo>
                  <a:lnTo>
                    <a:pt x="4513" y="1129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6"/>
            <p:cNvSpPr/>
            <p:nvPr/>
          </p:nvSpPr>
          <p:spPr>
            <a:xfrm>
              <a:off x="8852000" y="3444688"/>
              <a:ext cx="114725" cy="114725"/>
            </a:xfrm>
            <a:custGeom>
              <a:avLst/>
              <a:gdLst/>
              <a:ahLst/>
              <a:cxnLst/>
              <a:rect l="l" t="t" r="r" b="b"/>
              <a:pathLst>
                <a:path w="4589" h="4589" extrusionOk="0">
                  <a:moveTo>
                    <a:pt x="3385" y="1"/>
                  </a:moveTo>
                  <a:lnTo>
                    <a:pt x="0" y="3461"/>
                  </a:lnTo>
                  <a:lnTo>
                    <a:pt x="1128" y="4589"/>
                  </a:lnTo>
                  <a:lnTo>
                    <a:pt x="4588" y="1129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6"/>
            <p:cNvSpPr/>
            <p:nvPr/>
          </p:nvSpPr>
          <p:spPr>
            <a:xfrm>
              <a:off x="8910275" y="3125038"/>
              <a:ext cx="114725" cy="112825"/>
            </a:xfrm>
            <a:custGeom>
              <a:avLst/>
              <a:gdLst/>
              <a:ahLst/>
              <a:cxnLst/>
              <a:rect l="l" t="t" r="r" b="b"/>
              <a:pathLst>
                <a:path w="4589" h="4513" extrusionOk="0">
                  <a:moveTo>
                    <a:pt x="1129" y="0"/>
                  </a:moveTo>
                  <a:lnTo>
                    <a:pt x="1" y="1128"/>
                  </a:lnTo>
                  <a:lnTo>
                    <a:pt x="3385" y="4513"/>
                  </a:lnTo>
                  <a:lnTo>
                    <a:pt x="4589" y="3385"/>
                  </a:lnTo>
                  <a:lnTo>
                    <a:pt x="112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6"/>
            <p:cNvSpPr/>
            <p:nvPr/>
          </p:nvSpPr>
          <p:spPr>
            <a:xfrm>
              <a:off x="8757975" y="288808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9" y="1"/>
                  </a:moveTo>
                  <a:lnTo>
                    <a:pt x="0" y="1129"/>
                  </a:lnTo>
                  <a:lnTo>
                    <a:pt x="3385" y="4514"/>
                  </a:lnTo>
                  <a:lnTo>
                    <a:pt x="4513" y="3386"/>
                  </a:lnTo>
                  <a:lnTo>
                    <a:pt x="11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6"/>
            <p:cNvSpPr/>
            <p:nvPr/>
          </p:nvSpPr>
          <p:spPr>
            <a:xfrm>
              <a:off x="8972325" y="291631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6" y="0"/>
                  </a:moveTo>
                  <a:lnTo>
                    <a:pt x="1" y="3385"/>
                  </a:lnTo>
                  <a:lnTo>
                    <a:pt x="1129" y="4513"/>
                  </a:lnTo>
                  <a:lnTo>
                    <a:pt x="4514" y="1128"/>
                  </a:lnTo>
                  <a:lnTo>
                    <a:pt x="33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6"/>
            <p:cNvSpPr/>
            <p:nvPr/>
          </p:nvSpPr>
          <p:spPr>
            <a:xfrm>
              <a:off x="8709075" y="3141938"/>
              <a:ext cx="112850" cy="114750"/>
            </a:xfrm>
            <a:custGeom>
              <a:avLst/>
              <a:gdLst/>
              <a:ahLst/>
              <a:cxnLst/>
              <a:rect l="l" t="t" r="r" b="b"/>
              <a:pathLst>
                <a:path w="4514" h="4590" extrusionOk="0">
                  <a:moveTo>
                    <a:pt x="3385" y="1"/>
                  </a:moveTo>
                  <a:lnTo>
                    <a:pt x="1" y="3461"/>
                  </a:lnTo>
                  <a:lnTo>
                    <a:pt x="1129" y="4589"/>
                  </a:lnTo>
                  <a:lnTo>
                    <a:pt x="4514" y="1129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6"/>
            <p:cNvSpPr/>
            <p:nvPr/>
          </p:nvSpPr>
          <p:spPr>
            <a:xfrm>
              <a:off x="8611300" y="303476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1"/>
                  </a:moveTo>
                  <a:lnTo>
                    <a:pt x="1" y="3385"/>
                  </a:lnTo>
                  <a:lnTo>
                    <a:pt x="1129" y="4514"/>
                  </a:lnTo>
                  <a:lnTo>
                    <a:pt x="4513" y="1129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6"/>
            <p:cNvSpPr/>
            <p:nvPr/>
          </p:nvSpPr>
          <p:spPr>
            <a:xfrm>
              <a:off x="8947900" y="2733913"/>
              <a:ext cx="112825" cy="112850"/>
            </a:xfrm>
            <a:custGeom>
              <a:avLst/>
              <a:gdLst/>
              <a:ahLst/>
              <a:cxnLst/>
              <a:rect l="l" t="t" r="r" b="b"/>
              <a:pathLst>
                <a:path w="4513" h="4514" extrusionOk="0">
                  <a:moveTo>
                    <a:pt x="3385" y="0"/>
                  </a:moveTo>
                  <a:lnTo>
                    <a:pt x="0" y="3385"/>
                  </a:lnTo>
                  <a:lnTo>
                    <a:pt x="1128" y="4513"/>
                  </a:lnTo>
                  <a:lnTo>
                    <a:pt x="4513" y="1128"/>
                  </a:lnTo>
                  <a:lnTo>
                    <a:pt x="33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6"/>
            <p:cNvSpPr/>
            <p:nvPr/>
          </p:nvSpPr>
          <p:spPr>
            <a:xfrm>
              <a:off x="8671475" y="271698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9" y="0"/>
                  </a:moveTo>
                  <a:lnTo>
                    <a:pt x="0" y="1128"/>
                  </a:lnTo>
                  <a:lnTo>
                    <a:pt x="3385" y="4513"/>
                  </a:lnTo>
                  <a:lnTo>
                    <a:pt x="4513" y="3385"/>
                  </a:lnTo>
                  <a:lnTo>
                    <a:pt x="112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6"/>
            <p:cNvSpPr/>
            <p:nvPr/>
          </p:nvSpPr>
          <p:spPr>
            <a:xfrm>
              <a:off x="8852000" y="2624838"/>
              <a:ext cx="112825" cy="112850"/>
            </a:xfrm>
            <a:custGeom>
              <a:avLst/>
              <a:gdLst/>
              <a:ahLst/>
              <a:cxnLst/>
              <a:rect l="l" t="t" r="r" b="b"/>
              <a:pathLst>
                <a:path w="4513" h="4514" extrusionOk="0">
                  <a:moveTo>
                    <a:pt x="3385" y="1"/>
                  </a:moveTo>
                  <a:lnTo>
                    <a:pt x="0" y="3385"/>
                  </a:lnTo>
                  <a:lnTo>
                    <a:pt x="1128" y="4514"/>
                  </a:lnTo>
                  <a:lnTo>
                    <a:pt x="4513" y="1129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6"/>
            <p:cNvSpPr/>
            <p:nvPr/>
          </p:nvSpPr>
          <p:spPr>
            <a:xfrm>
              <a:off x="8998650" y="411786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9" y="1"/>
                  </a:moveTo>
                  <a:lnTo>
                    <a:pt x="1" y="1129"/>
                  </a:lnTo>
                  <a:lnTo>
                    <a:pt x="3386" y="4514"/>
                  </a:lnTo>
                  <a:lnTo>
                    <a:pt x="4514" y="3385"/>
                  </a:lnTo>
                  <a:lnTo>
                    <a:pt x="11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6"/>
            <p:cNvSpPr/>
            <p:nvPr/>
          </p:nvSpPr>
          <p:spPr>
            <a:xfrm>
              <a:off x="8731650" y="414418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1"/>
                  </a:moveTo>
                  <a:lnTo>
                    <a:pt x="0" y="3385"/>
                  </a:lnTo>
                  <a:lnTo>
                    <a:pt x="1129" y="4514"/>
                  </a:lnTo>
                  <a:lnTo>
                    <a:pt x="4513" y="1129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6"/>
            <p:cNvSpPr/>
            <p:nvPr/>
          </p:nvSpPr>
          <p:spPr>
            <a:xfrm>
              <a:off x="8852000" y="4264538"/>
              <a:ext cx="112825" cy="112850"/>
            </a:xfrm>
            <a:custGeom>
              <a:avLst/>
              <a:gdLst/>
              <a:ahLst/>
              <a:cxnLst/>
              <a:rect l="l" t="t" r="r" b="b"/>
              <a:pathLst>
                <a:path w="4513" h="4514" extrusionOk="0">
                  <a:moveTo>
                    <a:pt x="3385" y="1"/>
                  </a:moveTo>
                  <a:lnTo>
                    <a:pt x="0" y="3385"/>
                  </a:lnTo>
                  <a:lnTo>
                    <a:pt x="1128" y="4513"/>
                  </a:lnTo>
                  <a:lnTo>
                    <a:pt x="4513" y="1129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6"/>
            <p:cNvSpPr/>
            <p:nvPr/>
          </p:nvSpPr>
          <p:spPr>
            <a:xfrm>
              <a:off x="8912150" y="394486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9" y="1"/>
                  </a:moveTo>
                  <a:lnTo>
                    <a:pt x="1" y="1129"/>
                  </a:lnTo>
                  <a:lnTo>
                    <a:pt x="3386" y="4514"/>
                  </a:lnTo>
                  <a:lnTo>
                    <a:pt x="4514" y="3386"/>
                  </a:lnTo>
                  <a:lnTo>
                    <a:pt x="11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6"/>
            <p:cNvSpPr/>
            <p:nvPr/>
          </p:nvSpPr>
          <p:spPr>
            <a:xfrm>
              <a:off x="8759850" y="370793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9" y="1"/>
                  </a:moveTo>
                  <a:lnTo>
                    <a:pt x="1" y="1129"/>
                  </a:lnTo>
                  <a:lnTo>
                    <a:pt x="3385" y="4514"/>
                  </a:lnTo>
                  <a:lnTo>
                    <a:pt x="4513" y="3385"/>
                  </a:lnTo>
                  <a:lnTo>
                    <a:pt x="11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6"/>
            <p:cNvSpPr/>
            <p:nvPr/>
          </p:nvSpPr>
          <p:spPr>
            <a:xfrm>
              <a:off x="8970450" y="373426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1"/>
                  </a:moveTo>
                  <a:lnTo>
                    <a:pt x="1" y="3385"/>
                  </a:lnTo>
                  <a:lnTo>
                    <a:pt x="1129" y="4514"/>
                  </a:lnTo>
                  <a:lnTo>
                    <a:pt x="4514" y="1129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6"/>
            <p:cNvSpPr/>
            <p:nvPr/>
          </p:nvSpPr>
          <p:spPr>
            <a:xfrm>
              <a:off x="8709075" y="3963688"/>
              <a:ext cx="112850" cy="112825"/>
            </a:xfrm>
            <a:custGeom>
              <a:avLst/>
              <a:gdLst/>
              <a:ahLst/>
              <a:cxnLst/>
              <a:rect l="l" t="t" r="r" b="b"/>
              <a:pathLst>
                <a:path w="4514" h="4513" extrusionOk="0">
                  <a:moveTo>
                    <a:pt x="3385" y="0"/>
                  </a:moveTo>
                  <a:lnTo>
                    <a:pt x="1" y="3385"/>
                  </a:lnTo>
                  <a:lnTo>
                    <a:pt x="1129" y="4513"/>
                  </a:lnTo>
                  <a:lnTo>
                    <a:pt x="4514" y="1128"/>
                  </a:lnTo>
                  <a:lnTo>
                    <a:pt x="33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6"/>
            <p:cNvSpPr/>
            <p:nvPr/>
          </p:nvSpPr>
          <p:spPr>
            <a:xfrm>
              <a:off x="8613175" y="385461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1"/>
                  </a:moveTo>
                  <a:lnTo>
                    <a:pt x="1" y="3385"/>
                  </a:lnTo>
                  <a:lnTo>
                    <a:pt x="1129" y="4513"/>
                  </a:lnTo>
                  <a:lnTo>
                    <a:pt x="4514" y="1129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6"/>
            <p:cNvSpPr/>
            <p:nvPr/>
          </p:nvSpPr>
          <p:spPr>
            <a:xfrm>
              <a:off x="8949775" y="355376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0"/>
                  </a:moveTo>
                  <a:lnTo>
                    <a:pt x="0" y="3385"/>
                  </a:lnTo>
                  <a:lnTo>
                    <a:pt x="1129" y="4513"/>
                  </a:lnTo>
                  <a:lnTo>
                    <a:pt x="4513" y="1128"/>
                  </a:lnTo>
                  <a:lnTo>
                    <a:pt x="33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6"/>
            <p:cNvSpPr/>
            <p:nvPr/>
          </p:nvSpPr>
          <p:spPr>
            <a:xfrm>
              <a:off x="8671475" y="353493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9" y="1"/>
                  </a:moveTo>
                  <a:lnTo>
                    <a:pt x="0" y="1129"/>
                  </a:lnTo>
                  <a:lnTo>
                    <a:pt x="3385" y="4514"/>
                  </a:lnTo>
                  <a:lnTo>
                    <a:pt x="4513" y="3386"/>
                  </a:lnTo>
                  <a:lnTo>
                    <a:pt x="11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6"/>
            <p:cNvSpPr/>
            <p:nvPr/>
          </p:nvSpPr>
          <p:spPr>
            <a:xfrm>
              <a:off x="8852000" y="3444688"/>
              <a:ext cx="114725" cy="114725"/>
            </a:xfrm>
            <a:custGeom>
              <a:avLst/>
              <a:gdLst/>
              <a:ahLst/>
              <a:cxnLst/>
              <a:rect l="l" t="t" r="r" b="b"/>
              <a:pathLst>
                <a:path w="4589" h="4589" extrusionOk="0">
                  <a:moveTo>
                    <a:pt x="3385" y="1"/>
                  </a:moveTo>
                  <a:lnTo>
                    <a:pt x="0" y="3461"/>
                  </a:lnTo>
                  <a:lnTo>
                    <a:pt x="1128" y="4589"/>
                  </a:lnTo>
                  <a:lnTo>
                    <a:pt x="4588" y="1129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6"/>
            <p:cNvSpPr/>
            <p:nvPr/>
          </p:nvSpPr>
          <p:spPr>
            <a:xfrm>
              <a:off x="8996775" y="4935838"/>
              <a:ext cx="114725" cy="112850"/>
            </a:xfrm>
            <a:custGeom>
              <a:avLst/>
              <a:gdLst/>
              <a:ahLst/>
              <a:cxnLst/>
              <a:rect l="l" t="t" r="r" b="b"/>
              <a:pathLst>
                <a:path w="4589" h="4514" extrusionOk="0">
                  <a:moveTo>
                    <a:pt x="1129" y="0"/>
                  </a:moveTo>
                  <a:lnTo>
                    <a:pt x="1" y="1129"/>
                  </a:lnTo>
                  <a:lnTo>
                    <a:pt x="3461" y="4513"/>
                  </a:lnTo>
                  <a:lnTo>
                    <a:pt x="4589" y="3385"/>
                  </a:lnTo>
                  <a:lnTo>
                    <a:pt x="112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6"/>
            <p:cNvSpPr/>
            <p:nvPr/>
          </p:nvSpPr>
          <p:spPr>
            <a:xfrm>
              <a:off x="8731650" y="496403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1"/>
                  </a:moveTo>
                  <a:lnTo>
                    <a:pt x="0" y="3385"/>
                  </a:lnTo>
                  <a:lnTo>
                    <a:pt x="1129" y="4514"/>
                  </a:lnTo>
                  <a:lnTo>
                    <a:pt x="4513" y="1129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6"/>
            <p:cNvSpPr/>
            <p:nvPr/>
          </p:nvSpPr>
          <p:spPr>
            <a:xfrm>
              <a:off x="8910275" y="476283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9" y="1"/>
                  </a:moveTo>
                  <a:lnTo>
                    <a:pt x="1" y="1129"/>
                  </a:lnTo>
                  <a:lnTo>
                    <a:pt x="3385" y="4514"/>
                  </a:lnTo>
                  <a:lnTo>
                    <a:pt x="4514" y="3385"/>
                  </a:lnTo>
                  <a:lnTo>
                    <a:pt x="11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6"/>
            <p:cNvSpPr/>
            <p:nvPr/>
          </p:nvSpPr>
          <p:spPr>
            <a:xfrm>
              <a:off x="8757975" y="452778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9" y="1"/>
                  </a:moveTo>
                  <a:lnTo>
                    <a:pt x="0" y="1129"/>
                  </a:lnTo>
                  <a:lnTo>
                    <a:pt x="3385" y="4514"/>
                  </a:lnTo>
                  <a:lnTo>
                    <a:pt x="4513" y="3385"/>
                  </a:lnTo>
                  <a:lnTo>
                    <a:pt x="11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6"/>
            <p:cNvSpPr/>
            <p:nvPr/>
          </p:nvSpPr>
          <p:spPr>
            <a:xfrm>
              <a:off x="8972325" y="455411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6" y="1"/>
                  </a:moveTo>
                  <a:lnTo>
                    <a:pt x="1" y="3385"/>
                  </a:lnTo>
                  <a:lnTo>
                    <a:pt x="1129" y="4514"/>
                  </a:lnTo>
                  <a:lnTo>
                    <a:pt x="4514" y="1129"/>
                  </a:lnTo>
                  <a:lnTo>
                    <a:pt x="338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6"/>
            <p:cNvSpPr/>
            <p:nvPr/>
          </p:nvSpPr>
          <p:spPr>
            <a:xfrm>
              <a:off x="8707200" y="4781638"/>
              <a:ext cx="114725" cy="112850"/>
            </a:xfrm>
            <a:custGeom>
              <a:avLst/>
              <a:gdLst/>
              <a:ahLst/>
              <a:cxnLst/>
              <a:rect l="l" t="t" r="r" b="b"/>
              <a:pathLst>
                <a:path w="4589" h="4514" extrusionOk="0">
                  <a:moveTo>
                    <a:pt x="3460" y="1"/>
                  </a:moveTo>
                  <a:lnTo>
                    <a:pt x="1" y="3385"/>
                  </a:lnTo>
                  <a:lnTo>
                    <a:pt x="1129" y="4514"/>
                  </a:lnTo>
                  <a:lnTo>
                    <a:pt x="4589" y="1129"/>
                  </a:lnTo>
                  <a:lnTo>
                    <a:pt x="346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6"/>
            <p:cNvSpPr/>
            <p:nvPr/>
          </p:nvSpPr>
          <p:spPr>
            <a:xfrm>
              <a:off x="8613175" y="467446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0"/>
                  </a:moveTo>
                  <a:lnTo>
                    <a:pt x="1" y="3385"/>
                  </a:lnTo>
                  <a:lnTo>
                    <a:pt x="1129" y="4513"/>
                  </a:lnTo>
                  <a:lnTo>
                    <a:pt x="4514" y="1129"/>
                  </a:lnTo>
                  <a:lnTo>
                    <a:pt x="33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6"/>
            <p:cNvSpPr/>
            <p:nvPr/>
          </p:nvSpPr>
          <p:spPr>
            <a:xfrm>
              <a:off x="8947900" y="4371713"/>
              <a:ext cx="112825" cy="112850"/>
            </a:xfrm>
            <a:custGeom>
              <a:avLst/>
              <a:gdLst/>
              <a:ahLst/>
              <a:cxnLst/>
              <a:rect l="l" t="t" r="r" b="b"/>
              <a:pathLst>
                <a:path w="4513" h="4514" extrusionOk="0">
                  <a:moveTo>
                    <a:pt x="3385" y="1"/>
                  </a:moveTo>
                  <a:lnTo>
                    <a:pt x="0" y="3385"/>
                  </a:lnTo>
                  <a:lnTo>
                    <a:pt x="1128" y="4514"/>
                  </a:lnTo>
                  <a:lnTo>
                    <a:pt x="4513" y="1129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6"/>
            <p:cNvSpPr/>
            <p:nvPr/>
          </p:nvSpPr>
          <p:spPr>
            <a:xfrm>
              <a:off x="8671475" y="435478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9" y="1"/>
                  </a:moveTo>
                  <a:lnTo>
                    <a:pt x="0" y="1129"/>
                  </a:lnTo>
                  <a:lnTo>
                    <a:pt x="3385" y="4514"/>
                  </a:lnTo>
                  <a:lnTo>
                    <a:pt x="4513" y="3386"/>
                  </a:lnTo>
                  <a:lnTo>
                    <a:pt x="11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6"/>
            <p:cNvSpPr/>
            <p:nvPr/>
          </p:nvSpPr>
          <p:spPr>
            <a:xfrm>
              <a:off x="8852000" y="4264538"/>
              <a:ext cx="112825" cy="112850"/>
            </a:xfrm>
            <a:custGeom>
              <a:avLst/>
              <a:gdLst/>
              <a:ahLst/>
              <a:cxnLst/>
              <a:rect l="l" t="t" r="r" b="b"/>
              <a:pathLst>
                <a:path w="4513" h="4514" extrusionOk="0">
                  <a:moveTo>
                    <a:pt x="3385" y="1"/>
                  </a:moveTo>
                  <a:lnTo>
                    <a:pt x="0" y="3385"/>
                  </a:lnTo>
                  <a:lnTo>
                    <a:pt x="1128" y="4513"/>
                  </a:lnTo>
                  <a:lnTo>
                    <a:pt x="4513" y="1129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6"/>
            <p:cNvSpPr/>
            <p:nvPr/>
          </p:nvSpPr>
          <p:spPr>
            <a:xfrm>
              <a:off x="8519175" y="2480063"/>
              <a:ext cx="112825" cy="112850"/>
            </a:xfrm>
            <a:custGeom>
              <a:avLst/>
              <a:gdLst/>
              <a:ahLst/>
              <a:cxnLst/>
              <a:rect l="l" t="t" r="r" b="b"/>
              <a:pathLst>
                <a:path w="4513" h="4514" extrusionOk="0">
                  <a:moveTo>
                    <a:pt x="1128" y="0"/>
                  </a:moveTo>
                  <a:lnTo>
                    <a:pt x="0" y="1128"/>
                  </a:lnTo>
                  <a:lnTo>
                    <a:pt x="3385" y="4513"/>
                  </a:lnTo>
                  <a:lnTo>
                    <a:pt x="4513" y="3385"/>
                  </a:lnTo>
                  <a:lnTo>
                    <a:pt x="112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6"/>
            <p:cNvSpPr/>
            <p:nvPr/>
          </p:nvSpPr>
          <p:spPr>
            <a:xfrm>
              <a:off x="8430775" y="230518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9" y="0"/>
                  </a:moveTo>
                  <a:lnTo>
                    <a:pt x="1" y="1128"/>
                  </a:lnTo>
                  <a:lnTo>
                    <a:pt x="3386" y="4513"/>
                  </a:lnTo>
                  <a:lnTo>
                    <a:pt x="4514" y="3385"/>
                  </a:lnTo>
                  <a:lnTo>
                    <a:pt x="112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6"/>
            <p:cNvSpPr/>
            <p:nvPr/>
          </p:nvSpPr>
          <p:spPr>
            <a:xfrm>
              <a:off x="8490950" y="209646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6" y="0"/>
                  </a:moveTo>
                  <a:lnTo>
                    <a:pt x="1" y="3385"/>
                  </a:lnTo>
                  <a:lnTo>
                    <a:pt x="1129" y="4513"/>
                  </a:lnTo>
                  <a:lnTo>
                    <a:pt x="4514" y="1128"/>
                  </a:lnTo>
                  <a:lnTo>
                    <a:pt x="33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6"/>
            <p:cNvSpPr/>
            <p:nvPr/>
          </p:nvSpPr>
          <p:spPr>
            <a:xfrm>
              <a:off x="8613175" y="221678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1"/>
                  </a:moveTo>
                  <a:lnTo>
                    <a:pt x="1" y="3386"/>
                  </a:lnTo>
                  <a:lnTo>
                    <a:pt x="1129" y="4514"/>
                  </a:lnTo>
                  <a:lnTo>
                    <a:pt x="4514" y="1129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6"/>
            <p:cNvSpPr/>
            <p:nvPr/>
          </p:nvSpPr>
          <p:spPr>
            <a:xfrm>
              <a:off x="8671475" y="1895263"/>
              <a:ext cx="112850" cy="114725"/>
            </a:xfrm>
            <a:custGeom>
              <a:avLst/>
              <a:gdLst/>
              <a:ahLst/>
              <a:cxnLst/>
              <a:rect l="l" t="t" r="r" b="b"/>
              <a:pathLst>
                <a:path w="4514" h="4589" extrusionOk="0">
                  <a:moveTo>
                    <a:pt x="1129" y="0"/>
                  </a:moveTo>
                  <a:lnTo>
                    <a:pt x="0" y="1128"/>
                  </a:lnTo>
                  <a:lnTo>
                    <a:pt x="3385" y="4588"/>
                  </a:lnTo>
                  <a:lnTo>
                    <a:pt x="4513" y="3385"/>
                  </a:lnTo>
                  <a:lnTo>
                    <a:pt x="112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6"/>
            <p:cNvSpPr/>
            <p:nvPr/>
          </p:nvSpPr>
          <p:spPr>
            <a:xfrm>
              <a:off x="8468400" y="191406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0"/>
                  </a:moveTo>
                  <a:lnTo>
                    <a:pt x="0" y="3385"/>
                  </a:lnTo>
                  <a:lnTo>
                    <a:pt x="1128" y="4513"/>
                  </a:lnTo>
                  <a:lnTo>
                    <a:pt x="4513" y="1129"/>
                  </a:lnTo>
                  <a:lnTo>
                    <a:pt x="33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6"/>
            <p:cNvSpPr/>
            <p:nvPr/>
          </p:nvSpPr>
          <p:spPr>
            <a:xfrm>
              <a:off x="8519175" y="3298013"/>
              <a:ext cx="112825" cy="112850"/>
            </a:xfrm>
            <a:custGeom>
              <a:avLst/>
              <a:gdLst/>
              <a:ahLst/>
              <a:cxnLst/>
              <a:rect l="l" t="t" r="r" b="b"/>
              <a:pathLst>
                <a:path w="4513" h="4514" extrusionOk="0">
                  <a:moveTo>
                    <a:pt x="1128" y="1"/>
                  </a:moveTo>
                  <a:lnTo>
                    <a:pt x="0" y="1129"/>
                  </a:lnTo>
                  <a:lnTo>
                    <a:pt x="3385" y="4514"/>
                  </a:lnTo>
                  <a:lnTo>
                    <a:pt x="4513" y="3386"/>
                  </a:lnTo>
                  <a:lnTo>
                    <a:pt x="11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6"/>
            <p:cNvSpPr/>
            <p:nvPr/>
          </p:nvSpPr>
          <p:spPr>
            <a:xfrm>
              <a:off x="8430775" y="3125038"/>
              <a:ext cx="114750" cy="112825"/>
            </a:xfrm>
            <a:custGeom>
              <a:avLst/>
              <a:gdLst/>
              <a:ahLst/>
              <a:cxnLst/>
              <a:rect l="l" t="t" r="r" b="b"/>
              <a:pathLst>
                <a:path w="4590" h="4513" extrusionOk="0">
                  <a:moveTo>
                    <a:pt x="1129" y="0"/>
                  </a:moveTo>
                  <a:lnTo>
                    <a:pt x="1" y="1128"/>
                  </a:lnTo>
                  <a:lnTo>
                    <a:pt x="3461" y="4513"/>
                  </a:lnTo>
                  <a:lnTo>
                    <a:pt x="4589" y="3385"/>
                  </a:lnTo>
                  <a:lnTo>
                    <a:pt x="112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6"/>
            <p:cNvSpPr/>
            <p:nvPr/>
          </p:nvSpPr>
          <p:spPr>
            <a:xfrm>
              <a:off x="8492850" y="2916313"/>
              <a:ext cx="112825" cy="112850"/>
            </a:xfrm>
            <a:custGeom>
              <a:avLst/>
              <a:gdLst/>
              <a:ahLst/>
              <a:cxnLst/>
              <a:rect l="l" t="t" r="r" b="b"/>
              <a:pathLst>
                <a:path w="4513" h="4514" extrusionOk="0">
                  <a:moveTo>
                    <a:pt x="3385" y="0"/>
                  </a:moveTo>
                  <a:lnTo>
                    <a:pt x="0" y="3385"/>
                  </a:lnTo>
                  <a:lnTo>
                    <a:pt x="1128" y="4513"/>
                  </a:lnTo>
                  <a:lnTo>
                    <a:pt x="4513" y="1128"/>
                  </a:lnTo>
                  <a:lnTo>
                    <a:pt x="33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6"/>
            <p:cNvSpPr/>
            <p:nvPr/>
          </p:nvSpPr>
          <p:spPr>
            <a:xfrm>
              <a:off x="8611300" y="303476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1"/>
                  </a:moveTo>
                  <a:lnTo>
                    <a:pt x="1" y="3385"/>
                  </a:lnTo>
                  <a:lnTo>
                    <a:pt x="1129" y="4514"/>
                  </a:lnTo>
                  <a:lnTo>
                    <a:pt x="4513" y="1129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6"/>
            <p:cNvSpPr/>
            <p:nvPr/>
          </p:nvSpPr>
          <p:spPr>
            <a:xfrm>
              <a:off x="8671475" y="271698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9" y="0"/>
                  </a:moveTo>
                  <a:lnTo>
                    <a:pt x="0" y="1128"/>
                  </a:lnTo>
                  <a:lnTo>
                    <a:pt x="3385" y="4513"/>
                  </a:lnTo>
                  <a:lnTo>
                    <a:pt x="4513" y="3385"/>
                  </a:lnTo>
                  <a:lnTo>
                    <a:pt x="112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6"/>
            <p:cNvSpPr/>
            <p:nvPr/>
          </p:nvSpPr>
          <p:spPr>
            <a:xfrm>
              <a:off x="8468400" y="273391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0"/>
                  </a:moveTo>
                  <a:lnTo>
                    <a:pt x="0" y="3385"/>
                  </a:lnTo>
                  <a:lnTo>
                    <a:pt x="1128" y="4513"/>
                  </a:lnTo>
                  <a:lnTo>
                    <a:pt x="4513" y="1128"/>
                  </a:lnTo>
                  <a:lnTo>
                    <a:pt x="33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6"/>
            <p:cNvSpPr/>
            <p:nvPr/>
          </p:nvSpPr>
          <p:spPr>
            <a:xfrm>
              <a:off x="8519175" y="4117863"/>
              <a:ext cx="112825" cy="112850"/>
            </a:xfrm>
            <a:custGeom>
              <a:avLst/>
              <a:gdLst/>
              <a:ahLst/>
              <a:cxnLst/>
              <a:rect l="l" t="t" r="r" b="b"/>
              <a:pathLst>
                <a:path w="4513" h="4514" extrusionOk="0">
                  <a:moveTo>
                    <a:pt x="1128" y="1"/>
                  </a:moveTo>
                  <a:lnTo>
                    <a:pt x="0" y="1129"/>
                  </a:lnTo>
                  <a:lnTo>
                    <a:pt x="3385" y="4514"/>
                  </a:lnTo>
                  <a:lnTo>
                    <a:pt x="4513" y="3385"/>
                  </a:lnTo>
                  <a:lnTo>
                    <a:pt x="11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6"/>
            <p:cNvSpPr/>
            <p:nvPr/>
          </p:nvSpPr>
          <p:spPr>
            <a:xfrm>
              <a:off x="8432675" y="394486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8" y="1"/>
                  </a:moveTo>
                  <a:lnTo>
                    <a:pt x="0" y="1129"/>
                  </a:lnTo>
                  <a:lnTo>
                    <a:pt x="3385" y="4514"/>
                  </a:lnTo>
                  <a:lnTo>
                    <a:pt x="4513" y="3386"/>
                  </a:lnTo>
                  <a:lnTo>
                    <a:pt x="11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6"/>
            <p:cNvSpPr/>
            <p:nvPr/>
          </p:nvSpPr>
          <p:spPr>
            <a:xfrm>
              <a:off x="8490950" y="373426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6" y="1"/>
                  </a:moveTo>
                  <a:lnTo>
                    <a:pt x="1" y="3385"/>
                  </a:lnTo>
                  <a:lnTo>
                    <a:pt x="1129" y="4514"/>
                  </a:lnTo>
                  <a:lnTo>
                    <a:pt x="4514" y="1129"/>
                  </a:lnTo>
                  <a:lnTo>
                    <a:pt x="338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6"/>
            <p:cNvSpPr/>
            <p:nvPr/>
          </p:nvSpPr>
          <p:spPr>
            <a:xfrm>
              <a:off x="8613175" y="385461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1"/>
                  </a:moveTo>
                  <a:lnTo>
                    <a:pt x="1" y="3385"/>
                  </a:lnTo>
                  <a:lnTo>
                    <a:pt x="1129" y="4513"/>
                  </a:lnTo>
                  <a:lnTo>
                    <a:pt x="4514" y="1129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6"/>
            <p:cNvSpPr/>
            <p:nvPr/>
          </p:nvSpPr>
          <p:spPr>
            <a:xfrm>
              <a:off x="8671475" y="353493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9" y="1"/>
                  </a:moveTo>
                  <a:lnTo>
                    <a:pt x="0" y="1129"/>
                  </a:lnTo>
                  <a:lnTo>
                    <a:pt x="3385" y="4514"/>
                  </a:lnTo>
                  <a:lnTo>
                    <a:pt x="4513" y="3386"/>
                  </a:lnTo>
                  <a:lnTo>
                    <a:pt x="11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6"/>
            <p:cNvSpPr/>
            <p:nvPr/>
          </p:nvSpPr>
          <p:spPr>
            <a:xfrm>
              <a:off x="8470275" y="355376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0"/>
                  </a:moveTo>
                  <a:lnTo>
                    <a:pt x="0" y="3385"/>
                  </a:lnTo>
                  <a:lnTo>
                    <a:pt x="1129" y="4513"/>
                  </a:lnTo>
                  <a:lnTo>
                    <a:pt x="4513" y="1128"/>
                  </a:lnTo>
                  <a:lnTo>
                    <a:pt x="33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6"/>
            <p:cNvSpPr/>
            <p:nvPr/>
          </p:nvSpPr>
          <p:spPr>
            <a:xfrm>
              <a:off x="8517275" y="4935838"/>
              <a:ext cx="114725" cy="112850"/>
            </a:xfrm>
            <a:custGeom>
              <a:avLst/>
              <a:gdLst/>
              <a:ahLst/>
              <a:cxnLst/>
              <a:rect l="l" t="t" r="r" b="b"/>
              <a:pathLst>
                <a:path w="4589" h="4514" extrusionOk="0">
                  <a:moveTo>
                    <a:pt x="1204" y="0"/>
                  </a:moveTo>
                  <a:lnTo>
                    <a:pt x="1" y="1129"/>
                  </a:lnTo>
                  <a:lnTo>
                    <a:pt x="3461" y="4513"/>
                  </a:lnTo>
                  <a:lnTo>
                    <a:pt x="4589" y="3385"/>
                  </a:lnTo>
                  <a:lnTo>
                    <a:pt x="120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6"/>
            <p:cNvSpPr/>
            <p:nvPr/>
          </p:nvSpPr>
          <p:spPr>
            <a:xfrm>
              <a:off x="8430775" y="4762838"/>
              <a:ext cx="112850" cy="114725"/>
            </a:xfrm>
            <a:custGeom>
              <a:avLst/>
              <a:gdLst/>
              <a:ahLst/>
              <a:cxnLst/>
              <a:rect l="l" t="t" r="r" b="b"/>
              <a:pathLst>
                <a:path w="4514" h="4589" extrusionOk="0">
                  <a:moveTo>
                    <a:pt x="1129" y="1"/>
                  </a:moveTo>
                  <a:lnTo>
                    <a:pt x="1" y="1129"/>
                  </a:lnTo>
                  <a:lnTo>
                    <a:pt x="3386" y="4589"/>
                  </a:lnTo>
                  <a:lnTo>
                    <a:pt x="4514" y="3460"/>
                  </a:lnTo>
                  <a:lnTo>
                    <a:pt x="11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6"/>
            <p:cNvSpPr/>
            <p:nvPr/>
          </p:nvSpPr>
          <p:spPr>
            <a:xfrm>
              <a:off x="8492850" y="4554113"/>
              <a:ext cx="112825" cy="112850"/>
            </a:xfrm>
            <a:custGeom>
              <a:avLst/>
              <a:gdLst/>
              <a:ahLst/>
              <a:cxnLst/>
              <a:rect l="l" t="t" r="r" b="b"/>
              <a:pathLst>
                <a:path w="4513" h="4514" extrusionOk="0">
                  <a:moveTo>
                    <a:pt x="3385" y="1"/>
                  </a:moveTo>
                  <a:lnTo>
                    <a:pt x="0" y="3385"/>
                  </a:lnTo>
                  <a:lnTo>
                    <a:pt x="1128" y="4514"/>
                  </a:lnTo>
                  <a:lnTo>
                    <a:pt x="4513" y="1129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6"/>
            <p:cNvSpPr/>
            <p:nvPr/>
          </p:nvSpPr>
          <p:spPr>
            <a:xfrm>
              <a:off x="8613175" y="467446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0"/>
                  </a:moveTo>
                  <a:lnTo>
                    <a:pt x="1" y="3385"/>
                  </a:lnTo>
                  <a:lnTo>
                    <a:pt x="1129" y="4513"/>
                  </a:lnTo>
                  <a:lnTo>
                    <a:pt x="4514" y="1129"/>
                  </a:lnTo>
                  <a:lnTo>
                    <a:pt x="33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6"/>
            <p:cNvSpPr/>
            <p:nvPr/>
          </p:nvSpPr>
          <p:spPr>
            <a:xfrm>
              <a:off x="8671475" y="435478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9" y="1"/>
                  </a:moveTo>
                  <a:lnTo>
                    <a:pt x="0" y="1129"/>
                  </a:lnTo>
                  <a:lnTo>
                    <a:pt x="3385" y="4514"/>
                  </a:lnTo>
                  <a:lnTo>
                    <a:pt x="4513" y="3386"/>
                  </a:lnTo>
                  <a:lnTo>
                    <a:pt x="11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6"/>
            <p:cNvSpPr/>
            <p:nvPr/>
          </p:nvSpPr>
          <p:spPr>
            <a:xfrm>
              <a:off x="8468400" y="437171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1"/>
                  </a:moveTo>
                  <a:lnTo>
                    <a:pt x="0" y="3385"/>
                  </a:lnTo>
                  <a:lnTo>
                    <a:pt x="1128" y="4514"/>
                  </a:lnTo>
                  <a:lnTo>
                    <a:pt x="4513" y="1129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5" name="Google Shape;395;p6"/>
          <p:cNvSpPr/>
          <p:nvPr/>
        </p:nvSpPr>
        <p:spPr>
          <a:xfrm flipH="1">
            <a:off x="8430775" y="0"/>
            <a:ext cx="705900" cy="3332100"/>
          </a:xfrm>
          <a:prstGeom prst="rect">
            <a:avLst/>
          </a:prstGeom>
          <a:solidFill>
            <a:schemeClr val="dk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6" name="Google Shape;396;p6"/>
          <p:cNvSpPr/>
          <p:nvPr/>
        </p:nvSpPr>
        <p:spPr>
          <a:xfrm flipH="1">
            <a:off x="8430775" y="3336600"/>
            <a:ext cx="705900" cy="1806900"/>
          </a:xfrm>
          <a:prstGeom prst="rect">
            <a:avLst/>
          </a:prstGeom>
          <a:solidFill>
            <a:schemeClr val="accen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" name="Google Shape;397;p6"/>
          <p:cNvSpPr/>
          <p:nvPr/>
        </p:nvSpPr>
        <p:spPr>
          <a:xfrm flipH="1">
            <a:off x="716575" y="4599173"/>
            <a:ext cx="713400" cy="539400"/>
          </a:xfrm>
          <a:prstGeom prst="rect">
            <a:avLst/>
          </a:prstGeom>
          <a:solidFill>
            <a:schemeClr val="accen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6"/>
          <p:cNvSpPr/>
          <p:nvPr/>
        </p:nvSpPr>
        <p:spPr>
          <a:xfrm>
            <a:off x="1429975" y="4595325"/>
            <a:ext cx="7000800" cy="539400"/>
          </a:xfrm>
          <a:prstGeom prst="rect">
            <a:avLst/>
          </a:prstGeom>
          <a:solidFill>
            <a:schemeClr val="dk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" name="Google Shape;399;p6"/>
          <p:cNvSpPr/>
          <p:nvPr/>
        </p:nvSpPr>
        <p:spPr>
          <a:xfrm flipH="1">
            <a:off x="2513" y="1809113"/>
            <a:ext cx="705900" cy="3332100"/>
          </a:xfrm>
          <a:prstGeom prst="rect">
            <a:avLst/>
          </a:prstGeom>
          <a:solidFill>
            <a:schemeClr val="dk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00" name="Google Shape;400;p6"/>
          <p:cNvGrpSpPr/>
          <p:nvPr/>
        </p:nvGrpSpPr>
        <p:grpSpPr>
          <a:xfrm>
            <a:off x="15100" y="1809175"/>
            <a:ext cx="680725" cy="3270000"/>
            <a:chOff x="8430775" y="1806888"/>
            <a:chExt cx="680725" cy="3270000"/>
          </a:xfrm>
        </p:grpSpPr>
        <p:sp>
          <p:nvSpPr>
            <p:cNvPr id="401" name="Google Shape;401;p6"/>
            <p:cNvSpPr/>
            <p:nvPr/>
          </p:nvSpPr>
          <p:spPr>
            <a:xfrm>
              <a:off x="8998650" y="248006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9" y="0"/>
                  </a:moveTo>
                  <a:lnTo>
                    <a:pt x="1" y="1128"/>
                  </a:lnTo>
                  <a:lnTo>
                    <a:pt x="3386" y="4513"/>
                  </a:lnTo>
                  <a:lnTo>
                    <a:pt x="4514" y="3385"/>
                  </a:lnTo>
                  <a:lnTo>
                    <a:pt x="112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6"/>
            <p:cNvSpPr/>
            <p:nvPr/>
          </p:nvSpPr>
          <p:spPr>
            <a:xfrm>
              <a:off x="8731650" y="2506388"/>
              <a:ext cx="114725" cy="112850"/>
            </a:xfrm>
            <a:custGeom>
              <a:avLst/>
              <a:gdLst/>
              <a:ahLst/>
              <a:cxnLst/>
              <a:rect l="l" t="t" r="r" b="b"/>
              <a:pathLst>
                <a:path w="4589" h="4514" extrusionOk="0">
                  <a:moveTo>
                    <a:pt x="3460" y="0"/>
                  </a:moveTo>
                  <a:lnTo>
                    <a:pt x="0" y="3385"/>
                  </a:lnTo>
                  <a:lnTo>
                    <a:pt x="1204" y="4513"/>
                  </a:lnTo>
                  <a:lnTo>
                    <a:pt x="4588" y="1128"/>
                  </a:lnTo>
                  <a:lnTo>
                    <a:pt x="346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6"/>
            <p:cNvSpPr/>
            <p:nvPr/>
          </p:nvSpPr>
          <p:spPr>
            <a:xfrm>
              <a:off x="8852000" y="2624838"/>
              <a:ext cx="112825" cy="112850"/>
            </a:xfrm>
            <a:custGeom>
              <a:avLst/>
              <a:gdLst/>
              <a:ahLst/>
              <a:cxnLst/>
              <a:rect l="l" t="t" r="r" b="b"/>
              <a:pathLst>
                <a:path w="4513" h="4514" extrusionOk="0">
                  <a:moveTo>
                    <a:pt x="3385" y="1"/>
                  </a:moveTo>
                  <a:lnTo>
                    <a:pt x="0" y="3385"/>
                  </a:lnTo>
                  <a:lnTo>
                    <a:pt x="1128" y="4514"/>
                  </a:lnTo>
                  <a:lnTo>
                    <a:pt x="4513" y="1129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6"/>
            <p:cNvSpPr/>
            <p:nvPr/>
          </p:nvSpPr>
          <p:spPr>
            <a:xfrm>
              <a:off x="8910275" y="230518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9" y="0"/>
                  </a:moveTo>
                  <a:lnTo>
                    <a:pt x="1" y="1128"/>
                  </a:lnTo>
                  <a:lnTo>
                    <a:pt x="3385" y="4513"/>
                  </a:lnTo>
                  <a:lnTo>
                    <a:pt x="4514" y="3385"/>
                  </a:lnTo>
                  <a:lnTo>
                    <a:pt x="112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6"/>
            <p:cNvSpPr/>
            <p:nvPr/>
          </p:nvSpPr>
          <p:spPr>
            <a:xfrm>
              <a:off x="8757975" y="206823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9" y="1"/>
                  </a:moveTo>
                  <a:lnTo>
                    <a:pt x="0" y="1129"/>
                  </a:lnTo>
                  <a:lnTo>
                    <a:pt x="3385" y="4514"/>
                  </a:lnTo>
                  <a:lnTo>
                    <a:pt x="4513" y="3386"/>
                  </a:lnTo>
                  <a:lnTo>
                    <a:pt x="11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6"/>
            <p:cNvSpPr/>
            <p:nvPr/>
          </p:nvSpPr>
          <p:spPr>
            <a:xfrm>
              <a:off x="8970450" y="209646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0"/>
                  </a:moveTo>
                  <a:lnTo>
                    <a:pt x="1" y="3385"/>
                  </a:lnTo>
                  <a:lnTo>
                    <a:pt x="1129" y="4513"/>
                  </a:lnTo>
                  <a:lnTo>
                    <a:pt x="4514" y="1128"/>
                  </a:lnTo>
                  <a:lnTo>
                    <a:pt x="33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6"/>
            <p:cNvSpPr/>
            <p:nvPr/>
          </p:nvSpPr>
          <p:spPr>
            <a:xfrm>
              <a:off x="8709075" y="232398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0"/>
                  </a:moveTo>
                  <a:lnTo>
                    <a:pt x="1" y="3385"/>
                  </a:lnTo>
                  <a:lnTo>
                    <a:pt x="1129" y="4513"/>
                  </a:lnTo>
                  <a:lnTo>
                    <a:pt x="4514" y="1128"/>
                  </a:lnTo>
                  <a:lnTo>
                    <a:pt x="33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6"/>
            <p:cNvSpPr/>
            <p:nvPr/>
          </p:nvSpPr>
          <p:spPr>
            <a:xfrm>
              <a:off x="8613175" y="221678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1"/>
                  </a:moveTo>
                  <a:lnTo>
                    <a:pt x="1" y="3386"/>
                  </a:lnTo>
                  <a:lnTo>
                    <a:pt x="1129" y="4514"/>
                  </a:lnTo>
                  <a:lnTo>
                    <a:pt x="4514" y="1129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6"/>
            <p:cNvSpPr/>
            <p:nvPr/>
          </p:nvSpPr>
          <p:spPr>
            <a:xfrm>
              <a:off x="8947900" y="1914063"/>
              <a:ext cx="112825" cy="112850"/>
            </a:xfrm>
            <a:custGeom>
              <a:avLst/>
              <a:gdLst/>
              <a:ahLst/>
              <a:cxnLst/>
              <a:rect l="l" t="t" r="r" b="b"/>
              <a:pathLst>
                <a:path w="4513" h="4514" extrusionOk="0">
                  <a:moveTo>
                    <a:pt x="3385" y="0"/>
                  </a:moveTo>
                  <a:lnTo>
                    <a:pt x="0" y="3385"/>
                  </a:lnTo>
                  <a:lnTo>
                    <a:pt x="1128" y="4513"/>
                  </a:lnTo>
                  <a:lnTo>
                    <a:pt x="4513" y="1129"/>
                  </a:lnTo>
                  <a:lnTo>
                    <a:pt x="33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6"/>
            <p:cNvSpPr/>
            <p:nvPr/>
          </p:nvSpPr>
          <p:spPr>
            <a:xfrm>
              <a:off x="8671475" y="1895263"/>
              <a:ext cx="112850" cy="114725"/>
            </a:xfrm>
            <a:custGeom>
              <a:avLst/>
              <a:gdLst/>
              <a:ahLst/>
              <a:cxnLst/>
              <a:rect l="l" t="t" r="r" b="b"/>
              <a:pathLst>
                <a:path w="4514" h="4589" extrusionOk="0">
                  <a:moveTo>
                    <a:pt x="1129" y="0"/>
                  </a:moveTo>
                  <a:lnTo>
                    <a:pt x="0" y="1128"/>
                  </a:lnTo>
                  <a:lnTo>
                    <a:pt x="3385" y="4588"/>
                  </a:lnTo>
                  <a:lnTo>
                    <a:pt x="4513" y="3385"/>
                  </a:lnTo>
                  <a:lnTo>
                    <a:pt x="112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6"/>
            <p:cNvSpPr/>
            <p:nvPr/>
          </p:nvSpPr>
          <p:spPr>
            <a:xfrm>
              <a:off x="8853875" y="1806888"/>
              <a:ext cx="112850" cy="112825"/>
            </a:xfrm>
            <a:custGeom>
              <a:avLst/>
              <a:gdLst/>
              <a:ahLst/>
              <a:cxnLst/>
              <a:rect l="l" t="t" r="r" b="b"/>
              <a:pathLst>
                <a:path w="4514" h="4513" extrusionOk="0">
                  <a:moveTo>
                    <a:pt x="3385" y="0"/>
                  </a:moveTo>
                  <a:lnTo>
                    <a:pt x="0" y="3385"/>
                  </a:lnTo>
                  <a:lnTo>
                    <a:pt x="1129" y="4513"/>
                  </a:lnTo>
                  <a:lnTo>
                    <a:pt x="4513" y="1128"/>
                  </a:lnTo>
                  <a:lnTo>
                    <a:pt x="33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6"/>
            <p:cNvSpPr/>
            <p:nvPr/>
          </p:nvSpPr>
          <p:spPr>
            <a:xfrm>
              <a:off x="8998650" y="329801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9" y="1"/>
                  </a:moveTo>
                  <a:lnTo>
                    <a:pt x="1" y="1129"/>
                  </a:lnTo>
                  <a:lnTo>
                    <a:pt x="3386" y="4514"/>
                  </a:lnTo>
                  <a:lnTo>
                    <a:pt x="4514" y="3386"/>
                  </a:lnTo>
                  <a:lnTo>
                    <a:pt x="11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6"/>
            <p:cNvSpPr/>
            <p:nvPr/>
          </p:nvSpPr>
          <p:spPr>
            <a:xfrm>
              <a:off x="8731650" y="332433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1"/>
                  </a:moveTo>
                  <a:lnTo>
                    <a:pt x="0" y="3386"/>
                  </a:lnTo>
                  <a:lnTo>
                    <a:pt x="1129" y="4514"/>
                  </a:lnTo>
                  <a:lnTo>
                    <a:pt x="4513" y="1129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6"/>
            <p:cNvSpPr/>
            <p:nvPr/>
          </p:nvSpPr>
          <p:spPr>
            <a:xfrm>
              <a:off x="8852000" y="3444688"/>
              <a:ext cx="114725" cy="114725"/>
            </a:xfrm>
            <a:custGeom>
              <a:avLst/>
              <a:gdLst/>
              <a:ahLst/>
              <a:cxnLst/>
              <a:rect l="l" t="t" r="r" b="b"/>
              <a:pathLst>
                <a:path w="4589" h="4589" extrusionOk="0">
                  <a:moveTo>
                    <a:pt x="3385" y="1"/>
                  </a:moveTo>
                  <a:lnTo>
                    <a:pt x="0" y="3461"/>
                  </a:lnTo>
                  <a:lnTo>
                    <a:pt x="1128" y="4589"/>
                  </a:lnTo>
                  <a:lnTo>
                    <a:pt x="4588" y="1129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6"/>
            <p:cNvSpPr/>
            <p:nvPr/>
          </p:nvSpPr>
          <p:spPr>
            <a:xfrm>
              <a:off x="8910275" y="3125038"/>
              <a:ext cx="114725" cy="112825"/>
            </a:xfrm>
            <a:custGeom>
              <a:avLst/>
              <a:gdLst/>
              <a:ahLst/>
              <a:cxnLst/>
              <a:rect l="l" t="t" r="r" b="b"/>
              <a:pathLst>
                <a:path w="4589" h="4513" extrusionOk="0">
                  <a:moveTo>
                    <a:pt x="1129" y="0"/>
                  </a:moveTo>
                  <a:lnTo>
                    <a:pt x="1" y="1128"/>
                  </a:lnTo>
                  <a:lnTo>
                    <a:pt x="3385" y="4513"/>
                  </a:lnTo>
                  <a:lnTo>
                    <a:pt x="4589" y="3385"/>
                  </a:lnTo>
                  <a:lnTo>
                    <a:pt x="112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6"/>
            <p:cNvSpPr/>
            <p:nvPr/>
          </p:nvSpPr>
          <p:spPr>
            <a:xfrm>
              <a:off x="8757975" y="288808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9" y="1"/>
                  </a:moveTo>
                  <a:lnTo>
                    <a:pt x="0" y="1129"/>
                  </a:lnTo>
                  <a:lnTo>
                    <a:pt x="3385" y="4514"/>
                  </a:lnTo>
                  <a:lnTo>
                    <a:pt x="4513" y="3386"/>
                  </a:lnTo>
                  <a:lnTo>
                    <a:pt x="11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6"/>
            <p:cNvSpPr/>
            <p:nvPr/>
          </p:nvSpPr>
          <p:spPr>
            <a:xfrm>
              <a:off x="8972325" y="291631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6" y="0"/>
                  </a:moveTo>
                  <a:lnTo>
                    <a:pt x="1" y="3385"/>
                  </a:lnTo>
                  <a:lnTo>
                    <a:pt x="1129" y="4513"/>
                  </a:lnTo>
                  <a:lnTo>
                    <a:pt x="4514" y="1128"/>
                  </a:lnTo>
                  <a:lnTo>
                    <a:pt x="33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6"/>
            <p:cNvSpPr/>
            <p:nvPr/>
          </p:nvSpPr>
          <p:spPr>
            <a:xfrm>
              <a:off x="8709075" y="3141938"/>
              <a:ext cx="112850" cy="114750"/>
            </a:xfrm>
            <a:custGeom>
              <a:avLst/>
              <a:gdLst/>
              <a:ahLst/>
              <a:cxnLst/>
              <a:rect l="l" t="t" r="r" b="b"/>
              <a:pathLst>
                <a:path w="4514" h="4590" extrusionOk="0">
                  <a:moveTo>
                    <a:pt x="3385" y="1"/>
                  </a:moveTo>
                  <a:lnTo>
                    <a:pt x="1" y="3461"/>
                  </a:lnTo>
                  <a:lnTo>
                    <a:pt x="1129" y="4589"/>
                  </a:lnTo>
                  <a:lnTo>
                    <a:pt x="4514" y="1129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6"/>
            <p:cNvSpPr/>
            <p:nvPr/>
          </p:nvSpPr>
          <p:spPr>
            <a:xfrm>
              <a:off x="8611300" y="303476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1"/>
                  </a:moveTo>
                  <a:lnTo>
                    <a:pt x="1" y="3385"/>
                  </a:lnTo>
                  <a:lnTo>
                    <a:pt x="1129" y="4514"/>
                  </a:lnTo>
                  <a:lnTo>
                    <a:pt x="4513" y="1129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6"/>
            <p:cNvSpPr/>
            <p:nvPr/>
          </p:nvSpPr>
          <p:spPr>
            <a:xfrm>
              <a:off x="8947900" y="2733913"/>
              <a:ext cx="112825" cy="112850"/>
            </a:xfrm>
            <a:custGeom>
              <a:avLst/>
              <a:gdLst/>
              <a:ahLst/>
              <a:cxnLst/>
              <a:rect l="l" t="t" r="r" b="b"/>
              <a:pathLst>
                <a:path w="4513" h="4514" extrusionOk="0">
                  <a:moveTo>
                    <a:pt x="3385" y="0"/>
                  </a:moveTo>
                  <a:lnTo>
                    <a:pt x="0" y="3385"/>
                  </a:lnTo>
                  <a:lnTo>
                    <a:pt x="1128" y="4513"/>
                  </a:lnTo>
                  <a:lnTo>
                    <a:pt x="4513" y="1128"/>
                  </a:lnTo>
                  <a:lnTo>
                    <a:pt x="33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6"/>
            <p:cNvSpPr/>
            <p:nvPr/>
          </p:nvSpPr>
          <p:spPr>
            <a:xfrm>
              <a:off x="8671475" y="271698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9" y="0"/>
                  </a:moveTo>
                  <a:lnTo>
                    <a:pt x="0" y="1128"/>
                  </a:lnTo>
                  <a:lnTo>
                    <a:pt x="3385" y="4513"/>
                  </a:lnTo>
                  <a:lnTo>
                    <a:pt x="4513" y="3385"/>
                  </a:lnTo>
                  <a:lnTo>
                    <a:pt x="112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6"/>
            <p:cNvSpPr/>
            <p:nvPr/>
          </p:nvSpPr>
          <p:spPr>
            <a:xfrm>
              <a:off x="8852000" y="2624838"/>
              <a:ext cx="112825" cy="112850"/>
            </a:xfrm>
            <a:custGeom>
              <a:avLst/>
              <a:gdLst/>
              <a:ahLst/>
              <a:cxnLst/>
              <a:rect l="l" t="t" r="r" b="b"/>
              <a:pathLst>
                <a:path w="4513" h="4514" extrusionOk="0">
                  <a:moveTo>
                    <a:pt x="3385" y="1"/>
                  </a:moveTo>
                  <a:lnTo>
                    <a:pt x="0" y="3385"/>
                  </a:lnTo>
                  <a:lnTo>
                    <a:pt x="1128" y="4514"/>
                  </a:lnTo>
                  <a:lnTo>
                    <a:pt x="4513" y="1129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6"/>
            <p:cNvSpPr/>
            <p:nvPr/>
          </p:nvSpPr>
          <p:spPr>
            <a:xfrm>
              <a:off x="8998650" y="411786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9" y="1"/>
                  </a:moveTo>
                  <a:lnTo>
                    <a:pt x="1" y="1129"/>
                  </a:lnTo>
                  <a:lnTo>
                    <a:pt x="3386" y="4514"/>
                  </a:lnTo>
                  <a:lnTo>
                    <a:pt x="4514" y="3385"/>
                  </a:lnTo>
                  <a:lnTo>
                    <a:pt x="11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6"/>
            <p:cNvSpPr/>
            <p:nvPr/>
          </p:nvSpPr>
          <p:spPr>
            <a:xfrm>
              <a:off x="8731650" y="414418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1"/>
                  </a:moveTo>
                  <a:lnTo>
                    <a:pt x="0" y="3385"/>
                  </a:lnTo>
                  <a:lnTo>
                    <a:pt x="1129" y="4514"/>
                  </a:lnTo>
                  <a:lnTo>
                    <a:pt x="4513" y="1129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6"/>
            <p:cNvSpPr/>
            <p:nvPr/>
          </p:nvSpPr>
          <p:spPr>
            <a:xfrm>
              <a:off x="8852000" y="4264538"/>
              <a:ext cx="112825" cy="112850"/>
            </a:xfrm>
            <a:custGeom>
              <a:avLst/>
              <a:gdLst/>
              <a:ahLst/>
              <a:cxnLst/>
              <a:rect l="l" t="t" r="r" b="b"/>
              <a:pathLst>
                <a:path w="4513" h="4514" extrusionOk="0">
                  <a:moveTo>
                    <a:pt x="3385" y="1"/>
                  </a:moveTo>
                  <a:lnTo>
                    <a:pt x="0" y="3385"/>
                  </a:lnTo>
                  <a:lnTo>
                    <a:pt x="1128" y="4513"/>
                  </a:lnTo>
                  <a:lnTo>
                    <a:pt x="4513" y="1129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6"/>
            <p:cNvSpPr/>
            <p:nvPr/>
          </p:nvSpPr>
          <p:spPr>
            <a:xfrm>
              <a:off x="8912150" y="394486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9" y="1"/>
                  </a:moveTo>
                  <a:lnTo>
                    <a:pt x="1" y="1129"/>
                  </a:lnTo>
                  <a:lnTo>
                    <a:pt x="3386" y="4514"/>
                  </a:lnTo>
                  <a:lnTo>
                    <a:pt x="4514" y="3386"/>
                  </a:lnTo>
                  <a:lnTo>
                    <a:pt x="11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6"/>
            <p:cNvSpPr/>
            <p:nvPr/>
          </p:nvSpPr>
          <p:spPr>
            <a:xfrm>
              <a:off x="8759850" y="370793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9" y="1"/>
                  </a:moveTo>
                  <a:lnTo>
                    <a:pt x="1" y="1129"/>
                  </a:lnTo>
                  <a:lnTo>
                    <a:pt x="3385" y="4514"/>
                  </a:lnTo>
                  <a:lnTo>
                    <a:pt x="4513" y="3385"/>
                  </a:lnTo>
                  <a:lnTo>
                    <a:pt x="11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6"/>
            <p:cNvSpPr/>
            <p:nvPr/>
          </p:nvSpPr>
          <p:spPr>
            <a:xfrm>
              <a:off x="8970450" y="373426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1"/>
                  </a:moveTo>
                  <a:lnTo>
                    <a:pt x="1" y="3385"/>
                  </a:lnTo>
                  <a:lnTo>
                    <a:pt x="1129" y="4514"/>
                  </a:lnTo>
                  <a:lnTo>
                    <a:pt x="4514" y="1129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6"/>
            <p:cNvSpPr/>
            <p:nvPr/>
          </p:nvSpPr>
          <p:spPr>
            <a:xfrm>
              <a:off x="8709075" y="3963688"/>
              <a:ext cx="112850" cy="112825"/>
            </a:xfrm>
            <a:custGeom>
              <a:avLst/>
              <a:gdLst/>
              <a:ahLst/>
              <a:cxnLst/>
              <a:rect l="l" t="t" r="r" b="b"/>
              <a:pathLst>
                <a:path w="4514" h="4513" extrusionOk="0">
                  <a:moveTo>
                    <a:pt x="3385" y="0"/>
                  </a:moveTo>
                  <a:lnTo>
                    <a:pt x="1" y="3385"/>
                  </a:lnTo>
                  <a:lnTo>
                    <a:pt x="1129" y="4513"/>
                  </a:lnTo>
                  <a:lnTo>
                    <a:pt x="4514" y="1128"/>
                  </a:lnTo>
                  <a:lnTo>
                    <a:pt x="33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6"/>
            <p:cNvSpPr/>
            <p:nvPr/>
          </p:nvSpPr>
          <p:spPr>
            <a:xfrm>
              <a:off x="8613175" y="385461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1"/>
                  </a:moveTo>
                  <a:lnTo>
                    <a:pt x="1" y="3385"/>
                  </a:lnTo>
                  <a:lnTo>
                    <a:pt x="1129" y="4513"/>
                  </a:lnTo>
                  <a:lnTo>
                    <a:pt x="4514" y="1129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6"/>
            <p:cNvSpPr/>
            <p:nvPr/>
          </p:nvSpPr>
          <p:spPr>
            <a:xfrm>
              <a:off x="8949775" y="355376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0"/>
                  </a:moveTo>
                  <a:lnTo>
                    <a:pt x="0" y="3385"/>
                  </a:lnTo>
                  <a:lnTo>
                    <a:pt x="1129" y="4513"/>
                  </a:lnTo>
                  <a:lnTo>
                    <a:pt x="4513" y="1128"/>
                  </a:lnTo>
                  <a:lnTo>
                    <a:pt x="33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6"/>
            <p:cNvSpPr/>
            <p:nvPr/>
          </p:nvSpPr>
          <p:spPr>
            <a:xfrm>
              <a:off x="8671475" y="353493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9" y="1"/>
                  </a:moveTo>
                  <a:lnTo>
                    <a:pt x="0" y="1129"/>
                  </a:lnTo>
                  <a:lnTo>
                    <a:pt x="3385" y="4514"/>
                  </a:lnTo>
                  <a:lnTo>
                    <a:pt x="4513" y="3386"/>
                  </a:lnTo>
                  <a:lnTo>
                    <a:pt x="11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6"/>
            <p:cNvSpPr/>
            <p:nvPr/>
          </p:nvSpPr>
          <p:spPr>
            <a:xfrm>
              <a:off x="8852000" y="3444688"/>
              <a:ext cx="114725" cy="114725"/>
            </a:xfrm>
            <a:custGeom>
              <a:avLst/>
              <a:gdLst/>
              <a:ahLst/>
              <a:cxnLst/>
              <a:rect l="l" t="t" r="r" b="b"/>
              <a:pathLst>
                <a:path w="4589" h="4589" extrusionOk="0">
                  <a:moveTo>
                    <a:pt x="3385" y="1"/>
                  </a:moveTo>
                  <a:lnTo>
                    <a:pt x="0" y="3461"/>
                  </a:lnTo>
                  <a:lnTo>
                    <a:pt x="1128" y="4589"/>
                  </a:lnTo>
                  <a:lnTo>
                    <a:pt x="4588" y="1129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6"/>
            <p:cNvSpPr/>
            <p:nvPr/>
          </p:nvSpPr>
          <p:spPr>
            <a:xfrm>
              <a:off x="8996775" y="4935838"/>
              <a:ext cx="114725" cy="112850"/>
            </a:xfrm>
            <a:custGeom>
              <a:avLst/>
              <a:gdLst/>
              <a:ahLst/>
              <a:cxnLst/>
              <a:rect l="l" t="t" r="r" b="b"/>
              <a:pathLst>
                <a:path w="4589" h="4514" extrusionOk="0">
                  <a:moveTo>
                    <a:pt x="1129" y="0"/>
                  </a:moveTo>
                  <a:lnTo>
                    <a:pt x="1" y="1129"/>
                  </a:lnTo>
                  <a:lnTo>
                    <a:pt x="3461" y="4513"/>
                  </a:lnTo>
                  <a:lnTo>
                    <a:pt x="4589" y="3385"/>
                  </a:lnTo>
                  <a:lnTo>
                    <a:pt x="112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6"/>
            <p:cNvSpPr/>
            <p:nvPr/>
          </p:nvSpPr>
          <p:spPr>
            <a:xfrm>
              <a:off x="8731650" y="496403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1"/>
                  </a:moveTo>
                  <a:lnTo>
                    <a:pt x="0" y="3385"/>
                  </a:lnTo>
                  <a:lnTo>
                    <a:pt x="1129" y="4514"/>
                  </a:lnTo>
                  <a:lnTo>
                    <a:pt x="4513" y="1129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6"/>
            <p:cNvSpPr/>
            <p:nvPr/>
          </p:nvSpPr>
          <p:spPr>
            <a:xfrm>
              <a:off x="8910275" y="476283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9" y="1"/>
                  </a:moveTo>
                  <a:lnTo>
                    <a:pt x="1" y="1129"/>
                  </a:lnTo>
                  <a:lnTo>
                    <a:pt x="3385" y="4514"/>
                  </a:lnTo>
                  <a:lnTo>
                    <a:pt x="4514" y="3385"/>
                  </a:lnTo>
                  <a:lnTo>
                    <a:pt x="11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6"/>
            <p:cNvSpPr/>
            <p:nvPr/>
          </p:nvSpPr>
          <p:spPr>
            <a:xfrm>
              <a:off x="8757975" y="452778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9" y="1"/>
                  </a:moveTo>
                  <a:lnTo>
                    <a:pt x="0" y="1129"/>
                  </a:lnTo>
                  <a:lnTo>
                    <a:pt x="3385" y="4514"/>
                  </a:lnTo>
                  <a:lnTo>
                    <a:pt x="4513" y="3385"/>
                  </a:lnTo>
                  <a:lnTo>
                    <a:pt x="11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6"/>
            <p:cNvSpPr/>
            <p:nvPr/>
          </p:nvSpPr>
          <p:spPr>
            <a:xfrm>
              <a:off x="8972325" y="455411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6" y="1"/>
                  </a:moveTo>
                  <a:lnTo>
                    <a:pt x="1" y="3385"/>
                  </a:lnTo>
                  <a:lnTo>
                    <a:pt x="1129" y="4514"/>
                  </a:lnTo>
                  <a:lnTo>
                    <a:pt x="4514" y="1129"/>
                  </a:lnTo>
                  <a:lnTo>
                    <a:pt x="338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6"/>
            <p:cNvSpPr/>
            <p:nvPr/>
          </p:nvSpPr>
          <p:spPr>
            <a:xfrm>
              <a:off x="8707200" y="4781638"/>
              <a:ext cx="114725" cy="112850"/>
            </a:xfrm>
            <a:custGeom>
              <a:avLst/>
              <a:gdLst/>
              <a:ahLst/>
              <a:cxnLst/>
              <a:rect l="l" t="t" r="r" b="b"/>
              <a:pathLst>
                <a:path w="4589" h="4514" extrusionOk="0">
                  <a:moveTo>
                    <a:pt x="3460" y="1"/>
                  </a:moveTo>
                  <a:lnTo>
                    <a:pt x="1" y="3385"/>
                  </a:lnTo>
                  <a:lnTo>
                    <a:pt x="1129" y="4514"/>
                  </a:lnTo>
                  <a:lnTo>
                    <a:pt x="4589" y="1129"/>
                  </a:lnTo>
                  <a:lnTo>
                    <a:pt x="346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6"/>
            <p:cNvSpPr/>
            <p:nvPr/>
          </p:nvSpPr>
          <p:spPr>
            <a:xfrm>
              <a:off x="8613175" y="467446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0"/>
                  </a:moveTo>
                  <a:lnTo>
                    <a:pt x="1" y="3385"/>
                  </a:lnTo>
                  <a:lnTo>
                    <a:pt x="1129" y="4513"/>
                  </a:lnTo>
                  <a:lnTo>
                    <a:pt x="4514" y="1129"/>
                  </a:lnTo>
                  <a:lnTo>
                    <a:pt x="33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6"/>
            <p:cNvSpPr/>
            <p:nvPr/>
          </p:nvSpPr>
          <p:spPr>
            <a:xfrm>
              <a:off x="8947900" y="4371713"/>
              <a:ext cx="112825" cy="112850"/>
            </a:xfrm>
            <a:custGeom>
              <a:avLst/>
              <a:gdLst/>
              <a:ahLst/>
              <a:cxnLst/>
              <a:rect l="l" t="t" r="r" b="b"/>
              <a:pathLst>
                <a:path w="4513" h="4514" extrusionOk="0">
                  <a:moveTo>
                    <a:pt x="3385" y="1"/>
                  </a:moveTo>
                  <a:lnTo>
                    <a:pt x="0" y="3385"/>
                  </a:lnTo>
                  <a:lnTo>
                    <a:pt x="1128" y="4514"/>
                  </a:lnTo>
                  <a:lnTo>
                    <a:pt x="4513" y="1129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6"/>
            <p:cNvSpPr/>
            <p:nvPr/>
          </p:nvSpPr>
          <p:spPr>
            <a:xfrm>
              <a:off x="8671475" y="435478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9" y="1"/>
                  </a:moveTo>
                  <a:lnTo>
                    <a:pt x="0" y="1129"/>
                  </a:lnTo>
                  <a:lnTo>
                    <a:pt x="3385" y="4514"/>
                  </a:lnTo>
                  <a:lnTo>
                    <a:pt x="4513" y="3386"/>
                  </a:lnTo>
                  <a:lnTo>
                    <a:pt x="11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6"/>
            <p:cNvSpPr/>
            <p:nvPr/>
          </p:nvSpPr>
          <p:spPr>
            <a:xfrm>
              <a:off x="8852000" y="4264538"/>
              <a:ext cx="112825" cy="112850"/>
            </a:xfrm>
            <a:custGeom>
              <a:avLst/>
              <a:gdLst/>
              <a:ahLst/>
              <a:cxnLst/>
              <a:rect l="l" t="t" r="r" b="b"/>
              <a:pathLst>
                <a:path w="4513" h="4514" extrusionOk="0">
                  <a:moveTo>
                    <a:pt x="3385" y="1"/>
                  </a:moveTo>
                  <a:lnTo>
                    <a:pt x="0" y="3385"/>
                  </a:lnTo>
                  <a:lnTo>
                    <a:pt x="1128" y="4513"/>
                  </a:lnTo>
                  <a:lnTo>
                    <a:pt x="4513" y="1129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6"/>
            <p:cNvSpPr/>
            <p:nvPr/>
          </p:nvSpPr>
          <p:spPr>
            <a:xfrm>
              <a:off x="8519175" y="2480063"/>
              <a:ext cx="112825" cy="112850"/>
            </a:xfrm>
            <a:custGeom>
              <a:avLst/>
              <a:gdLst/>
              <a:ahLst/>
              <a:cxnLst/>
              <a:rect l="l" t="t" r="r" b="b"/>
              <a:pathLst>
                <a:path w="4513" h="4514" extrusionOk="0">
                  <a:moveTo>
                    <a:pt x="1128" y="0"/>
                  </a:moveTo>
                  <a:lnTo>
                    <a:pt x="0" y="1128"/>
                  </a:lnTo>
                  <a:lnTo>
                    <a:pt x="3385" y="4513"/>
                  </a:lnTo>
                  <a:lnTo>
                    <a:pt x="4513" y="3385"/>
                  </a:lnTo>
                  <a:lnTo>
                    <a:pt x="112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6"/>
            <p:cNvSpPr/>
            <p:nvPr/>
          </p:nvSpPr>
          <p:spPr>
            <a:xfrm>
              <a:off x="8430775" y="230518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9" y="0"/>
                  </a:moveTo>
                  <a:lnTo>
                    <a:pt x="1" y="1128"/>
                  </a:lnTo>
                  <a:lnTo>
                    <a:pt x="3386" y="4513"/>
                  </a:lnTo>
                  <a:lnTo>
                    <a:pt x="4514" y="3385"/>
                  </a:lnTo>
                  <a:lnTo>
                    <a:pt x="112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6"/>
            <p:cNvSpPr/>
            <p:nvPr/>
          </p:nvSpPr>
          <p:spPr>
            <a:xfrm>
              <a:off x="8490950" y="209646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6" y="0"/>
                  </a:moveTo>
                  <a:lnTo>
                    <a:pt x="1" y="3385"/>
                  </a:lnTo>
                  <a:lnTo>
                    <a:pt x="1129" y="4513"/>
                  </a:lnTo>
                  <a:lnTo>
                    <a:pt x="4514" y="1128"/>
                  </a:lnTo>
                  <a:lnTo>
                    <a:pt x="33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6"/>
            <p:cNvSpPr/>
            <p:nvPr/>
          </p:nvSpPr>
          <p:spPr>
            <a:xfrm>
              <a:off x="8613175" y="221678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1"/>
                  </a:moveTo>
                  <a:lnTo>
                    <a:pt x="1" y="3386"/>
                  </a:lnTo>
                  <a:lnTo>
                    <a:pt x="1129" y="4514"/>
                  </a:lnTo>
                  <a:lnTo>
                    <a:pt x="4514" y="1129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6"/>
            <p:cNvSpPr/>
            <p:nvPr/>
          </p:nvSpPr>
          <p:spPr>
            <a:xfrm>
              <a:off x="8671475" y="1895263"/>
              <a:ext cx="112850" cy="114725"/>
            </a:xfrm>
            <a:custGeom>
              <a:avLst/>
              <a:gdLst/>
              <a:ahLst/>
              <a:cxnLst/>
              <a:rect l="l" t="t" r="r" b="b"/>
              <a:pathLst>
                <a:path w="4514" h="4589" extrusionOk="0">
                  <a:moveTo>
                    <a:pt x="1129" y="0"/>
                  </a:moveTo>
                  <a:lnTo>
                    <a:pt x="0" y="1128"/>
                  </a:lnTo>
                  <a:lnTo>
                    <a:pt x="3385" y="4588"/>
                  </a:lnTo>
                  <a:lnTo>
                    <a:pt x="4513" y="3385"/>
                  </a:lnTo>
                  <a:lnTo>
                    <a:pt x="112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6"/>
            <p:cNvSpPr/>
            <p:nvPr/>
          </p:nvSpPr>
          <p:spPr>
            <a:xfrm>
              <a:off x="8468400" y="191406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0"/>
                  </a:moveTo>
                  <a:lnTo>
                    <a:pt x="0" y="3385"/>
                  </a:lnTo>
                  <a:lnTo>
                    <a:pt x="1128" y="4513"/>
                  </a:lnTo>
                  <a:lnTo>
                    <a:pt x="4513" y="1129"/>
                  </a:lnTo>
                  <a:lnTo>
                    <a:pt x="33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6"/>
            <p:cNvSpPr/>
            <p:nvPr/>
          </p:nvSpPr>
          <p:spPr>
            <a:xfrm>
              <a:off x="8519175" y="3298013"/>
              <a:ext cx="112825" cy="112850"/>
            </a:xfrm>
            <a:custGeom>
              <a:avLst/>
              <a:gdLst/>
              <a:ahLst/>
              <a:cxnLst/>
              <a:rect l="l" t="t" r="r" b="b"/>
              <a:pathLst>
                <a:path w="4513" h="4514" extrusionOk="0">
                  <a:moveTo>
                    <a:pt x="1128" y="1"/>
                  </a:moveTo>
                  <a:lnTo>
                    <a:pt x="0" y="1129"/>
                  </a:lnTo>
                  <a:lnTo>
                    <a:pt x="3385" y="4514"/>
                  </a:lnTo>
                  <a:lnTo>
                    <a:pt x="4513" y="3386"/>
                  </a:lnTo>
                  <a:lnTo>
                    <a:pt x="11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6"/>
            <p:cNvSpPr/>
            <p:nvPr/>
          </p:nvSpPr>
          <p:spPr>
            <a:xfrm>
              <a:off x="8430775" y="3125038"/>
              <a:ext cx="114750" cy="112825"/>
            </a:xfrm>
            <a:custGeom>
              <a:avLst/>
              <a:gdLst/>
              <a:ahLst/>
              <a:cxnLst/>
              <a:rect l="l" t="t" r="r" b="b"/>
              <a:pathLst>
                <a:path w="4590" h="4513" extrusionOk="0">
                  <a:moveTo>
                    <a:pt x="1129" y="0"/>
                  </a:moveTo>
                  <a:lnTo>
                    <a:pt x="1" y="1128"/>
                  </a:lnTo>
                  <a:lnTo>
                    <a:pt x="3461" y="4513"/>
                  </a:lnTo>
                  <a:lnTo>
                    <a:pt x="4589" y="3385"/>
                  </a:lnTo>
                  <a:lnTo>
                    <a:pt x="112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6"/>
            <p:cNvSpPr/>
            <p:nvPr/>
          </p:nvSpPr>
          <p:spPr>
            <a:xfrm>
              <a:off x="8492850" y="2916313"/>
              <a:ext cx="112825" cy="112850"/>
            </a:xfrm>
            <a:custGeom>
              <a:avLst/>
              <a:gdLst/>
              <a:ahLst/>
              <a:cxnLst/>
              <a:rect l="l" t="t" r="r" b="b"/>
              <a:pathLst>
                <a:path w="4513" h="4514" extrusionOk="0">
                  <a:moveTo>
                    <a:pt x="3385" y="0"/>
                  </a:moveTo>
                  <a:lnTo>
                    <a:pt x="0" y="3385"/>
                  </a:lnTo>
                  <a:lnTo>
                    <a:pt x="1128" y="4513"/>
                  </a:lnTo>
                  <a:lnTo>
                    <a:pt x="4513" y="1128"/>
                  </a:lnTo>
                  <a:lnTo>
                    <a:pt x="33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6"/>
            <p:cNvSpPr/>
            <p:nvPr/>
          </p:nvSpPr>
          <p:spPr>
            <a:xfrm>
              <a:off x="8611300" y="303476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1"/>
                  </a:moveTo>
                  <a:lnTo>
                    <a:pt x="1" y="3385"/>
                  </a:lnTo>
                  <a:lnTo>
                    <a:pt x="1129" y="4514"/>
                  </a:lnTo>
                  <a:lnTo>
                    <a:pt x="4513" y="1129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6"/>
            <p:cNvSpPr/>
            <p:nvPr/>
          </p:nvSpPr>
          <p:spPr>
            <a:xfrm>
              <a:off x="8671475" y="271698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9" y="0"/>
                  </a:moveTo>
                  <a:lnTo>
                    <a:pt x="0" y="1128"/>
                  </a:lnTo>
                  <a:lnTo>
                    <a:pt x="3385" y="4513"/>
                  </a:lnTo>
                  <a:lnTo>
                    <a:pt x="4513" y="3385"/>
                  </a:lnTo>
                  <a:lnTo>
                    <a:pt x="112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6"/>
            <p:cNvSpPr/>
            <p:nvPr/>
          </p:nvSpPr>
          <p:spPr>
            <a:xfrm>
              <a:off x="8468400" y="273391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0"/>
                  </a:moveTo>
                  <a:lnTo>
                    <a:pt x="0" y="3385"/>
                  </a:lnTo>
                  <a:lnTo>
                    <a:pt x="1128" y="4513"/>
                  </a:lnTo>
                  <a:lnTo>
                    <a:pt x="4513" y="1128"/>
                  </a:lnTo>
                  <a:lnTo>
                    <a:pt x="33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6"/>
            <p:cNvSpPr/>
            <p:nvPr/>
          </p:nvSpPr>
          <p:spPr>
            <a:xfrm>
              <a:off x="8519175" y="4117863"/>
              <a:ext cx="112825" cy="112850"/>
            </a:xfrm>
            <a:custGeom>
              <a:avLst/>
              <a:gdLst/>
              <a:ahLst/>
              <a:cxnLst/>
              <a:rect l="l" t="t" r="r" b="b"/>
              <a:pathLst>
                <a:path w="4513" h="4514" extrusionOk="0">
                  <a:moveTo>
                    <a:pt x="1128" y="1"/>
                  </a:moveTo>
                  <a:lnTo>
                    <a:pt x="0" y="1129"/>
                  </a:lnTo>
                  <a:lnTo>
                    <a:pt x="3385" y="4514"/>
                  </a:lnTo>
                  <a:lnTo>
                    <a:pt x="4513" y="3385"/>
                  </a:lnTo>
                  <a:lnTo>
                    <a:pt x="11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6"/>
            <p:cNvSpPr/>
            <p:nvPr/>
          </p:nvSpPr>
          <p:spPr>
            <a:xfrm>
              <a:off x="8432675" y="394486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8" y="1"/>
                  </a:moveTo>
                  <a:lnTo>
                    <a:pt x="0" y="1129"/>
                  </a:lnTo>
                  <a:lnTo>
                    <a:pt x="3385" y="4514"/>
                  </a:lnTo>
                  <a:lnTo>
                    <a:pt x="4513" y="3386"/>
                  </a:lnTo>
                  <a:lnTo>
                    <a:pt x="11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6"/>
            <p:cNvSpPr/>
            <p:nvPr/>
          </p:nvSpPr>
          <p:spPr>
            <a:xfrm>
              <a:off x="8490950" y="373426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6" y="1"/>
                  </a:moveTo>
                  <a:lnTo>
                    <a:pt x="1" y="3385"/>
                  </a:lnTo>
                  <a:lnTo>
                    <a:pt x="1129" y="4514"/>
                  </a:lnTo>
                  <a:lnTo>
                    <a:pt x="4514" y="1129"/>
                  </a:lnTo>
                  <a:lnTo>
                    <a:pt x="338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6"/>
            <p:cNvSpPr/>
            <p:nvPr/>
          </p:nvSpPr>
          <p:spPr>
            <a:xfrm>
              <a:off x="8613175" y="385461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1"/>
                  </a:moveTo>
                  <a:lnTo>
                    <a:pt x="1" y="3385"/>
                  </a:lnTo>
                  <a:lnTo>
                    <a:pt x="1129" y="4513"/>
                  </a:lnTo>
                  <a:lnTo>
                    <a:pt x="4514" y="1129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6"/>
            <p:cNvSpPr/>
            <p:nvPr/>
          </p:nvSpPr>
          <p:spPr>
            <a:xfrm>
              <a:off x="8671475" y="353493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9" y="1"/>
                  </a:moveTo>
                  <a:lnTo>
                    <a:pt x="0" y="1129"/>
                  </a:lnTo>
                  <a:lnTo>
                    <a:pt x="3385" y="4514"/>
                  </a:lnTo>
                  <a:lnTo>
                    <a:pt x="4513" y="3386"/>
                  </a:lnTo>
                  <a:lnTo>
                    <a:pt x="11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6"/>
            <p:cNvSpPr/>
            <p:nvPr/>
          </p:nvSpPr>
          <p:spPr>
            <a:xfrm>
              <a:off x="8470275" y="355376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0"/>
                  </a:moveTo>
                  <a:lnTo>
                    <a:pt x="0" y="3385"/>
                  </a:lnTo>
                  <a:lnTo>
                    <a:pt x="1129" y="4513"/>
                  </a:lnTo>
                  <a:lnTo>
                    <a:pt x="4513" y="1128"/>
                  </a:lnTo>
                  <a:lnTo>
                    <a:pt x="33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6"/>
            <p:cNvSpPr/>
            <p:nvPr/>
          </p:nvSpPr>
          <p:spPr>
            <a:xfrm>
              <a:off x="8517275" y="4935838"/>
              <a:ext cx="114725" cy="112850"/>
            </a:xfrm>
            <a:custGeom>
              <a:avLst/>
              <a:gdLst/>
              <a:ahLst/>
              <a:cxnLst/>
              <a:rect l="l" t="t" r="r" b="b"/>
              <a:pathLst>
                <a:path w="4589" h="4514" extrusionOk="0">
                  <a:moveTo>
                    <a:pt x="1204" y="0"/>
                  </a:moveTo>
                  <a:lnTo>
                    <a:pt x="1" y="1129"/>
                  </a:lnTo>
                  <a:lnTo>
                    <a:pt x="3461" y="4513"/>
                  </a:lnTo>
                  <a:lnTo>
                    <a:pt x="4589" y="3385"/>
                  </a:lnTo>
                  <a:lnTo>
                    <a:pt x="120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6"/>
            <p:cNvSpPr/>
            <p:nvPr/>
          </p:nvSpPr>
          <p:spPr>
            <a:xfrm>
              <a:off x="8430775" y="4762838"/>
              <a:ext cx="112850" cy="114725"/>
            </a:xfrm>
            <a:custGeom>
              <a:avLst/>
              <a:gdLst/>
              <a:ahLst/>
              <a:cxnLst/>
              <a:rect l="l" t="t" r="r" b="b"/>
              <a:pathLst>
                <a:path w="4514" h="4589" extrusionOk="0">
                  <a:moveTo>
                    <a:pt x="1129" y="1"/>
                  </a:moveTo>
                  <a:lnTo>
                    <a:pt x="1" y="1129"/>
                  </a:lnTo>
                  <a:lnTo>
                    <a:pt x="3386" y="4589"/>
                  </a:lnTo>
                  <a:lnTo>
                    <a:pt x="4514" y="3460"/>
                  </a:lnTo>
                  <a:lnTo>
                    <a:pt x="11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6"/>
            <p:cNvSpPr/>
            <p:nvPr/>
          </p:nvSpPr>
          <p:spPr>
            <a:xfrm>
              <a:off x="8492850" y="4554113"/>
              <a:ext cx="112825" cy="112850"/>
            </a:xfrm>
            <a:custGeom>
              <a:avLst/>
              <a:gdLst/>
              <a:ahLst/>
              <a:cxnLst/>
              <a:rect l="l" t="t" r="r" b="b"/>
              <a:pathLst>
                <a:path w="4513" h="4514" extrusionOk="0">
                  <a:moveTo>
                    <a:pt x="3385" y="1"/>
                  </a:moveTo>
                  <a:lnTo>
                    <a:pt x="0" y="3385"/>
                  </a:lnTo>
                  <a:lnTo>
                    <a:pt x="1128" y="4514"/>
                  </a:lnTo>
                  <a:lnTo>
                    <a:pt x="4513" y="1129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6"/>
            <p:cNvSpPr/>
            <p:nvPr/>
          </p:nvSpPr>
          <p:spPr>
            <a:xfrm>
              <a:off x="8613175" y="467446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0"/>
                  </a:moveTo>
                  <a:lnTo>
                    <a:pt x="1" y="3385"/>
                  </a:lnTo>
                  <a:lnTo>
                    <a:pt x="1129" y="4513"/>
                  </a:lnTo>
                  <a:lnTo>
                    <a:pt x="4514" y="1129"/>
                  </a:lnTo>
                  <a:lnTo>
                    <a:pt x="33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6"/>
            <p:cNvSpPr/>
            <p:nvPr/>
          </p:nvSpPr>
          <p:spPr>
            <a:xfrm>
              <a:off x="8671475" y="435478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9" y="1"/>
                  </a:moveTo>
                  <a:lnTo>
                    <a:pt x="0" y="1129"/>
                  </a:lnTo>
                  <a:lnTo>
                    <a:pt x="3385" y="4514"/>
                  </a:lnTo>
                  <a:lnTo>
                    <a:pt x="4513" y="3386"/>
                  </a:lnTo>
                  <a:lnTo>
                    <a:pt x="11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6"/>
            <p:cNvSpPr/>
            <p:nvPr/>
          </p:nvSpPr>
          <p:spPr>
            <a:xfrm>
              <a:off x="8468400" y="437171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1"/>
                  </a:moveTo>
                  <a:lnTo>
                    <a:pt x="0" y="3385"/>
                  </a:lnTo>
                  <a:lnTo>
                    <a:pt x="1128" y="4514"/>
                  </a:lnTo>
                  <a:lnTo>
                    <a:pt x="4513" y="1129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7"/>
          <p:cNvSpPr/>
          <p:nvPr/>
        </p:nvSpPr>
        <p:spPr>
          <a:xfrm>
            <a:off x="7223000" y="-4500"/>
            <a:ext cx="1923000" cy="4603800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70" name="Google Shape;470;p7"/>
          <p:cNvGrpSpPr/>
          <p:nvPr/>
        </p:nvGrpSpPr>
        <p:grpSpPr>
          <a:xfrm>
            <a:off x="7223150" y="-80387"/>
            <a:ext cx="3143050" cy="4702413"/>
            <a:chOff x="7213625" y="-80387"/>
            <a:chExt cx="3143050" cy="4702413"/>
          </a:xfrm>
        </p:grpSpPr>
        <p:grpSp>
          <p:nvGrpSpPr>
            <p:cNvPr id="471" name="Google Shape;471;p7"/>
            <p:cNvGrpSpPr/>
            <p:nvPr/>
          </p:nvGrpSpPr>
          <p:grpSpPr>
            <a:xfrm>
              <a:off x="7213625" y="0"/>
              <a:ext cx="1609625" cy="4622025"/>
              <a:chOff x="7213625" y="0"/>
              <a:chExt cx="1609625" cy="4622025"/>
            </a:xfrm>
          </p:grpSpPr>
          <p:sp>
            <p:nvSpPr>
              <p:cNvPr id="472" name="Google Shape;472;p7"/>
              <p:cNvSpPr/>
              <p:nvPr/>
            </p:nvSpPr>
            <p:spPr>
              <a:xfrm>
                <a:off x="8558075" y="675075"/>
                <a:ext cx="112850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4514" h="4514" extrusionOk="0">
                    <a:moveTo>
                      <a:pt x="1129" y="0"/>
                    </a:moveTo>
                    <a:lnTo>
                      <a:pt x="1" y="1128"/>
                    </a:lnTo>
                    <a:lnTo>
                      <a:pt x="3386" y="4513"/>
                    </a:lnTo>
                    <a:lnTo>
                      <a:pt x="4514" y="3385"/>
                    </a:lnTo>
                    <a:lnTo>
                      <a:pt x="112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" name="Google Shape;473;p7"/>
              <p:cNvSpPr/>
              <p:nvPr/>
            </p:nvSpPr>
            <p:spPr>
              <a:xfrm>
                <a:off x="8291075" y="701400"/>
                <a:ext cx="11472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4589" h="4514" extrusionOk="0">
                    <a:moveTo>
                      <a:pt x="3460" y="0"/>
                    </a:moveTo>
                    <a:lnTo>
                      <a:pt x="0" y="3385"/>
                    </a:lnTo>
                    <a:lnTo>
                      <a:pt x="1204" y="4513"/>
                    </a:lnTo>
                    <a:lnTo>
                      <a:pt x="4588" y="1128"/>
                    </a:lnTo>
                    <a:lnTo>
                      <a:pt x="346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" name="Google Shape;474;p7"/>
              <p:cNvSpPr/>
              <p:nvPr/>
            </p:nvSpPr>
            <p:spPr>
              <a:xfrm>
                <a:off x="8411425" y="819850"/>
                <a:ext cx="11282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4513" h="4514" extrusionOk="0">
                    <a:moveTo>
                      <a:pt x="3385" y="1"/>
                    </a:moveTo>
                    <a:lnTo>
                      <a:pt x="0" y="3385"/>
                    </a:lnTo>
                    <a:lnTo>
                      <a:pt x="1128" y="4514"/>
                    </a:lnTo>
                    <a:lnTo>
                      <a:pt x="4513" y="1129"/>
                    </a:lnTo>
                    <a:lnTo>
                      <a:pt x="338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" name="Google Shape;475;p7"/>
              <p:cNvSpPr/>
              <p:nvPr/>
            </p:nvSpPr>
            <p:spPr>
              <a:xfrm>
                <a:off x="8469700" y="500200"/>
                <a:ext cx="112850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4514" h="4514" extrusionOk="0">
                    <a:moveTo>
                      <a:pt x="1129" y="0"/>
                    </a:moveTo>
                    <a:lnTo>
                      <a:pt x="1" y="1128"/>
                    </a:lnTo>
                    <a:lnTo>
                      <a:pt x="3385" y="4513"/>
                    </a:lnTo>
                    <a:lnTo>
                      <a:pt x="4514" y="3385"/>
                    </a:lnTo>
                    <a:lnTo>
                      <a:pt x="112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" name="Google Shape;476;p7"/>
              <p:cNvSpPr/>
              <p:nvPr/>
            </p:nvSpPr>
            <p:spPr>
              <a:xfrm>
                <a:off x="8317400" y="263250"/>
                <a:ext cx="112850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4514" h="4514" extrusionOk="0">
                    <a:moveTo>
                      <a:pt x="1129" y="1"/>
                    </a:moveTo>
                    <a:lnTo>
                      <a:pt x="0" y="1129"/>
                    </a:lnTo>
                    <a:lnTo>
                      <a:pt x="3385" y="4514"/>
                    </a:lnTo>
                    <a:lnTo>
                      <a:pt x="4513" y="3386"/>
                    </a:lnTo>
                    <a:lnTo>
                      <a:pt x="112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" name="Google Shape;477;p7"/>
              <p:cNvSpPr/>
              <p:nvPr/>
            </p:nvSpPr>
            <p:spPr>
              <a:xfrm>
                <a:off x="8529875" y="291475"/>
                <a:ext cx="112850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4514" h="4514" extrusionOk="0">
                    <a:moveTo>
                      <a:pt x="3385" y="0"/>
                    </a:moveTo>
                    <a:lnTo>
                      <a:pt x="1" y="3385"/>
                    </a:lnTo>
                    <a:lnTo>
                      <a:pt x="1129" y="4513"/>
                    </a:lnTo>
                    <a:lnTo>
                      <a:pt x="4514" y="1128"/>
                    </a:lnTo>
                    <a:lnTo>
                      <a:pt x="338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" name="Google Shape;478;p7"/>
              <p:cNvSpPr/>
              <p:nvPr/>
            </p:nvSpPr>
            <p:spPr>
              <a:xfrm>
                <a:off x="8652100" y="411800"/>
                <a:ext cx="112850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4514" h="4514" extrusionOk="0">
                    <a:moveTo>
                      <a:pt x="3385" y="1"/>
                    </a:moveTo>
                    <a:lnTo>
                      <a:pt x="1" y="3386"/>
                    </a:lnTo>
                    <a:lnTo>
                      <a:pt x="1129" y="4514"/>
                    </a:lnTo>
                    <a:lnTo>
                      <a:pt x="4514" y="1129"/>
                    </a:lnTo>
                    <a:lnTo>
                      <a:pt x="338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" name="Google Shape;479;p7"/>
              <p:cNvSpPr/>
              <p:nvPr/>
            </p:nvSpPr>
            <p:spPr>
              <a:xfrm>
                <a:off x="8268500" y="519000"/>
                <a:ext cx="112850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4514" h="4514" extrusionOk="0">
                    <a:moveTo>
                      <a:pt x="3385" y="0"/>
                    </a:moveTo>
                    <a:lnTo>
                      <a:pt x="1" y="3385"/>
                    </a:lnTo>
                    <a:lnTo>
                      <a:pt x="1129" y="4513"/>
                    </a:lnTo>
                    <a:lnTo>
                      <a:pt x="4514" y="1128"/>
                    </a:lnTo>
                    <a:lnTo>
                      <a:pt x="338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" name="Google Shape;480;p7"/>
              <p:cNvSpPr/>
              <p:nvPr/>
            </p:nvSpPr>
            <p:spPr>
              <a:xfrm>
                <a:off x="8172600" y="411800"/>
                <a:ext cx="112850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4514" h="4514" extrusionOk="0">
                    <a:moveTo>
                      <a:pt x="3385" y="1"/>
                    </a:moveTo>
                    <a:lnTo>
                      <a:pt x="1" y="3386"/>
                    </a:lnTo>
                    <a:lnTo>
                      <a:pt x="1129" y="4514"/>
                    </a:lnTo>
                    <a:lnTo>
                      <a:pt x="4514" y="1129"/>
                    </a:lnTo>
                    <a:lnTo>
                      <a:pt x="338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" name="Google Shape;481;p7"/>
              <p:cNvSpPr/>
              <p:nvPr/>
            </p:nvSpPr>
            <p:spPr>
              <a:xfrm>
                <a:off x="8710400" y="90275"/>
                <a:ext cx="112850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4514" h="4514" extrusionOk="0">
                    <a:moveTo>
                      <a:pt x="1129" y="0"/>
                    </a:moveTo>
                    <a:lnTo>
                      <a:pt x="0" y="1128"/>
                    </a:lnTo>
                    <a:lnTo>
                      <a:pt x="3385" y="4513"/>
                    </a:lnTo>
                    <a:lnTo>
                      <a:pt x="4513" y="3385"/>
                    </a:lnTo>
                    <a:lnTo>
                      <a:pt x="112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" name="Google Shape;482;p7"/>
              <p:cNvSpPr/>
              <p:nvPr/>
            </p:nvSpPr>
            <p:spPr>
              <a:xfrm>
                <a:off x="8507325" y="109075"/>
                <a:ext cx="11282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4513" h="4514" extrusionOk="0">
                    <a:moveTo>
                      <a:pt x="3385" y="0"/>
                    </a:moveTo>
                    <a:lnTo>
                      <a:pt x="0" y="3385"/>
                    </a:lnTo>
                    <a:lnTo>
                      <a:pt x="1128" y="4513"/>
                    </a:lnTo>
                    <a:lnTo>
                      <a:pt x="4513" y="1129"/>
                    </a:lnTo>
                    <a:lnTo>
                      <a:pt x="338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" name="Google Shape;483;p7"/>
              <p:cNvSpPr/>
              <p:nvPr/>
            </p:nvSpPr>
            <p:spPr>
              <a:xfrm>
                <a:off x="8230900" y="90275"/>
                <a:ext cx="112850" cy="114725"/>
              </a:xfrm>
              <a:custGeom>
                <a:avLst/>
                <a:gdLst/>
                <a:ahLst/>
                <a:cxnLst/>
                <a:rect l="l" t="t" r="r" b="b"/>
                <a:pathLst>
                  <a:path w="4514" h="4589" extrusionOk="0">
                    <a:moveTo>
                      <a:pt x="1129" y="0"/>
                    </a:moveTo>
                    <a:lnTo>
                      <a:pt x="0" y="1128"/>
                    </a:lnTo>
                    <a:lnTo>
                      <a:pt x="3385" y="4588"/>
                    </a:lnTo>
                    <a:lnTo>
                      <a:pt x="4513" y="3385"/>
                    </a:lnTo>
                    <a:lnTo>
                      <a:pt x="112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" name="Google Shape;484;p7"/>
              <p:cNvSpPr/>
              <p:nvPr/>
            </p:nvSpPr>
            <p:spPr>
              <a:xfrm>
                <a:off x="8413300" y="1900"/>
                <a:ext cx="112850" cy="112825"/>
              </a:xfrm>
              <a:custGeom>
                <a:avLst/>
                <a:gdLst/>
                <a:ahLst/>
                <a:cxnLst/>
                <a:rect l="l" t="t" r="r" b="b"/>
                <a:pathLst>
                  <a:path w="4514" h="4513" extrusionOk="0">
                    <a:moveTo>
                      <a:pt x="3385" y="0"/>
                    </a:moveTo>
                    <a:lnTo>
                      <a:pt x="0" y="3385"/>
                    </a:lnTo>
                    <a:lnTo>
                      <a:pt x="1129" y="4513"/>
                    </a:lnTo>
                    <a:lnTo>
                      <a:pt x="4513" y="1128"/>
                    </a:lnTo>
                    <a:lnTo>
                      <a:pt x="338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" name="Google Shape;485;p7"/>
              <p:cNvSpPr/>
              <p:nvPr/>
            </p:nvSpPr>
            <p:spPr>
              <a:xfrm>
                <a:off x="8558075" y="1493025"/>
                <a:ext cx="112850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4514" h="4514" extrusionOk="0">
                    <a:moveTo>
                      <a:pt x="1129" y="1"/>
                    </a:moveTo>
                    <a:lnTo>
                      <a:pt x="1" y="1129"/>
                    </a:lnTo>
                    <a:lnTo>
                      <a:pt x="3386" y="4514"/>
                    </a:lnTo>
                    <a:lnTo>
                      <a:pt x="4514" y="3386"/>
                    </a:lnTo>
                    <a:lnTo>
                      <a:pt x="112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" name="Google Shape;486;p7"/>
              <p:cNvSpPr/>
              <p:nvPr/>
            </p:nvSpPr>
            <p:spPr>
              <a:xfrm>
                <a:off x="8291075" y="1519350"/>
                <a:ext cx="112850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4514" h="4514" extrusionOk="0">
                    <a:moveTo>
                      <a:pt x="3385" y="1"/>
                    </a:moveTo>
                    <a:lnTo>
                      <a:pt x="0" y="3386"/>
                    </a:lnTo>
                    <a:lnTo>
                      <a:pt x="1129" y="4514"/>
                    </a:lnTo>
                    <a:lnTo>
                      <a:pt x="4513" y="1129"/>
                    </a:lnTo>
                    <a:lnTo>
                      <a:pt x="338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" name="Google Shape;487;p7"/>
              <p:cNvSpPr/>
              <p:nvPr/>
            </p:nvSpPr>
            <p:spPr>
              <a:xfrm>
                <a:off x="8411425" y="1639700"/>
                <a:ext cx="114725" cy="114725"/>
              </a:xfrm>
              <a:custGeom>
                <a:avLst/>
                <a:gdLst/>
                <a:ahLst/>
                <a:cxnLst/>
                <a:rect l="l" t="t" r="r" b="b"/>
                <a:pathLst>
                  <a:path w="4589" h="4589" extrusionOk="0">
                    <a:moveTo>
                      <a:pt x="3385" y="1"/>
                    </a:moveTo>
                    <a:lnTo>
                      <a:pt x="0" y="3461"/>
                    </a:lnTo>
                    <a:lnTo>
                      <a:pt x="1128" y="4589"/>
                    </a:lnTo>
                    <a:lnTo>
                      <a:pt x="4588" y="1129"/>
                    </a:lnTo>
                    <a:lnTo>
                      <a:pt x="338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" name="Google Shape;488;p7"/>
              <p:cNvSpPr/>
              <p:nvPr/>
            </p:nvSpPr>
            <p:spPr>
              <a:xfrm>
                <a:off x="8469700" y="1320050"/>
                <a:ext cx="114725" cy="112825"/>
              </a:xfrm>
              <a:custGeom>
                <a:avLst/>
                <a:gdLst/>
                <a:ahLst/>
                <a:cxnLst/>
                <a:rect l="l" t="t" r="r" b="b"/>
                <a:pathLst>
                  <a:path w="4589" h="4513" extrusionOk="0">
                    <a:moveTo>
                      <a:pt x="1129" y="0"/>
                    </a:moveTo>
                    <a:lnTo>
                      <a:pt x="1" y="1128"/>
                    </a:lnTo>
                    <a:lnTo>
                      <a:pt x="3385" y="4513"/>
                    </a:lnTo>
                    <a:lnTo>
                      <a:pt x="4589" y="3385"/>
                    </a:lnTo>
                    <a:lnTo>
                      <a:pt x="112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" name="Google Shape;489;p7"/>
              <p:cNvSpPr/>
              <p:nvPr/>
            </p:nvSpPr>
            <p:spPr>
              <a:xfrm>
                <a:off x="8317400" y="1083100"/>
                <a:ext cx="112850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4514" h="4514" extrusionOk="0">
                    <a:moveTo>
                      <a:pt x="1129" y="1"/>
                    </a:moveTo>
                    <a:lnTo>
                      <a:pt x="0" y="1129"/>
                    </a:lnTo>
                    <a:lnTo>
                      <a:pt x="3385" y="4514"/>
                    </a:lnTo>
                    <a:lnTo>
                      <a:pt x="4513" y="3386"/>
                    </a:lnTo>
                    <a:lnTo>
                      <a:pt x="112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" name="Google Shape;490;p7"/>
              <p:cNvSpPr/>
              <p:nvPr/>
            </p:nvSpPr>
            <p:spPr>
              <a:xfrm>
                <a:off x="8531750" y="1111325"/>
                <a:ext cx="112850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4514" h="4514" extrusionOk="0">
                    <a:moveTo>
                      <a:pt x="3386" y="0"/>
                    </a:moveTo>
                    <a:lnTo>
                      <a:pt x="1" y="3385"/>
                    </a:lnTo>
                    <a:lnTo>
                      <a:pt x="1129" y="4513"/>
                    </a:lnTo>
                    <a:lnTo>
                      <a:pt x="4514" y="1128"/>
                    </a:lnTo>
                    <a:lnTo>
                      <a:pt x="338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" name="Google Shape;491;p7"/>
              <p:cNvSpPr/>
              <p:nvPr/>
            </p:nvSpPr>
            <p:spPr>
              <a:xfrm>
                <a:off x="8650225" y="1229775"/>
                <a:ext cx="112850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4514" h="4514" extrusionOk="0">
                    <a:moveTo>
                      <a:pt x="3385" y="1"/>
                    </a:moveTo>
                    <a:lnTo>
                      <a:pt x="0" y="3385"/>
                    </a:lnTo>
                    <a:lnTo>
                      <a:pt x="1129" y="4514"/>
                    </a:lnTo>
                    <a:lnTo>
                      <a:pt x="4513" y="1129"/>
                    </a:lnTo>
                    <a:lnTo>
                      <a:pt x="338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" name="Google Shape;492;p7"/>
              <p:cNvSpPr/>
              <p:nvPr/>
            </p:nvSpPr>
            <p:spPr>
              <a:xfrm>
                <a:off x="8268500" y="1336950"/>
                <a:ext cx="112850" cy="114750"/>
              </a:xfrm>
              <a:custGeom>
                <a:avLst/>
                <a:gdLst/>
                <a:ahLst/>
                <a:cxnLst/>
                <a:rect l="l" t="t" r="r" b="b"/>
                <a:pathLst>
                  <a:path w="4514" h="4590" extrusionOk="0">
                    <a:moveTo>
                      <a:pt x="3385" y="1"/>
                    </a:moveTo>
                    <a:lnTo>
                      <a:pt x="1" y="3461"/>
                    </a:lnTo>
                    <a:lnTo>
                      <a:pt x="1129" y="4589"/>
                    </a:lnTo>
                    <a:lnTo>
                      <a:pt x="4514" y="1129"/>
                    </a:lnTo>
                    <a:lnTo>
                      <a:pt x="338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" name="Google Shape;493;p7"/>
              <p:cNvSpPr/>
              <p:nvPr/>
            </p:nvSpPr>
            <p:spPr>
              <a:xfrm>
                <a:off x="8170725" y="1229775"/>
                <a:ext cx="112850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4514" h="4514" extrusionOk="0">
                    <a:moveTo>
                      <a:pt x="3385" y="1"/>
                    </a:moveTo>
                    <a:lnTo>
                      <a:pt x="1" y="3385"/>
                    </a:lnTo>
                    <a:lnTo>
                      <a:pt x="1129" y="4514"/>
                    </a:lnTo>
                    <a:lnTo>
                      <a:pt x="4513" y="1129"/>
                    </a:lnTo>
                    <a:lnTo>
                      <a:pt x="338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" name="Google Shape;494;p7"/>
              <p:cNvSpPr/>
              <p:nvPr/>
            </p:nvSpPr>
            <p:spPr>
              <a:xfrm>
                <a:off x="8710400" y="910125"/>
                <a:ext cx="112850" cy="114725"/>
              </a:xfrm>
              <a:custGeom>
                <a:avLst/>
                <a:gdLst/>
                <a:ahLst/>
                <a:cxnLst/>
                <a:rect l="l" t="t" r="r" b="b"/>
                <a:pathLst>
                  <a:path w="4514" h="4589" extrusionOk="0">
                    <a:moveTo>
                      <a:pt x="1129" y="0"/>
                    </a:moveTo>
                    <a:lnTo>
                      <a:pt x="0" y="1128"/>
                    </a:lnTo>
                    <a:lnTo>
                      <a:pt x="3385" y="4588"/>
                    </a:lnTo>
                    <a:lnTo>
                      <a:pt x="4513" y="3385"/>
                    </a:lnTo>
                    <a:lnTo>
                      <a:pt x="112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" name="Google Shape;495;p7"/>
              <p:cNvSpPr/>
              <p:nvPr/>
            </p:nvSpPr>
            <p:spPr>
              <a:xfrm>
                <a:off x="8507325" y="928925"/>
                <a:ext cx="11282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4513" h="4514" extrusionOk="0">
                    <a:moveTo>
                      <a:pt x="3385" y="0"/>
                    </a:moveTo>
                    <a:lnTo>
                      <a:pt x="0" y="3385"/>
                    </a:lnTo>
                    <a:lnTo>
                      <a:pt x="1128" y="4513"/>
                    </a:lnTo>
                    <a:lnTo>
                      <a:pt x="4513" y="1128"/>
                    </a:lnTo>
                    <a:lnTo>
                      <a:pt x="338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" name="Google Shape;496;p7"/>
              <p:cNvSpPr/>
              <p:nvPr/>
            </p:nvSpPr>
            <p:spPr>
              <a:xfrm>
                <a:off x="8230900" y="912000"/>
                <a:ext cx="112850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4514" h="4514" extrusionOk="0">
                    <a:moveTo>
                      <a:pt x="1129" y="0"/>
                    </a:moveTo>
                    <a:lnTo>
                      <a:pt x="0" y="1128"/>
                    </a:lnTo>
                    <a:lnTo>
                      <a:pt x="3385" y="4513"/>
                    </a:lnTo>
                    <a:lnTo>
                      <a:pt x="4513" y="3385"/>
                    </a:lnTo>
                    <a:lnTo>
                      <a:pt x="112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" name="Google Shape;497;p7"/>
              <p:cNvSpPr/>
              <p:nvPr/>
            </p:nvSpPr>
            <p:spPr>
              <a:xfrm>
                <a:off x="8411425" y="819850"/>
                <a:ext cx="11282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4513" h="4514" extrusionOk="0">
                    <a:moveTo>
                      <a:pt x="3385" y="1"/>
                    </a:moveTo>
                    <a:lnTo>
                      <a:pt x="0" y="3385"/>
                    </a:lnTo>
                    <a:lnTo>
                      <a:pt x="1128" y="4514"/>
                    </a:lnTo>
                    <a:lnTo>
                      <a:pt x="4513" y="1129"/>
                    </a:lnTo>
                    <a:lnTo>
                      <a:pt x="338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" name="Google Shape;498;p7"/>
              <p:cNvSpPr/>
              <p:nvPr/>
            </p:nvSpPr>
            <p:spPr>
              <a:xfrm>
                <a:off x="8558075" y="2312875"/>
                <a:ext cx="112850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4514" h="4514" extrusionOk="0">
                    <a:moveTo>
                      <a:pt x="1129" y="1"/>
                    </a:moveTo>
                    <a:lnTo>
                      <a:pt x="1" y="1129"/>
                    </a:lnTo>
                    <a:lnTo>
                      <a:pt x="3386" y="4514"/>
                    </a:lnTo>
                    <a:lnTo>
                      <a:pt x="4514" y="3385"/>
                    </a:lnTo>
                    <a:lnTo>
                      <a:pt x="112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" name="Google Shape;499;p7"/>
              <p:cNvSpPr/>
              <p:nvPr/>
            </p:nvSpPr>
            <p:spPr>
              <a:xfrm>
                <a:off x="8291075" y="2339200"/>
                <a:ext cx="112850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4514" h="4514" extrusionOk="0">
                    <a:moveTo>
                      <a:pt x="3385" y="1"/>
                    </a:moveTo>
                    <a:lnTo>
                      <a:pt x="0" y="3385"/>
                    </a:lnTo>
                    <a:lnTo>
                      <a:pt x="1129" y="4514"/>
                    </a:lnTo>
                    <a:lnTo>
                      <a:pt x="4513" y="1129"/>
                    </a:lnTo>
                    <a:lnTo>
                      <a:pt x="338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" name="Google Shape;500;p7"/>
              <p:cNvSpPr/>
              <p:nvPr/>
            </p:nvSpPr>
            <p:spPr>
              <a:xfrm>
                <a:off x="8411425" y="2459550"/>
                <a:ext cx="11282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4513" h="4514" extrusionOk="0">
                    <a:moveTo>
                      <a:pt x="3385" y="1"/>
                    </a:moveTo>
                    <a:lnTo>
                      <a:pt x="0" y="3385"/>
                    </a:lnTo>
                    <a:lnTo>
                      <a:pt x="1128" y="4513"/>
                    </a:lnTo>
                    <a:lnTo>
                      <a:pt x="4513" y="1129"/>
                    </a:lnTo>
                    <a:lnTo>
                      <a:pt x="338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" name="Google Shape;501;p7"/>
              <p:cNvSpPr/>
              <p:nvPr/>
            </p:nvSpPr>
            <p:spPr>
              <a:xfrm>
                <a:off x="8471575" y="2139875"/>
                <a:ext cx="112850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4514" h="4514" extrusionOk="0">
                    <a:moveTo>
                      <a:pt x="1129" y="1"/>
                    </a:moveTo>
                    <a:lnTo>
                      <a:pt x="1" y="1129"/>
                    </a:lnTo>
                    <a:lnTo>
                      <a:pt x="3386" y="4514"/>
                    </a:lnTo>
                    <a:lnTo>
                      <a:pt x="4514" y="3386"/>
                    </a:lnTo>
                    <a:lnTo>
                      <a:pt x="112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" name="Google Shape;502;p7"/>
              <p:cNvSpPr/>
              <p:nvPr/>
            </p:nvSpPr>
            <p:spPr>
              <a:xfrm>
                <a:off x="8319275" y="1902950"/>
                <a:ext cx="112850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4514" h="4514" extrusionOk="0">
                    <a:moveTo>
                      <a:pt x="1129" y="1"/>
                    </a:moveTo>
                    <a:lnTo>
                      <a:pt x="1" y="1129"/>
                    </a:lnTo>
                    <a:lnTo>
                      <a:pt x="3385" y="4514"/>
                    </a:lnTo>
                    <a:lnTo>
                      <a:pt x="4513" y="3385"/>
                    </a:lnTo>
                    <a:lnTo>
                      <a:pt x="112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" name="Google Shape;503;p7"/>
              <p:cNvSpPr/>
              <p:nvPr/>
            </p:nvSpPr>
            <p:spPr>
              <a:xfrm>
                <a:off x="8529875" y="1929275"/>
                <a:ext cx="112850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4514" h="4514" extrusionOk="0">
                    <a:moveTo>
                      <a:pt x="3385" y="1"/>
                    </a:moveTo>
                    <a:lnTo>
                      <a:pt x="1" y="3385"/>
                    </a:lnTo>
                    <a:lnTo>
                      <a:pt x="1129" y="4514"/>
                    </a:lnTo>
                    <a:lnTo>
                      <a:pt x="4514" y="1129"/>
                    </a:lnTo>
                    <a:lnTo>
                      <a:pt x="338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" name="Google Shape;504;p7"/>
              <p:cNvSpPr/>
              <p:nvPr/>
            </p:nvSpPr>
            <p:spPr>
              <a:xfrm>
                <a:off x="8652100" y="2049625"/>
                <a:ext cx="112850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4514" h="4514" extrusionOk="0">
                    <a:moveTo>
                      <a:pt x="3385" y="1"/>
                    </a:moveTo>
                    <a:lnTo>
                      <a:pt x="1" y="3385"/>
                    </a:lnTo>
                    <a:lnTo>
                      <a:pt x="1129" y="4513"/>
                    </a:lnTo>
                    <a:lnTo>
                      <a:pt x="4514" y="1129"/>
                    </a:lnTo>
                    <a:lnTo>
                      <a:pt x="338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" name="Google Shape;505;p7"/>
              <p:cNvSpPr/>
              <p:nvPr/>
            </p:nvSpPr>
            <p:spPr>
              <a:xfrm>
                <a:off x="8268500" y="2158700"/>
                <a:ext cx="112850" cy="112825"/>
              </a:xfrm>
              <a:custGeom>
                <a:avLst/>
                <a:gdLst/>
                <a:ahLst/>
                <a:cxnLst/>
                <a:rect l="l" t="t" r="r" b="b"/>
                <a:pathLst>
                  <a:path w="4514" h="4513" extrusionOk="0">
                    <a:moveTo>
                      <a:pt x="3385" y="0"/>
                    </a:moveTo>
                    <a:lnTo>
                      <a:pt x="1" y="3385"/>
                    </a:lnTo>
                    <a:lnTo>
                      <a:pt x="1129" y="4513"/>
                    </a:lnTo>
                    <a:lnTo>
                      <a:pt x="4514" y="1128"/>
                    </a:lnTo>
                    <a:lnTo>
                      <a:pt x="338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" name="Google Shape;506;p7"/>
              <p:cNvSpPr/>
              <p:nvPr/>
            </p:nvSpPr>
            <p:spPr>
              <a:xfrm>
                <a:off x="8172600" y="2049625"/>
                <a:ext cx="112850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4514" h="4514" extrusionOk="0">
                    <a:moveTo>
                      <a:pt x="3385" y="1"/>
                    </a:moveTo>
                    <a:lnTo>
                      <a:pt x="1" y="3385"/>
                    </a:lnTo>
                    <a:lnTo>
                      <a:pt x="1129" y="4513"/>
                    </a:lnTo>
                    <a:lnTo>
                      <a:pt x="4514" y="1129"/>
                    </a:lnTo>
                    <a:lnTo>
                      <a:pt x="338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" name="Google Shape;507;p7"/>
              <p:cNvSpPr/>
              <p:nvPr/>
            </p:nvSpPr>
            <p:spPr>
              <a:xfrm>
                <a:off x="8710400" y="1729950"/>
                <a:ext cx="112850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4514" h="4514" extrusionOk="0">
                    <a:moveTo>
                      <a:pt x="1129" y="1"/>
                    </a:moveTo>
                    <a:lnTo>
                      <a:pt x="0" y="1129"/>
                    </a:lnTo>
                    <a:lnTo>
                      <a:pt x="3385" y="4514"/>
                    </a:lnTo>
                    <a:lnTo>
                      <a:pt x="4513" y="3386"/>
                    </a:lnTo>
                    <a:lnTo>
                      <a:pt x="112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" name="Google Shape;508;p7"/>
              <p:cNvSpPr/>
              <p:nvPr/>
            </p:nvSpPr>
            <p:spPr>
              <a:xfrm>
                <a:off x="8509200" y="1748775"/>
                <a:ext cx="112850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4514" h="4514" extrusionOk="0">
                    <a:moveTo>
                      <a:pt x="3385" y="0"/>
                    </a:moveTo>
                    <a:lnTo>
                      <a:pt x="0" y="3385"/>
                    </a:lnTo>
                    <a:lnTo>
                      <a:pt x="1129" y="4513"/>
                    </a:lnTo>
                    <a:lnTo>
                      <a:pt x="4513" y="1128"/>
                    </a:lnTo>
                    <a:lnTo>
                      <a:pt x="338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" name="Google Shape;509;p7"/>
              <p:cNvSpPr/>
              <p:nvPr/>
            </p:nvSpPr>
            <p:spPr>
              <a:xfrm>
                <a:off x="8230900" y="1729950"/>
                <a:ext cx="112850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4514" h="4514" extrusionOk="0">
                    <a:moveTo>
                      <a:pt x="1129" y="1"/>
                    </a:moveTo>
                    <a:lnTo>
                      <a:pt x="0" y="1129"/>
                    </a:lnTo>
                    <a:lnTo>
                      <a:pt x="3385" y="4514"/>
                    </a:lnTo>
                    <a:lnTo>
                      <a:pt x="4513" y="3386"/>
                    </a:lnTo>
                    <a:lnTo>
                      <a:pt x="112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" name="Google Shape;510;p7"/>
              <p:cNvSpPr/>
              <p:nvPr/>
            </p:nvSpPr>
            <p:spPr>
              <a:xfrm>
                <a:off x="8411425" y="1639700"/>
                <a:ext cx="114725" cy="114725"/>
              </a:xfrm>
              <a:custGeom>
                <a:avLst/>
                <a:gdLst/>
                <a:ahLst/>
                <a:cxnLst/>
                <a:rect l="l" t="t" r="r" b="b"/>
                <a:pathLst>
                  <a:path w="4589" h="4589" extrusionOk="0">
                    <a:moveTo>
                      <a:pt x="3385" y="1"/>
                    </a:moveTo>
                    <a:lnTo>
                      <a:pt x="0" y="3461"/>
                    </a:lnTo>
                    <a:lnTo>
                      <a:pt x="1128" y="4589"/>
                    </a:lnTo>
                    <a:lnTo>
                      <a:pt x="4588" y="1129"/>
                    </a:lnTo>
                    <a:lnTo>
                      <a:pt x="338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" name="Google Shape;511;p7"/>
              <p:cNvSpPr/>
              <p:nvPr/>
            </p:nvSpPr>
            <p:spPr>
              <a:xfrm>
                <a:off x="8556200" y="3130850"/>
                <a:ext cx="11472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4589" h="4514" extrusionOk="0">
                    <a:moveTo>
                      <a:pt x="1129" y="0"/>
                    </a:moveTo>
                    <a:lnTo>
                      <a:pt x="1" y="1129"/>
                    </a:lnTo>
                    <a:lnTo>
                      <a:pt x="3461" y="4513"/>
                    </a:lnTo>
                    <a:lnTo>
                      <a:pt x="4589" y="3385"/>
                    </a:lnTo>
                    <a:lnTo>
                      <a:pt x="112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" name="Google Shape;512;p7"/>
              <p:cNvSpPr/>
              <p:nvPr/>
            </p:nvSpPr>
            <p:spPr>
              <a:xfrm>
                <a:off x="8291075" y="3159050"/>
                <a:ext cx="112850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4514" h="4514" extrusionOk="0">
                    <a:moveTo>
                      <a:pt x="3385" y="1"/>
                    </a:moveTo>
                    <a:lnTo>
                      <a:pt x="0" y="3385"/>
                    </a:lnTo>
                    <a:lnTo>
                      <a:pt x="1129" y="4514"/>
                    </a:lnTo>
                    <a:lnTo>
                      <a:pt x="4513" y="1129"/>
                    </a:lnTo>
                    <a:lnTo>
                      <a:pt x="338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" name="Google Shape;513;p7"/>
              <p:cNvSpPr/>
              <p:nvPr/>
            </p:nvSpPr>
            <p:spPr>
              <a:xfrm>
                <a:off x="8411425" y="3279400"/>
                <a:ext cx="11282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4513" h="4514" extrusionOk="0">
                    <a:moveTo>
                      <a:pt x="3385" y="0"/>
                    </a:moveTo>
                    <a:lnTo>
                      <a:pt x="0" y="3385"/>
                    </a:lnTo>
                    <a:lnTo>
                      <a:pt x="1128" y="4513"/>
                    </a:lnTo>
                    <a:lnTo>
                      <a:pt x="4513" y="1129"/>
                    </a:lnTo>
                    <a:lnTo>
                      <a:pt x="338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" name="Google Shape;514;p7"/>
              <p:cNvSpPr/>
              <p:nvPr/>
            </p:nvSpPr>
            <p:spPr>
              <a:xfrm>
                <a:off x="8469700" y="2957850"/>
                <a:ext cx="112850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4514" h="4514" extrusionOk="0">
                    <a:moveTo>
                      <a:pt x="1129" y="1"/>
                    </a:moveTo>
                    <a:lnTo>
                      <a:pt x="1" y="1129"/>
                    </a:lnTo>
                    <a:lnTo>
                      <a:pt x="3385" y="4514"/>
                    </a:lnTo>
                    <a:lnTo>
                      <a:pt x="4514" y="3385"/>
                    </a:lnTo>
                    <a:lnTo>
                      <a:pt x="112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" name="Google Shape;515;p7"/>
              <p:cNvSpPr/>
              <p:nvPr/>
            </p:nvSpPr>
            <p:spPr>
              <a:xfrm>
                <a:off x="8317400" y="2722800"/>
                <a:ext cx="112850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4514" h="4514" extrusionOk="0">
                    <a:moveTo>
                      <a:pt x="1129" y="1"/>
                    </a:moveTo>
                    <a:lnTo>
                      <a:pt x="0" y="1129"/>
                    </a:lnTo>
                    <a:lnTo>
                      <a:pt x="3385" y="4514"/>
                    </a:lnTo>
                    <a:lnTo>
                      <a:pt x="4513" y="3385"/>
                    </a:lnTo>
                    <a:lnTo>
                      <a:pt x="112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" name="Google Shape;516;p7"/>
              <p:cNvSpPr/>
              <p:nvPr/>
            </p:nvSpPr>
            <p:spPr>
              <a:xfrm>
                <a:off x="8531750" y="2749125"/>
                <a:ext cx="112850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4514" h="4514" extrusionOk="0">
                    <a:moveTo>
                      <a:pt x="3386" y="1"/>
                    </a:moveTo>
                    <a:lnTo>
                      <a:pt x="1" y="3385"/>
                    </a:lnTo>
                    <a:lnTo>
                      <a:pt x="1129" y="4514"/>
                    </a:lnTo>
                    <a:lnTo>
                      <a:pt x="4514" y="1129"/>
                    </a:lnTo>
                    <a:lnTo>
                      <a:pt x="338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" name="Google Shape;517;p7"/>
              <p:cNvSpPr/>
              <p:nvPr/>
            </p:nvSpPr>
            <p:spPr>
              <a:xfrm>
                <a:off x="8652100" y="2869475"/>
                <a:ext cx="112850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4514" h="4514" extrusionOk="0">
                    <a:moveTo>
                      <a:pt x="3385" y="0"/>
                    </a:moveTo>
                    <a:lnTo>
                      <a:pt x="1" y="3385"/>
                    </a:lnTo>
                    <a:lnTo>
                      <a:pt x="1129" y="4513"/>
                    </a:lnTo>
                    <a:lnTo>
                      <a:pt x="4514" y="1129"/>
                    </a:lnTo>
                    <a:lnTo>
                      <a:pt x="338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" name="Google Shape;518;p7"/>
              <p:cNvSpPr/>
              <p:nvPr/>
            </p:nvSpPr>
            <p:spPr>
              <a:xfrm>
                <a:off x="8266625" y="2976650"/>
                <a:ext cx="11472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4589" h="4514" extrusionOk="0">
                    <a:moveTo>
                      <a:pt x="3460" y="1"/>
                    </a:moveTo>
                    <a:lnTo>
                      <a:pt x="1" y="3385"/>
                    </a:lnTo>
                    <a:lnTo>
                      <a:pt x="1129" y="4514"/>
                    </a:lnTo>
                    <a:lnTo>
                      <a:pt x="4589" y="1129"/>
                    </a:lnTo>
                    <a:lnTo>
                      <a:pt x="346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" name="Google Shape;519;p7"/>
              <p:cNvSpPr/>
              <p:nvPr/>
            </p:nvSpPr>
            <p:spPr>
              <a:xfrm>
                <a:off x="8172600" y="2869475"/>
                <a:ext cx="112850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4514" h="4514" extrusionOk="0">
                    <a:moveTo>
                      <a:pt x="3385" y="0"/>
                    </a:moveTo>
                    <a:lnTo>
                      <a:pt x="1" y="3385"/>
                    </a:lnTo>
                    <a:lnTo>
                      <a:pt x="1129" y="4513"/>
                    </a:lnTo>
                    <a:lnTo>
                      <a:pt x="4514" y="1129"/>
                    </a:lnTo>
                    <a:lnTo>
                      <a:pt x="338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" name="Google Shape;520;p7"/>
              <p:cNvSpPr/>
              <p:nvPr/>
            </p:nvSpPr>
            <p:spPr>
              <a:xfrm>
                <a:off x="8710400" y="2549800"/>
                <a:ext cx="112850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4514" h="4514" extrusionOk="0">
                    <a:moveTo>
                      <a:pt x="1129" y="1"/>
                    </a:moveTo>
                    <a:lnTo>
                      <a:pt x="0" y="1129"/>
                    </a:lnTo>
                    <a:lnTo>
                      <a:pt x="3385" y="4514"/>
                    </a:lnTo>
                    <a:lnTo>
                      <a:pt x="4513" y="3386"/>
                    </a:lnTo>
                    <a:lnTo>
                      <a:pt x="112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" name="Google Shape;521;p7"/>
              <p:cNvSpPr/>
              <p:nvPr/>
            </p:nvSpPr>
            <p:spPr>
              <a:xfrm>
                <a:off x="8507325" y="2566725"/>
                <a:ext cx="11282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4513" h="4514" extrusionOk="0">
                    <a:moveTo>
                      <a:pt x="3385" y="1"/>
                    </a:moveTo>
                    <a:lnTo>
                      <a:pt x="0" y="3385"/>
                    </a:lnTo>
                    <a:lnTo>
                      <a:pt x="1128" y="4514"/>
                    </a:lnTo>
                    <a:lnTo>
                      <a:pt x="4513" y="1129"/>
                    </a:lnTo>
                    <a:lnTo>
                      <a:pt x="338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" name="Google Shape;522;p7"/>
              <p:cNvSpPr/>
              <p:nvPr/>
            </p:nvSpPr>
            <p:spPr>
              <a:xfrm>
                <a:off x="8230900" y="2549800"/>
                <a:ext cx="112850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4514" h="4514" extrusionOk="0">
                    <a:moveTo>
                      <a:pt x="1129" y="1"/>
                    </a:moveTo>
                    <a:lnTo>
                      <a:pt x="0" y="1129"/>
                    </a:lnTo>
                    <a:lnTo>
                      <a:pt x="3385" y="4514"/>
                    </a:lnTo>
                    <a:lnTo>
                      <a:pt x="4513" y="3386"/>
                    </a:lnTo>
                    <a:lnTo>
                      <a:pt x="112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" name="Google Shape;523;p7"/>
              <p:cNvSpPr/>
              <p:nvPr/>
            </p:nvSpPr>
            <p:spPr>
              <a:xfrm>
                <a:off x="8411425" y="2459550"/>
                <a:ext cx="11282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4513" h="4514" extrusionOk="0">
                    <a:moveTo>
                      <a:pt x="3385" y="1"/>
                    </a:moveTo>
                    <a:lnTo>
                      <a:pt x="0" y="3385"/>
                    </a:lnTo>
                    <a:lnTo>
                      <a:pt x="1128" y="4513"/>
                    </a:lnTo>
                    <a:lnTo>
                      <a:pt x="4513" y="1129"/>
                    </a:lnTo>
                    <a:lnTo>
                      <a:pt x="338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" name="Google Shape;524;p7"/>
              <p:cNvSpPr/>
              <p:nvPr/>
            </p:nvSpPr>
            <p:spPr>
              <a:xfrm>
                <a:off x="8558075" y="3950700"/>
                <a:ext cx="112850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4514" h="4514" extrusionOk="0">
                    <a:moveTo>
                      <a:pt x="1129" y="0"/>
                    </a:moveTo>
                    <a:lnTo>
                      <a:pt x="1" y="1129"/>
                    </a:lnTo>
                    <a:lnTo>
                      <a:pt x="3386" y="4513"/>
                    </a:lnTo>
                    <a:lnTo>
                      <a:pt x="4514" y="3385"/>
                    </a:lnTo>
                    <a:lnTo>
                      <a:pt x="112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" name="Google Shape;525;p7"/>
              <p:cNvSpPr/>
              <p:nvPr/>
            </p:nvSpPr>
            <p:spPr>
              <a:xfrm>
                <a:off x="8291075" y="3978900"/>
                <a:ext cx="112850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4514" h="4514" extrusionOk="0">
                    <a:moveTo>
                      <a:pt x="3385" y="1"/>
                    </a:moveTo>
                    <a:lnTo>
                      <a:pt x="0" y="3385"/>
                    </a:lnTo>
                    <a:lnTo>
                      <a:pt x="1129" y="4513"/>
                    </a:lnTo>
                    <a:lnTo>
                      <a:pt x="4513" y="1129"/>
                    </a:lnTo>
                    <a:lnTo>
                      <a:pt x="338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" name="Google Shape;526;p7"/>
              <p:cNvSpPr/>
              <p:nvPr/>
            </p:nvSpPr>
            <p:spPr>
              <a:xfrm>
                <a:off x="8411425" y="4097375"/>
                <a:ext cx="11282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4513" h="4514" extrusionOk="0">
                    <a:moveTo>
                      <a:pt x="3385" y="0"/>
                    </a:moveTo>
                    <a:lnTo>
                      <a:pt x="0" y="3385"/>
                    </a:lnTo>
                    <a:lnTo>
                      <a:pt x="1128" y="4513"/>
                    </a:lnTo>
                    <a:lnTo>
                      <a:pt x="4513" y="1128"/>
                    </a:lnTo>
                    <a:lnTo>
                      <a:pt x="338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" name="Google Shape;527;p7"/>
              <p:cNvSpPr/>
              <p:nvPr/>
            </p:nvSpPr>
            <p:spPr>
              <a:xfrm>
                <a:off x="8471575" y="3777700"/>
                <a:ext cx="112850" cy="114725"/>
              </a:xfrm>
              <a:custGeom>
                <a:avLst/>
                <a:gdLst/>
                <a:ahLst/>
                <a:cxnLst/>
                <a:rect l="l" t="t" r="r" b="b"/>
                <a:pathLst>
                  <a:path w="4514" h="4589" extrusionOk="0">
                    <a:moveTo>
                      <a:pt x="1129" y="0"/>
                    </a:moveTo>
                    <a:lnTo>
                      <a:pt x="1" y="1129"/>
                    </a:lnTo>
                    <a:lnTo>
                      <a:pt x="3386" y="4589"/>
                    </a:lnTo>
                    <a:lnTo>
                      <a:pt x="4514" y="3460"/>
                    </a:lnTo>
                    <a:lnTo>
                      <a:pt x="112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" name="Google Shape;528;p7"/>
              <p:cNvSpPr/>
              <p:nvPr/>
            </p:nvSpPr>
            <p:spPr>
              <a:xfrm>
                <a:off x="8319275" y="3542650"/>
                <a:ext cx="112850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4514" h="4514" extrusionOk="0">
                    <a:moveTo>
                      <a:pt x="1129" y="1"/>
                    </a:moveTo>
                    <a:lnTo>
                      <a:pt x="1" y="1129"/>
                    </a:lnTo>
                    <a:lnTo>
                      <a:pt x="3385" y="4513"/>
                    </a:lnTo>
                    <a:lnTo>
                      <a:pt x="4513" y="3385"/>
                    </a:lnTo>
                    <a:lnTo>
                      <a:pt x="112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" name="Google Shape;529;p7"/>
              <p:cNvSpPr/>
              <p:nvPr/>
            </p:nvSpPr>
            <p:spPr>
              <a:xfrm>
                <a:off x="8531750" y="3568975"/>
                <a:ext cx="112850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4514" h="4514" extrusionOk="0">
                    <a:moveTo>
                      <a:pt x="3386" y="1"/>
                    </a:moveTo>
                    <a:lnTo>
                      <a:pt x="1" y="3385"/>
                    </a:lnTo>
                    <a:lnTo>
                      <a:pt x="1129" y="4514"/>
                    </a:lnTo>
                    <a:lnTo>
                      <a:pt x="4514" y="1129"/>
                    </a:lnTo>
                    <a:lnTo>
                      <a:pt x="338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" name="Google Shape;530;p7"/>
              <p:cNvSpPr/>
              <p:nvPr/>
            </p:nvSpPr>
            <p:spPr>
              <a:xfrm>
                <a:off x="8652100" y="3687450"/>
                <a:ext cx="112850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4514" h="4514" extrusionOk="0">
                    <a:moveTo>
                      <a:pt x="3385" y="0"/>
                    </a:moveTo>
                    <a:lnTo>
                      <a:pt x="1" y="3385"/>
                    </a:lnTo>
                    <a:lnTo>
                      <a:pt x="1129" y="4513"/>
                    </a:lnTo>
                    <a:lnTo>
                      <a:pt x="4514" y="1128"/>
                    </a:lnTo>
                    <a:lnTo>
                      <a:pt x="338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" name="Google Shape;531;p7"/>
              <p:cNvSpPr/>
              <p:nvPr/>
            </p:nvSpPr>
            <p:spPr>
              <a:xfrm>
                <a:off x="8268500" y="3796500"/>
                <a:ext cx="112850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4514" h="4514" extrusionOk="0">
                    <a:moveTo>
                      <a:pt x="3385" y="1"/>
                    </a:moveTo>
                    <a:lnTo>
                      <a:pt x="1" y="3385"/>
                    </a:lnTo>
                    <a:lnTo>
                      <a:pt x="1129" y="4514"/>
                    </a:lnTo>
                    <a:lnTo>
                      <a:pt x="4514" y="1129"/>
                    </a:lnTo>
                    <a:lnTo>
                      <a:pt x="338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" name="Google Shape;532;p7"/>
              <p:cNvSpPr/>
              <p:nvPr/>
            </p:nvSpPr>
            <p:spPr>
              <a:xfrm>
                <a:off x="8172600" y="3687450"/>
                <a:ext cx="112850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4514" h="4514" extrusionOk="0">
                    <a:moveTo>
                      <a:pt x="3385" y="0"/>
                    </a:moveTo>
                    <a:lnTo>
                      <a:pt x="1" y="3385"/>
                    </a:lnTo>
                    <a:lnTo>
                      <a:pt x="1129" y="4513"/>
                    </a:lnTo>
                    <a:lnTo>
                      <a:pt x="4514" y="1128"/>
                    </a:lnTo>
                    <a:lnTo>
                      <a:pt x="338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" name="Google Shape;533;p7"/>
              <p:cNvSpPr/>
              <p:nvPr/>
            </p:nvSpPr>
            <p:spPr>
              <a:xfrm>
                <a:off x="8710400" y="3367775"/>
                <a:ext cx="112850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4514" h="4514" extrusionOk="0">
                    <a:moveTo>
                      <a:pt x="1129" y="1"/>
                    </a:moveTo>
                    <a:lnTo>
                      <a:pt x="0" y="1129"/>
                    </a:lnTo>
                    <a:lnTo>
                      <a:pt x="3385" y="4513"/>
                    </a:lnTo>
                    <a:lnTo>
                      <a:pt x="4513" y="3385"/>
                    </a:lnTo>
                    <a:lnTo>
                      <a:pt x="112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" name="Google Shape;534;p7"/>
              <p:cNvSpPr/>
              <p:nvPr/>
            </p:nvSpPr>
            <p:spPr>
              <a:xfrm>
                <a:off x="8509200" y="3386575"/>
                <a:ext cx="112850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4514" h="4514" extrusionOk="0">
                    <a:moveTo>
                      <a:pt x="3385" y="1"/>
                    </a:moveTo>
                    <a:lnTo>
                      <a:pt x="0" y="3385"/>
                    </a:lnTo>
                    <a:lnTo>
                      <a:pt x="1129" y="4514"/>
                    </a:lnTo>
                    <a:lnTo>
                      <a:pt x="4513" y="1129"/>
                    </a:lnTo>
                    <a:lnTo>
                      <a:pt x="338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" name="Google Shape;535;p7"/>
              <p:cNvSpPr/>
              <p:nvPr/>
            </p:nvSpPr>
            <p:spPr>
              <a:xfrm>
                <a:off x="8230900" y="3367775"/>
                <a:ext cx="112850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4514" h="4514" extrusionOk="0">
                    <a:moveTo>
                      <a:pt x="1129" y="1"/>
                    </a:moveTo>
                    <a:lnTo>
                      <a:pt x="0" y="1129"/>
                    </a:lnTo>
                    <a:lnTo>
                      <a:pt x="3385" y="4513"/>
                    </a:lnTo>
                    <a:lnTo>
                      <a:pt x="4513" y="3385"/>
                    </a:lnTo>
                    <a:lnTo>
                      <a:pt x="112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" name="Google Shape;536;p7"/>
              <p:cNvSpPr/>
              <p:nvPr/>
            </p:nvSpPr>
            <p:spPr>
              <a:xfrm>
                <a:off x="8411425" y="3279400"/>
                <a:ext cx="11282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4513" h="4514" extrusionOk="0">
                    <a:moveTo>
                      <a:pt x="3385" y="0"/>
                    </a:moveTo>
                    <a:lnTo>
                      <a:pt x="0" y="3385"/>
                    </a:lnTo>
                    <a:lnTo>
                      <a:pt x="1128" y="4513"/>
                    </a:lnTo>
                    <a:lnTo>
                      <a:pt x="4513" y="1129"/>
                    </a:lnTo>
                    <a:lnTo>
                      <a:pt x="338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" name="Google Shape;537;p7"/>
              <p:cNvSpPr/>
              <p:nvPr/>
            </p:nvSpPr>
            <p:spPr>
              <a:xfrm>
                <a:off x="8317400" y="4360625"/>
                <a:ext cx="112850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4514" h="4514" extrusionOk="0">
                    <a:moveTo>
                      <a:pt x="1129" y="0"/>
                    </a:moveTo>
                    <a:lnTo>
                      <a:pt x="0" y="1128"/>
                    </a:lnTo>
                    <a:lnTo>
                      <a:pt x="3385" y="4513"/>
                    </a:lnTo>
                    <a:lnTo>
                      <a:pt x="4513" y="3385"/>
                    </a:lnTo>
                    <a:lnTo>
                      <a:pt x="112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" name="Google Shape;538;p7"/>
              <p:cNvSpPr/>
              <p:nvPr/>
            </p:nvSpPr>
            <p:spPr>
              <a:xfrm>
                <a:off x="8529875" y="4386950"/>
                <a:ext cx="11472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4589" h="4514" extrusionOk="0">
                    <a:moveTo>
                      <a:pt x="3461" y="0"/>
                    </a:moveTo>
                    <a:lnTo>
                      <a:pt x="1" y="3385"/>
                    </a:lnTo>
                    <a:lnTo>
                      <a:pt x="1129" y="4513"/>
                    </a:lnTo>
                    <a:lnTo>
                      <a:pt x="4589" y="1128"/>
                    </a:lnTo>
                    <a:lnTo>
                      <a:pt x="346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" name="Google Shape;539;p7"/>
              <p:cNvSpPr/>
              <p:nvPr/>
            </p:nvSpPr>
            <p:spPr>
              <a:xfrm>
                <a:off x="8652100" y="4507300"/>
                <a:ext cx="112850" cy="112825"/>
              </a:xfrm>
              <a:custGeom>
                <a:avLst/>
                <a:gdLst/>
                <a:ahLst/>
                <a:cxnLst/>
                <a:rect l="l" t="t" r="r" b="b"/>
                <a:pathLst>
                  <a:path w="4514" h="4513" extrusionOk="0">
                    <a:moveTo>
                      <a:pt x="3385" y="0"/>
                    </a:moveTo>
                    <a:lnTo>
                      <a:pt x="1" y="3385"/>
                    </a:lnTo>
                    <a:lnTo>
                      <a:pt x="1129" y="4513"/>
                    </a:lnTo>
                    <a:lnTo>
                      <a:pt x="4514" y="1128"/>
                    </a:lnTo>
                    <a:lnTo>
                      <a:pt x="338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" name="Google Shape;540;p7"/>
              <p:cNvSpPr/>
              <p:nvPr/>
            </p:nvSpPr>
            <p:spPr>
              <a:xfrm>
                <a:off x="8172600" y="4507300"/>
                <a:ext cx="112850" cy="114725"/>
              </a:xfrm>
              <a:custGeom>
                <a:avLst/>
                <a:gdLst/>
                <a:ahLst/>
                <a:cxnLst/>
                <a:rect l="l" t="t" r="r" b="b"/>
                <a:pathLst>
                  <a:path w="4514" h="4589" extrusionOk="0">
                    <a:moveTo>
                      <a:pt x="3385" y="0"/>
                    </a:moveTo>
                    <a:lnTo>
                      <a:pt x="1" y="3460"/>
                    </a:lnTo>
                    <a:lnTo>
                      <a:pt x="1129" y="4588"/>
                    </a:lnTo>
                    <a:lnTo>
                      <a:pt x="4514" y="1128"/>
                    </a:lnTo>
                    <a:lnTo>
                      <a:pt x="338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" name="Google Shape;541;p7"/>
              <p:cNvSpPr/>
              <p:nvPr/>
            </p:nvSpPr>
            <p:spPr>
              <a:xfrm>
                <a:off x="8710400" y="4187625"/>
                <a:ext cx="112850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4514" h="4514" extrusionOk="0">
                    <a:moveTo>
                      <a:pt x="1129" y="0"/>
                    </a:moveTo>
                    <a:lnTo>
                      <a:pt x="0" y="1129"/>
                    </a:lnTo>
                    <a:lnTo>
                      <a:pt x="3385" y="4513"/>
                    </a:lnTo>
                    <a:lnTo>
                      <a:pt x="4513" y="3385"/>
                    </a:lnTo>
                    <a:lnTo>
                      <a:pt x="112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" name="Google Shape;542;p7"/>
              <p:cNvSpPr/>
              <p:nvPr/>
            </p:nvSpPr>
            <p:spPr>
              <a:xfrm>
                <a:off x="8507325" y="4204550"/>
                <a:ext cx="11282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4513" h="4514" extrusionOk="0">
                    <a:moveTo>
                      <a:pt x="3385" y="0"/>
                    </a:moveTo>
                    <a:lnTo>
                      <a:pt x="0" y="3385"/>
                    </a:lnTo>
                    <a:lnTo>
                      <a:pt x="1128" y="4513"/>
                    </a:lnTo>
                    <a:lnTo>
                      <a:pt x="4513" y="1129"/>
                    </a:lnTo>
                    <a:lnTo>
                      <a:pt x="338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" name="Google Shape;543;p7"/>
              <p:cNvSpPr/>
              <p:nvPr/>
            </p:nvSpPr>
            <p:spPr>
              <a:xfrm>
                <a:off x="8230900" y="4187625"/>
                <a:ext cx="112850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4514" h="4514" extrusionOk="0">
                    <a:moveTo>
                      <a:pt x="1129" y="0"/>
                    </a:moveTo>
                    <a:lnTo>
                      <a:pt x="0" y="1129"/>
                    </a:lnTo>
                    <a:lnTo>
                      <a:pt x="3385" y="4513"/>
                    </a:lnTo>
                    <a:lnTo>
                      <a:pt x="4513" y="3385"/>
                    </a:lnTo>
                    <a:lnTo>
                      <a:pt x="112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" name="Google Shape;544;p7"/>
              <p:cNvSpPr/>
              <p:nvPr/>
            </p:nvSpPr>
            <p:spPr>
              <a:xfrm>
                <a:off x="8411425" y="4097375"/>
                <a:ext cx="11282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4513" h="4514" extrusionOk="0">
                    <a:moveTo>
                      <a:pt x="3385" y="0"/>
                    </a:moveTo>
                    <a:lnTo>
                      <a:pt x="0" y="3385"/>
                    </a:lnTo>
                    <a:lnTo>
                      <a:pt x="1128" y="4513"/>
                    </a:lnTo>
                    <a:lnTo>
                      <a:pt x="4513" y="1128"/>
                    </a:lnTo>
                    <a:lnTo>
                      <a:pt x="338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" name="Google Shape;545;p7"/>
              <p:cNvSpPr/>
              <p:nvPr/>
            </p:nvSpPr>
            <p:spPr>
              <a:xfrm>
                <a:off x="8078600" y="675075"/>
                <a:ext cx="11282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4513" h="4514" extrusionOk="0">
                    <a:moveTo>
                      <a:pt x="1128" y="0"/>
                    </a:moveTo>
                    <a:lnTo>
                      <a:pt x="0" y="1128"/>
                    </a:lnTo>
                    <a:lnTo>
                      <a:pt x="3385" y="4513"/>
                    </a:lnTo>
                    <a:lnTo>
                      <a:pt x="4513" y="3385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" name="Google Shape;546;p7"/>
              <p:cNvSpPr/>
              <p:nvPr/>
            </p:nvSpPr>
            <p:spPr>
              <a:xfrm>
                <a:off x="7813450" y="701400"/>
                <a:ext cx="112850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4514" h="4514" extrusionOk="0">
                    <a:moveTo>
                      <a:pt x="3385" y="0"/>
                    </a:moveTo>
                    <a:lnTo>
                      <a:pt x="1" y="3385"/>
                    </a:lnTo>
                    <a:lnTo>
                      <a:pt x="1129" y="4513"/>
                    </a:lnTo>
                    <a:lnTo>
                      <a:pt x="4514" y="1128"/>
                    </a:lnTo>
                    <a:lnTo>
                      <a:pt x="338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7" name="Google Shape;547;p7"/>
              <p:cNvSpPr/>
              <p:nvPr/>
            </p:nvSpPr>
            <p:spPr>
              <a:xfrm>
                <a:off x="7933800" y="819850"/>
                <a:ext cx="112850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4514" h="4514" extrusionOk="0">
                    <a:moveTo>
                      <a:pt x="3385" y="1"/>
                    </a:moveTo>
                    <a:lnTo>
                      <a:pt x="1" y="3385"/>
                    </a:lnTo>
                    <a:lnTo>
                      <a:pt x="1129" y="4514"/>
                    </a:lnTo>
                    <a:lnTo>
                      <a:pt x="4513" y="1129"/>
                    </a:lnTo>
                    <a:lnTo>
                      <a:pt x="338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8" name="Google Shape;548;p7"/>
              <p:cNvSpPr/>
              <p:nvPr/>
            </p:nvSpPr>
            <p:spPr>
              <a:xfrm>
                <a:off x="7990200" y="500200"/>
                <a:ext cx="112850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4514" h="4514" extrusionOk="0">
                    <a:moveTo>
                      <a:pt x="1129" y="0"/>
                    </a:moveTo>
                    <a:lnTo>
                      <a:pt x="1" y="1128"/>
                    </a:lnTo>
                    <a:lnTo>
                      <a:pt x="3386" y="4513"/>
                    </a:lnTo>
                    <a:lnTo>
                      <a:pt x="4514" y="3385"/>
                    </a:lnTo>
                    <a:lnTo>
                      <a:pt x="112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" name="Google Shape;549;p7"/>
              <p:cNvSpPr/>
              <p:nvPr/>
            </p:nvSpPr>
            <p:spPr>
              <a:xfrm>
                <a:off x="7837900" y="263250"/>
                <a:ext cx="112850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4514" h="4514" extrusionOk="0">
                    <a:moveTo>
                      <a:pt x="1129" y="1"/>
                    </a:moveTo>
                    <a:lnTo>
                      <a:pt x="1" y="1129"/>
                    </a:lnTo>
                    <a:lnTo>
                      <a:pt x="3385" y="4514"/>
                    </a:lnTo>
                    <a:lnTo>
                      <a:pt x="4513" y="3386"/>
                    </a:lnTo>
                    <a:lnTo>
                      <a:pt x="112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" name="Google Shape;550;p7"/>
              <p:cNvSpPr/>
              <p:nvPr/>
            </p:nvSpPr>
            <p:spPr>
              <a:xfrm>
                <a:off x="8050375" y="291475"/>
                <a:ext cx="112850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4514" h="4514" extrusionOk="0">
                    <a:moveTo>
                      <a:pt x="3386" y="0"/>
                    </a:moveTo>
                    <a:lnTo>
                      <a:pt x="1" y="3385"/>
                    </a:lnTo>
                    <a:lnTo>
                      <a:pt x="1129" y="4513"/>
                    </a:lnTo>
                    <a:lnTo>
                      <a:pt x="4514" y="1128"/>
                    </a:lnTo>
                    <a:lnTo>
                      <a:pt x="338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" name="Google Shape;551;p7"/>
              <p:cNvSpPr/>
              <p:nvPr/>
            </p:nvSpPr>
            <p:spPr>
              <a:xfrm>
                <a:off x="8172600" y="411800"/>
                <a:ext cx="112850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4514" h="4514" extrusionOk="0">
                    <a:moveTo>
                      <a:pt x="3385" y="1"/>
                    </a:moveTo>
                    <a:lnTo>
                      <a:pt x="1" y="3386"/>
                    </a:lnTo>
                    <a:lnTo>
                      <a:pt x="1129" y="4514"/>
                    </a:lnTo>
                    <a:lnTo>
                      <a:pt x="4514" y="1129"/>
                    </a:lnTo>
                    <a:lnTo>
                      <a:pt x="338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" name="Google Shape;552;p7"/>
              <p:cNvSpPr/>
              <p:nvPr/>
            </p:nvSpPr>
            <p:spPr>
              <a:xfrm>
                <a:off x="7790900" y="517125"/>
                <a:ext cx="112850" cy="114725"/>
              </a:xfrm>
              <a:custGeom>
                <a:avLst/>
                <a:gdLst/>
                <a:ahLst/>
                <a:cxnLst/>
                <a:rect l="l" t="t" r="r" b="b"/>
                <a:pathLst>
                  <a:path w="4514" h="4589" extrusionOk="0">
                    <a:moveTo>
                      <a:pt x="3385" y="0"/>
                    </a:moveTo>
                    <a:lnTo>
                      <a:pt x="0" y="3460"/>
                    </a:lnTo>
                    <a:lnTo>
                      <a:pt x="1128" y="4588"/>
                    </a:lnTo>
                    <a:lnTo>
                      <a:pt x="4513" y="1128"/>
                    </a:lnTo>
                    <a:lnTo>
                      <a:pt x="338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" name="Google Shape;553;p7"/>
              <p:cNvSpPr/>
              <p:nvPr/>
            </p:nvSpPr>
            <p:spPr>
              <a:xfrm>
                <a:off x="7695000" y="409925"/>
                <a:ext cx="112850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4514" h="4514" extrusionOk="0">
                    <a:moveTo>
                      <a:pt x="3385" y="1"/>
                    </a:moveTo>
                    <a:lnTo>
                      <a:pt x="0" y="3385"/>
                    </a:lnTo>
                    <a:lnTo>
                      <a:pt x="1128" y="4514"/>
                    </a:lnTo>
                    <a:lnTo>
                      <a:pt x="4513" y="1129"/>
                    </a:lnTo>
                    <a:lnTo>
                      <a:pt x="338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" name="Google Shape;554;p7"/>
              <p:cNvSpPr/>
              <p:nvPr/>
            </p:nvSpPr>
            <p:spPr>
              <a:xfrm>
                <a:off x="8230900" y="90275"/>
                <a:ext cx="112850" cy="114725"/>
              </a:xfrm>
              <a:custGeom>
                <a:avLst/>
                <a:gdLst/>
                <a:ahLst/>
                <a:cxnLst/>
                <a:rect l="l" t="t" r="r" b="b"/>
                <a:pathLst>
                  <a:path w="4514" h="4589" extrusionOk="0">
                    <a:moveTo>
                      <a:pt x="1129" y="0"/>
                    </a:moveTo>
                    <a:lnTo>
                      <a:pt x="0" y="1128"/>
                    </a:lnTo>
                    <a:lnTo>
                      <a:pt x="3385" y="4588"/>
                    </a:lnTo>
                    <a:lnTo>
                      <a:pt x="4513" y="3385"/>
                    </a:lnTo>
                    <a:lnTo>
                      <a:pt x="112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" name="Google Shape;555;p7"/>
              <p:cNvSpPr/>
              <p:nvPr/>
            </p:nvSpPr>
            <p:spPr>
              <a:xfrm>
                <a:off x="8027825" y="109075"/>
                <a:ext cx="112850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4514" h="4514" extrusionOk="0">
                    <a:moveTo>
                      <a:pt x="3385" y="0"/>
                    </a:moveTo>
                    <a:lnTo>
                      <a:pt x="0" y="3385"/>
                    </a:lnTo>
                    <a:lnTo>
                      <a:pt x="1128" y="4513"/>
                    </a:lnTo>
                    <a:lnTo>
                      <a:pt x="4513" y="1129"/>
                    </a:lnTo>
                    <a:lnTo>
                      <a:pt x="338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6" name="Google Shape;556;p7"/>
              <p:cNvSpPr/>
              <p:nvPr/>
            </p:nvSpPr>
            <p:spPr>
              <a:xfrm>
                <a:off x="7751400" y="92150"/>
                <a:ext cx="112850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4514" h="4514" extrusionOk="0">
                    <a:moveTo>
                      <a:pt x="1129" y="0"/>
                    </a:moveTo>
                    <a:lnTo>
                      <a:pt x="1" y="1129"/>
                    </a:lnTo>
                    <a:lnTo>
                      <a:pt x="3385" y="4513"/>
                    </a:lnTo>
                    <a:lnTo>
                      <a:pt x="4514" y="3385"/>
                    </a:lnTo>
                    <a:lnTo>
                      <a:pt x="112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" name="Google Shape;557;p7"/>
              <p:cNvSpPr/>
              <p:nvPr/>
            </p:nvSpPr>
            <p:spPr>
              <a:xfrm>
                <a:off x="7933800" y="0"/>
                <a:ext cx="11472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4589" h="4514" extrusionOk="0">
                    <a:moveTo>
                      <a:pt x="3460" y="1"/>
                    </a:moveTo>
                    <a:lnTo>
                      <a:pt x="1" y="3386"/>
                    </a:lnTo>
                    <a:lnTo>
                      <a:pt x="1129" y="4514"/>
                    </a:lnTo>
                    <a:lnTo>
                      <a:pt x="4589" y="1129"/>
                    </a:lnTo>
                    <a:lnTo>
                      <a:pt x="346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" name="Google Shape;558;p7"/>
              <p:cNvSpPr/>
              <p:nvPr/>
            </p:nvSpPr>
            <p:spPr>
              <a:xfrm>
                <a:off x="8078600" y="1493025"/>
                <a:ext cx="11282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4513" h="4514" extrusionOk="0">
                    <a:moveTo>
                      <a:pt x="1128" y="1"/>
                    </a:moveTo>
                    <a:lnTo>
                      <a:pt x="0" y="1129"/>
                    </a:lnTo>
                    <a:lnTo>
                      <a:pt x="3385" y="4514"/>
                    </a:lnTo>
                    <a:lnTo>
                      <a:pt x="4513" y="3386"/>
                    </a:lnTo>
                    <a:lnTo>
                      <a:pt x="112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" name="Google Shape;559;p7"/>
              <p:cNvSpPr/>
              <p:nvPr/>
            </p:nvSpPr>
            <p:spPr>
              <a:xfrm>
                <a:off x="7811575" y="1519350"/>
                <a:ext cx="112850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4514" h="4514" extrusionOk="0">
                    <a:moveTo>
                      <a:pt x="3385" y="1"/>
                    </a:moveTo>
                    <a:lnTo>
                      <a:pt x="1" y="3386"/>
                    </a:lnTo>
                    <a:lnTo>
                      <a:pt x="1129" y="4514"/>
                    </a:lnTo>
                    <a:lnTo>
                      <a:pt x="4513" y="1129"/>
                    </a:lnTo>
                    <a:lnTo>
                      <a:pt x="338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" name="Google Shape;560;p7"/>
              <p:cNvSpPr/>
              <p:nvPr/>
            </p:nvSpPr>
            <p:spPr>
              <a:xfrm>
                <a:off x="7933800" y="1639700"/>
                <a:ext cx="112850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4514" h="4514" extrusionOk="0">
                    <a:moveTo>
                      <a:pt x="3385" y="1"/>
                    </a:moveTo>
                    <a:lnTo>
                      <a:pt x="1" y="3385"/>
                    </a:lnTo>
                    <a:lnTo>
                      <a:pt x="1129" y="4514"/>
                    </a:lnTo>
                    <a:lnTo>
                      <a:pt x="4513" y="1129"/>
                    </a:lnTo>
                    <a:lnTo>
                      <a:pt x="338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" name="Google Shape;561;p7"/>
              <p:cNvSpPr/>
              <p:nvPr/>
            </p:nvSpPr>
            <p:spPr>
              <a:xfrm>
                <a:off x="7990200" y="1320050"/>
                <a:ext cx="114750" cy="112825"/>
              </a:xfrm>
              <a:custGeom>
                <a:avLst/>
                <a:gdLst/>
                <a:ahLst/>
                <a:cxnLst/>
                <a:rect l="l" t="t" r="r" b="b"/>
                <a:pathLst>
                  <a:path w="4590" h="4513" extrusionOk="0">
                    <a:moveTo>
                      <a:pt x="1129" y="0"/>
                    </a:moveTo>
                    <a:lnTo>
                      <a:pt x="1" y="1128"/>
                    </a:lnTo>
                    <a:lnTo>
                      <a:pt x="3461" y="4513"/>
                    </a:lnTo>
                    <a:lnTo>
                      <a:pt x="4589" y="3385"/>
                    </a:lnTo>
                    <a:lnTo>
                      <a:pt x="112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" name="Google Shape;562;p7"/>
              <p:cNvSpPr/>
              <p:nvPr/>
            </p:nvSpPr>
            <p:spPr>
              <a:xfrm>
                <a:off x="7837900" y="1083100"/>
                <a:ext cx="112850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4514" h="4514" extrusionOk="0">
                    <a:moveTo>
                      <a:pt x="1129" y="1"/>
                    </a:moveTo>
                    <a:lnTo>
                      <a:pt x="1" y="1129"/>
                    </a:lnTo>
                    <a:lnTo>
                      <a:pt x="3385" y="4514"/>
                    </a:lnTo>
                    <a:lnTo>
                      <a:pt x="4513" y="3386"/>
                    </a:lnTo>
                    <a:lnTo>
                      <a:pt x="112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" name="Google Shape;563;p7"/>
              <p:cNvSpPr/>
              <p:nvPr/>
            </p:nvSpPr>
            <p:spPr>
              <a:xfrm>
                <a:off x="8052275" y="1111325"/>
                <a:ext cx="11282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4513" h="4514" extrusionOk="0">
                    <a:moveTo>
                      <a:pt x="3385" y="0"/>
                    </a:moveTo>
                    <a:lnTo>
                      <a:pt x="0" y="3385"/>
                    </a:lnTo>
                    <a:lnTo>
                      <a:pt x="1128" y="4513"/>
                    </a:lnTo>
                    <a:lnTo>
                      <a:pt x="4513" y="1128"/>
                    </a:lnTo>
                    <a:lnTo>
                      <a:pt x="338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" name="Google Shape;564;p7"/>
              <p:cNvSpPr/>
              <p:nvPr/>
            </p:nvSpPr>
            <p:spPr>
              <a:xfrm>
                <a:off x="8170725" y="1229775"/>
                <a:ext cx="112850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4514" h="4514" extrusionOk="0">
                    <a:moveTo>
                      <a:pt x="3385" y="1"/>
                    </a:moveTo>
                    <a:lnTo>
                      <a:pt x="1" y="3385"/>
                    </a:lnTo>
                    <a:lnTo>
                      <a:pt x="1129" y="4514"/>
                    </a:lnTo>
                    <a:lnTo>
                      <a:pt x="4513" y="1129"/>
                    </a:lnTo>
                    <a:lnTo>
                      <a:pt x="338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" name="Google Shape;565;p7"/>
              <p:cNvSpPr/>
              <p:nvPr/>
            </p:nvSpPr>
            <p:spPr>
              <a:xfrm>
                <a:off x="7790900" y="1336950"/>
                <a:ext cx="112850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4514" h="4514" extrusionOk="0">
                    <a:moveTo>
                      <a:pt x="3385" y="1"/>
                    </a:moveTo>
                    <a:lnTo>
                      <a:pt x="0" y="3386"/>
                    </a:lnTo>
                    <a:lnTo>
                      <a:pt x="1128" y="4514"/>
                    </a:lnTo>
                    <a:lnTo>
                      <a:pt x="4513" y="1129"/>
                    </a:lnTo>
                    <a:lnTo>
                      <a:pt x="338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" name="Google Shape;566;p7"/>
              <p:cNvSpPr/>
              <p:nvPr/>
            </p:nvSpPr>
            <p:spPr>
              <a:xfrm>
                <a:off x="7693125" y="1227900"/>
                <a:ext cx="11282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4513" h="4514" extrusionOk="0">
                    <a:moveTo>
                      <a:pt x="3385" y="0"/>
                    </a:moveTo>
                    <a:lnTo>
                      <a:pt x="0" y="3385"/>
                    </a:lnTo>
                    <a:lnTo>
                      <a:pt x="1128" y="4513"/>
                    </a:lnTo>
                    <a:lnTo>
                      <a:pt x="4513" y="1129"/>
                    </a:lnTo>
                    <a:lnTo>
                      <a:pt x="338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" name="Google Shape;567;p7"/>
              <p:cNvSpPr/>
              <p:nvPr/>
            </p:nvSpPr>
            <p:spPr>
              <a:xfrm>
                <a:off x="8230900" y="912000"/>
                <a:ext cx="112850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4514" h="4514" extrusionOk="0">
                    <a:moveTo>
                      <a:pt x="1129" y="0"/>
                    </a:moveTo>
                    <a:lnTo>
                      <a:pt x="0" y="1128"/>
                    </a:lnTo>
                    <a:lnTo>
                      <a:pt x="3385" y="4513"/>
                    </a:lnTo>
                    <a:lnTo>
                      <a:pt x="4513" y="3385"/>
                    </a:lnTo>
                    <a:lnTo>
                      <a:pt x="112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" name="Google Shape;568;p7"/>
              <p:cNvSpPr/>
              <p:nvPr/>
            </p:nvSpPr>
            <p:spPr>
              <a:xfrm>
                <a:off x="8027825" y="928925"/>
                <a:ext cx="112850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4514" h="4514" extrusionOk="0">
                    <a:moveTo>
                      <a:pt x="3385" y="0"/>
                    </a:moveTo>
                    <a:lnTo>
                      <a:pt x="0" y="3385"/>
                    </a:lnTo>
                    <a:lnTo>
                      <a:pt x="1128" y="4513"/>
                    </a:lnTo>
                    <a:lnTo>
                      <a:pt x="4513" y="1128"/>
                    </a:lnTo>
                    <a:lnTo>
                      <a:pt x="338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" name="Google Shape;569;p7"/>
              <p:cNvSpPr/>
              <p:nvPr/>
            </p:nvSpPr>
            <p:spPr>
              <a:xfrm>
                <a:off x="7751400" y="912000"/>
                <a:ext cx="112850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4514" h="4514" extrusionOk="0">
                    <a:moveTo>
                      <a:pt x="1129" y="0"/>
                    </a:moveTo>
                    <a:lnTo>
                      <a:pt x="1" y="1128"/>
                    </a:lnTo>
                    <a:lnTo>
                      <a:pt x="3385" y="4513"/>
                    </a:lnTo>
                    <a:lnTo>
                      <a:pt x="4514" y="3385"/>
                    </a:lnTo>
                    <a:lnTo>
                      <a:pt x="112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" name="Google Shape;570;p7"/>
              <p:cNvSpPr/>
              <p:nvPr/>
            </p:nvSpPr>
            <p:spPr>
              <a:xfrm>
                <a:off x="7933800" y="819850"/>
                <a:ext cx="112850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4514" h="4514" extrusionOk="0">
                    <a:moveTo>
                      <a:pt x="3385" y="1"/>
                    </a:moveTo>
                    <a:lnTo>
                      <a:pt x="1" y="3385"/>
                    </a:lnTo>
                    <a:lnTo>
                      <a:pt x="1129" y="4514"/>
                    </a:lnTo>
                    <a:lnTo>
                      <a:pt x="4513" y="1129"/>
                    </a:lnTo>
                    <a:lnTo>
                      <a:pt x="338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" name="Google Shape;571;p7"/>
              <p:cNvSpPr/>
              <p:nvPr/>
            </p:nvSpPr>
            <p:spPr>
              <a:xfrm>
                <a:off x="8078600" y="2312875"/>
                <a:ext cx="11282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4513" h="4514" extrusionOk="0">
                    <a:moveTo>
                      <a:pt x="1128" y="1"/>
                    </a:moveTo>
                    <a:lnTo>
                      <a:pt x="0" y="1129"/>
                    </a:lnTo>
                    <a:lnTo>
                      <a:pt x="3385" y="4514"/>
                    </a:lnTo>
                    <a:lnTo>
                      <a:pt x="4513" y="3385"/>
                    </a:lnTo>
                    <a:lnTo>
                      <a:pt x="112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" name="Google Shape;572;p7"/>
              <p:cNvSpPr/>
              <p:nvPr/>
            </p:nvSpPr>
            <p:spPr>
              <a:xfrm>
                <a:off x="7811575" y="2339200"/>
                <a:ext cx="114725" cy="114725"/>
              </a:xfrm>
              <a:custGeom>
                <a:avLst/>
                <a:gdLst/>
                <a:ahLst/>
                <a:cxnLst/>
                <a:rect l="l" t="t" r="r" b="b"/>
                <a:pathLst>
                  <a:path w="4589" h="4589" extrusionOk="0">
                    <a:moveTo>
                      <a:pt x="3385" y="1"/>
                    </a:moveTo>
                    <a:lnTo>
                      <a:pt x="1" y="3461"/>
                    </a:lnTo>
                    <a:lnTo>
                      <a:pt x="1129" y="4589"/>
                    </a:lnTo>
                    <a:lnTo>
                      <a:pt x="4589" y="1204"/>
                    </a:lnTo>
                    <a:lnTo>
                      <a:pt x="338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" name="Google Shape;573;p7"/>
              <p:cNvSpPr/>
              <p:nvPr/>
            </p:nvSpPr>
            <p:spPr>
              <a:xfrm>
                <a:off x="7933800" y="2457675"/>
                <a:ext cx="112850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4514" h="4514" extrusionOk="0">
                    <a:moveTo>
                      <a:pt x="3385" y="0"/>
                    </a:moveTo>
                    <a:lnTo>
                      <a:pt x="1" y="3385"/>
                    </a:lnTo>
                    <a:lnTo>
                      <a:pt x="1129" y="4513"/>
                    </a:lnTo>
                    <a:lnTo>
                      <a:pt x="4513" y="1129"/>
                    </a:lnTo>
                    <a:lnTo>
                      <a:pt x="338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" name="Google Shape;574;p7"/>
              <p:cNvSpPr/>
              <p:nvPr/>
            </p:nvSpPr>
            <p:spPr>
              <a:xfrm>
                <a:off x="7992100" y="2139875"/>
                <a:ext cx="112850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4514" h="4514" extrusionOk="0">
                    <a:moveTo>
                      <a:pt x="1128" y="1"/>
                    </a:moveTo>
                    <a:lnTo>
                      <a:pt x="0" y="1129"/>
                    </a:lnTo>
                    <a:lnTo>
                      <a:pt x="3385" y="4514"/>
                    </a:lnTo>
                    <a:lnTo>
                      <a:pt x="4513" y="3386"/>
                    </a:lnTo>
                    <a:lnTo>
                      <a:pt x="112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" name="Google Shape;575;p7"/>
              <p:cNvSpPr/>
              <p:nvPr/>
            </p:nvSpPr>
            <p:spPr>
              <a:xfrm>
                <a:off x="7839775" y="1902950"/>
                <a:ext cx="112850" cy="114725"/>
              </a:xfrm>
              <a:custGeom>
                <a:avLst/>
                <a:gdLst/>
                <a:ahLst/>
                <a:cxnLst/>
                <a:rect l="l" t="t" r="r" b="b"/>
                <a:pathLst>
                  <a:path w="4514" h="4589" extrusionOk="0">
                    <a:moveTo>
                      <a:pt x="1129" y="1"/>
                    </a:moveTo>
                    <a:lnTo>
                      <a:pt x="1" y="1129"/>
                    </a:lnTo>
                    <a:lnTo>
                      <a:pt x="3385" y="4589"/>
                    </a:lnTo>
                    <a:lnTo>
                      <a:pt x="4514" y="3461"/>
                    </a:lnTo>
                    <a:lnTo>
                      <a:pt x="112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" name="Google Shape;576;p7"/>
              <p:cNvSpPr/>
              <p:nvPr/>
            </p:nvSpPr>
            <p:spPr>
              <a:xfrm>
                <a:off x="8050375" y="1929275"/>
                <a:ext cx="112850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4514" h="4514" extrusionOk="0">
                    <a:moveTo>
                      <a:pt x="3386" y="1"/>
                    </a:moveTo>
                    <a:lnTo>
                      <a:pt x="1" y="3385"/>
                    </a:lnTo>
                    <a:lnTo>
                      <a:pt x="1129" y="4514"/>
                    </a:lnTo>
                    <a:lnTo>
                      <a:pt x="4514" y="1129"/>
                    </a:lnTo>
                    <a:lnTo>
                      <a:pt x="338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7" name="Google Shape;577;p7"/>
              <p:cNvSpPr/>
              <p:nvPr/>
            </p:nvSpPr>
            <p:spPr>
              <a:xfrm>
                <a:off x="8172600" y="2049625"/>
                <a:ext cx="112850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4514" h="4514" extrusionOk="0">
                    <a:moveTo>
                      <a:pt x="3385" y="1"/>
                    </a:moveTo>
                    <a:lnTo>
                      <a:pt x="1" y="3385"/>
                    </a:lnTo>
                    <a:lnTo>
                      <a:pt x="1129" y="4513"/>
                    </a:lnTo>
                    <a:lnTo>
                      <a:pt x="4514" y="1129"/>
                    </a:lnTo>
                    <a:lnTo>
                      <a:pt x="338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" name="Google Shape;578;p7"/>
              <p:cNvSpPr/>
              <p:nvPr/>
            </p:nvSpPr>
            <p:spPr>
              <a:xfrm>
                <a:off x="7790900" y="2156800"/>
                <a:ext cx="112850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4514" h="4514" extrusionOk="0">
                    <a:moveTo>
                      <a:pt x="3385" y="1"/>
                    </a:moveTo>
                    <a:lnTo>
                      <a:pt x="0" y="3386"/>
                    </a:lnTo>
                    <a:lnTo>
                      <a:pt x="1128" y="4514"/>
                    </a:lnTo>
                    <a:lnTo>
                      <a:pt x="4513" y="1129"/>
                    </a:lnTo>
                    <a:lnTo>
                      <a:pt x="338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" name="Google Shape;579;p7"/>
              <p:cNvSpPr/>
              <p:nvPr/>
            </p:nvSpPr>
            <p:spPr>
              <a:xfrm>
                <a:off x="7695000" y="2047750"/>
                <a:ext cx="112850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4514" h="4514" extrusionOk="0">
                    <a:moveTo>
                      <a:pt x="3385" y="0"/>
                    </a:moveTo>
                    <a:lnTo>
                      <a:pt x="0" y="3385"/>
                    </a:lnTo>
                    <a:lnTo>
                      <a:pt x="1128" y="4513"/>
                    </a:lnTo>
                    <a:lnTo>
                      <a:pt x="4513" y="1129"/>
                    </a:lnTo>
                    <a:lnTo>
                      <a:pt x="338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0" name="Google Shape;580;p7"/>
              <p:cNvSpPr/>
              <p:nvPr/>
            </p:nvSpPr>
            <p:spPr>
              <a:xfrm>
                <a:off x="8230900" y="1729950"/>
                <a:ext cx="112850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4514" h="4514" extrusionOk="0">
                    <a:moveTo>
                      <a:pt x="1129" y="1"/>
                    </a:moveTo>
                    <a:lnTo>
                      <a:pt x="0" y="1129"/>
                    </a:lnTo>
                    <a:lnTo>
                      <a:pt x="3385" y="4514"/>
                    </a:lnTo>
                    <a:lnTo>
                      <a:pt x="4513" y="3386"/>
                    </a:lnTo>
                    <a:lnTo>
                      <a:pt x="112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1" name="Google Shape;581;p7"/>
              <p:cNvSpPr/>
              <p:nvPr/>
            </p:nvSpPr>
            <p:spPr>
              <a:xfrm>
                <a:off x="8029700" y="1748775"/>
                <a:ext cx="112850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4514" h="4514" extrusionOk="0">
                    <a:moveTo>
                      <a:pt x="3385" y="0"/>
                    </a:moveTo>
                    <a:lnTo>
                      <a:pt x="0" y="3385"/>
                    </a:lnTo>
                    <a:lnTo>
                      <a:pt x="1129" y="4513"/>
                    </a:lnTo>
                    <a:lnTo>
                      <a:pt x="4513" y="1128"/>
                    </a:lnTo>
                    <a:lnTo>
                      <a:pt x="338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" name="Google Shape;582;p7"/>
              <p:cNvSpPr/>
              <p:nvPr/>
            </p:nvSpPr>
            <p:spPr>
              <a:xfrm>
                <a:off x="7751400" y="1729950"/>
                <a:ext cx="112850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4514" h="4514" extrusionOk="0">
                    <a:moveTo>
                      <a:pt x="1129" y="1"/>
                    </a:moveTo>
                    <a:lnTo>
                      <a:pt x="1" y="1129"/>
                    </a:lnTo>
                    <a:lnTo>
                      <a:pt x="3385" y="4514"/>
                    </a:lnTo>
                    <a:lnTo>
                      <a:pt x="4514" y="3386"/>
                    </a:lnTo>
                    <a:lnTo>
                      <a:pt x="112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3" name="Google Shape;583;p7"/>
              <p:cNvSpPr/>
              <p:nvPr/>
            </p:nvSpPr>
            <p:spPr>
              <a:xfrm>
                <a:off x="7933800" y="1639700"/>
                <a:ext cx="112850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4514" h="4514" extrusionOk="0">
                    <a:moveTo>
                      <a:pt x="3385" y="1"/>
                    </a:moveTo>
                    <a:lnTo>
                      <a:pt x="1" y="3385"/>
                    </a:lnTo>
                    <a:lnTo>
                      <a:pt x="1129" y="4514"/>
                    </a:lnTo>
                    <a:lnTo>
                      <a:pt x="4513" y="1129"/>
                    </a:lnTo>
                    <a:lnTo>
                      <a:pt x="338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4" name="Google Shape;584;p7"/>
              <p:cNvSpPr/>
              <p:nvPr/>
            </p:nvSpPr>
            <p:spPr>
              <a:xfrm>
                <a:off x="8076700" y="3130850"/>
                <a:ext cx="11472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4589" h="4514" extrusionOk="0">
                    <a:moveTo>
                      <a:pt x="1204" y="0"/>
                    </a:moveTo>
                    <a:lnTo>
                      <a:pt x="1" y="1129"/>
                    </a:lnTo>
                    <a:lnTo>
                      <a:pt x="3461" y="4513"/>
                    </a:lnTo>
                    <a:lnTo>
                      <a:pt x="4589" y="3385"/>
                    </a:lnTo>
                    <a:lnTo>
                      <a:pt x="120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" name="Google Shape;585;p7"/>
              <p:cNvSpPr/>
              <p:nvPr/>
            </p:nvSpPr>
            <p:spPr>
              <a:xfrm>
                <a:off x="7811575" y="3159050"/>
                <a:ext cx="112850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4514" h="4514" extrusionOk="0">
                    <a:moveTo>
                      <a:pt x="3385" y="1"/>
                    </a:moveTo>
                    <a:lnTo>
                      <a:pt x="1" y="3385"/>
                    </a:lnTo>
                    <a:lnTo>
                      <a:pt x="1129" y="4514"/>
                    </a:lnTo>
                    <a:lnTo>
                      <a:pt x="4513" y="1129"/>
                    </a:lnTo>
                    <a:lnTo>
                      <a:pt x="338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" name="Google Shape;586;p7"/>
              <p:cNvSpPr/>
              <p:nvPr/>
            </p:nvSpPr>
            <p:spPr>
              <a:xfrm>
                <a:off x="7933800" y="3277525"/>
                <a:ext cx="112850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4514" h="4514" extrusionOk="0">
                    <a:moveTo>
                      <a:pt x="3385" y="0"/>
                    </a:moveTo>
                    <a:lnTo>
                      <a:pt x="1" y="3385"/>
                    </a:lnTo>
                    <a:lnTo>
                      <a:pt x="1129" y="4513"/>
                    </a:lnTo>
                    <a:lnTo>
                      <a:pt x="4513" y="1128"/>
                    </a:lnTo>
                    <a:lnTo>
                      <a:pt x="338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" name="Google Shape;587;p7"/>
              <p:cNvSpPr/>
              <p:nvPr/>
            </p:nvSpPr>
            <p:spPr>
              <a:xfrm>
                <a:off x="7990200" y="2957850"/>
                <a:ext cx="112850" cy="114725"/>
              </a:xfrm>
              <a:custGeom>
                <a:avLst/>
                <a:gdLst/>
                <a:ahLst/>
                <a:cxnLst/>
                <a:rect l="l" t="t" r="r" b="b"/>
                <a:pathLst>
                  <a:path w="4514" h="4589" extrusionOk="0">
                    <a:moveTo>
                      <a:pt x="1129" y="1"/>
                    </a:moveTo>
                    <a:lnTo>
                      <a:pt x="1" y="1129"/>
                    </a:lnTo>
                    <a:lnTo>
                      <a:pt x="3386" y="4589"/>
                    </a:lnTo>
                    <a:lnTo>
                      <a:pt x="4514" y="3460"/>
                    </a:lnTo>
                    <a:lnTo>
                      <a:pt x="112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" name="Google Shape;588;p7"/>
              <p:cNvSpPr/>
              <p:nvPr/>
            </p:nvSpPr>
            <p:spPr>
              <a:xfrm>
                <a:off x="7837900" y="2722800"/>
                <a:ext cx="112850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4514" h="4514" extrusionOk="0">
                    <a:moveTo>
                      <a:pt x="1129" y="1"/>
                    </a:moveTo>
                    <a:lnTo>
                      <a:pt x="1" y="1129"/>
                    </a:lnTo>
                    <a:lnTo>
                      <a:pt x="3385" y="4514"/>
                    </a:lnTo>
                    <a:lnTo>
                      <a:pt x="4513" y="3385"/>
                    </a:lnTo>
                    <a:lnTo>
                      <a:pt x="112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" name="Google Shape;589;p7"/>
              <p:cNvSpPr/>
              <p:nvPr/>
            </p:nvSpPr>
            <p:spPr>
              <a:xfrm>
                <a:off x="8052275" y="2749125"/>
                <a:ext cx="11282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4513" h="4514" extrusionOk="0">
                    <a:moveTo>
                      <a:pt x="3385" y="1"/>
                    </a:moveTo>
                    <a:lnTo>
                      <a:pt x="0" y="3385"/>
                    </a:lnTo>
                    <a:lnTo>
                      <a:pt x="1128" y="4514"/>
                    </a:lnTo>
                    <a:lnTo>
                      <a:pt x="4513" y="1129"/>
                    </a:lnTo>
                    <a:lnTo>
                      <a:pt x="338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0" name="Google Shape;590;p7"/>
              <p:cNvSpPr/>
              <p:nvPr/>
            </p:nvSpPr>
            <p:spPr>
              <a:xfrm>
                <a:off x="8172600" y="2869475"/>
                <a:ext cx="112850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4514" h="4514" extrusionOk="0">
                    <a:moveTo>
                      <a:pt x="3385" y="0"/>
                    </a:moveTo>
                    <a:lnTo>
                      <a:pt x="1" y="3385"/>
                    </a:lnTo>
                    <a:lnTo>
                      <a:pt x="1129" y="4513"/>
                    </a:lnTo>
                    <a:lnTo>
                      <a:pt x="4514" y="1129"/>
                    </a:lnTo>
                    <a:lnTo>
                      <a:pt x="338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1" name="Google Shape;591;p7"/>
              <p:cNvSpPr/>
              <p:nvPr/>
            </p:nvSpPr>
            <p:spPr>
              <a:xfrm>
                <a:off x="7789000" y="2974775"/>
                <a:ext cx="112850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4514" h="4514" extrusionOk="0">
                    <a:moveTo>
                      <a:pt x="3386" y="1"/>
                    </a:moveTo>
                    <a:lnTo>
                      <a:pt x="1" y="3385"/>
                    </a:lnTo>
                    <a:lnTo>
                      <a:pt x="1129" y="4513"/>
                    </a:lnTo>
                    <a:lnTo>
                      <a:pt x="4514" y="1129"/>
                    </a:lnTo>
                    <a:lnTo>
                      <a:pt x="338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" name="Google Shape;592;p7"/>
              <p:cNvSpPr/>
              <p:nvPr/>
            </p:nvSpPr>
            <p:spPr>
              <a:xfrm>
                <a:off x="7695000" y="2867600"/>
                <a:ext cx="112850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4514" h="4514" extrusionOk="0">
                    <a:moveTo>
                      <a:pt x="3385" y="0"/>
                    </a:moveTo>
                    <a:lnTo>
                      <a:pt x="0" y="3385"/>
                    </a:lnTo>
                    <a:lnTo>
                      <a:pt x="1128" y="4513"/>
                    </a:lnTo>
                    <a:lnTo>
                      <a:pt x="4513" y="1128"/>
                    </a:lnTo>
                    <a:lnTo>
                      <a:pt x="338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3" name="Google Shape;593;p7"/>
              <p:cNvSpPr/>
              <p:nvPr/>
            </p:nvSpPr>
            <p:spPr>
              <a:xfrm>
                <a:off x="8230900" y="2549800"/>
                <a:ext cx="112850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4514" h="4514" extrusionOk="0">
                    <a:moveTo>
                      <a:pt x="1129" y="1"/>
                    </a:moveTo>
                    <a:lnTo>
                      <a:pt x="0" y="1129"/>
                    </a:lnTo>
                    <a:lnTo>
                      <a:pt x="3385" y="4514"/>
                    </a:lnTo>
                    <a:lnTo>
                      <a:pt x="4513" y="3386"/>
                    </a:lnTo>
                    <a:lnTo>
                      <a:pt x="112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4" name="Google Shape;594;p7"/>
              <p:cNvSpPr/>
              <p:nvPr/>
            </p:nvSpPr>
            <p:spPr>
              <a:xfrm>
                <a:off x="8027825" y="2566725"/>
                <a:ext cx="112850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4514" h="4514" extrusionOk="0">
                    <a:moveTo>
                      <a:pt x="3385" y="1"/>
                    </a:moveTo>
                    <a:lnTo>
                      <a:pt x="0" y="3385"/>
                    </a:lnTo>
                    <a:lnTo>
                      <a:pt x="1128" y="4514"/>
                    </a:lnTo>
                    <a:lnTo>
                      <a:pt x="4513" y="1129"/>
                    </a:lnTo>
                    <a:lnTo>
                      <a:pt x="338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5" name="Google Shape;595;p7"/>
              <p:cNvSpPr/>
              <p:nvPr/>
            </p:nvSpPr>
            <p:spPr>
              <a:xfrm>
                <a:off x="7751400" y="2549800"/>
                <a:ext cx="112850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4514" h="4514" extrusionOk="0">
                    <a:moveTo>
                      <a:pt x="1129" y="1"/>
                    </a:moveTo>
                    <a:lnTo>
                      <a:pt x="1" y="1129"/>
                    </a:lnTo>
                    <a:lnTo>
                      <a:pt x="3385" y="4514"/>
                    </a:lnTo>
                    <a:lnTo>
                      <a:pt x="4514" y="3386"/>
                    </a:lnTo>
                    <a:lnTo>
                      <a:pt x="112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6" name="Google Shape;596;p7"/>
              <p:cNvSpPr/>
              <p:nvPr/>
            </p:nvSpPr>
            <p:spPr>
              <a:xfrm>
                <a:off x="7933800" y="2457675"/>
                <a:ext cx="112850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4514" h="4514" extrusionOk="0">
                    <a:moveTo>
                      <a:pt x="3385" y="0"/>
                    </a:moveTo>
                    <a:lnTo>
                      <a:pt x="1" y="3385"/>
                    </a:lnTo>
                    <a:lnTo>
                      <a:pt x="1129" y="4513"/>
                    </a:lnTo>
                    <a:lnTo>
                      <a:pt x="4513" y="1129"/>
                    </a:lnTo>
                    <a:lnTo>
                      <a:pt x="338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7" name="Google Shape;597;p7"/>
              <p:cNvSpPr/>
              <p:nvPr/>
            </p:nvSpPr>
            <p:spPr>
              <a:xfrm>
                <a:off x="8078600" y="3950700"/>
                <a:ext cx="11282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4513" h="4514" extrusionOk="0">
                    <a:moveTo>
                      <a:pt x="1128" y="0"/>
                    </a:moveTo>
                    <a:lnTo>
                      <a:pt x="0" y="1129"/>
                    </a:lnTo>
                    <a:lnTo>
                      <a:pt x="3385" y="4513"/>
                    </a:lnTo>
                    <a:lnTo>
                      <a:pt x="4513" y="3385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8" name="Google Shape;598;p7"/>
              <p:cNvSpPr/>
              <p:nvPr/>
            </p:nvSpPr>
            <p:spPr>
              <a:xfrm>
                <a:off x="7811575" y="3978900"/>
                <a:ext cx="112850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4514" h="4514" extrusionOk="0">
                    <a:moveTo>
                      <a:pt x="3385" y="1"/>
                    </a:moveTo>
                    <a:lnTo>
                      <a:pt x="1" y="3385"/>
                    </a:lnTo>
                    <a:lnTo>
                      <a:pt x="1129" y="4513"/>
                    </a:lnTo>
                    <a:lnTo>
                      <a:pt x="4513" y="1129"/>
                    </a:lnTo>
                    <a:lnTo>
                      <a:pt x="338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9" name="Google Shape;599;p7"/>
              <p:cNvSpPr/>
              <p:nvPr/>
            </p:nvSpPr>
            <p:spPr>
              <a:xfrm>
                <a:off x="7933800" y="4095475"/>
                <a:ext cx="112850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4514" h="4514" extrusionOk="0">
                    <a:moveTo>
                      <a:pt x="3385" y="1"/>
                    </a:moveTo>
                    <a:lnTo>
                      <a:pt x="1" y="3386"/>
                    </a:lnTo>
                    <a:lnTo>
                      <a:pt x="1129" y="4514"/>
                    </a:lnTo>
                    <a:lnTo>
                      <a:pt x="4513" y="1129"/>
                    </a:lnTo>
                    <a:lnTo>
                      <a:pt x="338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0" name="Google Shape;600;p7"/>
              <p:cNvSpPr/>
              <p:nvPr/>
            </p:nvSpPr>
            <p:spPr>
              <a:xfrm>
                <a:off x="7992100" y="3779575"/>
                <a:ext cx="112850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4514" h="4514" extrusionOk="0">
                    <a:moveTo>
                      <a:pt x="1128" y="1"/>
                    </a:moveTo>
                    <a:lnTo>
                      <a:pt x="0" y="1129"/>
                    </a:lnTo>
                    <a:lnTo>
                      <a:pt x="3385" y="4514"/>
                    </a:lnTo>
                    <a:lnTo>
                      <a:pt x="4513" y="3385"/>
                    </a:lnTo>
                    <a:lnTo>
                      <a:pt x="112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1" name="Google Shape;601;p7"/>
              <p:cNvSpPr/>
              <p:nvPr/>
            </p:nvSpPr>
            <p:spPr>
              <a:xfrm>
                <a:off x="7839775" y="3542650"/>
                <a:ext cx="112850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4514" h="4514" extrusionOk="0">
                    <a:moveTo>
                      <a:pt x="1129" y="1"/>
                    </a:moveTo>
                    <a:lnTo>
                      <a:pt x="1" y="1129"/>
                    </a:lnTo>
                    <a:lnTo>
                      <a:pt x="3385" y="4513"/>
                    </a:lnTo>
                    <a:lnTo>
                      <a:pt x="4514" y="3385"/>
                    </a:lnTo>
                    <a:lnTo>
                      <a:pt x="112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2" name="Google Shape;602;p7"/>
              <p:cNvSpPr/>
              <p:nvPr/>
            </p:nvSpPr>
            <p:spPr>
              <a:xfrm>
                <a:off x="8052275" y="3568975"/>
                <a:ext cx="11282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4513" h="4514" extrusionOk="0">
                    <a:moveTo>
                      <a:pt x="3385" y="1"/>
                    </a:moveTo>
                    <a:lnTo>
                      <a:pt x="0" y="3385"/>
                    </a:lnTo>
                    <a:lnTo>
                      <a:pt x="1128" y="4514"/>
                    </a:lnTo>
                    <a:lnTo>
                      <a:pt x="4513" y="1129"/>
                    </a:lnTo>
                    <a:lnTo>
                      <a:pt x="338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3" name="Google Shape;603;p7"/>
              <p:cNvSpPr/>
              <p:nvPr/>
            </p:nvSpPr>
            <p:spPr>
              <a:xfrm>
                <a:off x="8172600" y="3687450"/>
                <a:ext cx="112850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4514" h="4514" extrusionOk="0">
                    <a:moveTo>
                      <a:pt x="3385" y="0"/>
                    </a:moveTo>
                    <a:lnTo>
                      <a:pt x="1" y="3385"/>
                    </a:lnTo>
                    <a:lnTo>
                      <a:pt x="1129" y="4513"/>
                    </a:lnTo>
                    <a:lnTo>
                      <a:pt x="4514" y="1128"/>
                    </a:lnTo>
                    <a:lnTo>
                      <a:pt x="338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4" name="Google Shape;604;p7"/>
              <p:cNvSpPr/>
              <p:nvPr/>
            </p:nvSpPr>
            <p:spPr>
              <a:xfrm>
                <a:off x="7790900" y="3794625"/>
                <a:ext cx="112850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4514" h="4514" extrusionOk="0">
                    <a:moveTo>
                      <a:pt x="3385" y="0"/>
                    </a:moveTo>
                    <a:lnTo>
                      <a:pt x="0" y="3385"/>
                    </a:lnTo>
                    <a:lnTo>
                      <a:pt x="1128" y="4513"/>
                    </a:lnTo>
                    <a:lnTo>
                      <a:pt x="4513" y="1129"/>
                    </a:lnTo>
                    <a:lnTo>
                      <a:pt x="338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5" name="Google Shape;605;p7"/>
              <p:cNvSpPr/>
              <p:nvPr/>
            </p:nvSpPr>
            <p:spPr>
              <a:xfrm>
                <a:off x="7693125" y="3687450"/>
                <a:ext cx="11472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4589" h="4514" extrusionOk="0">
                    <a:moveTo>
                      <a:pt x="3460" y="0"/>
                    </a:moveTo>
                    <a:lnTo>
                      <a:pt x="0" y="3385"/>
                    </a:lnTo>
                    <a:lnTo>
                      <a:pt x="1203" y="4513"/>
                    </a:lnTo>
                    <a:lnTo>
                      <a:pt x="4588" y="1128"/>
                    </a:lnTo>
                    <a:lnTo>
                      <a:pt x="346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6" name="Google Shape;606;p7"/>
              <p:cNvSpPr/>
              <p:nvPr/>
            </p:nvSpPr>
            <p:spPr>
              <a:xfrm>
                <a:off x="8230900" y="3367775"/>
                <a:ext cx="112850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4514" h="4514" extrusionOk="0">
                    <a:moveTo>
                      <a:pt x="1129" y="1"/>
                    </a:moveTo>
                    <a:lnTo>
                      <a:pt x="0" y="1129"/>
                    </a:lnTo>
                    <a:lnTo>
                      <a:pt x="3385" y="4513"/>
                    </a:lnTo>
                    <a:lnTo>
                      <a:pt x="4513" y="3385"/>
                    </a:lnTo>
                    <a:lnTo>
                      <a:pt x="112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7" name="Google Shape;607;p7"/>
              <p:cNvSpPr/>
              <p:nvPr/>
            </p:nvSpPr>
            <p:spPr>
              <a:xfrm>
                <a:off x="8029700" y="3386575"/>
                <a:ext cx="112850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4514" h="4514" extrusionOk="0">
                    <a:moveTo>
                      <a:pt x="3385" y="1"/>
                    </a:moveTo>
                    <a:lnTo>
                      <a:pt x="0" y="3385"/>
                    </a:lnTo>
                    <a:lnTo>
                      <a:pt x="1129" y="4514"/>
                    </a:lnTo>
                    <a:lnTo>
                      <a:pt x="4513" y="1129"/>
                    </a:lnTo>
                    <a:lnTo>
                      <a:pt x="338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8" name="Google Shape;608;p7"/>
              <p:cNvSpPr/>
              <p:nvPr/>
            </p:nvSpPr>
            <p:spPr>
              <a:xfrm>
                <a:off x="7751400" y="3367775"/>
                <a:ext cx="112850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4514" h="4514" extrusionOk="0">
                    <a:moveTo>
                      <a:pt x="1129" y="1"/>
                    </a:moveTo>
                    <a:lnTo>
                      <a:pt x="1" y="1129"/>
                    </a:lnTo>
                    <a:lnTo>
                      <a:pt x="3385" y="4513"/>
                    </a:lnTo>
                    <a:lnTo>
                      <a:pt x="4514" y="3385"/>
                    </a:lnTo>
                    <a:lnTo>
                      <a:pt x="112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9" name="Google Shape;609;p7"/>
              <p:cNvSpPr/>
              <p:nvPr/>
            </p:nvSpPr>
            <p:spPr>
              <a:xfrm>
                <a:off x="7933800" y="3277525"/>
                <a:ext cx="112850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4514" h="4514" extrusionOk="0">
                    <a:moveTo>
                      <a:pt x="3385" y="0"/>
                    </a:moveTo>
                    <a:lnTo>
                      <a:pt x="1" y="3385"/>
                    </a:lnTo>
                    <a:lnTo>
                      <a:pt x="1129" y="4513"/>
                    </a:lnTo>
                    <a:lnTo>
                      <a:pt x="4513" y="1128"/>
                    </a:lnTo>
                    <a:lnTo>
                      <a:pt x="338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0" name="Google Shape;610;p7"/>
              <p:cNvSpPr/>
              <p:nvPr/>
            </p:nvSpPr>
            <p:spPr>
              <a:xfrm>
                <a:off x="7837900" y="4360625"/>
                <a:ext cx="112850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4514" h="4514" extrusionOk="0">
                    <a:moveTo>
                      <a:pt x="1129" y="0"/>
                    </a:moveTo>
                    <a:lnTo>
                      <a:pt x="1" y="1128"/>
                    </a:lnTo>
                    <a:lnTo>
                      <a:pt x="3385" y="4513"/>
                    </a:lnTo>
                    <a:lnTo>
                      <a:pt x="4513" y="3385"/>
                    </a:lnTo>
                    <a:lnTo>
                      <a:pt x="112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1" name="Google Shape;611;p7"/>
              <p:cNvSpPr/>
              <p:nvPr/>
            </p:nvSpPr>
            <p:spPr>
              <a:xfrm>
                <a:off x="8050375" y="4386950"/>
                <a:ext cx="11472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4589" h="4514" extrusionOk="0">
                    <a:moveTo>
                      <a:pt x="3461" y="0"/>
                    </a:moveTo>
                    <a:lnTo>
                      <a:pt x="1" y="3385"/>
                    </a:lnTo>
                    <a:lnTo>
                      <a:pt x="1204" y="4513"/>
                    </a:lnTo>
                    <a:lnTo>
                      <a:pt x="4589" y="1128"/>
                    </a:lnTo>
                    <a:lnTo>
                      <a:pt x="346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2" name="Google Shape;612;p7"/>
              <p:cNvSpPr/>
              <p:nvPr/>
            </p:nvSpPr>
            <p:spPr>
              <a:xfrm>
                <a:off x="8172600" y="4507300"/>
                <a:ext cx="112850" cy="114725"/>
              </a:xfrm>
              <a:custGeom>
                <a:avLst/>
                <a:gdLst/>
                <a:ahLst/>
                <a:cxnLst/>
                <a:rect l="l" t="t" r="r" b="b"/>
                <a:pathLst>
                  <a:path w="4514" h="4589" extrusionOk="0">
                    <a:moveTo>
                      <a:pt x="3385" y="0"/>
                    </a:moveTo>
                    <a:lnTo>
                      <a:pt x="1" y="3460"/>
                    </a:lnTo>
                    <a:lnTo>
                      <a:pt x="1129" y="4588"/>
                    </a:lnTo>
                    <a:lnTo>
                      <a:pt x="4514" y="1128"/>
                    </a:lnTo>
                    <a:lnTo>
                      <a:pt x="338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3" name="Google Shape;613;p7"/>
              <p:cNvSpPr/>
              <p:nvPr/>
            </p:nvSpPr>
            <p:spPr>
              <a:xfrm>
                <a:off x="7695000" y="4507300"/>
                <a:ext cx="112850" cy="112825"/>
              </a:xfrm>
              <a:custGeom>
                <a:avLst/>
                <a:gdLst/>
                <a:ahLst/>
                <a:cxnLst/>
                <a:rect l="l" t="t" r="r" b="b"/>
                <a:pathLst>
                  <a:path w="4514" h="4513" extrusionOk="0">
                    <a:moveTo>
                      <a:pt x="3385" y="0"/>
                    </a:moveTo>
                    <a:lnTo>
                      <a:pt x="0" y="3385"/>
                    </a:lnTo>
                    <a:lnTo>
                      <a:pt x="1128" y="4513"/>
                    </a:lnTo>
                    <a:lnTo>
                      <a:pt x="4513" y="1128"/>
                    </a:lnTo>
                    <a:lnTo>
                      <a:pt x="338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4" name="Google Shape;614;p7"/>
              <p:cNvSpPr/>
              <p:nvPr/>
            </p:nvSpPr>
            <p:spPr>
              <a:xfrm>
                <a:off x="8230900" y="4187625"/>
                <a:ext cx="112850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4514" h="4514" extrusionOk="0">
                    <a:moveTo>
                      <a:pt x="1129" y="0"/>
                    </a:moveTo>
                    <a:lnTo>
                      <a:pt x="0" y="1129"/>
                    </a:lnTo>
                    <a:lnTo>
                      <a:pt x="3385" y="4513"/>
                    </a:lnTo>
                    <a:lnTo>
                      <a:pt x="4513" y="3385"/>
                    </a:lnTo>
                    <a:lnTo>
                      <a:pt x="112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5" name="Google Shape;615;p7"/>
              <p:cNvSpPr/>
              <p:nvPr/>
            </p:nvSpPr>
            <p:spPr>
              <a:xfrm>
                <a:off x="8027825" y="4204550"/>
                <a:ext cx="112850" cy="114725"/>
              </a:xfrm>
              <a:custGeom>
                <a:avLst/>
                <a:gdLst/>
                <a:ahLst/>
                <a:cxnLst/>
                <a:rect l="l" t="t" r="r" b="b"/>
                <a:pathLst>
                  <a:path w="4514" h="4589" extrusionOk="0">
                    <a:moveTo>
                      <a:pt x="3385" y="0"/>
                    </a:moveTo>
                    <a:lnTo>
                      <a:pt x="0" y="3460"/>
                    </a:lnTo>
                    <a:lnTo>
                      <a:pt x="1128" y="4589"/>
                    </a:lnTo>
                    <a:lnTo>
                      <a:pt x="4513" y="1129"/>
                    </a:lnTo>
                    <a:lnTo>
                      <a:pt x="338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6" name="Google Shape;616;p7"/>
              <p:cNvSpPr/>
              <p:nvPr/>
            </p:nvSpPr>
            <p:spPr>
              <a:xfrm>
                <a:off x="7751400" y="4187625"/>
                <a:ext cx="112850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4514" h="4514" extrusionOk="0">
                    <a:moveTo>
                      <a:pt x="1129" y="0"/>
                    </a:moveTo>
                    <a:lnTo>
                      <a:pt x="1" y="1129"/>
                    </a:lnTo>
                    <a:lnTo>
                      <a:pt x="3385" y="4513"/>
                    </a:lnTo>
                    <a:lnTo>
                      <a:pt x="4514" y="3385"/>
                    </a:lnTo>
                    <a:lnTo>
                      <a:pt x="112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7" name="Google Shape;617;p7"/>
              <p:cNvSpPr/>
              <p:nvPr/>
            </p:nvSpPr>
            <p:spPr>
              <a:xfrm>
                <a:off x="7933800" y="4095475"/>
                <a:ext cx="112850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4514" h="4514" extrusionOk="0">
                    <a:moveTo>
                      <a:pt x="3385" y="1"/>
                    </a:moveTo>
                    <a:lnTo>
                      <a:pt x="1" y="3386"/>
                    </a:lnTo>
                    <a:lnTo>
                      <a:pt x="1129" y="4514"/>
                    </a:lnTo>
                    <a:lnTo>
                      <a:pt x="4513" y="1129"/>
                    </a:lnTo>
                    <a:lnTo>
                      <a:pt x="338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8" name="Google Shape;618;p7"/>
              <p:cNvSpPr/>
              <p:nvPr/>
            </p:nvSpPr>
            <p:spPr>
              <a:xfrm>
                <a:off x="7599100" y="675075"/>
                <a:ext cx="112850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4514" h="4514" extrusionOk="0">
                    <a:moveTo>
                      <a:pt x="1128" y="0"/>
                    </a:moveTo>
                    <a:lnTo>
                      <a:pt x="0" y="1128"/>
                    </a:lnTo>
                    <a:lnTo>
                      <a:pt x="3385" y="4513"/>
                    </a:lnTo>
                    <a:lnTo>
                      <a:pt x="4513" y="3385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9" name="Google Shape;619;p7"/>
              <p:cNvSpPr/>
              <p:nvPr/>
            </p:nvSpPr>
            <p:spPr>
              <a:xfrm>
                <a:off x="7333950" y="701400"/>
                <a:ext cx="112850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4514" h="4514" extrusionOk="0">
                    <a:moveTo>
                      <a:pt x="3386" y="0"/>
                    </a:moveTo>
                    <a:lnTo>
                      <a:pt x="1" y="3385"/>
                    </a:lnTo>
                    <a:lnTo>
                      <a:pt x="1129" y="4513"/>
                    </a:lnTo>
                    <a:lnTo>
                      <a:pt x="4514" y="1128"/>
                    </a:lnTo>
                    <a:lnTo>
                      <a:pt x="338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0" name="Google Shape;620;p7"/>
              <p:cNvSpPr/>
              <p:nvPr/>
            </p:nvSpPr>
            <p:spPr>
              <a:xfrm>
                <a:off x="7454300" y="819850"/>
                <a:ext cx="112850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4514" h="4514" extrusionOk="0">
                    <a:moveTo>
                      <a:pt x="3385" y="1"/>
                    </a:moveTo>
                    <a:lnTo>
                      <a:pt x="1" y="3385"/>
                    </a:lnTo>
                    <a:lnTo>
                      <a:pt x="1129" y="4514"/>
                    </a:lnTo>
                    <a:lnTo>
                      <a:pt x="4514" y="1129"/>
                    </a:lnTo>
                    <a:lnTo>
                      <a:pt x="338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1" name="Google Shape;621;p7"/>
              <p:cNvSpPr/>
              <p:nvPr/>
            </p:nvSpPr>
            <p:spPr>
              <a:xfrm>
                <a:off x="7510725" y="500200"/>
                <a:ext cx="112850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4514" h="4514" extrusionOk="0">
                    <a:moveTo>
                      <a:pt x="1128" y="0"/>
                    </a:moveTo>
                    <a:lnTo>
                      <a:pt x="0" y="1128"/>
                    </a:lnTo>
                    <a:lnTo>
                      <a:pt x="3385" y="4513"/>
                    </a:lnTo>
                    <a:lnTo>
                      <a:pt x="4513" y="3385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2" name="Google Shape;622;p7"/>
              <p:cNvSpPr/>
              <p:nvPr/>
            </p:nvSpPr>
            <p:spPr>
              <a:xfrm>
                <a:off x="7358400" y="263250"/>
                <a:ext cx="112850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4514" h="4514" extrusionOk="0">
                    <a:moveTo>
                      <a:pt x="1129" y="1"/>
                    </a:moveTo>
                    <a:lnTo>
                      <a:pt x="1" y="1129"/>
                    </a:lnTo>
                    <a:lnTo>
                      <a:pt x="3385" y="4514"/>
                    </a:lnTo>
                    <a:lnTo>
                      <a:pt x="4514" y="3386"/>
                    </a:lnTo>
                    <a:lnTo>
                      <a:pt x="112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3" name="Google Shape;623;p7"/>
              <p:cNvSpPr/>
              <p:nvPr/>
            </p:nvSpPr>
            <p:spPr>
              <a:xfrm>
                <a:off x="7570900" y="291475"/>
                <a:ext cx="11472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4589" h="4514" extrusionOk="0">
                    <a:moveTo>
                      <a:pt x="3385" y="0"/>
                    </a:moveTo>
                    <a:lnTo>
                      <a:pt x="0" y="3385"/>
                    </a:lnTo>
                    <a:lnTo>
                      <a:pt x="1128" y="4513"/>
                    </a:lnTo>
                    <a:lnTo>
                      <a:pt x="4588" y="1128"/>
                    </a:lnTo>
                    <a:lnTo>
                      <a:pt x="338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4" name="Google Shape;624;p7"/>
              <p:cNvSpPr/>
              <p:nvPr/>
            </p:nvSpPr>
            <p:spPr>
              <a:xfrm>
                <a:off x="7695000" y="409925"/>
                <a:ext cx="112850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4514" h="4514" extrusionOk="0">
                    <a:moveTo>
                      <a:pt x="3385" y="1"/>
                    </a:moveTo>
                    <a:lnTo>
                      <a:pt x="0" y="3385"/>
                    </a:lnTo>
                    <a:lnTo>
                      <a:pt x="1128" y="4514"/>
                    </a:lnTo>
                    <a:lnTo>
                      <a:pt x="4513" y="1129"/>
                    </a:lnTo>
                    <a:lnTo>
                      <a:pt x="338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5" name="Google Shape;625;p7"/>
              <p:cNvSpPr/>
              <p:nvPr/>
            </p:nvSpPr>
            <p:spPr>
              <a:xfrm>
                <a:off x="7311400" y="519000"/>
                <a:ext cx="112850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4514" h="4514" extrusionOk="0">
                    <a:moveTo>
                      <a:pt x="3385" y="0"/>
                    </a:moveTo>
                    <a:lnTo>
                      <a:pt x="0" y="3385"/>
                    </a:lnTo>
                    <a:lnTo>
                      <a:pt x="1129" y="4513"/>
                    </a:lnTo>
                    <a:lnTo>
                      <a:pt x="4513" y="1128"/>
                    </a:lnTo>
                    <a:lnTo>
                      <a:pt x="338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6" name="Google Shape;626;p7"/>
              <p:cNvSpPr/>
              <p:nvPr/>
            </p:nvSpPr>
            <p:spPr>
              <a:xfrm>
                <a:off x="7215500" y="409925"/>
                <a:ext cx="112850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4514" h="4514" extrusionOk="0">
                    <a:moveTo>
                      <a:pt x="3385" y="1"/>
                    </a:moveTo>
                    <a:lnTo>
                      <a:pt x="0" y="3385"/>
                    </a:lnTo>
                    <a:lnTo>
                      <a:pt x="1129" y="4514"/>
                    </a:lnTo>
                    <a:lnTo>
                      <a:pt x="4513" y="1129"/>
                    </a:lnTo>
                    <a:lnTo>
                      <a:pt x="338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7" name="Google Shape;627;p7"/>
              <p:cNvSpPr/>
              <p:nvPr/>
            </p:nvSpPr>
            <p:spPr>
              <a:xfrm>
                <a:off x="7751400" y="92150"/>
                <a:ext cx="112850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4514" h="4514" extrusionOk="0">
                    <a:moveTo>
                      <a:pt x="1129" y="0"/>
                    </a:moveTo>
                    <a:lnTo>
                      <a:pt x="1" y="1129"/>
                    </a:lnTo>
                    <a:lnTo>
                      <a:pt x="3385" y="4513"/>
                    </a:lnTo>
                    <a:lnTo>
                      <a:pt x="4514" y="3385"/>
                    </a:lnTo>
                    <a:lnTo>
                      <a:pt x="112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8" name="Google Shape;628;p7"/>
              <p:cNvSpPr/>
              <p:nvPr/>
            </p:nvSpPr>
            <p:spPr>
              <a:xfrm>
                <a:off x="7550200" y="107200"/>
                <a:ext cx="112850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4514" h="4514" extrusionOk="0">
                    <a:moveTo>
                      <a:pt x="3385" y="0"/>
                    </a:moveTo>
                    <a:lnTo>
                      <a:pt x="1" y="3385"/>
                    </a:lnTo>
                    <a:lnTo>
                      <a:pt x="1129" y="4513"/>
                    </a:lnTo>
                    <a:lnTo>
                      <a:pt x="4514" y="1128"/>
                    </a:lnTo>
                    <a:lnTo>
                      <a:pt x="338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9" name="Google Shape;629;p7"/>
              <p:cNvSpPr/>
              <p:nvPr/>
            </p:nvSpPr>
            <p:spPr>
              <a:xfrm>
                <a:off x="7271900" y="92150"/>
                <a:ext cx="112850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4514" h="4514" extrusionOk="0">
                    <a:moveTo>
                      <a:pt x="1129" y="0"/>
                    </a:moveTo>
                    <a:lnTo>
                      <a:pt x="1" y="1129"/>
                    </a:lnTo>
                    <a:lnTo>
                      <a:pt x="3386" y="4513"/>
                    </a:lnTo>
                    <a:lnTo>
                      <a:pt x="4514" y="3385"/>
                    </a:lnTo>
                    <a:lnTo>
                      <a:pt x="112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0" name="Google Shape;630;p7"/>
              <p:cNvSpPr/>
              <p:nvPr/>
            </p:nvSpPr>
            <p:spPr>
              <a:xfrm>
                <a:off x="7456175" y="0"/>
                <a:ext cx="112850" cy="114725"/>
              </a:xfrm>
              <a:custGeom>
                <a:avLst/>
                <a:gdLst/>
                <a:ahLst/>
                <a:cxnLst/>
                <a:rect l="l" t="t" r="r" b="b"/>
                <a:pathLst>
                  <a:path w="4514" h="4589" extrusionOk="0">
                    <a:moveTo>
                      <a:pt x="3386" y="1"/>
                    </a:moveTo>
                    <a:lnTo>
                      <a:pt x="1" y="3461"/>
                    </a:lnTo>
                    <a:lnTo>
                      <a:pt x="1129" y="4589"/>
                    </a:lnTo>
                    <a:lnTo>
                      <a:pt x="4514" y="1129"/>
                    </a:lnTo>
                    <a:lnTo>
                      <a:pt x="338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1" name="Google Shape;631;p7"/>
              <p:cNvSpPr/>
              <p:nvPr/>
            </p:nvSpPr>
            <p:spPr>
              <a:xfrm>
                <a:off x="7599100" y="1493025"/>
                <a:ext cx="112850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4514" h="4514" extrusionOk="0">
                    <a:moveTo>
                      <a:pt x="1128" y="1"/>
                    </a:moveTo>
                    <a:lnTo>
                      <a:pt x="0" y="1129"/>
                    </a:lnTo>
                    <a:lnTo>
                      <a:pt x="3385" y="4514"/>
                    </a:lnTo>
                    <a:lnTo>
                      <a:pt x="4513" y="3386"/>
                    </a:lnTo>
                    <a:lnTo>
                      <a:pt x="112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2" name="Google Shape;632;p7"/>
              <p:cNvSpPr/>
              <p:nvPr/>
            </p:nvSpPr>
            <p:spPr>
              <a:xfrm>
                <a:off x="7332075" y="1519350"/>
                <a:ext cx="112850" cy="114725"/>
              </a:xfrm>
              <a:custGeom>
                <a:avLst/>
                <a:gdLst/>
                <a:ahLst/>
                <a:cxnLst/>
                <a:rect l="l" t="t" r="r" b="b"/>
                <a:pathLst>
                  <a:path w="4514" h="4589" extrusionOk="0">
                    <a:moveTo>
                      <a:pt x="3385" y="1"/>
                    </a:moveTo>
                    <a:lnTo>
                      <a:pt x="1" y="3461"/>
                    </a:lnTo>
                    <a:lnTo>
                      <a:pt x="1129" y="4589"/>
                    </a:lnTo>
                    <a:lnTo>
                      <a:pt x="4514" y="1204"/>
                    </a:lnTo>
                    <a:lnTo>
                      <a:pt x="338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3" name="Google Shape;633;p7"/>
              <p:cNvSpPr/>
              <p:nvPr/>
            </p:nvSpPr>
            <p:spPr>
              <a:xfrm>
                <a:off x="7454300" y="1639700"/>
                <a:ext cx="112850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4514" h="4514" extrusionOk="0">
                    <a:moveTo>
                      <a:pt x="3385" y="1"/>
                    </a:moveTo>
                    <a:lnTo>
                      <a:pt x="1" y="3385"/>
                    </a:lnTo>
                    <a:lnTo>
                      <a:pt x="1129" y="4514"/>
                    </a:lnTo>
                    <a:lnTo>
                      <a:pt x="4514" y="1129"/>
                    </a:lnTo>
                    <a:lnTo>
                      <a:pt x="338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4" name="Google Shape;634;p7"/>
              <p:cNvSpPr/>
              <p:nvPr/>
            </p:nvSpPr>
            <p:spPr>
              <a:xfrm>
                <a:off x="7512600" y="1320050"/>
                <a:ext cx="112850" cy="112825"/>
              </a:xfrm>
              <a:custGeom>
                <a:avLst/>
                <a:gdLst/>
                <a:ahLst/>
                <a:cxnLst/>
                <a:rect l="l" t="t" r="r" b="b"/>
                <a:pathLst>
                  <a:path w="4514" h="4513" extrusionOk="0">
                    <a:moveTo>
                      <a:pt x="1129" y="0"/>
                    </a:moveTo>
                    <a:lnTo>
                      <a:pt x="0" y="1128"/>
                    </a:lnTo>
                    <a:lnTo>
                      <a:pt x="3385" y="4513"/>
                    </a:lnTo>
                    <a:lnTo>
                      <a:pt x="4513" y="3385"/>
                    </a:lnTo>
                    <a:lnTo>
                      <a:pt x="112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5" name="Google Shape;635;p7"/>
              <p:cNvSpPr/>
              <p:nvPr/>
            </p:nvSpPr>
            <p:spPr>
              <a:xfrm>
                <a:off x="7358400" y="1083100"/>
                <a:ext cx="114725" cy="114725"/>
              </a:xfrm>
              <a:custGeom>
                <a:avLst/>
                <a:gdLst/>
                <a:ahLst/>
                <a:cxnLst/>
                <a:rect l="l" t="t" r="r" b="b"/>
                <a:pathLst>
                  <a:path w="4589" h="4589" extrusionOk="0">
                    <a:moveTo>
                      <a:pt x="1129" y="1"/>
                    </a:moveTo>
                    <a:lnTo>
                      <a:pt x="1" y="1204"/>
                    </a:lnTo>
                    <a:lnTo>
                      <a:pt x="3461" y="4589"/>
                    </a:lnTo>
                    <a:lnTo>
                      <a:pt x="4589" y="3461"/>
                    </a:lnTo>
                    <a:lnTo>
                      <a:pt x="112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6" name="Google Shape;636;p7"/>
              <p:cNvSpPr/>
              <p:nvPr/>
            </p:nvSpPr>
            <p:spPr>
              <a:xfrm>
                <a:off x="7572775" y="1111325"/>
                <a:ext cx="112850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4514" h="4514" extrusionOk="0">
                    <a:moveTo>
                      <a:pt x="3385" y="0"/>
                    </a:moveTo>
                    <a:lnTo>
                      <a:pt x="0" y="3385"/>
                    </a:lnTo>
                    <a:lnTo>
                      <a:pt x="1128" y="4513"/>
                    </a:lnTo>
                    <a:lnTo>
                      <a:pt x="4513" y="1128"/>
                    </a:lnTo>
                    <a:lnTo>
                      <a:pt x="338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7" name="Google Shape;637;p7"/>
              <p:cNvSpPr/>
              <p:nvPr/>
            </p:nvSpPr>
            <p:spPr>
              <a:xfrm>
                <a:off x="7693125" y="1227900"/>
                <a:ext cx="11282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4513" h="4514" extrusionOk="0">
                    <a:moveTo>
                      <a:pt x="3385" y="0"/>
                    </a:moveTo>
                    <a:lnTo>
                      <a:pt x="0" y="3385"/>
                    </a:lnTo>
                    <a:lnTo>
                      <a:pt x="1128" y="4513"/>
                    </a:lnTo>
                    <a:lnTo>
                      <a:pt x="4513" y="1129"/>
                    </a:lnTo>
                    <a:lnTo>
                      <a:pt x="338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8" name="Google Shape;638;p7"/>
              <p:cNvSpPr/>
              <p:nvPr/>
            </p:nvSpPr>
            <p:spPr>
              <a:xfrm>
                <a:off x="7311400" y="1336950"/>
                <a:ext cx="112850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4514" h="4514" extrusionOk="0">
                    <a:moveTo>
                      <a:pt x="3385" y="1"/>
                    </a:moveTo>
                    <a:lnTo>
                      <a:pt x="0" y="3386"/>
                    </a:lnTo>
                    <a:lnTo>
                      <a:pt x="1129" y="4514"/>
                    </a:lnTo>
                    <a:lnTo>
                      <a:pt x="4513" y="1129"/>
                    </a:lnTo>
                    <a:lnTo>
                      <a:pt x="338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9" name="Google Shape;639;p7"/>
              <p:cNvSpPr/>
              <p:nvPr/>
            </p:nvSpPr>
            <p:spPr>
              <a:xfrm>
                <a:off x="7213625" y="1227900"/>
                <a:ext cx="112850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4514" h="4514" extrusionOk="0">
                    <a:moveTo>
                      <a:pt x="3385" y="0"/>
                    </a:moveTo>
                    <a:lnTo>
                      <a:pt x="0" y="3385"/>
                    </a:lnTo>
                    <a:lnTo>
                      <a:pt x="1128" y="4513"/>
                    </a:lnTo>
                    <a:lnTo>
                      <a:pt x="4513" y="1129"/>
                    </a:lnTo>
                    <a:lnTo>
                      <a:pt x="338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0" name="Google Shape;640;p7"/>
              <p:cNvSpPr/>
              <p:nvPr/>
            </p:nvSpPr>
            <p:spPr>
              <a:xfrm>
                <a:off x="7751400" y="912000"/>
                <a:ext cx="112850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4514" h="4514" extrusionOk="0">
                    <a:moveTo>
                      <a:pt x="1129" y="0"/>
                    </a:moveTo>
                    <a:lnTo>
                      <a:pt x="1" y="1128"/>
                    </a:lnTo>
                    <a:lnTo>
                      <a:pt x="3385" y="4513"/>
                    </a:lnTo>
                    <a:lnTo>
                      <a:pt x="4514" y="3385"/>
                    </a:lnTo>
                    <a:lnTo>
                      <a:pt x="112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1" name="Google Shape;641;p7"/>
              <p:cNvSpPr/>
              <p:nvPr/>
            </p:nvSpPr>
            <p:spPr>
              <a:xfrm>
                <a:off x="7550200" y="927025"/>
                <a:ext cx="112850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4514" h="4514" extrusionOk="0">
                    <a:moveTo>
                      <a:pt x="3385" y="1"/>
                    </a:moveTo>
                    <a:lnTo>
                      <a:pt x="1" y="3386"/>
                    </a:lnTo>
                    <a:lnTo>
                      <a:pt x="1129" y="4514"/>
                    </a:lnTo>
                    <a:lnTo>
                      <a:pt x="4514" y="1129"/>
                    </a:lnTo>
                    <a:lnTo>
                      <a:pt x="338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2" name="Google Shape;642;p7"/>
              <p:cNvSpPr/>
              <p:nvPr/>
            </p:nvSpPr>
            <p:spPr>
              <a:xfrm>
                <a:off x="7271900" y="912000"/>
                <a:ext cx="112850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4514" h="4514" extrusionOk="0">
                    <a:moveTo>
                      <a:pt x="1129" y="0"/>
                    </a:moveTo>
                    <a:lnTo>
                      <a:pt x="1" y="1128"/>
                    </a:lnTo>
                    <a:lnTo>
                      <a:pt x="3386" y="4513"/>
                    </a:lnTo>
                    <a:lnTo>
                      <a:pt x="4514" y="3385"/>
                    </a:lnTo>
                    <a:lnTo>
                      <a:pt x="112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3" name="Google Shape;643;p7"/>
              <p:cNvSpPr/>
              <p:nvPr/>
            </p:nvSpPr>
            <p:spPr>
              <a:xfrm>
                <a:off x="7454300" y="819850"/>
                <a:ext cx="112850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4514" h="4514" extrusionOk="0">
                    <a:moveTo>
                      <a:pt x="3385" y="1"/>
                    </a:moveTo>
                    <a:lnTo>
                      <a:pt x="1" y="3385"/>
                    </a:lnTo>
                    <a:lnTo>
                      <a:pt x="1129" y="4514"/>
                    </a:lnTo>
                    <a:lnTo>
                      <a:pt x="4514" y="1129"/>
                    </a:lnTo>
                    <a:lnTo>
                      <a:pt x="338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4" name="Google Shape;644;p7"/>
              <p:cNvSpPr/>
              <p:nvPr/>
            </p:nvSpPr>
            <p:spPr>
              <a:xfrm>
                <a:off x="7599100" y="2312875"/>
                <a:ext cx="112850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4514" h="4514" extrusionOk="0">
                    <a:moveTo>
                      <a:pt x="1128" y="1"/>
                    </a:moveTo>
                    <a:lnTo>
                      <a:pt x="0" y="1129"/>
                    </a:lnTo>
                    <a:lnTo>
                      <a:pt x="3385" y="4514"/>
                    </a:lnTo>
                    <a:lnTo>
                      <a:pt x="4513" y="3385"/>
                    </a:lnTo>
                    <a:lnTo>
                      <a:pt x="112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5" name="Google Shape;645;p7"/>
              <p:cNvSpPr/>
              <p:nvPr/>
            </p:nvSpPr>
            <p:spPr>
              <a:xfrm>
                <a:off x="7332075" y="2341075"/>
                <a:ext cx="11472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4589" h="4514" extrusionOk="0">
                    <a:moveTo>
                      <a:pt x="3461" y="1"/>
                    </a:moveTo>
                    <a:lnTo>
                      <a:pt x="1" y="3386"/>
                    </a:lnTo>
                    <a:lnTo>
                      <a:pt x="1129" y="4514"/>
                    </a:lnTo>
                    <a:lnTo>
                      <a:pt x="4589" y="1129"/>
                    </a:lnTo>
                    <a:lnTo>
                      <a:pt x="346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6" name="Google Shape;646;p7"/>
              <p:cNvSpPr/>
              <p:nvPr/>
            </p:nvSpPr>
            <p:spPr>
              <a:xfrm>
                <a:off x="7454300" y="2457675"/>
                <a:ext cx="112850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4514" h="4514" extrusionOk="0">
                    <a:moveTo>
                      <a:pt x="3385" y="0"/>
                    </a:moveTo>
                    <a:lnTo>
                      <a:pt x="1" y="3385"/>
                    </a:lnTo>
                    <a:lnTo>
                      <a:pt x="1129" y="4513"/>
                    </a:lnTo>
                    <a:lnTo>
                      <a:pt x="4514" y="1129"/>
                    </a:lnTo>
                    <a:lnTo>
                      <a:pt x="338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7" name="Google Shape;647;p7"/>
              <p:cNvSpPr/>
              <p:nvPr/>
            </p:nvSpPr>
            <p:spPr>
              <a:xfrm>
                <a:off x="7512600" y="2139875"/>
                <a:ext cx="112850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4514" h="4514" extrusionOk="0">
                    <a:moveTo>
                      <a:pt x="1129" y="1"/>
                    </a:moveTo>
                    <a:lnTo>
                      <a:pt x="0" y="1129"/>
                    </a:lnTo>
                    <a:lnTo>
                      <a:pt x="3385" y="4514"/>
                    </a:lnTo>
                    <a:lnTo>
                      <a:pt x="4513" y="3386"/>
                    </a:lnTo>
                    <a:lnTo>
                      <a:pt x="112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8" name="Google Shape;648;p7"/>
              <p:cNvSpPr/>
              <p:nvPr/>
            </p:nvSpPr>
            <p:spPr>
              <a:xfrm>
                <a:off x="7360275" y="1904825"/>
                <a:ext cx="112850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4514" h="4514" extrusionOk="0">
                    <a:moveTo>
                      <a:pt x="1129" y="1"/>
                    </a:moveTo>
                    <a:lnTo>
                      <a:pt x="1" y="1129"/>
                    </a:lnTo>
                    <a:lnTo>
                      <a:pt x="3386" y="4514"/>
                    </a:lnTo>
                    <a:lnTo>
                      <a:pt x="4514" y="3386"/>
                    </a:lnTo>
                    <a:lnTo>
                      <a:pt x="112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9" name="Google Shape;649;p7"/>
              <p:cNvSpPr/>
              <p:nvPr/>
            </p:nvSpPr>
            <p:spPr>
              <a:xfrm>
                <a:off x="7570900" y="1929275"/>
                <a:ext cx="11282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4513" h="4514" extrusionOk="0">
                    <a:moveTo>
                      <a:pt x="3385" y="1"/>
                    </a:moveTo>
                    <a:lnTo>
                      <a:pt x="0" y="3385"/>
                    </a:lnTo>
                    <a:lnTo>
                      <a:pt x="1128" y="4514"/>
                    </a:lnTo>
                    <a:lnTo>
                      <a:pt x="4513" y="1129"/>
                    </a:lnTo>
                    <a:lnTo>
                      <a:pt x="338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0" name="Google Shape;650;p7"/>
              <p:cNvSpPr/>
              <p:nvPr/>
            </p:nvSpPr>
            <p:spPr>
              <a:xfrm>
                <a:off x="7695000" y="2047750"/>
                <a:ext cx="112850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4514" h="4514" extrusionOk="0">
                    <a:moveTo>
                      <a:pt x="3385" y="0"/>
                    </a:moveTo>
                    <a:lnTo>
                      <a:pt x="0" y="3385"/>
                    </a:lnTo>
                    <a:lnTo>
                      <a:pt x="1128" y="4513"/>
                    </a:lnTo>
                    <a:lnTo>
                      <a:pt x="4513" y="1129"/>
                    </a:lnTo>
                    <a:lnTo>
                      <a:pt x="338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1" name="Google Shape;651;p7"/>
              <p:cNvSpPr/>
              <p:nvPr/>
            </p:nvSpPr>
            <p:spPr>
              <a:xfrm>
                <a:off x="7311400" y="2156800"/>
                <a:ext cx="112850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4514" h="4514" extrusionOk="0">
                    <a:moveTo>
                      <a:pt x="3385" y="1"/>
                    </a:moveTo>
                    <a:lnTo>
                      <a:pt x="0" y="3386"/>
                    </a:lnTo>
                    <a:lnTo>
                      <a:pt x="1129" y="4514"/>
                    </a:lnTo>
                    <a:lnTo>
                      <a:pt x="4513" y="1129"/>
                    </a:lnTo>
                    <a:lnTo>
                      <a:pt x="338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2" name="Google Shape;652;p7"/>
              <p:cNvSpPr/>
              <p:nvPr/>
            </p:nvSpPr>
            <p:spPr>
              <a:xfrm>
                <a:off x="7215500" y="2047750"/>
                <a:ext cx="112850" cy="114725"/>
              </a:xfrm>
              <a:custGeom>
                <a:avLst/>
                <a:gdLst/>
                <a:ahLst/>
                <a:cxnLst/>
                <a:rect l="l" t="t" r="r" b="b"/>
                <a:pathLst>
                  <a:path w="4514" h="4589" extrusionOk="0">
                    <a:moveTo>
                      <a:pt x="3385" y="0"/>
                    </a:moveTo>
                    <a:lnTo>
                      <a:pt x="0" y="3385"/>
                    </a:lnTo>
                    <a:lnTo>
                      <a:pt x="1129" y="4588"/>
                    </a:lnTo>
                    <a:lnTo>
                      <a:pt x="4513" y="1129"/>
                    </a:lnTo>
                    <a:lnTo>
                      <a:pt x="338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3" name="Google Shape;653;p7"/>
              <p:cNvSpPr/>
              <p:nvPr/>
            </p:nvSpPr>
            <p:spPr>
              <a:xfrm>
                <a:off x="7751400" y="1729950"/>
                <a:ext cx="112850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4514" h="4514" extrusionOk="0">
                    <a:moveTo>
                      <a:pt x="1129" y="1"/>
                    </a:moveTo>
                    <a:lnTo>
                      <a:pt x="1" y="1129"/>
                    </a:lnTo>
                    <a:lnTo>
                      <a:pt x="3385" y="4514"/>
                    </a:lnTo>
                    <a:lnTo>
                      <a:pt x="4514" y="3386"/>
                    </a:lnTo>
                    <a:lnTo>
                      <a:pt x="112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4" name="Google Shape;654;p7"/>
              <p:cNvSpPr/>
              <p:nvPr/>
            </p:nvSpPr>
            <p:spPr>
              <a:xfrm>
                <a:off x="7552075" y="1746875"/>
                <a:ext cx="112850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4514" h="4514" extrusionOk="0">
                    <a:moveTo>
                      <a:pt x="3386" y="1"/>
                    </a:moveTo>
                    <a:lnTo>
                      <a:pt x="1" y="3386"/>
                    </a:lnTo>
                    <a:lnTo>
                      <a:pt x="1129" y="4514"/>
                    </a:lnTo>
                    <a:lnTo>
                      <a:pt x="4514" y="1129"/>
                    </a:lnTo>
                    <a:lnTo>
                      <a:pt x="338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5" name="Google Shape;655;p7"/>
              <p:cNvSpPr/>
              <p:nvPr/>
            </p:nvSpPr>
            <p:spPr>
              <a:xfrm>
                <a:off x="7271900" y="1729950"/>
                <a:ext cx="112850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4514" h="4514" extrusionOk="0">
                    <a:moveTo>
                      <a:pt x="1129" y="1"/>
                    </a:moveTo>
                    <a:lnTo>
                      <a:pt x="1" y="1129"/>
                    </a:lnTo>
                    <a:lnTo>
                      <a:pt x="3386" y="4514"/>
                    </a:lnTo>
                    <a:lnTo>
                      <a:pt x="4514" y="3386"/>
                    </a:lnTo>
                    <a:lnTo>
                      <a:pt x="112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6" name="Google Shape;656;p7"/>
              <p:cNvSpPr/>
              <p:nvPr/>
            </p:nvSpPr>
            <p:spPr>
              <a:xfrm>
                <a:off x="7454300" y="1639700"/>
                <a:ext cx="112850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4514" h="4514" extrusionOk="0">
                    <a:moveTo>
                      <a:pt x="3385" y="1"/>
                    </a:moveTo>
                    <a:lnTo>
                      <a:pt x="1" y="3385"/>
                    </a:lnTo>
                    <a:lnTo>
                      <a:pt x="1129" y="4514"/>
                    </a:lnTo>
                    <a:lnTo>
                      <a:pt x="4514" y="1129"/>
                    </a:lnTo>
                    <a:lnTo>
                      <a:pt x="338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7" name="Google Shape;657;p7"/>
              <p:cNvSpPr/>
              <p:nvPr/>
            </p:nvSpPr>
            <p:spPr>
              <a:xfrm>
                <a:off x="7599100" y="3130850"/>
                <a:ext cx="112850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4514" h="4514" extrusionOk="0">
                    <a:moveTo>
                      <a:pt x="1128" y="0"/>
                    </a:moveTo>
                    <a:lnTo>
                      <a:pt x="0" y="1129"/>
                    </a:lnTo>
                    <a:lnTo>
                      <a:pt x="3385" y="4513"/>
                    </a:lnTo>
                    <a:lnTo>
                      <a:pt x="4513" y="3385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8" name="Google Shape;658;p7"/>
              <p:cNvSpPr/>
              <p:nvPr/>
            </p:nvSpPr>
            <p:spPr>
              <a:xfrm>
                <a:off x="7332075" y="3159050"/>
                <a:ext cx="112850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4514" h="4514" extrusionOk="0">
                    <a:moveTo>
                      <a:pt x="3385" y="1"/>
                    </a:moveTo>
                    <a:lnTo>
                      <a:pt x="1" y="3385"/>
                    </a:lnTo>
                    <a:lnTo>
                      <a:pt x="1129" y="4514"/>
                    </a:lnTo>
                    <a:lnTo>
                      <a:pt x="4514" y="1129"/>
                    </a:lnTo>
                    <a:lnTo>
                      <a:pt x="338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9" name="Google Shape;659;p7"/>
              <p:cNvSpPr/>
              <p:nvPr/>
            </p:nvSpPr>
            <p:spPr>
              <a:xfrm>
                <a:off x="7454300" y="3277525"/>
                <a:ext cx="112850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4514" h="4514" extrusionOk="0">
                    <a:moveTo>
                      <a:pt x="3385" y="0"/>
                    </a:moveTo>
                    <a:lnTo>
                      <a:pt x="1" y="3385"/>
                    </a:lnTo>
                    <a:lnTo>
                      <a:pt x="1129" y="4513"/>
                    </a:lnTo>
                    <a:lnTo>
                      <a:pt x="4514" y="1128"/>
                    </a:lnTo>
                    <a:lnTo>
                      <a:pt x="338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0" name="Google Shape;660;p7"/>
              <p:cNvSpPr/>
              <p:nvPr/>
            </p:nvSpPr>
            <p:spPr>
              <a:xfrm>
                <a:off x="7510725" y="2959725"/>
                <a:ext cx="112850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4514" h="4514" extrusionOk="0">
                    <a:moveTo>
                      <a:pt x="1128" y="1"/>
                    </a:moveTo>
                    <a:lnTo>
                      <a:pt x="0" y="1129"/>
                    </a:lnTo>
                    <a:lnTo>
                      <a:pt x="3385" y="4514"/>
                    </a:lnTo>
                    <a:lnTo>
                      <a:pt x="4513" y="3385"/>
                    </a:lnTo>
                    <a:lnTo>
                      <a:pt x="112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1" name="Google Shape;661;p7"/>
              <p:cNvSpPr/>
              <p:nvPr/>
            </p:nvSpPr>
            <p:spPr>
              <a:xfrm>
                <a:off x="7358400" y="2722800"/>
                <a:ext cx="112850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4514" h="4514" extrusionOk="0">
                    <a:moveTo>
                      <a:pt x="1129" y="1"/>
                    </a:moveTo>
                    <a:lnTo>
                      <a:pt x="1" y="1129"/>
                    </a:lnTo>
                    <a:lnTo>
                      <a:pt x="3385" y="4514"/>
                    </a:lnTo>
                    <a:lnTo>
                      <a:pt x="4514" y="3385"/>
                    </a:lnTo>
                    <a:lnTo>
                      <a:pt x="112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2" name="Google Shape;662;p7"/>
              <p:cNvSpPr/>
              <p:nvPr/>
            </p:nvSpPr>
            <p:spPr>
              <a:xfrm>
                <a:off x="7572775" y="2749125"/>
                <a:ext cx="112850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4514" h="4514" extrusionOk="0">
                    <a:moveTo>
                      <a:pt x="3385" y="1"/>
                    </a:moveTo>
                    <a:lnTo>
                      <a:pt x="0" y="3385"/>
                    </a:lnTo>
                    <a:lnTo>
                      <a:pt x="1128" y="4514"/>
                    </a:lnTo>
                    <a:lnTo>
                      <a:pt x="4513" y="1129"/>
                    </a:lnTo>
                    <a:lnTo>
                      <a:pt x="338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3" name="Google Shape;663;p7"/>
              <p:cNvSpPr/>
              <p:nvPr/>
            </p:nvSpPr>
            <p:spPr>
              <a:xfrm>
                <a:off x="7695000" y="2867600"/>
                <a:ext cx="112850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4514" h="4514" extrusionOk="0">
                    <a:moveTo>
                      <a:pt x="3385" y="0"/>
                    </a:moveTo>
                    <a:lnTo>
                      <a:pt x="0" y="3385"/>
                    </a:lnTo>
                    <a:lnTo>
                      <a:pt x="1128" y="4513"/>
                    </a:lnTo>
                    <a:lnTo>
                      <a:pt x="4513" y="1128"/>
                    </a:lnTo>
                    <a:lnTo>
                      <a:pt x="338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4" name="Google Shape;664;p7"/>
              <p:cNvSpPr/>
              <p:nvPr/>
            </p:nvSpPr>
            <p:spPr>
              <a:xfrm>
                <a:off x="7309525" y="2974775"/>
                <a:ext cx="11472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4589" h="4514" extrusionOk="0">
                    <a:moveTo>
                      <a:pt x="3460" y="1"/>
                    </a:moveTo>
                    <a:lnTo>
                      <a:pt x="0" y="3385"/>
                    </a:lnTo>
                    <a:lnTo>
                      <a:pt x="1128" y="4513"/>
                    </a:lnTo>
                    <a:lnTo>
                      <a:pt x="4588" y="1129"/>
                    </a:lnTo>
                    <a:lnTo>
                      <a:pt x="346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5" name="Google Shape;665;p7"/>
              <p:cNvSpPr/>
              <p:nvPr/>
            </p:nvSpPr>
            <p:spPr>
              <a:xfrm>
                <a:off x="7215500" y="2867600"/>
                <a:ext cx="112850" cy="114725"/>
              </a:xfrm>
              <a:custGeom>
                <a:avLst/>
                <a:gdLst/>
                <a:ahLst/>
                <a:cxnLst/>
                <a:rect l="l" t="t" r="r" b="b"/>
                <a:pathLst>
                  <a:path w="4514" h="4589" extrusionOk="0">
                    <a:moveTo>
                      <a:pt x="3385" y="0"/>
                    </a:moveTo>
                    <a:lnTo>
                      <a:pt x="0" y="3460"/>
                    </a:lnTo>
                    <a:lnTo>
                      <a:pt x="1129" y="4588"/>
                    </a:lnTo>
                    <a:lnTo>
                      <a:pt x="4513" y="1204"/>
                    </a:lnTo>
                    <a:lnTo>
                      <a:pt x="338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6" name="Google Shape;666;p7"/>
              <p:cNvSpPr/>
              <p:nvPr/>
            </p:nvSpPr>
            <p:spPr>
              <a:xfrm>
                <a:off x="7751400" y="2549800"/>
                <a:ext cx="112850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4514" h="4514" extrusionOk="0">
                    <a:moveTo>
                      <a:pt x="1129" y="1"/>
                    </a:moveTo>
                    <a:lnTo>
                      <a:pt x="1" y="1129"/>
                    </a:lnTo>
                    <a:lnTo>
                      <a:pt x="3385" y="4514"/>
                    </a:lnTo>
                    <a:lnTo>
                      <a:pt x="4514" y="3386"/>
                    </a:lnTo>
                    <a:lnTo>
                      <a:pt x="112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7" name="Google Shape;667;p7"/>
              <p:cNvSpPr/>
              <p:nvPr/>
            </p:nvSpPr>
            <p:spPr>
              <a:xfrm>
                <a:off x="7550200" y="2564850"/>
                <a:ext cx="112850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4514" h="4514" extrusionOk="0">
                    <a:moveTo>
                      <a:pt x="3385" y="1"/>
                    </a:moveTo>
                    <a:lnTo>
                      <a:pt x="1" y="3385"/>
                    </a:lnTo>
                    <a:lnTo>
                      <a:pt x="1129" y="4513"/>
                    </a:lnTo>
                    <a:lnTo>
                      <a:pt x="4514" y="1129"/>
                    </a:lnTo>
                    <a:lnTo>
                      <a:pt x="338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8" name="Google Shape;668;p7"/>
              <p:cNvSpPr/>
              <p:nvPr/>
            </p:nvSpPr>
            <p:spPr>
              <a:xfrm>
                <a:off x="7271900" y="2549800"/>
                <a:ext cx="112850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4514" h="4514" extrusionOk="0">
                    <a:moveTo>
                      <a:pt x="1129" y="1"/>
                    </a:moveTo>
                    <a:lnTo>
                      <a:pt x="1" y="1129"/>
                    </a:lnTo>
                    <a:lnTo>
                      <a:pt x="3386" y="4514"/>
                    </a:lnTo>
                    <a:lnTo>
                      <a:pt x="4514" y="3386"/>
                    </a:lnTo>
                    <a:lnTo>
                      <a:pt x="112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9" name="Google Shape;669;p7"/>
              <p:cNvSpPr/>
              <p:nvPr/>
            </p:nvSpPr>
            <p:spPr>
              <a:xfrm>
                <a:off x="7454300" y="2457675"/>
                <a:ext cx="112850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4514" h="4514" extrusionOk="0">
                    <a:moveTo>
                      <a:pt x="3385" y="0"/>
                    </a:moveTo>
                    <a:lnTo>
                      <a:pt x="1" y="3385"/>
                    </a:lnTo>
                    <a:lnTo>
                      <a:pt x="1129" y="4513"/>
                    </a:lnTo>
                    <a:lnTo>
                      <a:pt x="4514" y="1129"/>
                    </a:lnTo>
                    <a:lnTo>
                      <a:pt x="338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0" name="Google Shape;670;p7"/>
              <p:cNvSpPr/>
              <p:nvPr/>
            </p:nvSpPr>
            <p:spPr>
              <a:xfrm>
                <a:off x="7599100" y="3950700"/>
                <a:ext cx="112850" cy="114725"/>
              </a:xfrm>
              <a:custGeom>
                <a:avLst/>
                <a:gdLst/>
                <a:ahLst/>
                <a:cxnLst/>
                <a:rect l="l" t="t" r="r" b="b"/>
                <a:pathLst>
                  <a:path w="4514" h="4589" extrusionOk="0">
                    <a:moveTo>
                      <a:pt x="1128" y="0"/>
                    </a:moveTo>
                    <a:lnTo>
                      <a:pt x="0" y="1129"/>
                    </a:lnTo>
                    <a:lnTo>
                      <a:pt x="3385" y="4588"/>
                    </a:lnTo>
                    <a:lnTo>
                      <a:pt x="4513" y="3385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1" name="Google Shape;671;p7"/>
              <p:cNvSpPr/>
              <p:nvPr/>
            </p:nvSpPr>
            <p:spPr>
              <a:xfrm>
                <a:off x="7332075" y="3978900"/>
                <a:ext cx="112850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4514" h="4514" extrusionOk="0">
                    <a:moveTo>
                      <a:pt x="3385" y="1"/>
                    </a:moveTo>
                    <a:lnTo>
                      <a:pt x="1" y="3385"/>
                    </a:lnTo>
                    <a:lnTo>
                      <a:pt x="1129" y="4513"/>
                    </a:lnTo>
                    <a:lnTo>
                      <a:pt x="4514" y="1129"/>
                    </a:lnTo>
                    <a:lnTo>
                      <a:pt x="338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2" name="Google Shape;672;p7"/>
              <p:cNvSpPr/>
              <p:nvPr/>
            </p:nvSpPr>
            <p:spPr>
              <a:xfrm>
                <a:off x="7454300" y="4095475"/>
                <a:ext cx="112850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4514" h="4514" extrusionOk="0">
                    <a:moveTo>
                      <a:pt x="3385" y="1"/>
                    </a:moveTo>
                    <a:lnTo>
                      <a:pt x="1" y="3386"/>
                    </a:lnTo>
                    <a:lnTo>
                      <a:pt x="1129" y="4514"/>
                    </a:lnTo>
                    <a:lnTo>
                      <a:pt x="4514" y="1129"/>
                    </a:lnTo>
                    <a:lnTo>
                      <a:pt x="338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3" name="Google Shape;673;p7"/>
              <p:cNvSpPr/>
              <p:nvPr/>
            </p:nvSpPr>
            <p:spPr>
              <a:xfrm>
                <a:off x="7512600" y="3779575"/>
                <a:ext cx="112850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4514" h="4514" extrusionOk="0">
                    <a:moveTo>
                      <a:pt x="1129" y="1"/>
                    </a:moveTo>
                    <a:lnTo>
                      <a:pt x="0" y="1129"/>
                    </a:lnTo>
                    <a:lnTo>
                      <a:pt x="3385" y="4514"/>
                    </a:lnTo>
                    <a:lnTo>
                      <a:pt x="4513" y="3385"/>
                    </a:lnTo>
                    <a:lnTo>
                      <a:pt x="112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4" name="Google Shape;674;p7"/>
              <p:cNvSpPr/>
              <p:nvPr/>
            </p:nvSpPr>
            <p:spPr>
              <a:xfrm>
                <a:off x="7360275" y="3542650"/>
                <a:ext cx="112850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4514" h="4514" extrusionOk="0">
                    <a:moveTo>
                      <a:pt x="1129" y="1"/>
                    </a:moveTo>
                    <a:lnTo>
                      <a:pt x="1" y="1129"/>
                    </a:lnTo>
                    <a:lnTo>
                      <a:pt x="3386" y="4513"/>
                    </a:lnTo>
                    <a:lnTo>
                      <a:pt x="4514" y="3385"/>
                    </a:lnTo>
                    <a:lnTo>
                      <a:pt x="112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5" name="Google Shape;675;p7"/>
              <p:cNvSpPr/>
              <p:nvPr/>
            </p:nvSpPr>
            <p:spPr>
              <a:xfrm>
                <a:off x="7572775" y="3568975"/>
                <a:ext cx="112850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4514" h="4514" extrusionOk="0">
                    <a:moveTo>
                      <a:pt x="3385" y="1"/>
                    </a:moveTo>
                    <a:lnTo>
                      <a:pt x="0" y="3385"/>
                    </a:lnTo>
                    <a:lnTo>
                      <a:pt x="1128" y="4514"/>
                    </a:lnTo>
                    <a:lnTo>
                      <a:pt x="4513" y="1129"/>
                    </a:lnTo>
                    <a:lnTo>
                      <a:pt x="338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6" name="Google Shape;676;p7"/>
              <p:cNvSpPr/>
              <p:nvPr/>
            </p:nvSpPr>
            <p:spPr>
              <a:xfrm>
                <a:off x="7693125" y="3687450"/>
                <a:ext cx="11472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4589" h="4514" extrusionOk="0">
                    <a:moveTo>
                      <a:pt x="3460" y="0"/>
                    </a:moveTo>
                    <a:lnTo>
                      <a:pt x="0" y="3385"/>
                    </a:lnTo>
                    <a:lnTo>
                      <a:pt x="1203" y="4513"/>
                    </a:lnTo>
                    <a:lnTo>
                      <a:pt x="4588" y="1128"/>
                    </a:lnTo>
                    <a:lnTo>
                      <a:pt x="346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7" name="Google Shape;677;p7"/>
              <p:cNvSpPr/>
              <p:nvPr/>
            </p:nvSpPr>
            <p:spPr>
              <a:xfrm>
                <a:off x="7311400" y="3794625"/>
                <a:ext cx="112850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4514" h="4514" extrusionOk="0">
                    <a:moveTo>
                      <a:pt x="3385" y="0"/>
                    </a:moveTo>
                    <a:lnTo>
                      <a:pt x="0" y="3385"/>
                    </a:lnTo>
                    <a:lnTo>
                      <a:pt x="1129" y="4513"/>
                    </a:lnTo>
                    <a:lnTo>
                      <a:pt x="4513" y="1129"/>
                    </a:lnTo>
                    <a:lnTo>
                      <a:pt x="338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8" name="Google Shape;678;p7"/>
              <p:cNvSpPr/>
              <p:nvPr/>
            </p:nvSpPr>
            <p:spPr>
              <a:xfrm>
                <a:off x="7215500" y="3687450"/>
                <a:ext cx="112850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4514" h="4514" extrusionOk="0">
                    <a:moveTo>
                      <a:pt x="3385" y="0"/>
                    </a:moveTo>
                    <a:lnTo>
                      <a:pt x="0" y="3385"/>
                    </a:lnTo>
                    <a:lnTo>
                      <a:pt x="1129" y="4513"/>
                    </a:lnTo>
                    <a:lnTo>
                      <a:pt x="4513" y="1128"/>
                    </a:lnTo>
                    <a:lnTo>
                      <a:pt x="338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9" name="Google Shape;679;p7"/>
              <p:cNvSpPr/>
              <p:nvPr/>
            </p:nvSpPr>
            <p:spPr>
              <a:xfrm>
                <a:off x="7751400" y="3367775"/>
                <a:ext cx="112850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4514" h="4514" extrusionOk="0">
                    <a:moveTo>
                      <a:pt x="1129" y="1"/>
                    </a:moveTo>
                    <a:lnTo>
                      <a:pt x="1" y="1129"/>
                    </a:lnTo>
                    <a:lnTo>
                      <a:pt x="3385" y="4513"/>
                    </a:lnTo>
                    <a:lnTo>
                      <a:pt x="4514" y="3385"/>
                    </a:lnTo>
                    <a:lnTo>
                      <a:pt x="112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0" name="Google Shape;680;p7"/>
              <p:cNvSpPr/>
              <p:nvPr/>
            </p:nvSpPr>
            <p:spPr>
              <a:xfrm>
                <a:off x="7552075" y="3384700"/>
                <a:ext cx="112850" cy="114725"/>
              </a:xfrm>
              <a:custGeom>
                <a:avLst/>
                <a:gdLst/>
                <a:ahLst/>
                <a:cxnLst/>
                <a:rect l="l" t="t" r="r" b="b"/>
                <a:pathLst>
                  <a:path w="4514" h="4589" extrusionOk="0">
                    <a:moveTo>
                      <a:pt x="3386" y="0"/>
                    </a:moveTo>
                    <a:lnTo>
                      <a:pt x="1" y="3460"/>
                    </a:lnTo>
                    <a:lnTo>
                      <a:pt x="1129" y="4589"/>
                    </a:lnTo>
                    <a:lnTo>
                      <a:pt x="4514" y="1204"/>
                    </a:lnTo>
                    <a:lnTo>
                      <a:pt x="338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1" name="Google Shape;681;p7"/>
              <p:cNvSpPr/>
              <p:nvPr/>
            </p:nvSpPr>
            <p:spPr>
              <a:xfrm>
                <a:off x="7271900" y="3367775"/>
                <a:ext cx="112850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4514" h="4514" extrusionOk="0">
                    <a:moveTo>
                      <a:pt x="1129" y="1"/>
                    </a:moveTo>
                    <a:lnTo>
                      <a:pt x="1" y="1129"/>
                    </a:lnTo>
                    <a:lnTo>
                      <a:pt x="3386" y="4513"/>
                    </a:lnTo>
                    <a:lnTo>
                      <a:pt x="4514" y="3385"/>
                    </a:lnTo>
                    <a:lnTo>
                      <a:pt x="112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2" name="Google Shape;682;p7"/>
              <p:cNvSpPr/>
              <p:nvPr/>
            </p:nvSpPr>
            <p:spPr>
              <a:xfrm>
                <a:off x="7454300" y="3277525"/>
                <a:ext cx="112850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4514" h="4514" extrusionOk="0">
                    <a:moveTo>
                      <a:pt x="3385" y="0"/>
                    </a:moveTo>
                    <a:lnTo>
                      <a:pt x="1" y="3385"/>
                    </a:lnTo>
                    <a:lnTo>
                      <a:pt x="1129" y="4513"/>
                    </a:lnTo>
                    <a:lnTo>
                      <a:pt x="4514" y="1128"/>
                    </a:lnTo>
                    <a:lnTo>
                      <a:pt x="338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3" name="Google Shape;683;p7"/>
              <p:cNvSpPr/>
              <p:nvPr/>
            </p:nvSpPr>
            <p:spPr>
              <a:xfrm>
                <a:off x="7358400" y="4360625"/>
                <a:ext cx="112850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4514" h="4514" extrusionOk="0">
                    <a:moveTo>
                      <a:pt x="1129" y="0"/>
                    </a:moveTo>
                    <a:lnTo>
                      <a:pt x="1" y="1128"/>
                    </a:lnTo>
                    <a:lnTo>
                      <a:pt x="3385" y="4513"/>
                    </a:lnTo>
                    <a:lnTo>
                      <a:pt x="4514" y="3385"/>
                    </a:lnTo>
                    <a:lnTo>
                      <a:pt x="112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4" name="Google Shape;684;p7"/>
              <p:cNvSpPr/>
              <p:nvPr/>
            </p:nvSpPr>
            <p:spPr>
              <a:xfrm>
                <a:off x="7572775" y="4386950"/>
                <a:ext cx="112850" cy="114725"/>
              </a:xfrm>
              <a:custGeom>
                <a:avLst/>
                <a:gdLst/>
                <a:ahLst/>
                <a:cxnLst/>
                <a:rect l="l" t="t" r="r" b="b"/>
                <a:pathLst>
                  <a:path w="4514" h="4589" extrusionOk="0">
                    <a:moveTo>
                      <a:pt x="3385" y="0"/>
                    </a:moveTo>
                    <a:lnTo>
                      <a:pt x="0" y="3385"/>
                    </a:lnTo>
                    <a:lnTo>
                      <a:pt x="1128" y="4588"/>
                    </a:lnTo>
                    <a:lnTo>
                      <a:pt x="4513" y="1128"/>
                    </a:lnTo>
                    <a:lnTo>
                      <a:pt x="338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5" name="Google Shape;685;p7"/>
              <p:cNvSpPr/>
              <p:nvPr/>
            </p:nvSpPr>
            <p:spPr>
              <a:xfrm>
                <a:off x="7695000" y="4507300"/>
                <a:ext cx="112850" cy="112825"/>
              </a:xfrm>
              <a:custGeom>
                <a:avLst/>
                <a:gdLst/>
                <a:ahLst/>
                <a:cxnLst/>
                <a:rect l="l" t="t" r="r" b="b"/>
                <a:pathLst>
                  <a:path w="4514" h="4513" extrusionOk="0">
                    <a:moveTo>
                      <a:pt x="3385" y="0"/>
                    </a:moveTo>
                    <a:lnTo>
                      <a:pt x="0" y="3385"/>
                    </a:lnTo>
                    <a:lnTo>
                      <a:pt x="1128" y="4513"/>
                    </a:lnTo>
                    <a:lnTo>
                      <a:pt x="4513" y="1128"/>
                    </a:lnTo>
                    <a:lnTo>
                      <a:pt x="338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6" name="Google Shape;686;p7"/>
              <p:cNvSpPr/>
              <p:nvPr/>
            </p:nvSpPr>
            <p:spPr>
              <a:xfrm>
                <a:off x="7215500" y="4507300"/>
                <a:ext cx="112850" cy="112825"/>
              </a:xfrm>
              <a:custGeom>
                <a:avLst/>
                <a:gdLst/>
                <a:ahLst/>
                <a:cxnLst/>
                <a:rect l="l" t="t" r="r" b="b"/>
                <a:pathLst>
                  <a:path w="4514" h="4513" extrusionOk="0">
                    <a:moveTo>
                      <a:pt x="3385" y="0"/>
                    </a:moveTo>
                    <a:lnTo>
                      <a:pt x="0" y="3385"/>
                    </a:lnTo>
                    <a:lnTo>
                      <a:pt x="1129" y="4513"/>
                    </a:lnTo>
                    <a:lnTo>
                      <a:pt x="4513" y="1128"/>
                    </a:lnTo>
                    <a:lnTo>
                      <a:pt x="338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7" name="Google Shape;687;p7"/>
              <p:cNvSpPr/>
              <p:nvPr/>
            </p:nvSpPr>
            <p:spPr>
              <a:xfrm>
                <a:off x="7751400" y="4187625"/>
                <a:ext cx="112850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4514" h="4514" extrusionOk="0">
                    <a:moveTo>
                      <a:pt x="1129" y="0"/>
                    </a:moveTo>
                    <a:lnTo>
                      <a:pt x="1" y="1129"/>
                    </a:lnTo>
                    <a:lnTo>
                      <a:pt x="3385" y="4513"/>
                    </a:lnTo>
                    <a:lnTo>
                      <a:pt x="4514" y="3385"/>
                    </a:lnTo>
                    <a:lnTo>
                      <a:pt x="112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8" name="Google Shape;688;p7"/>
              <p:cNvSpPr/>
              <p:nvPr/>
            </p:nvSpPr>
            <p:spPr>
              <a:xfrm>
                <a:off x="7550200" y="4204550"/>
                <a:ext cx="112850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4514" h="4514" extrusionOk="0">
                    <a:moveTo>
                      <a:pt x="3385" y="0"/>
                    </a:moveTo>
                    <a:lnTo>
                      <a:pt x="1" y="3385"/>
                    </a:lnTo>
                    <a:lnTo>
                      <a:pt x="1129" y="4513"/>
                    </a:lnTo>
                    <a:lnTo>
                      <a:pt x="4514" y="1129"/>
                    </a:lnTo>
                    <a:lnTo>
                      <a:pt x="338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9" name="Google Shape;689;p7"/>
              <p:cNvSpPr/>
              <p:nvPr/>
            </p:nvSpPr>
            <p:spPr>
              <a:xfrm>
                <a:off x="7271900" y="4187625"/>
                <a:ext cx="112850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4514" h="4514" extrusionOk="0">
                    <a:moveTo>
                      <a:pt x="1129" y="0"/>
                    </a:moveTo>
                    <a:lnTo>
                      <a:pt x="1" y="1129"/>
                    </a:lnTo>
                    <a:lnTo>
                      <a:pt x="3386" y="4513"/>
                    </a:lnTo>
                    <a:lnTo>
                      <a:pt x="4514" y="3385"/>
                    </a:lnTo>
                    <a:lnTo>
                      <a:pt x="112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0" name="Google Shape;690;p7"/>
              <p:cNvSpPr/>
              <p:nvPr/>
            </p:nvSpPr>
            <p:spPr>
              <a:xfrm>
                <a:off x="7454300" y="4095475"/>
                <a:ext cx="112850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4514" h="4514" extrusionOk="0">
                    <a:moveTo>
                      <a:pt x="3385" y="1"/>
                    </a:moveTo>
                    <a:lnTo>
                      <a:pt x="1" y="3386"/>
                    </a:lnTo>
                    <a:lnTo>
                      <a:pt x="1129" y="4514"/>
                    </a:lnTo>
                    <a:lnTo>
                      <a:pt x="4514" y="1129"/>
                    </a:lnTo>
                    <a:lnTo>
                      <a:pt x="338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91" name="Google Shape;691;p7"/>
            <p:cNvSpPr/>
            <p:nvPr/>
          </p:nvSpPr>
          <p:spPr>
            <a:xfrm>
              <a:off x="10091500" y="89006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9" y="0"/>
                  </a:moveTo>
                  <a:lnTo>
                    <a:pt x="1" y="1128"/>
                  </a:lnTo>
                  <a:lnTo>
                    <a:pt x="3386" y="4513"/>
                  </a:lnTo>
                  <a:lnTo>
                    <a:pt x="4514" y="3385"/>
                  </a:lnTo>
                  <a:lnTo>
                    <a:pt x="112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7"/>
            <p:cNvSpPr/>
            <p:nvPr/>
          </p:nvSpPr>
          <p:spPr>
            <a:xfrm>
              <a:off x="9824500" y="916388"/>
              <a:ext cx="114725" cy="112850"/>
            </a:xfrm>
            <a:custGeom>
              <a:avLst/>
              <a:gdLst/>
              <a:ahLst/>
              <a:cxnLst/>
              <a:rect l="l" t="t" r="r" b="b"/>
              <a:pathLst>
                <a:path w="4589" h="4514" extrusionOk="0">
                  <a:moveTo>
                    <a:pt x="3460" y="0"/>
                  </a:moveTo>
                  <a:lnTo>
                    <a:pt x="0" y="3385"/>
                  </a:lnTo>
                  <a:lnTo>
                    <a:pt x="1204" y="4513"/>
                  </a:lnTo>
                  <a:lnTo>
                    <a:pt x="4588" y="1128"/>
                  </a:lnTo>
                  <a:lnTo>
                    <a:pt x="346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7"/>
            <p:cNvSpPr/>
            <p:nvPr/>
          </p:nvSpPr>
          <p:spPr>
            <a:xfrm>
              <a:off x="9944850" y="1034838"/>
              <a:ext cx="112825" cy="112850"/>
            </a:xfrm>
            <a:custGeom>
              <a:avLst/>
              <a:gdLst/>
              <a:ahLst/>
              <a:cxnLst/>
              <a:rect l="l" t="t" r="r" b="b"/>
              <a:pathLst>
                <a:path w="4513" h="4514" extrusionOk="0">
                  <a:moveTo>
                    <a:pt x="3385" y="1"/>
                  </a:moveTo>
                  <a:lnTo>
                    <a:pt x="0" y="3385"/>
                  </a:lnTo>
                  <a:lnTo>
                    <a:pt x="1128" y="4514"/>
                  </a:lnTo>
                  <a:lnTo>
                    <a:pt x="4513" y="1129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7"/>
            <p:cNvSpPr/>
            <p:nvPr/>
          </p:nvSpPr>
          <p:spPr>
            <a:xfrm>
              <a:off x="10003125" y="71518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9" y="0"/>
                  </a:moveTo>
                  <a:lnTo>
                    <a:pt x="1" y="1128"/>
                  </a:lnTo>
                  <a:lnTo>
                    <a:pt x="3385" y="4513"/>
                  </a:lnTo>
                  <a:lnTo>
                    <a:pt x="4514" y="3385"/>
                  </a:lnTo>
                  <a:lnTo>
                    <a:pt x="112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7"/>
            <p:cNvSpPr/>
            <p:nvPr/>
          </p:nvSpPr>
          <p:spPr>
            <a:xfrm>
              <a:off x="9850825" y="47823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9" y="1"/>
                  </a:moveTo>
                  <a:lnTo>
                    <a:pt x="0" y="1129"/>
                  </a:lnTo>
                  <a:lnTo>
                    <a:pt x="3385" y="4514"/>
                  </a:lnTo>
                  <a:lnTo>
                    <a:pt x="4513" y="3386"/>
                  </a:lnTo>
                  <a:lnTo>
                    <a:pt x="11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7"/>
            <p:cNvSpPr/>
            <p:nvPr/>
          </p:nvSpPr>
          <p:spPr>
            <a:xfrm>
              <a:off x="10063300" y="50646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0"/>
                  </a:moveTo>
                  <a:lnTo>
                    <a:pt x="1" y="3385"/>
                  </a:lnTo>
                  <a:lnTo>
                    <a:pt x="1129" y="4513"/>
                  </a:lnTo>
                  <a:lnTo>
                    <a:pt x="4514" y="1128"/>
                  </a:lnTo>
                  <a:lnTo>
                    <a:pt x="33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7"/>
            <p:cNvSpPr/>
            <p:nvPr/>
          </p:nvSpPr>
          <p:spPr>
            <a:xfrm>
              <a:off x="10185525" y="62678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1"/>
                  </a:moveTo>
                  <a:lnTo>
                    <a:pt x="1" y="3386"/>
                  </a:lnTo>
                  <a:lnTo>
                    <a:pt x="1129" y="4514"/>
                  </a:lnTo>
                  <a:lnTo>
                    <a:pt x="4514" y="1129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7"/>
            <p:cNvSpPr/>
            <p:nvPr/>
          </p:nvSpPr>
          <p:spPr>
            <a:xfrm>
              <a:off x="9801925" y="73398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0"/>
                  </a:moveTo>
                  <a:lnTo>
                    <a:pt x="1" y="3385"/>
                  </a:lnTo>
                  <a:lnTo>
                    <a:pt x="1129" y="4513"/>
                  </a:lnTo>
                  <a:lnTo>
                    <a:pt x="4514" y="1128"/>
                  </a:lnTo>
                  <a:lnTo>
                    <a:pt x="33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7"/>
            <p:cNvSpPr/>
            <p:nvPr/>
          </p:nvSpPr>
          <p:spPr>
            <a:xfrm>
              <a:off x="9706025" y="62678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1"/>
                  </a:moveTo>
                  <a:lnTo>
                    <a:pt x="1" y="3386"/>
                  </a:lnTo>
                  <a:lnTo>
                    <a:pt x="1129" y="4514"/>
                  </a:lnTo>
                  <a:lnTo>
                    <a:pt x="4514" y="1129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7"/>
            <p:cNvSpPr/>
            <p:nvPr/>
          </p:nvSpPr>
          <p:spPr>
            <a:xfrm>
              <a:off x="10243825" y="30526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9" y="0"/>
                  </a:moveTo>
                  <a:lnTo>
                    <a:pt x="0" y="1128"/>
                  </a:lnTo>
                  <a:lnTo>
                    <a:pt x="3385" y="4513"/>
                  </a:lnTo>
                  <a:lnTo>
                    <a:pt x="4513" y="3385"/>
                  </a:lnTo>
                  <a:lnTo>
                    <a:pt x="112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7"/>
            <p:cNvSpPr/>
            <p:nvPr/>
          </p:nvSpPr>
          <p:spPr>
            <a:xfrm>
              <a:off x="10040750" y="324063"/>
              <a:ext cx="112825" cy="112850"/>
            </a:xfrm>
            <a:custGeom>
              <a:avLst/>
              <a:gdLst/>
              <a:ahLst/>
              <a:cxnLst/>
              <a:rect l="l" t="t" r="r" b="b"/>
              <a:pathLst>
                <a:path w="4513" h="4514" extrusionOk="0">
                  <a:moveTo>
                    <a:pt x="3385" y="0"/>
                  </a:moveTo>
                  <a:lnTo>
                    <a:pt x="0" y="3385"/>
                  </a:lnTo>
                  <a:lnTo>
                    <a:pt x="1128" y="4513"/>
                  </a:lnTo>
                  <a:lnTo>
                    <a:pt x="4513" y="1129"/>
                  </a:lnTo>
                  <a:lnTo>
                    <a:pt x="33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7"/>
            <p:cNvSpPr/>
            <p:nvPr/>
          </p:nvSpPr>
          <p:spPr>
            <a:xfrm>
              <a:off x="9764325" y="305263"/>
              <a:ext cx="112850" cy="114725"/>
            </a:xfrm>
            <a:custGeom>
              <a:avLst/>
              <a:gdLst/>
              <a:ahLst/>
              <a:cxnLst/>
              <a:rect l="l" t="t" r="r" b="b"/>
              <a:pathLst>
                <a:path w="4514" h="4589" extrusionOk="0">
                  <a:moveTo>
                    <a:pt x="1129" y="0"/>
                  </a:moveTo>
                  <a:lnTo>
                    <a:pt x="0" y="1128"/>
                  </a:lnTo>
                  <a:lnTo>
                    <a:pt x="3385" y="4588"/>
                  </a:lnTo>
                  <a:lnTo>
                    <a:pt x="4513" y="3385"/>
                  </a:lnTo>
                  <a:lnTo>
                    <a:pt x="112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7"/>
            <p:cNvSpPr/>
            <p:nvPr/>
          </p:nvSpPr>
          <p:spPr>
            <a:xfrm>
              <a:off x="9946725" y="216888"/>
              <a:ext cx="112850" cy="112825"/>
            </a:xfrm>
            <a:custGeom>
              <a:avLst/>
              <a:gdLst/>
              <a:ahLst/>
              <a:cxnLst/>
              <a:rect l="l" t="t" r="r" b="b"/>
              <a:pathLst>
                <a:path w="4514" h="4513" extrusionOk="0">
                  <a:moveTo>
                    <a:pt x="3385" y="0"/>
                  </a:moveTo>
                  <a:lnTo>
                    <a:pt x="0" y="3385"/>
                  </a:lnTo>
                  <a:lnTo>
                    <a:pt x="1129" y="4513"/>
                  </a:lnTo>
                  <a:lnTo>
                    <a:pt x="4513" y="1128"/>
                  </a:lnTo>
                  <a:lnTo>
                    <a:pt x="33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7"/>
            <p:cNvSpPr/>
            <p:nvPr/>
          </p:nvSpPr>
          <p:spPr>
            <a:xfrm>
              <a:off x="10091500" y="170801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9" y="1"/>
                  </a:moveTo>
                  <a:lnTo>
                    <a:pt x="1" y="1129"/>
                  </a:lnTo>
                  <a:lnTo>
                    <a:pt x="3386" y="4514"/>
                  </a:lnTo>
                  <a:lnTo>
                    <a:pt x="4514" y="3386"/>
                  </a:lnTo>
                  <a:lnTo>
                    <a:pt x="11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7"/>
            <p:cNvSpPr/>
            <p:nvPr/>
          </p:nvSpPr>
          <p:spPr>
            <a:xfrm>
              <a:off x="9824500" y="173433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1"/>
                  </a:moveTo>
                  <a:lnTo>
                    <a:pt x="0" y="3386"/>
                  </a:lnTo>
                  <a:lnTo>
                    <a:pt x="1129" y="4514"/>
                  </a:lnTo>
                  <a:lnTo>
                    <a:pt x="4513" y="1129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7"/>
            <p:cNvSpPr/>
            <p:nvPr/>
          </p:nvSpPr>
          <p:spPr>
            <a:xfrm>
              <a:off x="9944850" y="1854688"/>
              <a:ext cx="114725" cy="114725"/>
            </a:xfrm>
            <a:custGeom>
              <a:avLst/>
              <a:gdLst/>
              <a:ahLst/>
              <a:cxnLst/>
              <a:rect l="l" t="t" r="r" b="b"/>
              <a:pathLst>
                <a:path w="4589" h="4589" extrusionOk="0">
                  <a:moveTo>
                    <a:pt x="3385" y="1"/>
                  </a:moveTo>
                  <a:lnTo>
                    <a:pt x="0" y="3461"/>
                  </a:lnTo>
                  <a:lnTo>
                    <a:pt x="1128" y="4589"/>
                  </a:lnTo>
                  <a:lnTo>
                    <a:pt x="4588" y="1129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7"/>
            <p:cNvSpPr/>
            <p:nvPr/>
          </p:nvSpPr>
          <p:spPr>
            <a:xfrm>
              <a:off x="10003125" y="1535038"/>
              <a:ext cx="114725" cy="112825"/>
            </a:xfrm>
            <a:custGeom>
              <a:avLst/>
              <a:gdLst/>
              <a:ahLst/>
              <a:cxnLst/>
              <a:rect l="l" t="t" r="r" b="b"/>
              <a:pathLst>
                <a:path w="4589" h="4513" extrusionOk="0">
                  <a:moveTo>
                    <a:pt x="1129" y="0"/>
                  </a:moveTo>
                  <a:lnTo>
                    <a:pt x="1" y="1128"/>
                  </a:lnTo>
                  <a:lnTo>
                    <a:pt x="3385" y="4513"/>
                  </a:lnTo>
                  <a:lnTo>
                    <a:pt x="4589" y="3385"/>
                  </a:lnTo>
                  <a:lnTo>
                    <a:pt x="112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7"/>
            <p:cNvSpPr/>
            <p:nvPr/>
          </p:nvSpPr>
          <p:spPr>
            <a:xfrm>
              <a:off x="9850825" y="129808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9" y="1"/>
                  </a:moveTo>
                  <a:lnTo>
                    <a:pt x="0" y="1129"/>
                  </a:lnTo>
                  <a:lnTo>
                    <a:pt x="3385" y="4514"/>
                  </a:lnTo>
                  <a:lnTo>
                    <a:pt x="4513" y="3386"/>
                  </a:lnTo>
                  <a:lnTo>
                    <a:pt x="11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7"/>
            <p:cNvSpPr/>
            <p:nvPr/>
          </p:nvSpPr>
          <p:spPr>
            <a:xfrm>
              <a:off x="10065175" y="132631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6" y="0"/>
                  </a:moveTo>
                  <a:lnTo>
                    <a:pt x="1" y="3385"/>
                  </a:lnTo>
                  <a:lnTo>
                    <a:pt x="1129" y="4513"/>
                  </a:lnTo>
                  <a:lnTo>
                    <a:pt x="4514" y="1128"/>
                  </a:lnTo>
                  <a:lnTo>
                    <a:pt x="33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7"/>
            <p:cNvSpPr/>
            <p:nvPr/>
          </p:nvSpPr>
          <p:spPr>
            <a:xfrm>
              <a:off x="10183650" y="144476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1"/>
                  </a:moveTo>
                  <a:lnTo>
                    <a:pt x="0" y="3385"/>
                  </a:lnTo>
                  <a:lnTo>
                    <a:pt x="1129" y="4514"/>
                  </a:lnTo>
                  <a:lnTo>
                    <a:pt x="4513" y="1129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7"/>
            <p:cNvSpPr/>
            <p:nvPr/>
          </p:nvSpPr>
          <p:spPr>
            <a:xfrm>
              <a:off x="9801925" y="1551938"/>
              <a:ext cx="112850" cy="114750"/>
            </a:xfrm>
            <a:custGeom>
              <a:avLst/>
              <a:gdLst/>
              <a:ahLst/>
              <a:cxnLst/>
              <a:rect l="l" t="t" r="r" b="b"/>
              <a:pathLst>
                <a:path w="4514" h="4590" extrusionOk="0">
                  <a:moveTo>
                    <a:pt x="3385" y="1"/>
                  </a:moveTo>
                  <a:lnTo>
                    <a:pt x="1" y="3461"/>
                  </a:lnTo>
                  <a:lnTo>
                    <a:pt x="1129" y="4589"/>
                  </a:lnTo>
                  <a:lnTo>
                    <a:pt x="4514" y="1129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7"/>
            <p:cNvSpPr/>
            <p:nvPr/>
          </p:nvSpPr>
          <p:spPr>
            <a:xfrm>
              <a:off x="9704150" y="144476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1"/>
                  </a:moveTo>
                  <a:lnTo>
                    <a:pt x="1" y="3385"/>
                  </a:lnTo>
                  <a:lnTo>
                    <a:pt x="1129" y="4514"/>
                  </a:lnTo>
                  <a:lnTo>
                    <a:pt x="4513" y="1129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7"/>
            <p:cNvSpPr/>
            <p:nvPr/>
          </p:nvSpPr>
          <p:spPr>
            <a:xfrm>
              <a:off x="10243825" y="1125113"/>
              <a:ext cx="112850" cy="114725"/>
            </a:xfrm>
            <a:custGeom>
              <a:avLst/>
              <a:gdLst/>
              <a:ahLst/>
              <a:cxnLst/>
              <a:rect l="l" t="t" r="r" b="b"/>
              <a:pathLst>
                <a:path w="4514" h="4589" extrusionOk="0">
                  <a:moveTo>
                    <a:pt x="1129" y="0"/>
                  </a:moveTo>
                  <a:lnTo>
                    <a:pt x="0" y="1128"/>
                  </a:lnTo>
                  <a:lnTo>
                    <a:pt x="3385" y="4588"/>
                  </a:lnTo>
                  <a:lnTo>
                    <a:pt x="4513" y="3385"/>
                  </a:lnTo>
                  <a:lnTo>
                    <a:pt x="112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7"/>
            <p:cNvSpPr/>
            <p:nvPr/>
          </p:nvSpPr>
          <p:spPr>
            <a:xfrm>
              <a:off x="10040750" y="1143913"/>
              <a:ext cx="112825" cy="112850"/>
            </a:xfrm>
            <a:custGeom>
              <a:avLst/>
              <a:gdLst/>
              <a:ahLst/>
              <a:cxnLst/>
              <a:rect l="l" t="t" r="r" b="b"/>
              <a:pathLst>
                <a:path w="4513" h="4514" extrusionOk="0">
                  <a:moveTo>
                    <a:pt x="3385" y="0"/>
                  </a:moveTo>
                  <a:lnTo>
                    <a:pt x="0" y="3385"/>
                  </a:lnTo>
                  <a:lnTo>
                    <a:pt x="1128" y="4513"/>
                  </a:lnTo>
                  <a:lnTo>
                    <a:pt x="4513" y="1128"/>
                  </a:lnTo>
                  <a:lnTo>
                    <a:pt x="33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7"/>
            <p:cNvSpPr/>
            <p:nvPr/>
          </p:nvSpPr>
          <p:spPr>
            <a:xfrm>
              <a:off x="9764325" y="112698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9" y="0"/>
                  </a:moveTo>
                  <a:lnTo>
                    <a:pt x="0" y="1128"/>
                  </a:lnTo>
                  <a:lnTo>
                    <a:pt x="3385" y="4513"/>
                  </a:lnTo>
                  <a:lnTo>
                    <a:pt x="4513" y="3385"/>
                  </a:lnTo>
                  <a:lnTo>
                    <a:pt x="112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7"/>
            <p:cNvSpPr/>
            <p:nvPr/>
          </p:nvSpPr>
          <p:spPr>
            <a:xfrm>
              <a:off x="9944850" y="1034838"/>
              <a:ext cx="112825" cy="112850"/>
            </a:xfrm>
            <a:custGeom>
              <a:avLst/>
              <a:gdLst/>
              <a:ahLst/>
              <a:cxnLst/>
              <a:rect l="l" t="t" r="r" b="b"/>
              <a:pathLst>
                <a:path w="4513" h="4514" extrusionOk="0">
                  <a:moveTo>
                    <a:pt x="3385" y="1"/>
                  </a:moveTo>
                  <a:lnTo>
                    <a:pt x="0" y="3385"/>
                  </a:lnTo>
                  <a:lnTo>
                    <a:pt x="1128" y="4514"/>
                  </a:lnTo>
                  <a:lnTo>
                    <a:pt x="4513" y="1129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7"/>
            <p:cNvSpPr/>
            <p:nvPr/>
          </p:nvSpPr>
          <p:spPr>
            <a:xfrm>
              <a:off x="10091500" y="252786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9" y="1"/>
                  </a:moveTo>
                  <a:lnTo>
                    <a:pt x="1" y="1129"/>
                  </a:lnTo>
                  <a:lnTo>
                    <a:pt x="3386" y="4514"/>
                  </a:lnTo>
                  <a:lnTo>
                    <a:pt x="4514" y="3385"/>
                  </a:lnTo>
                  <a:lnTo>
                    <a:pt x="11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7"/>
            <p:cNvSpPr/>
            <p:nvPr/>
          </p:nvSpPr>
          <p:spPr>
            <a:xfrm>
              <a:off x="9824500" y="255418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1"/>
                  </a:moveTo>
                  <a:lnTo>
                    <a:pt x="0" y="3385"/>
                  </a:lnTo>
                  <a:lnTo>
                    <a:pt x="1129" y="4514"/>
                  </a:lnTo>
                  <a:lnTo>
                    <a:pt x="4513" y="1129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7"/>
            <p:cNvSpPr/>
            <p:nvPr/>
          </p:nvSpPr>
          <p:spPr>
            <a:xfrm>
              <a:off x="9944850" y="2674538"/>
              <a:ext cx="112825" cy="112850"/>
            </a:xfrm>
            <a:custGeom>
              <a:avLst/>
              <a:gdLst/>
              <a:ahLst/>
              <a:cxnLst/>
              <a:rect l="l" t="t" r="r" b="b"/>
              <a:pathLst>
                <a:path w="4513" h="4514" extrusionOk="0">
                  <a:moveTo>
                    <a:pt x="3385" y="1"/>
                  </a:moveTo>
                  <a:lnTo>
                    <a:pt x="0" y="3385"/>
                  </a:lnTo>
                  <a:lnTo>
                    <a:pt x="1128" y="4513"/>
                  </a:lnTo>
                  <a:lnTo>
                    <a:pt x="4513" y="1129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7"/>
            <p:cNvSpPr/>
            <p:nvPr/>
          </p:nvSpPr>
          <p:spPr>
            <a:xfrm>
              <a:off x="10005000" y="235486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9" y="1"/>
                  </a:moveTo>
                  <a:lnTo>
                    <a:pt x="1" y="1129"/>
                  </a:lnTo>
                  <a:lnTo>
                    <a:pt x="3386" y="4514"/>
                  </a:lnTo>
                  <a:lnTo>
                    <a:pt x="4514" y="3386"/>
                  </a:lnTo>
                  <a:lnTo>
                    <a:pt x="11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7"/>
            <p:cNvSpPr/>
            <p:nvPr/>
          </p:nvSpPr>
          <p:spPr>
            <a:xfrm>
              <a:off x="9852700" y="211793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9" y="1"/>
                  </a:moveTo>
                  <a:lnTo>
                    <a:pt x="1" y="1129"/>
                  </a:lnTo>
                  <a:lnTo>
                    <a:pt x="3385" y="4514"/>
                  </a:lnTo>
                  <a:lnTo>
                    <a:pt x="4513" y="3385"/>
                  </a:lnTo>
                  <a:lnTo>
                    <a:pt x="11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7"/>
            <p:cNvSpPr/>
            <p:nvPr/>
          </p:nvSpPr>
          <p:spPr>
            <a:xfrm>
              <a:off x="10063300" y="214426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1"/>
                  </a:moveTo>
                  <a:lnTo>
                    <a:pt x="1" y="3385"/>
                  </a:lnTo>
                  <a:lnTo>
                    <a:pt x="1129" y="4514"/>
                  </a:lnTo>
                  <a:lnTo>
                    <a:pt x="4514" y="1129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7"/>
            <p:cNvSpPr/>
            <p:nvPr/>
          </p:nvSpPr>
          <p:spPr>
            <a:xfrm>
              <a:off x="10185525" y="226461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1"/>
                  </a:moveTo>
                  <a:lnTo>
                    <a:pt x="1" y="3385"/>
                  </a:lnTo>
                  <a:lnTo>
                    <a:pt x="1129" y="4513"/>
                  </a:lnTo>
                  <a:lnTo>
                    <a:pt x="4514" y="1129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7"/>
            <p:cNvSpPr/>
            <p:nvPr/>
          </p:nvSpPr>
          <p:spPr>
            <a:xfrm>
              <a:off x="9801925" y="2373688"/>
              <a:ext cx="112850" cy="112825"/>
            </a:xfrm>
            <a:custGeom>
              <a:avLst/>
              <a:gdLst/>
              <a:ahLst/>
              <a:cxnLst/>
              <a:rect l="l" t="t" r="r" b="b"/>
              <a:pathLst>
                <a:path w="4514" h="4513" extrusionOk="0">
                  <a:moveTo>
                    <a:pt x="3385" y="0"/>
                  </a:moveTo>
                  <a:lnTo>
                    <a:pt x="1" y="3385"/>
                  </a:lnTo>
                  <a:lnTo>
                    <a:pt x="1129" y="4513"/>
                  </a:lnTo>
                  <a:lnTo>
                    <a:pt x="4514" y="1128"/>
                  </a:lnTo>
                  <a:lnTo>
                    <a:pt x="33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7"/>
            <p:cNvSpPr/>
            <p:nvPr/>
          </p:nvSpPr>
          <p:spPr>
            <a:xfrm>
              <a:off x="9706025" y="226461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1"/>
                  </a:moveTo>
                  <a:lnTo>
                    <a:pt x="1" y="3385"/>
                  </a:lnTo>
                  <a:lnTo>
                    <a:pt x="1129" y="4513"/>
                  </a:lnTo>
                  <a:lnTo>
                    <a:pt x="4514" y="1129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7"/>
            <p:cNvSpPr/>
            <p:nvPr/>
          </p:nvSpPr>
          <p:spPr>
            <a:xfrm>
              <a:off x="10243825" y="194493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9" y="1"/>
                  </a:moveTo>
                  <a:lnTo>
                    <a:pt x="0" y="1129"/>
                  </a:lnTo>
                  <a:lnTo>
                    <a:pt x="3385" y="4514"/>
                  </a:lnTo>
                  <a:lnTo>
                    <a:pt x="4513" y="3386"/>
                  </a:lnTo>
                  <a:lnTo>
                    <a:pt x="11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7"/>
            <p:cNvSpPr/>
            <p:nvPr/>
          </p:nvSpPr>
          <p:spPr>
            <a:xfrm>
              <a:off x="10042625" y="196376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0"/>
                  </a:moveTo>
                  <a:lnTo>
                    <a:pt x="0" y="3385"/>
                  </a:lnTo>
                  <a:lnTo>
                    <a:pt x="1129" y="4513"/>
                  </a:lnTo>
                  <a:lnTo>
                    <a:pt x="4513" y="1128"/>
                  </a:lnTo>
                  <a:lnTo>
                    <a:pt x="33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7"/>
            <p:cNvSpPr/>
            <p:nvPr/>
          </p:nvSpPr>
          <p:spPr>
            <a:xfrm>
              <a:off x="9764325" y="194493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9" y="1"/>
                  </a:moveTo>
                  <a:lnTo>
                    <a:pt x="0" y="1129"/>
                  </a:lnTo>
                  <a:lnTo>
                    <a:pt x="3385" y="4514"/>
                  </a:lnTo>
                  <a:lnTo>
                    <a:pt x="4513" y="3386"/>
                  </a:lnTo>
                  <a:lnTo>
                    <a:pt x="11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7"/>
            <p:cNvSpPr/>
            <p:nvPr/>
          </p:nvSpPr>
          <p:spPr>
            <a:xfrm>
              <a:off x="9944850" y="1854688"/>
              <a:ext cx="114725" cy="114725"/>
            </a:xfrm>
            <a:custGeom>
              <a:avLst/>
              <a:gdLst/>
              <a:ahLst/>
              <a:cxnLst/>
              <a:rect l="l" t="t" r="r" b="b"/>
              <a:pathLst>
                <a:path w="4589" h="4589" extrusionOk="0">
                  <a:moveTo>
                    <a:pt x="3385" y="1"/>
                  </a:moveTo>
                  <a:lnTo>
                    <a:pt x="0" y="3461"/>
                  </a:lnTo>
                  <a:lnTo>
                    <a:pt x="1128" y="4589"/>
                  </a:lnTo>
                  <a:lnTo>
                    <a:pt x="4588" y="1129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7"/>
            <p:cNvSpPr/>
            <p:nvPr/>
          </p:nvSpPr>
          <p:spPr>
            <a:xfrm>
              <a:off x="10089625" y="3345838"/>
              <a:ext cx="114725" cy="112850"/>
            </a:xfrm>
            <a:custGeom>
              <a:avLst/>
              <a:gdLst/>
              <a:ahLst/>
              <a:cxnLst/>
              <a:rect l="l" t="t" r="r" b="b"/>
              <a:pathLst>
                <a:path w="4589" h="4514" extrusionOk="0">
                  <a:moveTo>
                    <a:pt x="1129" y="0"/>
                  </a:moveTo>
                  <a:lnTo>
                    <a:pt x="1" y="1129"/>
                  </a:lnTo>
                  <a:lnTo>
                    <a:pt x="3461" y="4513"/>
                  </a:lnTo>
                  <a:lnTo>
                    <a:pt x="4589" y="3385"/>
                  </a:lnTo>
                  <a:lnTo>
                    <a:pt x="112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7"/>
            <p:cNvSpPr/>
            <p:nvPr/>
          </p:nvSpPr>
          <p:spPr>
            <a:xfrm>
              <a:off x="9824500" y="337403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1"/>
                  </a:moveTo>
                  <a:lnTo>
                    <a:pt x="0" y="3385"/>
                  </a:lnTo>
                  <a:lnTo>
                    <a:pt x="1129" y="4514"/>
                  </a:lnTo>
                  <a:lnTo>
                    <a:pt x="4513" y="1129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7"/>
            <p:cNvSpPr/>
            <p:nvPr/>
          </p:nvSpPr>
          <p:spPr>
            <a:xfrm>
              <a:off x="9944850" y="3494388"/>
              <a:ext cx="112825" cy="112850"/>
            </a:xfrm>
            <a:custGeom>
              <a:avLst/>
              <a:gdLst/>
              <a:ahLst/>
              <a:cxnLst/>
              <a:rect l="l" t="t" r="r" b="b"/>
              <a:pathLst>
                <a:path w="4513" h="4514" extrusionOk="0">
                  <a:moveTo>
                    <a:pt x="3385" y="0"/>
                  </a:moveTo>
                  <a:lnTo>
                    <a:pt x="0" y="3385"/>
                  </a:lnTo>
                  <a:lnTo>
                    <a:pt x="1128" y="4513"/>
                  </a:lnTo>
                  <a:lnTo>
                    <a:pt x="4513" y="1129"/>
                  </a:lnTo>
                  <a:lnTo>
                    <a:pt x="33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7"/>
            <p:cNvSpPr/>
            <p:nvPr/>
          </p:nvSpPr>
          <p:spPr>
            <a:xfrm>
              <a:off x="10003125" y="317283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9" y="1"/>
                  </a:moveTo>
                  <a:lnTo>
                    <a:pt x="1" y="1129"/>
                  </a:lnTo>
                  <a:lnTo>
                    <a:pt x="3385" y="4514"/>
                  </a:lnTo>
                  <a:lnTo>
                    <a:pt x="4514" y="3385"/>
                  </a:lnTo>
                  <a:lnTo>
                    <a:pt x="11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7"/>
            <p:cNvSpPr/>
            <p:nvPr/>
          </p:nvSpPr>
          <p:spPr>
            <a:xfrm>
              <a:off x="9850825" y="293778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9" y="1"/>
                  </a:moveTo>
                  <a:lnTo>
                    <a:pt x="0" y="1129"/>
                  </a:lnTo>
                  <a:lnTo>
                    <a:pt x="3385" y="4514"/>
                  </a:lnTo>
                  <a:lnTo>
                    <a:pt x="4513" y="3385"/>
                  </a:lnTo>
                  <a:lnTo>
                    <a:pt x="11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7"/>
            <p:cNvSpPr/>
            <p:nvPr/>
          </p:nvSpPr>
          <p:spPr>
            <a:xfrm>
              <a:off x="10065175" y="296411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6" y="1"/>
                  </a:moveTo>
                  <a:lnTo>
                    <a:pt x="1" y="3385"/>
                  </a:lnTo>
                  <a:lnTo>
                    <a:pt x="1129" y="4514"/>
                  </a:lnTo>
                  <a:lnTo>
                    <a:pt x="4514" y="1129"/>
                  </a:lnTo>
                  <a:lnTo>
                    <a:pt x="338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7"/>
            <p:cNvSpPr/>
            <p:nvPr/>
          </p:nvSpPr>
          <p:spPr>
            <a:xfrm>
              <a:off x="10185525" y="308446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0"/>
                  </a:moveTo>
                  <a:lnTo>
                    <a:pt x="1" y="3385"/>
                  </a:lnTo>
                  <a:lnTo>
                    <a:pt x="1129" y="4513"/>
                  </a:lnTo>
                  <a:lnTo>
                    <a:pt x="4514" y="1129"/>
                  </a:lnTo>
                  <a:lnTo>
                    <a:pt x="33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7"/>
            <p:cNvSpPr/>
            <p:nvPr/>
          </p:nvSpPr>
          <p:spPr>
            <a:xfrm>
              <a:off x="9800050" y="3191638"/>
              <a:ext cx="114725" cy="112850"/>
            </a:xfrm>
            <a:custGeom>
              <a:avLst/>
              <a:gdLst/>
              <a:ahLst/>
              <a:cxnLst/>
              <a:rect l="l" t="t" r="r" b="b"/>
              <a:pathLst>
                <a:path w="4589" h="4514" extrusionOk="0">
                  <a:moveTo>
                    <a:pt x="3460" y="1"/>
                  </a:moveTo>
                  <a:lnTo>
                    <a:pt x="1" y="3385"/>
                  </a:lnTo>
                  <a:lnTo>
                    <a:pt x="1129" y="4514"/>
                  </a:lnTo>
                  <a:lnTo>
                    <a:pt x="4589" y="1129"/>
                  </a:lnTo>
                  <a:lnTo>
                    <a:pt x="346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7"/>
            <p:cNvSpPr/>
            <p:nvPr/>
          </p:nvSpPr>
          <p:spPr>
            <a:xfrm>
              <a:off x="9706025" y="308446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0"/>
                  </a:moveTo>
                  <a:lnTo>
                    <a:pt x="1" y="3385"/>
                  </a:lnTo>
                  <a:lnTo>
                    <a:pt x="1129" y="4513"/>
                  </a:lnTo>
                  <a:lnTo>
                    <a:pt x="4514" y="1129"/>
                  </a:lnTo>
                  <a:lnTo>
                    <a:pt x="33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7"/>
            <p:cNvSpPr/>
            <p:nvPr/>
          </p:nvSpPr>
          <p:spPr>
            <a:xfrm>
              <a:off x="10243825" y="276478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9" y="1"/>
                  </a:moveTo>
                  <a:lnTo>
                    <a:pt x="0" y="1129"/>
                  </a:lnTo>
                  <a:lnTo>
                    <a:pt x="3385" y="4514"/>
                  </a:lnTo>
                  <a:lnTo>
                    <a:pt x="4513" y="3386"/>
                  </a:lnTo>
                  <a:lnTo>
                    <a:pt x="11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7"/>
            <p:cNvSpPr/>
            <p:nvPr/>
          </p:nvSpPr>
          <p:spPr>
            <a:xfrm>
              <a:off x="10040750" y="2781713"/>
              <a:ext cx="112825" cy="112850"/>
            </a:xfrm>
            <a:custGeom>
              <a:avLst/>
              <a:gdLst/>
              <a:ahLst/>
              <a:cxnLst/>
              <a:rect l="l" t="t" r="r" b="b"/>
              <a:pathLst>
                <a:path w="4513" h="4514" extrusionOk="0">
                  <a:moveTo>
                    <a:pt x="3385" y="1"/>
                  </a:moveTo>
                  <a:lnTo>
                    <a:pt x="0" y="3385"/>
                  </a:lnTo>
                  <a:lnTo>
                    <a:pt x="1128" y="4514"/>
                  </a:lnTo>
                  <a:lnTo>
                    <a:pt x="4513" y="1129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7"/>
            <p:cNvSpPr/>
            <p:nvPr/>
          </p:nvSpPr>
          <p:spPr>
            <a:xfrm>
              <a:off x="9764325" y="276478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9" y="1"/>
                  </a:moveTo>
                  <a:lnTo>
                    <a:pt x="0" y="1129"/>
                  </a:lnTo>
                  <a:lnTo>
                    <a:pt x="3385" y="4514"/>
                  </a:lnTo>
                  <a:lnTo>
                    <a:pt x="4513" y="3386"/>
                  </a:lnTo>
                  <a:lnTo>
                    <a:pt x="11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7"/>
            <p:cNvSpPr/>
            <p:nvPr/>
          </p:nvSpPr>
          <p:spPr>
            <a:xfrm>
              <a:off x="9944850" y="2674538"/>
              <a:ext cx="112825" cy="112850"/>
            </a:xfrm>
            <a:custGeom>
              <a:avLst/>
              <a:gdLst/>
              <a:ahLst/>
              <a:cxnLst/>
              <a:rect l="l" t="t" r="r" b="b"/>
              <a:pathLst>
                <a:path w="4513" h="4514" extrusionOk="0">
                  <a:moveTo>
                    <a:pt x="3385" y="1"/>
                  </a:moveTo>
                  <a:lnTo>
                    <a:pt x="0" y="3385"/>
                  </a:lnTo>
                  <a:lnTo>
                    <a:pt x="1128" y="4513"/>
                  </a:lnTo>
                  <a:lnTo>
                    <a:pt x="4513" y="1129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7"/>
            <p:cNvSpPr/>
            <p:nvPr/>
          </p:nvSpPr>
          <p:spPr>
            <a:xfrm>
              <a:off x="10091500" y="416568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9" y="0"/>
                  </a:moveTo>
                  <a:lnTo>
                    <a:pt x="1" y="1129"/>
                  </a:lnTo>
                  <a:lnTo>
                    <a:pt x="3386" y="4513"/>
                  </a:lnTo>
                  <a:lnTo>
                    <a:pt x="4514" y="3385"/>
                  </a:lnTo>
                  <a:lnTo>
                    <a:pt x="112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7"/>
            <p:cNvSpPr/>
            <p:nvPr/>
          </p:nvSpPr>
          <p:spPr>
            <a:xfrm>
              <a:off x="9824500" y="419388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1"/>
                  </a:moveTo>
                  <a:lnTo>
                    <a:pt x="0" y="3385"/>
                  </a:lnTo>
                  <a:lnTo>
                    <a:pt x="1129" y="4513"/>
                  </a:lnTo>
                  <a:lnTo>
                    <a:pt x="4513" y="1129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7"/>
            <p:cNvSpPr/>
            <p:nvPr/>
          </p:nvSpPr>
          <p:spPr>
            <a:xfrm>
              <a:off x="9944850" y="4312363"/>
              <a:ext cx="112825" cy="112850"/>
            </a:xfrm>
            <a:custGeom>
              <a:avLst/>
              <a:gdLst/>
              <a:ahLst/>
              <a:cxnLst/>
              <a:rect l="l" t="t" r="r" b="b"/>
              <a:pathLst>
                <a:path w="4513" h="4514" extrusionOk="0">
                  <a:moveTo>
                    <a:pt x="3385" y="0"/>
                  </a:moveTo>
                  <a:lnTo>
                    <a:pt x="0" y="3385"/>
                  </a:lnTo>
                  <a:lnTo>
                    <a:pt x="1128" y="4513"/>
                  </a:lnTo>
                  <a:lnTo>
                    <a:pt x="4513" y="1128"/>
                  </a:lnTo>
                  <a:lnTo>
                    <a:pt x="33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7"/>
            <p:cNvSpPr/>
            <p:nvPr/>
          </p:nvSpPr>
          <p:spPr>
            <a:xfrm>
              <a:off x="10005000" y="3992688"/>
              <a:ext cx="112850" cy="114725"/>
            </a:xfrm>
            <a:custGeom>
              <a:avLst/>
              <a:gdLst/>
              <a:ahLst/>
              <a:cxnLst/>
              <a:rect l="l" t="t" r="r" b="b"/>
              <a:pathLst>
                <a:path w="4514" h="4589" extrusionOk="0">
                  <a:moveTo>
                    <a:pt x="1129" y="0"/>
                  </a:moveTo>
                  <a:lnTo>
                    <a:pt x="1" y="1129"/>
                  </a:lnTo>
                  <a:lnTo>
                    <a:pt x="3386" y="4589"/>
                  </a:lnTo>
                  <a:lnTo>
                    <a:pt x="4514" y="3460"/>
                  </a:lnTo>
                  <a:lnTo>
                    <a:pt x="112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7"/>
            <p:cNvSpPr/>
            <p:nvPr/>
          </p:nvSpPr>
          <p:spPr>
            <a:xfrm>
              <a:off x="9852700" y="375763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9" y="1"/>
                  </a:moveTo>
                  <a:lnTo>
                    <a:pt x="1" y="1129"/>
                  </a:lnTo>
                  <a:lnTo>
                    <a:pt x="3385" y="4513"/>
                  </a:lnTo>
                  <a:lnTo>
                    <a:pt x="4513" y="3385"/>
                  </a:lnTo>
                  <a:lnTo>
                    <a:pt x="11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7"/>
            <p:cNvSpPr/>
            <p:nvPr/>
          </p:nvSpPr>
          <p:spPr>
            <a:xfrm>
              <a:off x="10065175" y="378396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6" y="1"/>
                  </a:moveTo>
                  <a:lnTo>
                    <a:pt x="1" y="3385"/>
                  </a:lnTo>
                  <a:lnTo>
                    <a:pt x="1129" y="4514"/>
                  </a:lnTo>
                  <a:lnTo>
                    <a:pt x="4514" y="1129"/>
                  </a:lnTo>
                  <a:lnTo>
                    <a:pt x="338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7"/>
            <p:cNvSpPr/>
            <p:nvPr/>
          </p:nvSpPr>
          <p:spPr>
            <a:xfrm>
              <a:off x="10185525" y="390243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0"/>
                  </a:moveTo>
                  <a:lnTo>
                    <a:pt x="1" y="3385"/>
                  </a:lnTo>
                  <a:lnTo>
                    <a:pt x="1129" y="4513"/>
                  </a:lnTo>
                  <a:lnTo>
                    <a:pt x="4514" y="1128"/>
                  </a:lnTo>
                  <a:lnTo>
                    <a:pt x="33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7"/>
            <p:cNvSpPr/>
            <p:nvPr/>
          </p:nvSpPr>
          <p:spPr>
            <a:xfrm>
              <a:off x="9801925" y="401148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1"/>
                  </a:moveTo>
                  <a:lnTo>
                    <a:pt x="1" y="3385"/>
                  </a:lnTo>
                  <a:lnTo>
                    <a:pt x="1129" y="4514"/>
                  </a:lnTo>
                  <a:lnTo>
                    <a:pt x="4514" y="1129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7"/>
            <p:cNvSpPr/>
            <p:nvPr/>
          </p:nvSpPr>
          <p:spPr>
            <a:xfrm>
              <a:off x="9706025" y="390243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0"/>
                  </a:moveTo>
                  <a:lnTo>
                    <a:pt x="1" y="3385"/>
                  </a:lnTo>
                  <a:lnTo>
                    <a:pt x="1129" y="4513"/>
                  </a:lnTo>
                  <a:lnTo>
                    <a:pt x="4514" y="1128"/>
                  </a:lnTo>
                  <a:lnTo>
                    <a:pt x="33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7"/>
            <p:cNvSpPr/>
            <p:nvPr/>
          </p:nvSpPr>
          <p:spPr>
            <a:xfrm>
              <a:off x="10243825" y="358276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9" y="1"/>
                  </a:moveTo>
                  <a:lnTo>
                    <a:pt x="0" y="1129"/>
                  </a:lnTo>
                  <a:lnTo>
                    <a:pt x="3385" y="4513"/>
                  </a:lnTo>
                  <a:lnTo>
                    <a:pt x="4513" y="3385"/>
                  </a:lnTo>
                  <a:lnTo>
                    <a:pt x="11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7"/>
            <p:cNvSpPr/>
            <p:nvPr/>
          </p:nvSpPr>
          <p:spPr>
            <a:xfrm>
              <a:off x="10042625" y="360156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1"/>
                  </a:moveTo>
                  <a:lnTo>
                    <a:pt x="0" y="3385"/>
                  </a:lnTo>
                  <a:lnTo>
                    <a:pt x="1129" y="4514"/>
                  </a:lnTo>
                  <a:lnTo>
                    <a:pt x="4513" y="1129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7"/>
            <p:cNvSpPr/>
            <p:nvPr/>
          </p:nvSpPr>
          <p:spPr>
            <a:xfrm>
              <a:off x="9764325" y="358276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9" y="1"/>
                  </a:moveTo>
                  <a:lnTo>
                    <a:pt x="0" y="1129"/>
                  </a:lnTo>
                  <a:lnTo>
                    <a:pt x="3385" y="4513"/>
                  </a:lnTo>
                  <a:lnTo>
                    <a:pt x="4513" y="3385"/>
                  </a:lnTo>
                  <a:lnTo>
                    <a:pt x="11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7"/>
            <p:cNvSpPr/>
            <p:nvPr/>
          </p:nvSpPr>
          <p:spPr>
            <a:xfrm>
              <a:off x="9944850" y="3494388"/>
              <a:ext cx="112825" cy="112850"/>
            </a:xfrm>
            <a:custGeom>
              <a:avLst/>
              <a:gdLst/>
              <a:ahLst/>
              <a:cxnLst/>
              <a:rect l="l" t="t" r="r" b="b"/>
              <a:pathLst>
                <a:path w="4513" h="4514" extrusionOk="0">
                  <a:moveTo>
                    <a:pt x="3385" y="0"/>
                  </a:moveTo>
                  <a:lnTo>
                    <a:pt x="0" y="3385"/>
                  </a:lnTo>
                  <a:lnTo>
                    <a:pt x="1128" y="4513"/>
                  </a:lnTo>
                  <a:lnTo>
                    <a:pt x="4513" y="1129"/>
                  </a:lnTo>
                  <a:lnTo>
                    <a:pt x="33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7"/>
            <p:cNvSpPr/>
            <p:nvPr/>
          </p:nvSpPr>
          <p:spPr>
            <a:xfrm>
              <a:off x="10243825" y="440261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9" y="0"/>
                  </a:moveTo>
                  <a:lnTo>
                    <a:pt x="0" y="1129"/>
                  </a:lnTo>
                  <a:lnTo>
                    <a:pt x="3385" y="4513"/>
                  </a:lnTo>
                  <a:lnTo>
                    <a:pt x="4513" y="3385"/>
                  </a:lnTo>
                  <a:lnTo>
                    <a:pt x="112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7"/>
            <p:cNvSpPr/>
            <p:nvPr/>
          </p:nvSpPr>
          <p:spPr>
            <a:xfrm>
              <a:off x="10040750" y="4419538"/>
              <a:ext cx="112825" cy="112850"/>
            </a:xfrm>
            <a:custGeom>
              <a:avLst/>
              <a:gdLst/>
              <a:ahLst/>
              <a:cxnLst/>
              <a:rect l="l" t="t" r="r" b="b"/>
              <a:pathLst>
                <a:path w="4513" h="4514" extrusionOk="0">
                  <a:moveTo>
                    <a:pt x="3385" y="0"/>
                  </a:moveTo>
                  <a:lnTo>
                    <a:pt x="0" y="3385"/>
                  </a:lnTo>
                  <a:lnTo>
                    <a:pt x="1128" y="4513"/>
                  </a:lnTo>
                  <a:lnTo>
                    <a:pt x="4513" y="1129"/>
                  </a:lnTo>
                  <a:lnTo>
                    <a:pt x="33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7"/>
            <p:cNvSpPr/>
            <p:nvPr/>
          </p:nvSpPr>
          <p:spPr>
            <a:xfrm>
              <a:off x="9764325" y="440261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9" y="0"/>
                  </a:moveTo>
                  <a:lnTo>
                    <a:pt x="0" y="1129"/>
                  </a:lnTo>
                  <a:lnTo>
                    <a:pt x="3385" y="4513"/>
                  </a:lnTo>
                  <a:lnTo>
                    <a:pt x="4513" y="3385"/>
                  </a:lnTo>
                  <a:lnTo>
                    <a:pt x="112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7"/>
            <p:cNvSpPr/>
            <p:nvPr/>
          </p:nvSpPr>
          <p:spPr>
            <a:xfrm>
              <a:off x="9944850" y="4312363"/>
              <a:ext cx="112825" cy="112850"/>
            </a:xfrm>
            <a:custGeom>
              <a:avLst/>
              <a:gdLst/>
              <a:ahLst/>
              <a:cxnLst/>
              <a:rect l="l" t="t" r="r" b="b"/>
              <a:pathLst>
                <a:path w="4513" h="4514" extrusionOk="0">
                  <a:moveTo>
                    <a:pt x="3385" y="0"/>
                  </a:moveTo>
                  <a:lnTo>
                    <a:pt x="0" y="3385"/>
                  </a:lnTo>
                  <a:lnTo>
                    <a:pt x="1128" y="4513"/>
                  </a:lnTo>
                  <a:lnTo>
                    <a:pt x="4513" y="1128"/>
                  </a:lnTo>
                  <a:lnTo>
                    <a:pt x="33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7"/>
            <p:cNvSpPr/>
            <p:nvPr/>
          </p:nvSpPr>
          <p:spPr>
            <a:xfrm>
              <a:off x="9612025" y="890063"/>
              <a:ext cx="112825" cy="112850"/>
            </a:xfrm>
            <a:custGeom>
              <a:avLst/>
              <a:gdLst/>
              <a:ahLst/>
              <a:cxnLst/>
              <a:rect l="l" t="t" r="r" b="b"/>
              <a:pathLst>
                <a:path w="4513" h="4514" extrusionOk="0">
                  <a:moveTo>
                    <a:pt x="1128" y="0"/>
                  </a:moveTo>
                  <a:lnTo>
                    <a:pt x="0" y="1128"/>
                  </a:lnTo>
                  <a:lnTo>
                    <a:pt x="3385" y="4513"/>
                  </a:lnTo>
                  <a:lnTo>
                    <a:pt x="4513" y="3385"/>
                  </a:lnTo>
                  <a:lnTo>
                    <a:pt x="112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7"/>
            <p:cNvSpPr/>
            <p:nvPr/>
          </p:nvSpPr>
          <p:spPr>
            <a:xfrm>
              <a:off x="9346875" y="91638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0"/>
                  </a:moveTo>
                  <a:lnTo>
                    <a:pt x="1" y="3385"/>
                  </a:lnTo>
                  <a:lnTo>
                    <a:pt x="1129" y="4513"/>
                  </a:lnTo>
                  <a:lnTo>
                    <a:pt x="4514" y="1128"/>
                  </a:lnTo>
                  <a:lnTo>
                    <a:pt x="33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7"/>
            <p:cNvSpPr/>
            <p:nvPr/>
          </p:nvSpPr>
          <p:spPr>
            <a:xfrm>
              <a:off x="9467225" y="103483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1"/>
                  </a:moveTo>
                  <a:lnTo>
                    <a:pt x="1" y="3385"/>
                  </a:lnTo>
                  <a:lnTo>
                    <a:pt x="1129" y="4514"/>
                  </a:lnTo>
                  <a:lnTo>
                    <a:pt x="4513" y="1129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7"/>
            <p:cNvSpPr/>
            <p:nvPr/>
          </p:nvSpPr>
          <p:spPr>
            <a:xfrm>
              <a:off x="9523625" y="71518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9" y="0"/>
                  </a:moveTo>
                  <a:lnTo>
                    <a:pt x="1" y="1128"/>
                  </a:lnTo>
                  <a:lnTo>
                    <a:pt x="3386" y="4513"/>
                  </a:lnTo>
                  <a:lnTo>
                    <a:pt x="4514" y="3385"/>
                  </a:lnTo>
                  <a:lnTo>
                    <a:pt x="112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7"/>
            <p:cNvSpPr/>
            <p:nvPr/>
          </p:nvSpPr>
          <p:spPr>
            <a:xfrm>
              <a:off x="9371325" y="47823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9" y="1"/>
                  </a:moveTo>
                  <a:lnTo>
                    <a:pt x="1" y="1129"/>
                  </a:lnTo>
                  <a:lnTo>
                    <a:pt x="3385" y="4514"/>
                  </a:lnTo>
                  <a:lnTo>
                    <a:pt x="4513" y="3386"/>
                  </a:lnTo>
                  <a:lnTo>
                    <a:pt x="11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7"/>
            <p:cNvSpPr/>
            <p:nvPr/>
          </p:nvSpPr>
          <p:spPr>
            <a:xfrm>
              <a:off x="9583800" y="50646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6" y="0"/>
                  </a:moveTo>
                  <a:lnTo>
                    <a:pt x="1" y="3385"/>
                  </a:lnTo>
                  <a:lnTo>
                    <a:pt x="1129" y="4513"/>
                  </a:lnTo>
                  <a:lnTo>
                    <a:pt x="4514" y="1128"/>
                  </a:lnTo>
                  <a:lnTo>
                    <a:pt x="33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7"/>
            <p:cNvSpPr/>
            <p:nvPr/>
          </p:nvSpPr>
          <p:spPr>
            <a:xfrm>
              <a:off x="9706025" y="62678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1"/>
                  </a:moveTo>
                  <a:lnTo>
                    <a:pt x="1" y="3386"/>
                  </a:lnTo>
                  <a:lnTo>
                    <a:pt x="1129" y="4514"/>
                  </a:lnTo>
                  <a:lnTo>
                    <a:pt x="4514" y="1129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7"/>
            <p:cNvSpPr/>
            <p:nvPr/>
          </p:nvSpPr>
          <p:spPr>
            <a:xfrm>
              <a:off x="9324325" y="732113"/>
              <a:ext cx="112850" cy="114725"/>
            </a:xfrm>
            <a:custGeom>
              <a:avLst/>
              <a:gdLst/>
              <a:ahLst/>
              <a:cxnLst/>
              <a:rect l="l" t="t" r="r" b="b"/>
              <a:pathLst>
                <a:path w="4514" h="4589" extrusionOk="0">
                  <a:moveTo>
                    <a:pt x="3385" y="0"/>
                  </a:moveTo>
                  <a:lnTo>
                    <a:pt x="0" y="3460"/>
                  </a:lnTo>
                  <a:lnTo>
                    <a:pt x="1128" y="4588"/>
                  </a:lnTo>
                  <a:lnTo>
                    <a:pt x="4513" y="1128"/>
                  </a:lnTo>
                  <a:lnTo>
                    <a:pt x="33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7"/>
            <p:cNvSpPr/>
            <p:nvPr/>
          </p:nvSpPr>
          <p:spPr>
            <a:xfrm>
              <a:off x="9228425" y="62491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1"/>
                  </a:moveTo>
                  <a:lnTo>
                    <a:pt x="0" y="3385"/>
                  </a:lnTo>
                  <a:lnTo>
                    <a:pt x="1128" y="4514"/>
                  </a:lnTo>
                  <a:lnTo>
                    <a:pt x="4513" y="1129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7"/>
            <p:cNvSpPr/>
            <p:nvPr/>
          </p:nvSpPr>
          <p:spPr>
            <a:xfrm>
              <a:off x="9764325" y="305263"/>
              <a:ext cx="112850" cy="114725"/>
            </a:xfrm>
            <a:custGeom>
              <a:avLst/>
              <a:gdLst/>
              <a:ahLst/>
              <a:cxnLst/>
              <a:rect l="l" t="t" r="r" b="b"/>
              <a:pathLst>
                <a:path w="4514" h="4589" extrusionOk="0">
                  <a:moveTo>
                    <a:pt x="1129" y="0"/>
                  </a:moveTo>
                  <a:lnTo>
                    <a:pt x="0" y="1128"/>
                  </a:lnTo>
                  <a:lnTo>
                    <a:pt x="3385" y="4588"/>
                  </a:lnTo>
                  <a:lnTo>
                    <a:pt x="4513" y="3385"/>
                  </a:lnTo>
                  <a:lnTo>
                    <a:pt x="112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7"/>
            <p:cNvSpPr/>
            <p:nvPr/>
          </p:nvSpPr>
          <p:spPr>
            <a:xfrm>
              <a:off x="9561250" y="32406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0"/>
                  </a:moveTo>
                  <a:lnTo>
                    <a:pt x="0" y="3385"/>
                  </a:lnTo>
                  <a:lnTo>
                    <a:pt x="1128" y="4513"/>
                  </a:lnTo>
                  <a:lnTo>
                    <a:pt x="4513" y="1129"/>
                  </a:lnTo>
                  <a:lnTo>
                    <a:pt x="33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7"/>
            <p:cNvSpPr/>
            <p:nvPr/>
          </p:nvSpPr>
          <p:spPr>
            <a:xfrm>
              <a:off x="9284825" y="30713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9" y="0"/>
                  </a:moveTo>
                  <a:lnTo>
                    <a:pt x="1" y="1129"/>
                  </a:lnTo>
                  <a:lnTo>
                    <a:pt x="3385" y="4513"/>
                  </a:lnTo>
                  <a:lnTo>
                    <a:pt x="4514" y="3385"/>
                  </a:lnTo>
                  <a:lnTo>
                    <a:pt x="112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7"/>
            <p:cNvSpPr/>
            <p:nvPr/>
          </p:nvSpPr>
          <p:spPr>
            <a:xfrm>
              <a:off x="9467225" y="214988"/>
              <a:ext cx="114725" cy="112850"/>
            </a:xfrm>
            <a:custGeom>
              <a:avLst/>
              <a:gdLst/>
              <a:ahLst/>
              <a:cxnLst/>
              <a:rect l="l" t="t" r="r" b="b"/>
              <a:pathLst>
                <a:path w="4589" h="4514" extrusionOk="0">
                  <a:moveTo>
                    <a:pt x="3460" y="1"/>
                  </a:moveTo>
                  <a:lnTo>
                    <a:pt x="1" y="3386"/>
                  </a:lnTo>
                  <a:lnTo>
                    <a:pt x="1129" y="4514"/>
                  </a:lnTo>
                  <a:lnTo>
                    <a:pt x="4589" y="1129"/>
                  </a:lnTo>
                  <a:lnTo>
                    <a:pt x="346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7"/>
            <p:cNvSpPr/>
            <p:nvPr/>
          </p:nvSpPr>
          <p:spPr>
            <a:xfrm>
              <a:off x="9612025" y="1708013"/>
              <a:ext cx="112825" cy="112850"/>
            </a:xfrm>
            <a:custGeom>
              <a:avLst/>
              <a:gdLst/>
              <a:ahLst/>
              <a:cxnLst/>
              <a:rect l="l" t="t" r="r" b="b"/>
              <a:pathLst>
                <a:path w="4513" h="4514" extrusionOk="0">
                  <a:moveTo>
                    <a:pt x="1128" y="1"/>
                  </a:moveTo>
                  <a:lnTo>
                    <a:pt x="0" y="1129"/>
                  </a:lnTo>
                  <a:lnTo>
                    <a:pt x="3385" y="4514"/>
                  </a:lnTo>
                  <a:lnTo>
                    <a:pt x="4513" y="3386"/>
                  </a:lnTo>
                  <a:lnTo>
                    <a:pt x="11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7"/>
            <p:cNvSpPr/>
            <p:nvPr/>
          </p:nvSpPr>
          <p:spPr>
            <a:xfrm>
              <a:off x="9345000" y="173433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1"/>
                  </a:moveTo>
                  <a:lnTo>
                    <a:pt x="1" y="3386"/>
                  </a:lnTo>
                  <a:lnTo>
                    <a:pt x="1129" y="4514"/>
                  </a:lnTo>
                  <a:lnTo>
                    <a:pt x="4513" y="1129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7"/>
            <p:cNvSpPr/>
            <p:nvPr/>
          </p:nvSpPr>
          <p:spPr>
            <a:xfrm>
              <a:off x="9467225" y="185468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1"/>
                  </a:moveTo>
                  <a:lnTo>
                    <a:pt x="1" y="3385"/>
                  </a:lnTo>
                  <a:lnTo>
                    <a:pt x="1129" y="4514"/>
                  </a:lnTo>
                  <a:lnTo>
                    <a:pt x="4513" y="1129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7"/>
            <p:cNvSpPr/>
            <p:nvPr/>
          </p:nvSpPr>
          <p:spPr>
            <a:xfrm>
              <a:off x="9523625" y="1535038"/>
              <a:ext cx="114750" cy="112825"/>
            </a:xfrm>
            <a:custGeom>
              <a:avLst/>
              <a:gdLst/>
              <a:ahLst/>
              <a:cxnLst/>
              <a:rect l="l" t="t" r="r" b="b"/>
              <a:pathLst>
                <a:path w="4590" h="4513" extrusionOk="0">
                  <a:moveTo>
                    <a:pt x="1129" y="0"/>
                  </a:moveTo>
                  <a:lnTo>
                    <a:pt x="1" y="1128"/>
                  </a:lnTo>
                  <a:lnTo>
                    <a:pt x="3461" y="4513"/>
                  </a:lnTo>
                  <a:lnTo>
                    <a:pt x="4589" y="3385"/>
                  </a:lnTo>
                  <a:lnTo>
                    <a:pt x="112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7"/>
            <p:cNvSpPr/>
            <p:nvPr/>
          </p:nvSpPr>
          <p:spPr>
            <a:xfrm>
              <a:off x="9371325" y="129808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9" y="1"/>
                  </a:moveTo>
                  <a:lnTo>
                    <a:pt x="1" y="1129"/>
                  </a:lnTo>
                  <a:lnTo>
                    <a:pt x="3385" y="4514"/>
                  </a:lnTo>
                  <a:lnTo>
                    <a:pt x="4513" y="3386"/>
                  </a:lnTo>
                  <a:lnTo>
                    <a:pt x="11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7"/>
            <p:cNvSpPr/>
            <p:nvPr/>
          </p:nvSpPr>
          <p:spPr>
            <a:xfrm>
              <a:off x="9585700" y="1326313"/>
              <a:ext cx="112825" cy="112850"/>
            </a:xfrm>
            <a:custGeom>
              <a:avLst/>
              <a:gdLst/>
              <a:ahLst/>
              <a:cxnLst/>
              <a:rect l="l" t="t" r="r" b="b"/>
              <a:pathLst>
                <a:path w="4513" h="4514" extrusionOk="0">
                  <a:moveTo>
                    <a:pt x="3385" y="0"/>
                  </a:moveTo>
                  <a:lnTo>
                    <a:pt x="0" y="3385"/>
                  </a:lnTo>
                  <a:lnTo>
                    <a:pt x="1128" y="4513"/>
                  </a:lnTo>
                  <a:lnTo>
                    <a:pt x="4513" y="1128"/>
                  </a:lnTo>
                  <a:lnTo>
                    <a:pt x="33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7"/>
            <p:cNvSpPr/>
            <p:nvPr/>
          </p:nvSpPr>
          <p:spPr>
            <a:xfrm>
              <a:off x="9704150" y="144476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1"/>
                  </a:moveTo>
                  <a:lnTo>
                    <a:pt x="1" y="3385"/>
                  </a:lnTo>
                  <a:lnTo>
                    <a:pt x="1129" y="4514"/>
                  </a:lnTo>
                  <a:lnTo>
                    <a:pt x="4513" y="1129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7"/>
            <p:cNvSpPr/>
            <p:nvPr/>
          </p:nvSpPr>
          <p:spPr>
            <a:xfrm>
              <a:off x="9324325" y="155193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1"/>
                  </a:moveTo>
                  <a:lnTo>
                    <a:pt x="0" y="3386"/>
                  </a:lnTo>
                  <a:lnTo>
                    <a:pt x="1128" y="4514"/>
                  </a:lnTo>
                  <a:lnTo>
                    <a:pt x="4513" y="1129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7"/>
            <p:cNvSpPr/>
            <p:nvPr/>
          </p:nvSpPr>
          <p:spPr>
            <a:xfrm>
              <a:off x="9226550" y="1442888"/>
              <a:ext cx="112825" cy="112850"/>
            </a:xfrm>
            <a:custGeom>
              <a:avLst/>
              <a:gdLst/>
              <a:ahLst/>
              <a:cxnLst/>
              <a:rect l="l" t="t" r="r" b="b"/>
              <a:pathLst>
                <a:path w="4513" h="4514" extrusionOk="0">
                  <a:moveTo>
                    <a:pt x="3385" y="0"/>
                  </a:moveTo>
                  <a:lnTo>
                    <a:pt x="0" y="3385"/>
                  </a:lnTo>
                  <a:lnTo>
                    <a:pt x="1128" y="4513"/>
                  </a:lnTo>
                  <a:lnTo>
                    <a:pt x="4513" y="1129"/>
                  </a:lnTo>
                  <a:lnTo>
                    <a:pt x="33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7"/>
            <p:cNvSpPr/>
            <p:nvPr/>
          </p:nvSpPr>
          <p:spPr>
            <a:xfrm>
              <a:off x="9764325" y="112698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9" y="0"/>
                  </a:moveTo>
                  <a:lnTo>
                    <a:pt x="0" y="1128"/>
                  </a:lnTo>
                  <a:lnTo>
                    <a:pt x="3385" y="4513"/>
                  </a:lnTo>
                  <a:lnTo>
                    <a:pt x="4513" y="3385"/>
                  </a:lnTo>
                  <a:lnTo>
                    <a:pt x="112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7"/>
            <p:cNvSpPr/>
            <p:nvPr/>
          </p:nvSpPr>
          <p:spPr>
            <a:xfrm>
              <a:off x="9561250" y="114391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0"/>
                  </a:moveTo>
                  <a:lnTo>
                    <a:pt x="0" y="3385"/>
                  </a:lnTo>
                  <a:lnTo>
                    <a:pt x="1128" y="4513"/>
                  </a:lnTo>
                  <a:lnTo>
                    <a:pt x="4513" y="1128"/>
                  </a:lnTo>
                  <a:lnTo>
                    <a:pt x="33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7"/>
            <p:cNvSpPr/>
            <p:nvPr/>
          </p:nvSpPr>
          <p:spPr>
            <a:xfrm>
              <a:off x="9284825" y="112698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9" y="0"/>
                  </a:moveTo>
                  <a:lnTo>
                    <a:pt x="1" y="1128"/>
                  </a:lnTo>
                  <a:lnTo>
                    <a:pt x="3385" y="4513"/>
                  </a:lnTo>
                  <a:lnTo>
                    <a:pt x="4514" y="3385"/>
                  </a:lnTo>
                  <a:lnTo>
                    <a:pt x="112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7"/>
            <p:cNvSpPr/>
            <p:nvPr/>
          </p:nvSpPr>
          <p:spPr>
            <a:xfrm>
              <a:off x="9467225" y="103483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1"/>
                  </a:moveTo>
                  <a:lnTo>
                    <a:pt x="1" y="3385"/>
                  </a:lnTo>
                  <a:lnTo>
                    <a:pt x="1129" y="4514"/>
                  </a:lnTo>
                  <a:lnTo>
                    <a:pt x="4513" y="1129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7"/>
            <p:cNvSpPr/>
            <p:nvPr/>
          </p:nvSpPr>
          <p:spPr>
            <a:xfrm>
              <a:off x="9612025" y="2527863"/>
              <a:ext cx="112825" cy="112850"/>
            </a:xfrm>
            <a:custGeom>
              <a:avLst/>
              <a:gdLst/>
              <a:ahLst/>
              <a:cxnLst/>
              <a:rect l="l" t="t" r="r" b="b"/>
              <a:pathLst>
                <a:path w="4513" h="4514" extrusionOk="0">
                  <a:moveTo>
                    <a:pt x="1128" y="1"/>
                  </a:moveTo>
                  <a:lnTo>
                    <a:pt x="0" y="1129"/>
                  </a:lnTo>
                  <a:lnTo>
                    <a:pt x="3385" y="4514"/>
                  </a:lnTo>
                  <a:lnTo>
                    <a:pt x="4513" y="3385"/>
                  </a:lnTo>
                  <a:lnTo>
                    <a:pt x="11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7"/>
            <p:cNvSpPr/>
            <p:nvPr/>
          </p:nvSpPr>
          <p:spPr>
            <a:xfrm>
              <a:off x="9345000" y="2554188"/>
              <a:ext cx="114725" cy="114725"/>
            </a:xfrm>
            <a:custGeom>
              <a:avLst/>
              <a:gdLst/>
              <a:ahLst/>
              <a:cxnLst/>
              <a:rect l="l" t="t" r="r" b="b"/>
              <a:pathLst>
                <a:path w="4589" h="4589" extrusionOk="0">
                  <a:moveTo>
                    <a:pt x="3385" y="1"/>
                  </a:moveTo>
                  <a:lnTo>
                    <a:pt x="1" y="3461"/>
                  </a:lnTo>
                  <a:lnTo>
                    <a:pt x="1129" y="4589"/>
                  </a:lnTo>
                  <a:lnTo>
                    <a:pt x="4589" y="1204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7"/>
            <p:cNvSpPr/>
            <p:nvPr/>
          </p:nvSpPr>
          <p:spPr>
            <a:xfrm>
              <a:off x="9467225" y="267266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0"/>
                  </a:moveTo>
                  <a:lnTo>
                    <a:pt x="1" y="3385"/>
                  </a:lnTo>
                  <a:lnTo>
                    <a:pt x="1129" y="4513"/>
                  </a:lnTo>
                  <a:lnTo>
                    <a:pt x="4513" y="1129"/>
                  </a:lnTo>
                  <a:lnTo>
                    <a:pt x="33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7"/>
            <p:cNvSpPr/>
            <p:nvPr/>
          </p:nvSpPr>
          <p:spPr>
            <a:xfrm>
              <a:off x="9525525" y="235486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8" y="1"/>
                  </a:moveTo>
                  <a:lnTo>
                    <a:pt x="0" y="1129"/>
                  </a:lnTo>
                  <a:lnTo>
                    <a:pt x="3385" y="4514"/>
                  </a:lnTo>
                  <a:lnTo>
                    <a:pt x="4513" y="3386"/>
                  </a:lnTo>
                  <a:lnTo>
                    <a:pt x="11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7"/>
            <p:cNvSpPr/>
            <p:nvPr/>
          </p:nvSpPr>
          <p:spPr>
            <a:xfrm>
              <a:off x="9373200" y="2117938"/>
              <a:ext cx="112850" cy="114725"/>
            </a:xfrm>
            <a:custGeom>
              <a:avLst/>
              <a:gdLst/>
              <a:ahLst/>
              <a:cxnLst/>
              <a:rect l="l" t="t" r="r" b="b"/>
              <a:pathLst>
                <a:path w="4514" h="4589" extrusionOk="0">
                  <a:moveTo>
                    <a:pt x="1129" y="1"/>
                  </a:moveTo>
                  <a:lnTo>
                    <a:pt x="1" y="1129"/>
                  </a:lnTo>
                  <a:lnTo>
                    <a:pt x="3385" y="4589"/>
                  </a:lnTo>
                  <a:lnTo>
                    <a:pt x="4514" y="3461"/>
                  </a:lnTo>
                  <a:lnTo>
                    <a:pt x="11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7"/>
            <p:cNvSpPr/>
            <p:nvPr/>
          </p:nvSpPr>
          <p:spPr>
            <a:xfrm>
              <a:off x="9583800" y="214426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6" y="1"/>
                  </a:moveTo>
                  <a:lnTo>
                    <a:pt x="1" y="3385"/>
                  </a:lnTo>
                  <a:lnTo>
                    <a:pt x="1129" y="4514"/>
                  </a:lnTo>
                  <a:lnTo>
                    <a:pt x="4514" y="1129"/>
                  </a:lnTo>
                  <a:lnTo>
                    <a:pt x="338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7"/>
            <p:cNvSpPr/>
            <p:nvPr/>
          </p:nvSpPr>
          <p:spPr>
            <a:xfrm>
              <a:off x="9706025" y="226461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1"/>
                  </a:moveTo>
                  <a:lnTo>
                    <a:pt x="1" y="3385"/>
                  </a:lnTo>
                  <a:lnTo>
                    <a:pt x="1129" y="4513"/>
                  </a:lnTo>
                  <a:lnTo>
                    <a:pt x="4514" y="1129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7"/>
            <p:cNvSpPr/>
            <p:nvPr/>
          </p:nvSpPr>
          <p:spPr>
            <a:xfrm>
              <a:off x="9324325" y="237178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1"/>
                  </a:moveTo>
                  <a:lnTo>
                    <a:pt x="0" y="3386"/>
                  </a:lnTo>
                  <a:lnTo>
                    <a:pt x="1128" y="4514"/>
                  </a:lnTo>
                  <a:lnTo>
                    <a:pt x="4513" y="1129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7"/>
            <p:cNvSpPr/>
            <p:nvPr/>
          </p:nvSpPr>
          <p:spPr>
            <a:xfrm>
              <a:off x="9228425" y="226273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0"/>
                  </a:moveTo>
                  <a:lnTo>
                    <a:pt x="0" y="3385"/>
                  </a:lnTo>
                  <a:lnTo>
                    <a:pt x="1128" y="4513"/>
                  </a:lnTo>
                  <a:lnTo>
                    <a:pt x="4513" y="1129"/>
                  </a:lnTo>
                  <a:lnTo>
                    <a:pt x="33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7"/>
            <p:cNvSpPr/>
            <p:nvPr/>
          </p:nvSpPr>
          <p:spPr>
            <a:xfrm>
              <a:off x="9764325" y="194493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9" y="1"/>
                  </a:moveTo>
                  <a:lnTo>
                    <a:pt x="0" y="1129"/>
                  </a:lnTo>
                  <a:lnTo>
                    <a:pt x="3385" y="4514"/>
                  </a:lnTo>
                  <a:lnTo>
                    <a:pt x="4513" y="3386"/>
                  </a:lnTo>
                  <a:lnTo>
                    <a:pt x="11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7"/>
            <p:cNvSpPr/>
            <p:nvPr/>
          </p:nvSpPr>
          <p:spPr>
            <a:xfrm>
              <a:off x="9563125" y="196376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0"/>
                  </a:moveTo>
                  <a:lnTo>
                    <a:pt x="0" y="3385"/>
                  </a:lnTo>
                  <a:lnTo>
                    <a:pt x="1129" y="4513"/>
                  </a:lnTo>
                  <a:lnTo>
                    <a:pt x="4513" y="1128"/>
                  </a:lnTo>
                  <a:lnTo>
                    <a:pt x="33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7"/>
            <p:cNvSpPr/>
            <p:nvPr/>
          </p:nvSpPr>
          <p:spPr>
            <a:xfrm>
              <a:off x="9284825" y="194493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9" y="1"/>
                  </a:moveTo>
                  <a:lnTo>
                    <a:pt x="1" y="1129"/>
                  </a:lnTo>
                  <a:lnTo>
                    <a:pt x="3385" y="4514"/>
                  </a:lnTo>
                  <a:lnTo>
                    <a:pt x="4514" y="3386"/>
                  </a:lnTo>
                  <a:lnTo>
                    <a:pt x="11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7"/>
            <p:cNvSpPr/>
            <p:nvPr/>
          </p:nvSpPr>
          <p:spPr>
            <a:xfrm>
              <a:off x="9467225" y="185468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1"/>
                  </a:moveTo>
                  <a:lnTo>
                    <a:pt x="1" y="3385"/>
                  </a:lnTo>
                  <a:lnTo>
                    <a:pt x="1129" y="4514"/>
                  </a:lnTo>
                  <a:lnTo>
                    <a:pt x="4513" y="1129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7"/>
            <p:cNvSpPr/>
            <p:nvPr/>
          </p:nvSpPr>
          <p:spPr>
            <a:xfrm>
              <a:off x="9610125" y="3345838"/>
              <a:ext cx="114725" cy="112850"/>
            </a:xfrm>
            <a:custGeom>
              <a:avLst/>
              <a:gdLst/>
              <a:ahLst/>
              <a:cxnLst/>
              <a:rect l="l" t="t" r="r" b="b"/>
              <a:pathLst>
                <a:path w="4589" h="4514" extrusionOk="0">
                  <a:moveTo>
                    <a:pt x="1204" y="0"/>
                  </a:moveTo>
                  <a:lnTo>
                    <a:pt x="1" y="1129"/>
                  </a:lnTo>
                  <a:lnTo>
                    <a:pt x="3461" y="4513"/>
                  </a:lnTo>
                  <a:lnTo>
                    <a:pt x="4589" y="3385"/>
                  </a:lnTo>
                  <a:lnTo>
                    <a:pt x="120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7"/>
            <p:cNvSpPr/>
            <p:nvPr/>
          </p:nvSpPr>
          <p:spPr>
            <a:xfrm>
              <a:off x="9345000" y="337403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1"/>
                  </a:moveTo>
                  <a:lnTo>
                    <a:pt x="1" y="3385"/>
                  </a:lnTo>
                  <a:lnTo>
                    <a:pt x="1129" y="4514"/>
                  </a:lnTo>
                  <a:lnTo>
                    <a:pt x="4513" y="1129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7"/>
            <p:cNvSpPr/>
            <p:nvPr/>
          </p:nvSpPr>
          <p:spPr>
            <a:xfrm>
              <a:off x="9467225" y="349251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0"/>
                  </a:moveTo>
                  <a:lnTo>
                    <a:pt x="1" y="3385"/>
                  </a:lnTo>
                  <a:lnTo>
                    <a:pt x="1129" y="4513"/>
                  </a:lnTo>
                  <a:lnTo>
                    <a:pt x="4513" y="1128"/>
                  </a:lnTo>
                  <a:lnTo>
                    <a:pt x="33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7"/>
            <p:cNvSpPr/>
            <p:nvPr/>
          </p:nvSpPr>
          <p:spPr>
            <a:xfrm>
              <a:off x="9523625" y="3172838"/>
              <a:ext cx="112850" cy="114725"/>
            </a:xfrm>
            <a:custGeom>
              <a:avLst/>
              <a:gdLst/>
              <a:ahLst/>
              <a:cxnLst/>
              <a:rect l="l" t="t" r="r" b="b"/>
              <a:pathLst>
                <a:path w="4514" h="4589" extrusionOk="0">
                  <a:moveTo>
                    <a:pt x="1129" y="1"/>
                  </a:moveTo>
                  <a:lnTo>
                    <a:pt x="1" y="1129"/>
                  </a:lnTo>
                  <a:lnTo>
                    <a:pt x="3386" y="4589"/>
                  </a:lnTo>
                  <a:lnTo>
                    <a:pt x="4514" y="3460"/>
                  </a:lnTo>
                  <a:lnTo>
                    <a:pt x="11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7"/>
            <p:cNvSpPr/>
            <p:nvPr/>
          </p:nvSpPr>
          <p:spPr>
            <a:xfrm>
              <a:off x="9371325" y="293778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9" y="1"/>
                  </a:moveTo>
                  <a:lnTo>
                    <a:pt x="1" y="1129"/>
                  </a:lnTo>
                  <a:lnTo>
                    <a:pt x="3385" y="4514"/>
                  </a:lnTo>
                  <a:lnTo>
                    <a:pt x="4513" y="3385"/>
                  </a:lnTo>
                  <a:lnTo>
                    <a:pt x="11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7"/>
            <p:cNvSpPr/>
            <p:nvPr/>
          </p:nvSpPr>
          <p:spPr>
            <a:xfrm>
              <a:off x="9585700" y="2964113"/>
              <a:ext cx="112825" cy="112850"/>
            </a:xfrm>
            <a:custGeom>
              <a:avLst/>
              <a:gdLst/>
              <a:ahLst/>
              <a:cxnLst/>
              <a:rect l="l" t="t" r="r" b="b"/>
              <a:pathLst>
                <a:path w="4513" h="4514" extrusionOk="0">
                  <a:moveTo>
                    <a:pt x="3385" y="1"/>
                  </a:moveTo>
                  <a:lnTo>
                    <a:pt x="0" y="3385"/>
                  </a:lnTo>
                  <a:lnTo>
                    <a:pt x="1128" y="4514"/>
                  </a:lnTo>
                  <a:lnTo>
                    <a:pt x="4513" y="1129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7"/>
            <p:cNvSpPr/>
            <p:nvPr/>
          </p:nvSpPr>
          <p:spPr>
            <a:xfrm>
              <a:off x="9706025" y="308446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0"/>
                  </a:moveTo>
                  <a:lnTo>
                    <a:pt x="1" y="3385"/>
                  </a:lnTo>
                  <a:lnTo>
                    <a:pt x="1129" y="4513"/>
                  </a:lnTo>
                  <a:lnTo>
                    <a:pt x="4514" y="1129"/>
                  </a:lnTo>
                  <a:lnTo>
                    <a:pt x="33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7"/>
            <p:cNvSpPr/>
            <p:nvPr/>
          </p:nvSpPr>
          <p:spPr>
            <a:xfrm>
              <a:off x="9322425" y="318976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6" y="1"/>
                  </a:moveTo>
                  <a:lnTo>
                    <a:pt x="1" y="3385"/>
                  </a:lnTo>
                  <a:lnTo>
                    <a:pt x="1129" y="4513"/>
                  </a:lnTo>
                  <a:lnTo>
                    <a:pt x="4514" y="1129"/>
                  </a:lnTo>
                  <a:lnTo>
                    <a:pt x="338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7"/>
            <p:cNvSpPr/>
            <p:nvPr/>
          </p:nvSpPr>
          <p:spPr>
            <a:xfrm>
              <a:off x="9228425" y="308258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0"/>
                  </a:moveTo>
                  <a:lnTo>
                    <a:pt x="0" y="3385"/>
                  </a:lnTo>
                  <a:lnTo>
                    <a:pt x="1128" y="4513"/>
                  </a:lnTo>
                  <a:lnTo>
                    <a:pt x="4513" y="1128"/>
                  </a:lnTo>
                  <a:lnTo>
                    <a:pt x="33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7"/>
            <p:cNvSpPr/>
            <p:nvPr/>
          </p:nvSpPr>
          <p:spPr>
            <a:xfrm>
              <a:off x="9764325" y="276478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9" y="1"/>
                  </a:moveTo>
                  <a:lnTo>
                    <a:pt x="0" y="1129"/>
                  </a:lnTo>
                  <a:lnTo>
                    <a:pt x="3385" y="4514"/>
                  </a:lnTo>
                  <a:lnTo>
                    <a:pt x="4513" y="3386"/>
                  </a:lnTo>
                  <a:lnTo>
                    <a:pt x="11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7"/>
            <p:cNvSpPr/>
            <p:nvPr/>
          </p:nvSpPr>
          <p:spPr>
            <a:xfrm>
              <a:off x="9561250" y="278171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1"/>
                  </a:moveTo>
                  <a:lnTo>
                    <a:pt x="0" y="3385"/>
                  </a:lnTo>
                  <a:lnTo>
                    <a:pt x="1128" y="4514"/>
                  </a:lnTo>
                  <a:lnTo>
                    <a:pt x="4513" y="1129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7"/>
            <p:cNvSpPr/>
            <p:nvPr/>
          </p:nvSpPr>
          <p:spPr>
            <a:xfrm>
              <a:off x="9284825" y="276478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9" y="1"/>
                  </a:moveTo>
                  <a:lnTo>
                    <a:pt x="1" y="1129"/>
                  </a:lnTo>
                  <a:lnTo>
                    <a:pt x="3385" y="4514"/>
                  </a:lnTo>
                  <a:lnTo>
                    <a:pt x="4514" y="3386"/>
                  </a:lnTo>
                  <a:lnTo>
                    <a:pt x="11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7"/>
            <p:cNvSpPr/>
            <p:nvPr/>
          </p:nvSpPr>
          <p:spPr>
            <a:xfrm>
              <a:off x="9467225" y="267266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0"/>
                  </a:moveTo>
                  <a:lnTo>
                    <a:pt x="1" y="3385"/>
                  </a:lnTo>
                  <a:lnTo>
                    <a:pt x="1129" y="4513"/>
                  </a:lnTo>
                  <a:lnTo>
                    <a:pt x="4513" y="1129"/>
                  </a:lnTo>
                  <a:lnTo>
                    <a:pt x="33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7"/>
            <p:cNvSpPr/>
            <p:nvPr/>
          </p:nvSpPr>
          <p:spPr>
            <a:xfrm>
              <a:off x="9612025" y="4165688"/>
              <a:ext cx="112825" cy="112850"/>
            </a:xfrm>
            <a:custGeom>
              <a:avLst/>
              <a:gdLst/>
              <a:ahLst/>
              <a:cxnLst/>
              <a:rect l="l" t="t" r="r" b="b"/>
              <a:pathLst>
                <a:path w="4513" h="4514" extrusionOk="0">
                  <a:moveTo>
                    <a:pt x="1128" y="0"/>
                  </a:moveTo>
                  <a:lnTo>
                    <a:pt x="0" y="1129"/>
                  </a:lnTo>
                  <a:lnTo>
                    <a:pt x="3385" y="4513"/>
                  </a:lnTo>
                  <a:lnTo>
                    <a:pt x="4513" y="3385"/>
                  </a:lnTo>
                  <a:lnTo>
                    <a:pt x="112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7"/>
            <p:cNvSpPr/>
            <p:nvPr/>
          </p:nvSpPr>
          <p:spPr>
            <a:xfrm>
              <a:off x="9345000" y="419388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1"/>
                  </a:moveTo>
                  <a:lnTo>
                    <a:pt x="1" y="3385"/>
                  </a:lnTo>
                  <a:lnTo>
                    <a:pt x="1129" y="4513"/>
                  </a:lnTo>
                  <a:lnTo>
                    <a:pt x="4513" y="1129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7"/>
            <p:cNvSpPr/>
            <p:nvPr/>
          </p:nvSpPr>
          <p:spPr>
            <a:xfrm>
              <a:off x="9467225" y="431046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1"/>
                  </a:moveTo>
                  <a:lnTo>
                    <a:pt x="1" y="3386"/>
                  </a:lnTo>
                  <a:lnTo>
                    <a:pt x="1129" y="4514"/>
                  </a:lnTo>
                  <a:lnTo>
                    <a:pt x="4513" y="1129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7"/>
            <p:cNvSpPr/>
            <p:nvPr/>
          </p:nvSpPr>
          <p:spPr>
            <a:xfrm>
              <a:off x="9525525" y="399456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8" y="1"/>
                  </a:moveTo>
                  <a:lnTo>
                    <a:pt x="0" y="1129"/>
                  </a:lnTo>
                  <a:lnTo>
                    <a:pt x="3385" y="4514"/>
                  </a:lnTo>
                  <a:lnTo>
                    <a:pt x="4513" y="3385"/>
                  </a:lnTo>
                  <a:lnTo>
                    <a:pt x="11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7"/>
            <p:cNvSpPr/>
            <p:nvPr/>
          </p:nvSpPr>
          <p:spPr>
            <a:xfrm>
              <a:off x="9373200" y="375763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9" y="1"/>
                  </a:moveTo>
                  <a:lnTo>
                    <a:pt x="1" y="1129"/>
                  </a:lnTo>
                  <a:lnTo>
                    <a:pt x="3385" y="4513"/>
                  </a:lnTo>
                  <a:lnTo>
                    <a:pt x="4514" y="3385"/>
                  </a:lnTo>
                  <a:lnTo>
                    <a:pt x="11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7"/>
            <p:cNvSpPr/>
            <p:nvPr/>
          </p:nvSpPr>
          <p:spPr>
            <a:xfrm>
              <a:off x="9585700" y="3783963"/>
              <a:ext cx="112825" cy="112850"/>
            </a:xfrm>
            <a:custGeom>
              <a:avLst/>
              <a:gdLst/>
              <a:ahLst/>
              <a:cxnLst/>
              <a:rect l="l" t="t" r="r" b="b"/>
              <a:pathLst>
                <a:path w="4513" h="4514" extrusionOk="0">
                  <a:moveTo>
                    <a:pt x="3385" y="1"/>
                  </a:moveTo>
                  <a:lnTo>
                    <a:pt x="0" y="3385"/>
                  </a:lnTo>
                  <a:lnTo>
                    <a:pt x="1128" y="4514"/>
                  </a:lnTo>
                  <a:lnTo>
                    <a:pt x="4513" y="1129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7"/>
            <p:cNvSpPr/>
            <p:nvPr/>
          </p:nvSpPr>
          <p:spPr>
            <a:xfrm>
              <a:off x="9706025" y="390243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0"/>
                  </a:moveTo>
                  <a:lnTo>
                    <a:pt x="1" y="3385"/>
                  </a:lnTo>
                  <a:lnTo>
                    <a:pt x="1129" y="4513"/>
                  </a:lnTo>
                  <a:lnTo>
                    <a:pt x="4514" y="1128"/>
                  </a:lnTo>
                  <a:lnTo>
                    <a:pt x="33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7"/>
            <p:cNvSpPr/>
            <p:nvPr/>
          </p:nvSpPr>
          <p:spPr>
            <a:xfrm>
              <a:off x="9324325" y="400961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0"/>
                  </a:moveTo>
                  <a:lnTo>
                    <a:pt x="0" y="3385"/>
                  </a:lnTo>
                  <a:lnTo>
                    <a:pt x="1128" y="4513"/>
                  </a:lnTo>
                  <a:lnTo>
                    <a:pt x="4513" y="1129"/>
                  </a:lnTo>
                  <a:lnTo>
                    <a:pt x="33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7"/>
            <p:cNvSpPr/>
            <p:nvPr/>
          </p:nvSpPr>
          <p:spPr>
            <a:xfrm>
              <a:off x="9226550" y="3902438"/>
              <a:ext cx="114725" cy="112850"/>
            </a:xfrm>
            <a:custGeom>
              <a:avLst/>
              <a:gdLst/>
              <a:ahLst/>
              <a:cxnLst/>
              <a:rect l="l" t="t" r="r" b="b"/>
              <a:pathLst>
                <a:path w="4589" h="4514" extrusionOk="0">
                  <a:moveTo>
                    <a:pt x="3460" y="0"/>
                  </a:moveTo>
                  <a:lnTo>
                    <a:pt x="0" y="3385"/>
                  </a:lnTo>
                  <a:lnTo>
                    <a:pt x="1203" y="4513"/>
                  </a:lnTo>
                  <a:lnTo>
                    <a:pt x="4588" y="1128"/>
                  </a:lnTo>
                  <a:lnTo>
                    <a:pt x="346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7"/>
            <p:cNvSpPr/>
            <p:nvPr/>
          </p:nvSpPr>
          <p:spPr>
            <a:xfrm>
              <a:off x="9764325" y="358276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9" y="1"/>
                  </a:moveTo>
                  <a:lnTo>
                    <a:pt x="0" y="1129"/>
                  </a:lnTo>
                  <a:lnTo>
                    <a:pt x="3385" y="4513"/>
                  </a:lnTo>
                  <a:lnTo>
                    <a:pt x="4513" y="3385"/>
                  </a:lnTo>
                  <a:lnTo>
                    <a:pt x="11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7"/>
            <p:cNvSpPr/>
            <p:nvPr/>
          </p:nvSpPr>
          <p:spPr>
            <a:xfrm>
              <a:off x="9563125" y="360156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1"/>
                  </a:moveTo>
                  <a:lnTo>
                    <a:pt x="0" y="3385"/>
                  </a:lnTo>
                  <a:lnTo>
                    <a:pt x="1129" y="4514"/>
                  </a:lnTo>
                  <a:lnTo>
                    <a:pt x="4513" y="1129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7"/>
            <p:cNvSpPr/>
            <p:nvPr/>
          </p:nvSpPr>
          <p:spPr>
            <a:xfrm>
              <a:off x="9284825" y="358276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9" y="1"/>
                  </a:moveTo>
                  <a:lnTo>
                    <a:pt x="1" y="1129"/>
                  </a:lnTo>
                  <a:lnTo>
                    <a:pt x="3385" y="4513"/>
                  </a:lnTo>
                  <a:lnTo>
                    <a:pt x="4514" y="3385"/>
                  </a:lnTo>
                  <a:lnTo>
                    <a:pt x="11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7"/>
            <p:cNvSpPr/>
            <p:nvPr/>
          </p:nvSpPr>
          <p:spPr>
            <a:xfrm>
              <a:off x="9467225" y="349251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0"/>
                  </a:moveTo>
                  <a:lnTo>
                    <a:pt x="1" y="3385"/>
                  </a:lnTo>
                  <a:lnTo>
                    <a:pt x="1129" y="4513"/>
                  </a:lnTo>
                  <a:lnTo>
                    <a:pt x="4513" y="1128"/>
                  </a:lnTo>
                  <a:lnTo>
                    <a:pt x="33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7"/>
            <p:cNvSpPr/>
            <p:nvPr/>
          </p:nvSpPr>
          <p:spPr>
            <a:xfrm>
              <a:off x="9764325" y="440261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9" y="0"/>
                  </a:moveTo>
                  <a:lnTo>
                    <a:pt x="0" y="1129"/>
                  </a:lnTo>
                  <a:lnTo>
                    <a:pt x="3385" y="4513"/>
                  </a:lnTo>
                  <a:lnTo>
                    <a:pt x="4513" y="3385"/>
                  </a:lnTo>
                  <a:lnTo>
                    <a:pt x="112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7"/>
            <p:cNvSpPr/>
            <p:nvPr/>
          </p:nvSpPr>
          <p:spPr>
            <a:xfrm>
              <a:off x="9561250" y="4419538"/>
              <a:ext cx="112850" cy="114725"/>
            </a:xfrm>
            <a:custGeom>
              <a:avLst/>
              <a:gdLst/>
              <a:ahLst/>
              <a:cxnLst/>
              <a:rect l="l" t="t" r="r" b="b"/>
              <a:pathLst>
                <a:path w="4514" h="4589" extrusionOk="0">
                  <a:moveTo>
                    <a:pt x="3385" y="0"/>
                  </a:moveTo>
                  <a:lnTo>
                    <a:pt x="0" y="3460"/>
                  </a:lnTo>
                  <a:lnTo>
                    <a:pt x="1128" y="4589"/>
                  </a:lnTo>
                  <a:lnTo>
                    <a:pt x="4513" y="1129"/>
                  </a:lnTo>
                  <a:lnTo>
                    <a:pt x="33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7"/>
            <p:cNvSpPr/>
            <p:nvPr/>
          </p:nvSpPr>
          <p:spPr>
            <a:xfrm>
              <a:off x="9284825" y="440261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9" y="0"/>
                  </a:moveTo>
                  <a:lnTo>
                    <a:pt x="1" y="1129"/>
                  </a:lnTo>
                  <a:lnTo>
                    <a:pt x="3385" y="4513"/>
                  </a:lnTo>
                  <a:lnTo>
                    <a:pt x="4514" y="3385"/>
                  </a:lnTo>
                  <a:lnTo>
                    <a:pt x="112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7"/>
            <p:cNvSpPr/>
            <p:nvPr/>
          </p:nvSpPr>
          <p:spPr>
            <a:xfrm>
              <a:off x="9467225" y="431046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1"/>
                  </a:moveTo>
                  <a:lnTo>
                    <a:pt x="1" y="3386"/>
                  </a:lnTo>
                  <a:lnTo>
                    <a:pt x="1129" y="4514"/>
                  </a:lnTo>
                  <a:lnTo>
                    <a:pt x="4513" y="1129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7"/>
            <p:cNvSpPr/>
            <p:nvPr/>
          </p:nvSpPr>
          <p:spPr>
            <a:xfrm>
              <a:off x="9132525" y="89006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8" y="0"/>
                  </a:moveTo>
                  <a:lnTo>
                    <a:pt x="0" y="1128"/>
                  </a:lnTo>
                  <a:lnTo>
                    <a:pt x="3385" y="4513"/>
                  </a:lnTo>
                  <a:lnTo>
                    <a:pt x="4513" y="3385"/>
                  </a:lnTo>
                  <a:lnTo>
                    <a:pt x="112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7"/>
            <p:cNvSpPr/>
            <p:nvPr/>
          </p:nvSpPr>
          <p:spPr>
            <a:xfrm>
              <a:off x="8867375" y="91638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6" y="0"/>
                  </a:moveTo>
                  <a:lnTo>
                    <a:pt x="1" y="3385"/>
                  </a:lnTo>
                  <a:lnTo>
                    <a:pt x="1129" y="4513"/>
                  </a:lnTo>
                  <a:lnTo>
                    <a:pt x="4514" y="1128"/>
                  </a:lnTo>
                  <a:lnTo>
                    <a:pt x="33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7"/>
            <p:cNvSpPr/>
            <p:nvPr/>
          </p:nvSpPr>
          <p:spPr>
            <a:xfrm>
              <a:off x="8987725" y="103483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1"/>
                  </a:moveTo>
                  <a:lnTo>
                    <a:pt x="1" y="3385"/>
                  </a:lnTo>
                  <a:lnTo>
                    <a:pt x="1129" y="4514"/>
                  </a:lnTo>
                  <a:lnTo>
                    <a:pt x="4514" y="1129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7"/>
            <p:cNvSpPr/>
            <p:nvPr/>
          </p:nvSpPr>
          <p:spPr>
            <a:xfrm>
              <a:off x="9044150" y="71518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8" y="0"/>
                  </a:moveTo>
                  <a:lnTo>
                    <a:pt x="0" y="1128"/>
                  </a:lnTo>
                  <a:lnTo>
                    <a:pt x="3385" y="4513"/>
                  </a:lnTo>
                  <a:lnTo>
                    <a:pt x="4513" y="3385"/>
                  </a:lnTo>
                  <a:lnTo>
                    <a:pt x="112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7"/>
            <p:cNvSpPr/>
            <p:nvPr/>
          </p:nvSpPr>
          <p:spPr>
            <a:xfrm>
              <a:off x="8891825" y="47823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9" y="1"/>
                  </a:moveTo>
                  <a:lnTo>
                    <a:pt x="1" y="1129"/>
                  </a:lnTo>
                  <a:lnTo>
                    <a:pt x="3385" y="4514"/>
                  </a:lnTo>
                  <a:lnTo>
                    <a:pt x="4514" y="3386"/>
                  </a:lnTo>
                  <a:lnTo>
                    <a:pt x="11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7"/>
            <p:cNvSpPr/>
            <p:nvPr/>
          </p:nvSpPr>
          <p:spPr>
            <a:xfrm>
              <a:off x="9104325" y="506463"/>
              <a:ext cx="114725" cy="112850"/>
            </a:xfrm>
            <a:custGeom>
              <a:avLst/>
              <a:gdLst/>
              <a:ahLst/>
              <a:cxnLst/>
              <a:rect l="l" t="t" r="r" b="b"/>
              <a:pathLst>
                <a:path w="4589" h="4514" extrusionOk="0">
                  <a:moveTo>
                    <a:pt x="3385" y="0"/>
                  </a:moveTo>
                  <a:lnTo>
                    <a:pt x="0" y="3385"/>
                  </a:lnTo>
                  <a:lnTo>
                    <a:pt x="1128" y="4513"/>
                  </a:lnTo>
                  <a:lnTo>
                    <a:pt x="4588" y="1128"/>
                  </a:lnTo>
                  <a:lnTo>
                    <a:pt x="33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7"/>
            <p:cNvSpPr/>
            <p:nvPr/>
          </p:nvSpPr>
          <p:spPr>
            <a:xfrm>
              <a:off x="9228425" y="62491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1"/>
                  </a:moveTo>
                  <a:lnTo>
                    <a:pt x="0" y="3385"/>
                  </a:lnTo>
                  <a:lnTo>
                    <a:pt x="1128" y="4514"/>
                  </a:lnTo>
                  <a:lnTo>
                    <a:pt x="4513" y="1129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7"/>
            <p:cNvSpPr/>
            <p:nvPr/>
          </p:nvSpPr>
          <p:spPr>
            <a:xfrm>
              <a:off x="8844825" y="73398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0"/>
                  </a:moveTo>
                  <a:lnTo>
                    <a:pt x="0" y="3385"/>
                  </a:lnTo>
                  <a:lnTo>
                    <a:pt x="1129" y="4513"/>
                  </a:lnTo>
                  <a:lnTo>
                    <a:pt x="4513" y="1128"/>
                  </a:lnTo>
                  <a:lnTo>
                    <a:pt x="33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7"/>
            <p:cNvSpPr/>
            <p:nvPr/>
          </p:nvSpPr>
          <p:spPr>
            <a:xfrm>
              <a:off x="8748925" y="62491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1"/>
                  </a:moveTo>
                  <a:lnTo>
                    <a:pt x="0" y="3385"/>
                  </a:lnTo>
                  <a:lnTo>
                    <a:pt x="1129" y="4514"/>
                  </a:lnTo>
                  <a:lnTo>
                    <a:pt x="4513" y="1129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7"/>
            <p:cNvSpPr/>
            <p:nvPr/>
          </p:nvSpPr>
          <p:spPr>
            <a:xfrm>
              <a:off x="9284825" y="30713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9" y="0"/>
                  </a:moveTo>
                  <a:lnTo>
                    <a:pt x="1" y="1129"/>
                  </a:lnTo>
                  <a:lnTo>
                    <a:pt x="3385" y="4513"/>
                  </a:lnTo>
                  <a:lnTo>
                    <a:pt x="4514" y="3385"/>
                  </a:lnTo>
                  <a:lnTo>
                    <a:pt x="112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7"/>
            <p:cNvSpPr/>
            <p:nvPr/>
          </p:nvSpPr>
          <p:spPr>
            <a:xfrm>
              <a:off x="9083625" y="32218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0"/>
                  </a:moveTo>
                  <a:lnTo>
                    <a:pt x="1" y="3385"/>
                  </a:lnTo>
                  <a:lnTo>
                    <a:pt x="1129" y="4513"/>
                  </a:lnTo>
                  <a:lnTo>
                    <a:pt x="4514" y="1128"/>
                  </a:lnTo>
                  <a:lnTo>
                    <a:pt x="33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7"/>
            <p:cNvSpPr/>
            <p:nvPr/>
          </p:nvSpPr>
          <p:spPr>
            <a:xfrm>
              <a:off x="8805325" y="30713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9" y="0"/>
                  </a:moveTo>
                  <a:lnTo>
                    <a:pt x="1" y="1129"/>
                  </a:lnTo>
                  <a:lnTo>
                    <a:pt x="3386" y="4513"/>
                  </a:lnTo>
                  <a:lnTo>
                    <a:pt x="4514" y="3385"/>
                  </a:lnTo>
                  <a:lnTo>
                    <a:pt x="112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7"/>
            <p:cNvSpPr/>
            <p:nvPr/>
          </p:nvSpPr>
          <p:spPr>
            <a:xfrm>
              <a:off x="8989600" y="214988"/>
              <a:ext cx="112850" cy="114725"/>
            </a:xfrm>
            <a:custGeom>
              <a:avLst/>
              <a:gdLst/>
              <a:ahLst/>
              <a:cxnLst/>
              <a:rect l="l" t="t" r="r" b="b"/>
              <a:pathLst>
                <a:path w="4514" h="4589" extrusionOk="0">
                  <a:moveTo>
                    <a:pt x="3386" y="1"/>
                  </a:moveTo>
                  <a:lnTo>
                    <a:pt x="1" y="3461"/>
                  </a:lnTo>
                  <a:lnTo>
                    <a:pt x="1129" y="4589"/>
                  </a:lnTo>
                  <a:lnTo>
                    <a:pt x="4514" y="1129"/>
                  </a:lnTo>
                  <a:lnTo>
                    <a:pt x="338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7"/>
            <p:cNvSpPr/>
            <p:nvPr/>
          </p:nvSpPr>
          <p:spPr>
            <a:xfrm>
              <a:off x="9132525" y="170801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8" y="1"/>
                  </a:moveTo>
                  <a:lnTo>
                    <a:pt x="0" y="1129"/>
                  </a:lnTo>
                  <a:lnTo>
                    <a:pt x="3385" y="4514"/>
                  </a:lnTo>
                  <a:lnTo>
                    <a:pt x="4513" y="3386"/>
                  </a:lnTo>
                  <a:lnTo>
                    <a:pt x="11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7"/>
            <p:cNvSpPr/>
            <p:nvPr/>
          </p:nvSpPr>
          <p:spPr>
            <a:xfrm>
              <a:off x="8865500" y="1734338"/>
              <a:ext cx="112850" cy="114725"/>
            </a:xfrm>
            <a:custGeom>
              <a:avLst/>
              <a:gdLst/>
              <a:ahLst/>
              <a:cxnLst/>
              <a:rect l="l" t="t" r="r" b="b"/>
              <a:pathLst>
                <a:path w="4514" h="4589" extrusionOk="0">
                  <a:moveTo>
                    <a:pt x="3385" y="1"/>
                  </a:moveTo>
                  <a:lnTo>
                    <a:pt x="1" y="3461"/>
                  </a:lnTo>
                  <a:lnTo>
                    <a:pt x="1129" y="4589"/>
                  </a:lnTo>
                  <a:lnTo>
                    <a:pt x="4514" y="1204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7"/>
            <p:cNvSpPr/>
            <p:nvPr/>
          </p:nvSpPr>
          <p:spPr>
            <a:xfrm>
              <a:off x="8987725" y="185468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1"/>
                  </a:moveTo>
                  <a:lnTo>
                    <a:pt x="1" y="3385"/>
                  </a:lnTo>
                  <a:lnTo>
                    <a:pt x="1129" y="4514"/>
                  </a:lnTo>
                  <a:lnTo>
                    <a:pt x="4514" y="1129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7"/>
            <p:cNvSpPr/>
            <p:nvPr/>
          </p:nvSpPr>
          <p:spPr>
            <a:xfrm>
              <a:off x="9046025" y="1535038"/>
              <a:ext cx="112850" cy="112825"/>
            </a:xfrm>
            <a:custGeom>
              <a:avLst/>
              <a:gdLst/>
              <a:ahLst/>
              <a:cxnLst/>
              <a:rect l="l" t="t" r="r" b="b"/>
              <a:pathLst>
                <a:path w="4514" h="4513" extrusionOk="0">
                  <a:moveTo>
                    <a:pt x="1129" y="0"/>
                  </a:moveTo>
                  <a:lnTo>
                    <a:pt x="0" y="1128"/>
                  </a:lnTo>
                  <a:lnTo>
                    <a:pt x="3385" y="4513"/>
                  </a:lnTo>
                  <a:lnTo>
                    <a:pt x="4513" y="3385"/>
                  </a:lnTo>
                  <a:lnTo>
                    <a:pt x="112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7"/>
            <p:cNvSpPr/>
            <p:nvPr/>
          </p:nvSpPr>
          <p:spPr>
            <a:xfrm>
              <a:off x="8891825" y="1298088"/>
              <a:ext cx="114725" cy="114725"/>
            </a:xfrm>
            <a:custGeom>
              <a:avLst/>
              <a:gdLst/>
              <a:ahLst/>
              <a:cxnLst/>
              <a:rect l="l" t="t" r="r" b="b"/>
              <a:pathLst>
                <a:path w="4589" h="4589" extrusionOk="0">
                  <a:moveTo>
                    <a:pt x="1129" y="1"/>
                  </a:moveTo>
                  <a:lnTo>
                    <a:pt x="1" y="1204"/>
                  </a:lnTo>
                  <a:lnTo>
                    <a:pt x="3461" y="4589"/>
                  </a:lnTo>
                  <a:lnTo>
                    <a:pt x="4589" y="3461"/>
                  </a:lnTo>
                  <a:lnTo>
                    <a:pt x="11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7"/>
            <p:cNvSpPr/>
            <p:nvPr/>
          </p:nvSpPr>
          <p:spPr>
            <a:xfrm>
              <a:off x="9106200" y="132631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0"/>
                  </a:moveTo>
                  <a:lnTo>
                    <a:pt x="0" y="3385"/>
                  </a:lnTo>
                  <a:lnTo>
                    <a:pt x="1128" y="4513"/>
                  </a:lnTo>
                  <a:lnTo>
                    <a:pt x="4513" y="1128"/>
                  </a:lnTo>
                  <a:lnTo>
                    <a:pt x="33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7"/>
            <p:cNvSpPr/>
            <p:nvPr/>
          </p:nvSpPr>
          <p:spPr>
            <a:xfrm>
              <a:off x="9226550" y="1442888"/>
              <a:ext cx="112825" cy="112850"/>
            </a:xfrm>
            <a:custGeom>
              <a:avLst/>
              <a:gdLst/>
              <a:ahLst/>
              <a:cxnLst/>
              <a:rect l="l" t="t" r="r" b="b"/>
              <a:pathLst>
                <a:path w="4513" h="4514" extrusionOk="0">
                  <a:moveTo>
                    <a:pt x="3385" y="0"/>
                  </a:moveTo>
                  <a:lnTo>
                    <a:pt x="0" y="3385"/>
                  </a:lnTo>
                  <a:lnTo>
                    <a:pt x="1128" y="4513"/>
                  </a:lnTo>
                  <a:lnTo>
                    <a:pt x="4513" y="1129"/>
                  </a:lnTo>
                  <a:lnTo>
                    <a:pt x="33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7"/>
            <p:cNvSpPr/>
            <p:nvPr/>
          </p:nvSpPr>
          <p:spPr>
            <a:xfrm>
              <a:off x="8844825" y="155193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1"/>
                  </a:moveTo>
                  <a:lnTo>
                    <a:pt x="0" y="3386"/>
                  </a:lnTo>
                  <a:lnTo>
                    <a:pt x="1129" y="4514"/>
                  </a:lnTo>
                  <a:lnTo>
                    <a:pt x="4513" y="1129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7"/>
            <p:cNvSpPr/>
            <p:nvPr/>
          </p:nvSpPr>
          <p:spPr>
            <a:xfrm>
              <a:off x="8747050" y="144288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0"/>
                  </a:moveTo>
                  <a:lnTo>
                    <a:pt x="0" y="3385"/>
                  </a:lnTo>
                  <a:lnTo>
                    <a:pt x="1128" y="4513"/>
                  </a:lnTo>
                  <a:lnTo>
                    <a:pt x="4513" y="1129"/>
                  </a:lnTo>
                  <a:lnTo>
                    <a:pt x="33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7"/>
            <p:cNvSpPr/>
            <p:nvPr/>
          </p:nvSpPr>
          <p:spPr>
            <a:xfrm>
              <a:off x="9284825" y="112698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9" y="0"/>
                  </a:moveTo>
                  <a:lnTo>
                    <a:pt x="1" y="1128"/>
                  </a:lnTo>
                  <a:lnTo>
                    <a:pt x="3385" y="4513"/>
                  </a:lnTo>
                  <a:lnTo>
                    <a:pt x="4514" y="3385"/>
                  </a:lnTo>
                  <a:lnTo>
                    <a:pt x="112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7"/>
            <p:cNvSpPr/>
            <p:nvPr/>
          </p:nvSpPr>
          <p:spPr>
            <a:xfrm>
              <a:off x="9083625" y="114201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1"/>
                  </a:moveTo>
                  <a:lnTo>
                    <a:pt x="1" y="3386"/>
                  </a:lnTo>
                  <a:lnTo>
                    <a:pt x="1129" y="4514"/>
                  </a:lnTo>
                  <a:lnTo>
                    <a:pt x="4514" y="1129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7"/>
            <p:cNvSpPr/>
            <p:nvPr/>
          </p:nvSpPr>
          <p:spPr>
            <a:xfrm>
              <a:off x="8805325" y="112698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9" y="0"/>
                  </a:moveTo>
                  <a:lnTo>
                    <a:pt x="1" y="1128"/>
                  </a:lnTo>
                  <a:lnTo>
                    <a:pt x="3386" y="4513"/>
                  </a:lnTo>
                  <a:lnTo>
                    <a:pt x="4514" y="3385"/>
                  </a:lnTo>
                  <a:lnTo>
                    <a:pt x="112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7"/>
            <p:cNvSpPr/>
            <p:nvPr/>
          </p:nvSpPr>
          <p:spPr>
            <a:xfrm>
              <a:off x="8987725" y="103483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1"/>
                  </a:moveTo>
                  <a:lnTo>
                    <a:pt x="1" y="3385"/>
                  </a:lnTo>
                  <a:lnTo>
                    <a:pt x="1129" y="4514"/>
                  </a:lnTo>
                  <a:lnTo>
                    <a:pt x="4514" y="1129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7"/>
            <p:cNvSpPr/>
            <p:nvPr/>
          </p:nvSpPr>
          <p:spPr>
            <a:xfrm>
              <a:off x="9132525" y="252786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8" y="1"/>
                  </a:moveTo>
                  <a:lnTo>
                    <a:pt x="0" y="1129"/>
                  </a:lnTo>
                  <a:lnTo>
                    <a:pt x="3385" y="4514"/>
                  </a:lnTo>
                  <a:lnTo>
                    <a:pt x="4513" y="3385"/>
                  </a:lnTo>
                  <a:lnTo>
                    <a:pt x="11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7"/>
            <p:cNvSpPr/>
            <p:nvPr/>
          </p:nvSpPr>
          <p:spPr>
            <a:xfrm>
              <a:off x="8865500" y="2556063"/>
              <a:ext cx="114725" cy="112850"/>
            </a:xfrm>
            <a:custGeom>
              <a:avLst/>
              <a:gdLst/>
              <a:ahLst/>
              <a:cxnLst/>
              <a:rect l="l" t="t" r="r" b="b"/>
              <a:pathLst>
                <a:path w="4589" h="4514" extrusionOk="0">
                  <a:moveTo>
                    <a:pt x="3461" y="1"/>
                  </a:moveTo>
                  <a:lnTo>
                    <a:pt x="1" y="3386"/>
                  </a:lnTo>
                  <a:lnTo>
                    <a:pt x="1129" y="4514"/>
                  </a:lnTo>
                  <a:lnTo>
                    <a:pt x="4589" y="1129"/>
                  </a:lnTo>
                  <a:lnTo>
                    <a:pt x="346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7"/>
            <p:cNvSpPr/>
            <p:nvPr/>
          </p:nvSpPr>
          <p:spPr>
            <a:xfrm>
              <a:off x="8987725" y="267266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0"/>
                  </a:moveTo>
                  <a:lnTo>
                    <a:pt x="1" y="3385"/>
                  </a:lnTo>
                  <a:lnTo>
                    <a:pt x="1129" y="4513"/>
                  </a:lnTo>
                  <a:lnTo>
                    <a:pt x="4514" y="1129"/>
                  </a:lnTo>
                  <a:lnTo>
                    <a:pt x="33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7"/>
            <p:cNvSpPr/>
            <p:nvPr/>
          </p:nvSpPr>
          <p:spPr>
            <a:xfrm>
              <a:off x="9046025" y="235486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9" y="1"/>
                  </a:moveTo>
                  <a:lnTo>
                    <a:pt x="0" y="1129"/>
                  </a:lnTo>
                  <a:lnTo>
                    <a:pt x="3385" y="4514"/>
                  </a:lnTo>
                  <a:lnTo>
                    <a:pt x="4513" y="3386"/>
                  </a:lnTo>
                  <a:lnTo>
                    <a:pt x="11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7"/>
            <p:cNvSpPr/>
            <p:nvPr/>
          </p:nvSpPr>
          <p:spPr>
            <a:xfrm>
              <a:off x="8893700" y="211981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9" y="1"/>
                  </a:moveTo>
                  <a:lnTo>
                    <a:pt x="1" y="1129"/>
                  </a:lnTo>
                  <a:lnTo>
                    <a:pt x="3386" y="4514"/>
                  </a:lnTo>
                  <a:lnTo>
                    <a:pt x="4514" y="3386"/>
                  </a:lnTo>
                  <a:lnTo>
                    <a:pt x="11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7"/>
            <p:cNvSpPr/>
            <p:nvPr/>
          </p:nvSpPr>
          <p:spPr>
            <a:xfrm>
              <a:off x="9104325" y="2144263"/>
              <a:ext cx="112825" cy="112850"/>
            </a:xfrm>
            <a:custGeom>
              <a:avLst/>
              <a:gdLst/>
              <a:ahLst/>
              <a:cxnLst/>
              <a:rect l="l" t="t" r="r" b="b"/>
              <a:pathLst>
                <a:path w="4513" h="4514" extrusionOk="0">
                  <a:moveTo>
                    <a:pt x="3385" y="1"/>
                  </a:moveTo>
                  <a:lnTo>
                    <a:pt x="0" y="3385"/>
                  </a:lnTo>
                  <a:lnTo>
                    <a:pt x="1128" y="4514"/>
                  </a:lnTo>
                  <a:lnTo>
                    <a:pt x="4513" y="1129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7"/>
            <p:cNvSpPr/>
            <p:nvPr/>
          </p:nvSpPr>
          <p:spPr>
            <a:xfrm>
              <a:off x="9228425" y="226273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0"/>
                  </a:moveTo>
                  <a:lnTo>
                    <a:pt x="0" y="3385"/>
                  </a:lnTo>
                  <a:lnTo>
                    <a:pt x="1128" y="4513"/>
                  </a:lnTo>
                  <a:lnTo>
                    <a:pt x="4513" y="1129"/>
                  </a:lnTo>
                  <a:lnTo>
                    <a:pt x="33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7"/>
            <p:cNvSpPr/>
            <p:nvPr/>
          </p:nvSpPr>
          <p:spPr>
            <a:xfrm>
              <a:off x="8844825" y="237178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1"/>
                  </a:moveTo>
                  <a:lnTo>
                    <a:pt x="0" y="3386"/>
                  </a:lnTo>
                  <a:lnTo>
                    <a:pt x="1129" y="4514"/>
                  </a:lnTo>
                  <a:lnTo>
                    <a:pt x="4513" y="1129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7"/>
            <p:cNvSpPr/>
            <p:nvPr/>
          </p:nvSpPr>
          <p:spPr>
            <a:xfrm>
              <a:off x="8748925" y="2262738"/>
              <a:ext cx="112850" cy="114725"/>
            </a:xfrm>
            <a:custGeom>
              <a:avLst/>
              <a:gdLst/>
              <a:ahLst/>
              <a:cxnLst/>
              <a:rect l="l" t="t" r="r" b="b"/>
              <a:pathLst>
                <a:path w="4514" h="4589" extrusionOk="0">
                  <a:moveTo>
                    <a:pt x="3385" y="0"/>
                  </a:moveTo>
                  <a:lnTo>
                    <a:pt x="0" y="3385"/>
                  </a:lnTo>
                  <a:lnTo>
                    <a:pt x="1129" y="4588"/>
                  </a:lnTo>
                  <a:lnTo>
                    <a:pt x="4513" y="1129"/>
                  </a:lnTo>
                  <a:lnTo>
                    <a:pt x="33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7"/>
            <p:cNvSpPr/>
            <p:nvPr/>
          </p:nvSpPr>
          <p:spPr>
            <a:xfrm>
              <a:off x="9284825" y="194493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9" y="1"/>
                  </a:moveTo>
                  <a:lnTo>
                    <a:pt x="1" y="1129"/>
                  </a:lnTo>
                  <a:lnTo>
                    <a:pt x="3385" y="4514"/>
                  </a:lnTo>
                  <a:lnTo>
                    <a:pt x="4514" y="3386"/>
                  </a:lnTo>
                  <a:lnTo>
                    <a:pt x="11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7"/>
            <p:cNvSpPr/>
            <p:nvPr/>
          </p:nvSpPr>
          <p:spPr>
            <a:xfrm>
              <a:off x="9085500" y="196186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6" y="1"/>
                  </a:moveTo>
                  <a:lnTo>
                    <a:pt x="1" y="3386"/>
                  </a:lnTo>
                  <a:lnTo>
                    <a:pt x="1129" y="4514"/>
                  </a:lnTo>
                  <a:lnTo>
                    <a:pt x="4514" y="1129"/>
                  </a:lnTo>
                  <a:lnTo>
                    <a:pt x="338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7"/>
            <p:cNvSpPr/>
            <p:nvPr/>
          </p:nvSpPr>
          <p:spPr>
            <a:xfrm>
              <a:off x="8805325" y="194493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9" y="1"/>
                  </a:moveTo>
                  <a:lnTo>
                    <a:pt x="1" y="1129"/>
                  </a:lnTo>
                  <a:lnTo>
                    <a:pt x="3386" y="4514"/>
                  </a:lnTo>
                  <a:lnTo>
                    <a:pt x="4514" y="3386"/>
                  </a:lnTo>
                  <a:lnTo>
                    <a:pt x="11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7"/>
            <p:cNvSpPr/>
            <p:nvPr/>
          </p:nvSpPr>
          <p:spPr>
            <a:xfrm>
              <a:off x="8987725" y="185468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1"/>
                  </a:moveTo>
                  <a:lnTo>
                    <a:pt x="1" y="3385"/>
                  </a:lnTo>
                  <a:lnTo>
                    <a:pt x="1129" y="4514"/>
                  </a:lnTo>
                  <a:lnTo>
                    <a:pt x="4514" y="1129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7"/>
            <p:cNvSpPr/>
            <p:nvPr/>
          </p:nvSpPr>
          <p:spPr>
            <a:xfrm>
              <a:off x="9132525" y="334583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8" y="0"/>
                  </a:moveTo>
                  <a:lnTo>
                    <a:pt x="0" y="1129"/>
                  </a:lnTo>
                  <a:lnTo>
                    <a:pt x="3385" y="4513"/>
                  </a:lnTo>
                  <a:lnTo>
                    <a:pt x="4513" y="3385"/>
                  </a:lnTo>
                  <a:lnTo>
                    <a:pt x="112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7"/>
            <p:cNvSpPr/>
            <p:nvPr/>
          </p:nvSpPr>
          <p:spPr>
            <a:xfrm>
              <a:off x="8865500" y="337403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1"/>
                  </a:moveTo>
                  <a:lnTo>
                    <a:pt x="1" y="3385"/>
                  </a:lnTo>
                  <a:lnTo>
                    <a:pt x="1129" y="4514"/>
                  </a:lnTo>
                  <a:lnTo>
                    <a:pt x="4514" y="1129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7"/>
            <p:cNvSpPr/>
            <p:nvPr/>
          </p:nvSpPr>
          <p:spPr>
            <a:xfrm>
              <a:off x="8987725" y="349251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0"/>
                  </a:moveTo>
                  <a:lnTo>
                    <a:pt x="1" y="3385"/>
                  </a:lnTo>
                  <a:lnTo>
                    <a:pt x="1129" y="4513"/>
                  </a:lnTo>
                  <a:lnTo>
                    <a:pt x="4514" y="1128"/>
                  </a:lnTo>
                  <a:lnTo>
                    <a:pt x="33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7"/>
            <p:cNvSpPr/>
            <p:nvPr/>
          </p:nvSpPr>
          <p:spPr>
            <a:xfrm>
              <a:off x="9044150" y="317471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8" y="1"/>
                  </a:moveTo>
                  <a:lnTo>
                    <a:pt x="0" y="1129"/>
                  </a:lnTo>
                  <a:lnTo>
                    <a:pt x="3385" y="4514"/>
                  </a:lnTo>
                  <a:lnTo>
                    <a:pt x="4513" y="3385"/>
                  </a:lnTo>
                  <a:lnTo>
                    <a:pt x="11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7"/>
            <p:cNvSpPr/>
            <p:nvPr/>
          </p:nvSpPr>
          <p:spPr>
            <a:xfrm>
              <a:off x="8891825" y="293778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9" y="1"/>
                  </a:moveTo>
                  <a:lnTo>
                    <a:pt x="1" y="1129"/>
                  </a:lnTo>
                  <a:lnTo>
                    <a:pt x="3385" y="4514"/>
                  </a:lnTo>
                  <a:lnTo>
                    <a:pt x="4514" y="3385"/>
                  </a:lnTo>
                  <a:lnTo>
                    <a:pt x="11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7"/>
            <p:cNvSpPr/>
            <p:nvPr/>
          </p:nvSpPr>
          <p:spPr>
            <a:xfrm>
              <a:off x="9106200" y="296411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1"/>
                  </a:moveTo>
                  <a:lnTo>
                    <a:pt x="0" y="3385"/>
                  </a:lnTo>
                  <a:lnTo>
                    <a:pt x="1128" y="4514"/>
                  </a:lnTo>
                  <a:lnTo>
                    <a:pt x="4513" y="1129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7"/>
            <p:cNvSpPr/>
            <p:nvPr/>
          </p:nvSpPr>
          <p:spPr>
            <a:xfrm>
              <a:off x="9228425" y="308258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0"/>
                  </a:moveTo>
                  <a:lnTo>
                    <a:pt x="0" y="3385"/>
                  </a:lnTo>
                  <a:lnTo>
                    <a:pt x="1128" y="4513"/>
                  </a:lnTo>
                  <a:lnTo>
                    <a:pt x="4513" y="1128"/>
                  </a:lnTo>
                  <a:lnTo>
                    <a:pt x="33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7"/>
            <p:cNvSpPr/>
            <p:nvPr/>
          </p:nvSpPr>
          <p:spPr>
            <a:xfrm>
              <a:off x="8842950" y="3189763"/>
              <a:ext cx="114725" cy="112850"/>
            </a:xfrm>
            <a:custGeom>
              <a:avLst/>
              <a:gdLst/>
              <a:ahLst/>
              <a:cxnLst/>
              <a:rect l="l" t="t" r="r" b="b"/>
              <a:pathLst>
                <a:path w="4589" h="4514" extrusionOk="0">
                  <a:moveTo>
                    <a:pt x="3460" y="1"/>
                  </a:moveTo>
                  <a:lnTo>
                    <a:pt x="0" y="3385"/>
                  </a:lnTo>
                  <a:lnTo>
                    <a:pt x="1128" y="4513"/>
                  </a:lnTo>
                  <a:lnTo>
                    <a:pt x="4588" y="1129"/>
                  </a:lnTo>
                  <a:lnTo>
                    <a:pt x="346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7"/>
            <p:cNvSpPr/>
            <p:nvPr/>
          </p:nvSpPr>
          <p:spPr>
            <a:xfrm>
              <a:off x="8748925" y="3082588"/>
              <a:ext cx="112850" cy="114725"/>
            </a:xfrm>
            <a:custGeom>
              <a:avLst/>
              <a:gdLst/>
              <a:ahLst/>
              <a:cxnLst/>
              <a:rect l="l" t="t" r="r" b="b"/>
              <a:pathLst>
                <a:path w="4514" h="4589" extrusionOk="0">
                  <a:moveTo>
                    <a:pt x="3385" y="0"/>
                  </a:moveTo>
                  <a:lnTo>
                    <a:pt x="0" y="3460"/>
                  </a:lnTo>
                  <a:lnTo>
                    <a:pt x="1129" y="4588"/>
                  </a:lnTo>
                  <a:lnTo>
                    <a:pt x="4513" y="1204"/>
                  </a:lnTo>
                  <a:lnTo>
                    <a:pt x="33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7"/>
            <p:cNvSpPr/>
            <p:nvPr/>
          </p:nvSpPr>
          <p:spPr>
            <a:xfrm>
              <a:off x="9284825" y="276478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9" y="1"/>
                  </a:moveTo>
                  <a:lnTo>
                    <a:pt x="1" y="1129"/>
                  </a:lnTo>
                  <a:lnTo>
                    <a:pt x="3385" y="4514"/>
                  </a:lnTo>
                  <a:lnTo>
                    <a:pt x="4514" y="3386"/>
                  </a:lnTo>
                  <a:lnTo>
                    <a:pt x="11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7"/>
            <p:cNvSpPr/>
            <p:nvPr/>
          </p:nvSpPr>
          <p:spPr>
            <a:xfrm>
              <a:off x="9083625" y="277983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1"/>
                  </a:moveTo>
                  <a:lnTo>
                    <a:pt x="1" y="3385"/>
                  </a:lnTo>
                  <a:lnTo>
                    <a:pt x="1129" y="4513"/>
                  </a:lnTo>
                  <a:lnTo>
                    <a:pt x="4514" y="1129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7"/>
            <p:cNvSpPr/>
            <p:nvPr/>
          </p:nvSpPr>
          <p:spPr>
            <a:xfrm>
              <a:off x="8805325" y="276478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9" y="1"/>
                  </a:moveTo>
                  <a:lnTo>
                    <a:pt x="1" y="1129"/>
                  </a:lnTo>
                  <a:lnTo>
                    <a:pt x="3386" y="4514"/>
                  </a:lnTo>
                  <a:lnTo>
                    <a:pt x="4514" y="3386"/>
                  </a:lnTo>
                  <a:lnTo>
                    <a:pt x="11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7"/>
            <p:cNvSpPr/>
            <p:nvPr/>
          </p:nvSpPr>
          <p:spPr>
            <a:xfrm>
              <a:off x="8987725" y="267266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0"/>
                  </a:moveTo>
                  <a:lnTo>
                    <a:pt x="1" y="3385"/>
                  </a:lnTo>
                  <a:lnTo>
                    <a:pt x="1129" y="4513"/>
                  </a:lnTo>
                  <a:lnTo>
                    <a:pt x="4514" y="1129"/>
                  </a:lnTo>
                  <a:lnTo>
                    <a:pt x="33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7"/>
            <p:cNvSpPr/>
            <p:nvPr/>
          </p:nvSpPr>
          <p:spPr>
            <a:xfrm>
              <a:off x="9132525" y="4165688"/>
              <a:ext cx="112850" cy="114725"/>
            </a:xfrm>
            <a:custGeom>
              <a:avLst/>
              <a:gdLst/>
              <a:ahLst/>
              <a:cxnLst/>
              <a:rect l="l" t="t" r="r" b="b"/>
              <a:pathLst>
                <a:path w="4514" h="4589" extrusionOk="0">
                  <a:moveTo>
                    <a:pt x="1128" y="0"/>
                  </a:moveTo>
                  <a:lnTo>
                    <a:pt x="0" y="1129"/>
                  </a:lnTo>
                  <a:lnTo>
                    <a:pt x="3385" y="4588"/>
                  </a:lnTo>
                  <a:lnTo>
                    <a:pt x="4513" y="3385"/>
                  </a:lnTo>
                  <a:lnTo>
                    <a:pt x="112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7"/>
            <p:cNvSpPr/>
            <p:nvPr/>
          </p:nvSpPr>
          <p:spPr>
            <a:xfrm>
              <a:off x="8865500" y="419388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1"/>
                  </a:moveTo>
                  <a:lnTo>
                    <a:pt x="1" y="3385"/>
                  </a:lnTo>
                  <a:lnTo>
                    <a:pt x="1129" y="4513"/>
                  </a:lnTo>
                  <a:lnTo>
                    <a:pt x="4514" y="1129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7"/>
            <p:cNvSpPr/>
            <p:nvPr/>
          </p:nvSpPr>
          <p:spPr>
            <a:xfrm>
              <a:off x="8987725" y="431046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1"/>
                  </a:moveTo>
                  <a:lnTo>
                    <a:pt x="1" y="3386"/>
                  </a:lnTo>
                  <a:lnTo>
                    <a:pt x="1129" y="4514"/>
                  </a:lnTo>
                  <a:lnTo>
                    <a:pt x="4514" y="1129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7"/>
            <p:cNvSpPr/>
            <p:nvPr/>
          </p:nvSpPr>
          <p:spPr>
            <a:xfrm>
              <a:off x="9046025" y="399456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9" y="1"/>
                  </a:moveTo>
                  <a:lnTo>
                    <a:pt x="0" y="1129"/>
                  </a:lnTo>
                  <a:lnTo>
                    <a:pt x="3385" y="4514"/>
                  </a:lnTo>
                  <a:lnTo>
                    <a:pt x="4513" y="3385"/>
                  </a:lnTo>
                  <a:lnTo>
                    <a:pt x="11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7"/>
            <p:cNvSpPr/>
            <p:nvPr/>
          </p:nvSpPr>
          <p:spPr>
            <a:xfrm>
              <a:off x="8893700" y="375763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9" y="1"/>
                  </a:moveTo>
                  <a:lnTo>
                    <a:pt x="1" y="1129"/>
                  </a:lnTo>
                  <a:lnTo>
                    <a:pt x="3386" y="4513"/>
                  </a:lnTo>
                  <a:lnTo>
                    <a:pt x="4514" y="3385"/>
                  </a:lnTo>
                  <a:lnTo>
                    <a:pt x="11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7"/>
            <p:cNvSpPr/>
            <p:nvPr/>
          </p:nvSpPr>
          <p:spPr>
            <a:xfrm>
              <a:off x="9106200" y="378396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1"/>
                  </a:moveTo>
                  <a:lnTo>
                    <a:pt x="0" y="3385"/>
                  </a:lnTo>
                  <a:lnTo>
                    <a:pt x="1128" y="4514"/>
                  </a:lnTo>
                  <a:lnTo>
                    <a:pt x="4513" y="1129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7"/>
            <p:cNvSpPr/>
            <p:nvPr/>
          </p:nvSpPr>
          <p:spPr>
            <a:xfrm>
              <a:off x="9226550" y="3902438"/>
              <a:ext cx="114725" cy="112850"/>
            </a:xfrm>
            <a:custGeom>
              <a:avLst/>
              <a:gdLst/>
              <a:ahLst/>
              <a:cxnLst/>
              <a:rect l="l" t="t" r="r" b="b"/>
              <a:pathLst>
                <a:path w="4589" h="4514" extrusionOk="0">
                  <a:moveTo>
                    <a:pt x="3460" y="0"/>
                  </a:moveTo>
                  <a:lnTo>
                    <a:pt x="0" y="3385"/>
                  </a:lnTo>
                  <a:lnTo>
                    <a:pt x="1203" y="4513"/>
                  </a:lnTo>
                  <a:lnTo>
                    <a:pt x="4588" y="1128"/>
                  </a:lnTo>
                  <a:lnTo>
                    <a:pt x="346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7"/>
            <p:cNvSpPr/>
            <p:nvPr/>
          </p:nvSpPr>
          <p:spPr>
            <a:xfrm>
              <a:off x="8844825" y="400961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0"/>
                  </a:moveTo>
                  <a:lnTo>
                    <a:pt x="0" y="3385"/>
                  </a:lnTo>
                  <a:lnTo>
                    <a:pt x="1129" y="4513"/>
                  </a:lnTo>
                  <a:lnTo>
                    <a:pt x="4513" y="1129"/>
                  </a:lnTo>
                  <a:lnTo>
                    <a:pt x="33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7"/>
            <p:cNvSpPr/>
            <p:nvPr/>
          </p:nvSpPr>
          <p:spPr>
            <a:xfrm>
              <a:off x="8748925" y="390243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0"/>
                  </a:moveTo>
                  <a:lnTo>
                    <a:pt x="0" y="3385"/>
                  </a:lnTo>
                  <a:lnTo>
                    <a:pt x="1129" y="4513"/>
                  </a:lnTo>
                  <a:lnTo>
                    <a:pt x="4513" y="1128"/>
                  </a:lnTo>
                  <a:lnTo>
                    <a:pt x="33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7"/>
            <p:cNvSpPr/>
            <p:nvPr/>
          </p:nvSpPr>
          <p:spPr>
            <a:xfrm>
              <a:off x="9284825" y="358276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9" y="1"/>
                  </a:moveTo>
                  <a:lnTo>
                    <a:pt x="1" y="1129"/>
                  </a:lnTo>
                  <a:lnTo>
                    <a:pt x="3385" y="4513"/>
                  </a:lnTo>
                  <a:lnTo>
                    <a:pt x="4514" y="3385"/>
                  </a:lnTo>
                  <a:lnTo>
                    <a:pt x="11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7"/>
            <p:cNvSpPr/>
            <p:nvPr/>
          </p:nvSpPr>
          <p:spPr>
            <a:xfrm>
              <a:off x="9085500" y="3599688"/>
              <a:ext cx="112850" cy="114725"/>
            </a:xfrm>
            <a:custGeom>
              <a:avLst/>
              <a:gdLst/>
              <a:ahLst/>
              <a:cxnLst/>
              <a:rect l="l" t="t" r="r" b="b"/>
              <a:pathLst>
                <a:path w="4514" h="4589" extrusionOk="0">
                  <a:moveTo>
                    <a:pt x="3386" y="0"/>
                  </a:moveTo>
                  <a:lnTo>
                    <a:pt x="1" y="3460"/>
                  </a:lnTo>
                  <a:lnTo>
                    <a:pt x="1129" y="4589"/>
                  </a:lnTo>
                  <a:lnTo>
                    <a:pt x="4514" y="1204"/>
                  </a:lnTo>
                  <a:lnTo>
                    <a:pt x="33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7"/>
            <p:cNvSpPr/>
            <p:nvPr/>
          </p:nvSpPr>
          <p:spPr>
            <a:xfrm>
              <a:off x="8805325" y="358276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9" y="1"/>
                  </a:moveTo>
                  <a:lnTo>
                    <a:pt x="1" y="1129"/>
                  </a:lnTo>
                  <a:lnTo>
                    <a:pt x="3386" y="4513"/>
                  </a:lnTo>
                  <a:lnTo>
                    <a:pt x="4514" y="3385"/>
                  </a:lnTo>
                  <a:lnTo>
                    <a:pt x="11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7"/>
            <p:cNvSpPr/>
            <p:nvPr/>
          </p:nvSpPr>
          <p:spPr>
            <a:xfrm>
              <a:off x="8987725" y="349251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0"/>
                  </a:moveTo>
                  <a:lnTo>
                    <a:pt x="1" y="3385"/>
                  </a:lnTo>
                  <a:lnTo>
                    <a:pt x="1129" y="4513"/>
                  </a:lnTo>
                  <a:lnTo>
                    <a:pt x="4514" y="1128"/>
                  </a:lnTo>
                  <a:lnTo>
                    <a:pt x="33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7"/>
            <p:cNvSpPr/>
            <p:nvPr/>
          </p:nvSpPr>
          <p:spPr>
            <a:xfrm>
              <a:off x="9284825" y="440261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9" y="0"/>
                  </a:moveTo>
                  <a:lnTo>
                    <a:pt x="1" y="1129"/>
                  </a:lnTo>
                  <a:lnTo>
                    <a:pt x="3385" y="4513"/>
                  </a:lnTo>
                  <a:lnTo>
                    <a:pt x="4514" y="3385"/>
                  </a:lnTo>
                  <a:lnTo>
                    <a:pt x="112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7"/>
            <p:cNvSpPr/>
            <p:nvPr/>
          </p:nvSpPr>
          <p:spPr>
            <a:xfrm>
              <a:off x="9083625" y="441953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0"/>
                  </a:moveTo>
                  <a:lnTo>
                    <a:pt x="1" y="3385"/>
                  </a:lnTo>
                  <a:lnTo>
                    <a:pt x="1129" y="4513"/>
                  </a:lnTo>
                  <a:lnTo>
                    <a:pt x="4514" y="1129"/>
                  </a:lnTo>
                  <a:lnTo>
                    <a:pt x="33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7"/>
            <p:cNvSpPr/>
            <p:nvPr/>
          </p:nvSpPr>
          <p:spPr>
            <a:xfrm>
              <a:off x="8805325" y="440261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9" y="0"/>
                  </a:moveTo>
                  <a:lnTo>
                    <a:pt x="1" y="1129"/>
                  </a:lnTo>
                  <a:lnTo>
                    <a:pt x="3386" y="4513"/>
                  </a:lnTo>
                  <a:lnTo>
                    <a:pt x="4514" y="3385"/>
                  </a:lnTo>
                  <a:lnTo>
                    <a:pt x="112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7"/>
            <p:cNvSpPr/>
            <p:nvPr/>
          </p:nvSpPr>
          <p:spPr>
            <a:xfrm>
              <a:off x="8987725" y="431046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1"/>
                  </a:moveTo>
                  <a:lnTo>
                    <a:pt x="1" y="3386"/>
                  </a:lnTo>
                  <a:lnTo>
                    <a:pt x="1129" y="4514"/>
                  </a:lnTo>
                  <a:lnTo>
                    <a:pt x="4514" y="1129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7"/>
            <p:cNvSpPr/>
            <p:nvPr/>
          </p:nvSpPr>
          <p:spPr>
            <a:xfrm>
              <a:off x="9804600" y="-78487"/>
              <a:ext cx="112825" cy="112850"/>
            </a:xfrm>
            <a:custGeom>
              <a:avLst/>
              <a:gdLst/>
              <a:ahLst/>
              <a:cxnLst/>
              <a:rect l="l" t="t" r="r" b="b"/>
              <a:pathLst>
                <a:path w="4513" h="4514" extrusionOk="0">
                  <a:moveTo>
                    <a:pt x="3385" y="0"/>
                  </a:moveTo>
                  <a:lnTo>
                    <a:pt x="0" y="3385"/>
                  </a:lnTo>
                  <a:lnTo>
                    <a:pt x="1128" y="4513"/>
                  </a:lnTo>
                  <a:lnTo>
                    <a:pt x="4513" y="1128"/>
                  </a:lnTo>
                  <a:lnTo>
                    <a:pt x="33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7"/>
            <p:cNvSpPr/>
            <p:nvPr/>
          </p:nvSpPr>
          <p:spPr>
            <a:xfrm>
              <a:off x="10103575" y="1176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9" y="0"/>
                  </a:moveTo>
                  <a:lnTo>
                    <a:pt x="0" y="1129"/>
                  </a:lnTo>
                  <a:lnTo>
                    <a:pt x="3385" y="4513"/>
                  </a:lnTo>
                  <a:lnTo>
                    <a:pt x="4513" y="3385"/>
                  </a:lnTo>
                  <a:lnTo>
                    <a:pt x="112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7"/>
            <p:cNvSpPr/>
            <p:nvPr/>
          </p:nvSpPr>
          <p:spPr>
            <a:xfrm>
              <a:off x="9900500" y="28688"/>
              <a:ext cx="112825" cy="112850"/>
            </a:xfrm>
            <a:custGeom>
              <a:avLst/>
              <a:gdLst/>
              <a:ahLst/>
              <a:cxnLst/>
              <a:rect l="l" t="t" r="r" b="b"/>
              <a:pathLst>
                <a:path w="4513" h="4514" extrusionOk="0">
                  <a:moveTo>
                    <a:pt x="3385" y="0"/>
                  </a:moveTo>
                  <a:lnTo>
                    <a:pt x="0" y="3385"/>
                  </a:lnTo>
                  <a:lnTo>
                    <a:pt x="1128" y="4513"/>
                  </a:lnTo>
                  <a:lnTo>
                    <a:pt x="4513" y="1129"/>
                  </a:lnTo>
                  <a:lnTo>
                    <a:pt x="33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7"/>
            <p:cNvSpPr/>
            <p:nvPr/>
          </p:nvSpPr>
          <p:spPr>
            <a:xfrm>
              <a:off x="9624075" y="1176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9" y="0"/>
                  </a:moveTo>
                  <a:lnTo>
                    <a:pt x="0" y="1129"/>
                  </a:lnTo>
                  <a:lnTo>
                    <a:pt x="3385" y="4513"/>
                  </a:lnTo>
                  <a:lnTo>
                    <a:pt x="4513" y="3385"/>
                  </a:lnTo>
                  <a:lnTo>
                    <a:pt x="112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7"/>
            <p:cNvSpPr/>
            <p:nvPr/>
          </p:nvSpPr>
          <p:spPr>
            <a:xfrm>
              <a:off x="9804600" y="-78487"/>
              <a:ext cx="112825" cy="112850"/>
            </a:xfrm>
            <a:custGeom>
              <a:avLst/>
              <a:gdLst/>
              <a:ahLst/>
              <a:cxnLst/>
              <a:rect l="l" t="t" r="r" b="b"/>
              <a:pathLst>
                <a:path w="4513" h="4514" extrusionOk="0">
                  <a:moveTo>
                    <a:pt x="3385" y="0"/>
                  </a:moveTo>
                  <a:lnTo>
                    <a:pt x="0" y="3385"/>
                  </a:lnTo>
                  <a:lnTo>
                    <a:pt x="1128" y="4513"/>
                  </a:lnTo>
                  <a:lnTo>
                    <a:pt x="4513" y="1128"/>
                  </a:lnTo>
                  <a:lnTo>
                    <a:pt x="33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7"/>
            <p:cNvSpPr/>
            <p:nvPr/>
          </p:nvSpPr>
          <p:spPr>
            <a:xfrm>
              <a:off x="9326975" y="-80387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1"/>
                  </a:moveTo>
                  <a:lnTo>
                    <a:pt x="1" y="3386"/>
                  </a:lnTo>
                  <a:lnTo>
                    <a:pt x="1129" y="4514"/>
                  </a:lnTo>
                  <a:lnTo>
                    <a:pt x="4513" y="1129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7"/>
            <p:cNvSpPr/>
            <p:nvPr/>
          </p:nvSpPr>
          <p:spPr>
            <a:xfrm>
              <a:off x="9624075" y="1176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9" y="0"/>
                  </a:moveTo>
                  <a:lnTo>
                    <a:pt x="0" y="1129"/>
                  </a:lnTo>
                  <a:lnTo>
                    <a:pt x="3385" y="4513"/>
                  </a:lnTo>
                  <a:lnTo>
                    <a:pt x="4513" y="3385"/>
                  </a:lnTo>
                  <a:lnTo>
                    <a:pt x="112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7"/>
            <p:cNvSpPr/>
            <p:nvPr/>
          </p:nvSpPr>
          <p:spPr>
            <a:xfrm>
              <a:off x="9421000" y="28688"/>
              <a:ext cx="112850" cy="114725"/>
            </a:xfrm>
            <a:custGeom>
              <a:avLst/>
              <a:gdLst/>
              <a:ahLst/>
              <a:cxnLst/>
              <a:rect l="l" t="t" r="r" b="b"/>
              <a:pathLst>
                <a:path w="4514" h="4589" extrusionOk="0">
                  <a:moveTo>
                    <a:pt x="3385" y="0"/>
                  </a:moveTo>
                  <a:lnTo>
                    <a:pt x="0" y="3460"/>
                  </a:lnTo>
                  <a:lnTo>
                    <a:pt x="1128" y="4589"/>
                  </a:lnTo>
                  <a:lnTo>
                    <a:pt x="4513" y="1129"/>
                  </a:lnTo>
                  <a:lnTo>
                    <a:pt x="33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7"/>
            <p:cNvSpPr/>
            <p:nvPr/>
          </p:nvSpPr>
          <p:spPr>
            <a:xfrm>
              <a:off x="9144575" y="1176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9" y="0"/>
                  </a:moveTo>
                  <a:lnTo>
                    <a:pt x="1" y="1129"/>
                  </a:lnTo>
                  <a:lnTo>
                    <a:pt x="3385" y="4513"/>
                  </a:lnTo>
                  <a:lnTo>
                    <a:pt x="4514" y="3385"/>
                  </a:lnTo>
                  <a:lnTo>
                    <a:pt x="112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7"/>
            <p:cNvSpPr/>
            <p:nvPr/>
          </p:nvSpPr>
          <p:spPr>
            <a:xfrm>
              <a:off x="9326975" y="-80387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1"/>
                  </a:moveTo>
                  <a:lnTo>
                    <a:pt x="1" y="3386"/>
                  </a:lnTo>
                  <a:lnTo>
                    <a:pt x="1129" y="4514"/>
                  </a:lnTo>
                  <a:lnTo>
                    <a:pt x="4513" y="1129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7"/>
            <p:cNvSpPr/>
            <p:nvPr/>
          </p:nvSpPr>
          <p:spPr>
            <a:xfrm>
              <a:off x="8847475" y="-80387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1"/>
                  </a:moveTo>
                  <a:lnTo>
                    <a:pt x="1" y="3386"/>
                  </a:lnTo>
                  <a:lnTo>
                    <a:pt x="1129" y="4514"/>
                  </a:lnTo>
                  <a:lnTo>
                    <a:pt x="4514" y="1129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7"/>
            <p:cNvSpPr/>
            <p:nvPr/>
          </p:nvSpPr>
          <p:spPr>
            <a:xfrm>
              <a:off x="9144575" y="1176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9" y="0"/>
                  </a:moveTo>
                  <a:lnTo>
                    <a:pt x="1" y="1129"/>
                  </a:lnTo>
                  <a:lnTo>
                    <a:pt x="3385" y="4513"/>
                  </a:lnTo>
                  <a:lnTo>
                    <a:pt x="4514" y="3385"/>
                  </a:lnTo>
                  <a:lnTo>
                    <a:pt x="112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7"/>
            <p:cNvSpPr/>
            <p:nvPr/>
          </p:nvSpPr>
          <p:spPr>
            <a:xfrm>
              <a:off x="8943375" y="2868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0"/>
                  </a:moveTo>
                  <a:lnTo>
                    <a:pt x="1" y="3385"/>
                  </a:lnTo>
                  <a:lnTo>
                    <a:pt x="1129" y="4513"/>
                  </a:lnTo>
                  <a:lnTo>
                    <a:pt x="4514" y="1129"/>
                  </a:lnTo>
                  <a:lnTo>
                    <a:pt x="33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7"/>
            <p:cNvSpPr/>
            <p:nvPr/>
          </p:nvSpPr>
          <p:spPr>
            <a:xfrm>
              <a:off x="8847475" y="-80387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1"/>
                  </a:moveTo>
                  <a:lnTo>
                    <a:pt x="1" y="3386"/>
                  </a:lnTo>
                  <a:lnTo>
                    <a:pt x="1129" y="4514"/>
                  </a:lnTo>
                  <a:lnTo>
                    <a:pt x="4514" y="1129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12" name="Google Shape;912;p7"/>
          <p:cNvSpPr/>
          <p:nvPr/>
        </p:nvSpPr>
        <p:spPr>
          <a:xfrm>
            <a:off x="0" y="1065750"/>
            <a:ext cx="705600" cy="3536100"/>
          </a:xfrm>
          <a:prstGeom prst="rect">
            <a:avLst/>
          </a:prstGeom>
          <a:solidFill>
            <a:schemeClr val="accen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3" name="Google Shape;913;p7"/>
          <p:cNvSpPr/>
          <p:nvPr/>
        </p:nvSpPr>
        <p:spPr>
          <a:xfrm>
            <a:off x="0" y="2150"/>
            <a:ext cx="7223100" cy="426000"/>
          </a:xfrm>
          <a:prstGeom prst="rect">
            <a:avLst/>
          </a:prstGeom>
          <a:solidFill>
            <a:schemeClr val="dk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4" name="Google Shape;914;p7"/>
          <p:cNvSpPr/>
          <p:nvPr/>
        </p:nvSpPr>
        <p:spPr>
          <a:xfrm>
            <a:off x="-11" y="4601950"/>
            <a:ext cx="713400" cy="5394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5" name="Google Shape;915;p7"/>
          <p:cNvSpPr/>
          <p:nvPr/>
        </p:nvSpPr>
        <p:spPr>
          <a:xfrm>
            <a:off x="0" y="428150"/>
            <a:ext cx="355500" cy="6375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6" name="Google Shape;916;p7"/>
          <p:cNvSpPr/>
          <p:nvPr/>
        </p:nvSpPr>
        <p:spPr>
          <a:xfrm>
            <a:off x="705600" y="4604100"/>
            <a:ext cx="8438400" cy="539400"/>
          </a:xfrm>
          <a:prstGeom prst="rect">
            <a:avLst/>
          </a:prstGeom>
          <a:solidFill>
            <a:schemeClr val="accen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7" name="Google Shape;917;p7"/>
          <p:cNvSpPr/>
          <p:nvPr/>
        </p:nvSpPr>
        <p:spPr>
          <a:xfrm>
            <a:off x="350125" y="428150"/>
            <a:ext cx="355500" cy="637500"/>
          </a:xfrm>
          <a:prstGeom prst="rect">
            <a:avLst/>
          </a:prstGeom>
          <a:solidFill>
            <a:schemeClr val="dk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8" name="Google Shape;918;p7"/>
          <p:cNvSpPr txBox="1">
            <a:spLocks noGrp="1"/>
          </p:cNvSpPr>
          <p:nvPr>
            <p:ph type="subTitle" idx="1"/>
          </p:nvPr>
        </p:nvSpPr>
        <p:spPr>
          <a:xfrm>
            <a:off x="1081350" y="2040725"/>
            <a:ext cx="5371800" cy="193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naheim"/>
              <a:buChar char="●"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■"/>
              <a:defRPr/>
            </a:lvl9pPr>
          </a:lstStyle>
          <a:p>
            <a:endParaRPr/>
          </a:p>
        </p:txBody>
      </p:sp>
      <p:sp>
        <p:nvSpPr>
          <p:cNvPr id="919" name="Google Shape;919;p7"/>
          <p:cNvSpPr txBox="1">
            <a:spLocks noGrp="1"/>
          </p:cNvSpPr>
          <p:nvPr>
            <p:ph type="title"/>
          </p:nvPr>
        </p:nvSpPr>
        <p:spPr>
          <a:xfrm>
            <a:off x="1081350" y="855425"/>
            <a:ext cx="4524600" cy="1185300"/>
          </a:xfrm>
          <a:prstGeom prst="rect">
            <a:avLst/>
          </a:prstGeom>
          <a:noFill/>
          <a:effectLst>
            <a:outerShdw dist="38100" dir="2400000" algn="bl" rotWithShape="0">
              <a:srgbClr val="000000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3600"/>
              <a:buFont typeface="Caveat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0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1" name="Google Shape;1011;p9"/>
          <p:cNvGrpSpPr/>
          <p:nvPr/>
        </p:nvGrpSpPr>
        <p:grpSpPr>
          <a:xfrm>
            <a:off x="-38300" y="-2250"/>
            <a:ext cx="751500" cy="4612200"/>
            <a:chOff x="-38300" y="-2250"/>
            <a:chExt cx="751500" cy="4612200"/>
          </a:xfrm>
        </p:grpSpPr>
        <p:sp>
          <p:nvSpPr>
            <p:cNvPr id="1012" name="Google Shape;1012;p9"/>
            <p:cNvSpPr/>
            <p:nvPr/>
          </p:nvSpPr>
          <p:spPr>
            <a:xfrm flipH="1">
              <a:off x="-200" y="-2250"/>
              <a:ext cx="713400" cy="4612200"/>
            </a:xfrm>
            <a:prstGeom prst="rect">
              <a:avLst/>
            </a:pr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9"/>
            <p:cNvSpPr/>
            <p:nvPr/>
          </p:nvSpPr>
          <p:spPr>
            <a:xfrm>
              <a:off x="559650" y="488263"/>
              <a:ext cx="114725" cy="112850"/>
            </a:xfrm>
            <a:custGeom>
              <a:avLst/>
              <a:gdLst/>
              <a:ahLst/>
              <a:cxnLst/>
              <a:rect l="l" t="t" r="r" b="b"/>
              <a:pathLst>
                <a:path w="4589" h="4514" extrusionOk="0">
                  <a:moveTo>
                    <a:pt x="3460" y="0"/>
                  </a:moveTo>
                  <a:lnTo>
                    <a:pt x="0" y="3385"/>
                  </a:lnTo>
                  <a:lnTo>
                    <a:pt x="1204" y="4513"/>
                  </a:lnTo>
                  <a:lnTo>
                    <a:pt x="4588" y="1128"/>
                  </a:lnTo>
                  <a:lnTo>
                    <a:pt x="346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9"/>
            <p:cNvSpPr/>
            <p:nvPr/>
          </p:nvSpPr>
          <p:spPr>
            <a:xfrm>
              <a:off x="585975" y="5011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9" y="1"/>
                  </a:moveTo>
                  <a:lnTo>
                    <a:pt x="0" y="1129"/>
                  </a:lnTo>
                  <a:lnTo>
                    <a:pt x="3385" y="4514"/>
                  </a:lnTo>
                  <a:lnTo>
                    <a:pt x="4513" y="3386"/>
                  </a:lnTo>
                  <a:lnTo>
                    <a:pt x="11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9"/>
            <p:cNvSpPr/>
            <p:nvPr/>
          </p:nvSpPr>
          <p:spPr>
            <a:xfrm>
              <a:off x="537075" y="30586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0"/>
                  </a:moveTo>
                  <a:lnTo>
                    <a:pt x="1" y="3385"/>
                  </a:lnTo>
                  <a:lnTo>
                    <a:pt x="1129" y="4513"/>
                  </a:lnTo>
                  <a:lnTo>
                    <a:pt x="4514" y="1128"/>
                  </a:lnTo>
                  <a:lnTo>
                    <a:pt x="33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9"/>
            <p:cNvSpPr/>
            <p:nvPr/>
          </p:nvSpPr>
          <p:spPr>
            <a:xfrm>
              <a:off x="441175" y="19866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1"/>
                  </a:moveTo>
                  <a:lnTo>
                    <a:pt x="1" y="3386"/>
                  </a:lnTo>
                  <a:lnTo>
                    <a:pt x="1129" y="4514"/>
                  </a:lnTo>
                  <a:lnTo>
                    <a:pt x="4514" y="1129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9"/>
            <p:cNvSpPr/>
            <p:nvPr/>
          </p:nvSpPr>
          <p:spPr>
            <a:xfrm>
              <a:off x="559650" y="130621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1"/>
                  </a:moveTo>
                  <a:lnTo>
                    <a:pt x="0" y="3386"/>
                  </a:lnTo>
                  <a:lnTo>
                    <a:pt x="1129" y="4514"/>
                  </a:lnTo>
                  <a:lnTo>
                    <a:pt x="4513" y="1129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9"/>
            <p:cNvSpPr/>
            <p:nvPr/>
          </p:nvSpPr>
          <p:spPr>
            <a:xfrm>
              <a:off x="585975" y="86996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9" y="1"/>
                  </a:moveTo>
                  <a:lnTo>
                    <a:pt x="0" y="1129"/>
                  </a:lnTo>
                  <a:lnTo>
                    <a:pt x="3385" y="4514"/>
                  </a:lnTo>
                  <a:lnTo>
                    <a:pt x="4513" y="3386"/>
                  </a:lnTo>
                  <a:lnTo>
                    <a:pt x="11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9"/>
            <p:cNvSpPr/>
            <p:nvPr/>
          </p:nvSpPr>
          <p:spPr>
            <a:xfrm>
              <a:off x="537075" y="1123813"/>
              <a:ext cx="112850" cy="114750"/>
            </a:xfrm>
            <a:custGeom>
              <a:avLst/>
              <a:gdLst/>
              <a:ahLst/>
              <a:cxnLst/>
              <a:rect l="l" t="t" r="r" b="b"/>
              <a:pathLst>
                <a:path w="4514" h="4590" extrusionOk="0">
                  <a:moveTo>
                    <a:pt x="3385" y="1"/>
                  </a:moveTo>
                  <a:lnTo>
                    <a:pt x="1" y="3461"/>
                  </a:lnTo>
                  <a:lnTo>
                    <a:pt x="1129" y="4589"/>
                  </a:lnTo>
                  <a:lnTo>
                    <a:pt x="4514" y="1129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9"/>
            <p:cNvSpPr/>
            <p:nvPr/>
          </p:nvSpPr>
          <p:spPr>
            <a:xfrm>
              <a:off x="439300" y="101663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1"/>
                  </a:moveTo>
                  <a:lnTo>
                    <a:pt x="1" y="3385"/>
                  </a:lnTo>
                  <a:lnTo>
                    <a:pt x="1129" y="4514"/>
                  </a:lnTo>
                  <a:lnTo>
                    <a:pt x="4513" y="1129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9"/>
            <p:cNvSpPr/>
            <p:nvPr/>
          </p:nvSpPr>
          <p:spPr>
            <a:xfrm>
              <a:off x="499475" y="69886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9" y="0"/>
                  </a:moveTo>
                  <a:lnTo>
                    <a:pt x="0" y="1128"/>
                  </a:lnTo>
                  <a:lnTo>
                    <a:pt x="3385" y="4513"/>
                  </a:lnTo>
                  <a:lnTo>
                    <a:pt x="4513" y="3385"/>
                  </a:lnTo>
                  <a:lnTo>
                    <a:pt x="112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9"/>
            <p:cNvSpPr/>
            <p:nvPr/>
          </p:nvSpPr>
          <p:spPr>
            <a:xfrm>
              <a:off x="559650" y="212606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1"/>
                  </a:moveTo>
                  <a:lnTo>
                    <a:pt x="0" y="3385"/>
                  </a:lnTo>
                  <a:lnTo>
                    <a:pt x="1129" y="4514"/>
                  </a:lnTo>
                  <a:lnTo>
                    <a:pt x="4513" y="1129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9"/>
            <p:cNvSpPr/>
            <p:nvPr/>
          </p:nvSpPr>
          <p:spPr>
            <a:xfrm>
              <a:off x="587850" y="168981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9" y="1"/>
                  </a:moveTo>
                  <a:lnTo>
                    <a:pt x="1" y="1129"/>
                  </a:lnTo>
                  <a:lnTo>
                    <a:pt x="3385" y="4514"/>
                  </a:lnTo>
                  <a:lnTo>
                    <a:pt x="4513" y="3385"/>
                  </a:lnTo>
                  <a:lnTo>
                    <a:pt x="11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9"/>
            <p:cNvSpPr/>
            <p:nvPr/>
          </p:nvSpPr>
          <p:spPr>
            <a:xfrm>
              <a:off x="537075" y="1945563"/>
              <a:ext cx="112850" cy="112825"/>
            </a:xfrm>
            <a:custGeom>
              <a:avLst/>
              <a:gdLst/>
              <a:ahLst/>
              <a:cxnLst/>
              <a:rect l="l" t="t" r="r" b="b"/>
              <a:pathLst>
                <a:path w="4514" h="4513" extrusionOk="0">
                  <a:moveTo>
                    <a:pt x="3385" y="0"/>
                  </a:moveTo>
                  <a:lnTo>
                    <a:pt x="1" y="3385"/>
                  </a:lnTo>
                  <a:lnTo>
                    <a:pt x="1129" y="4513"/>
                  </a:lnTo>
                  <a:lnTo>
                    <a:pt x="4514" y="1128"/>
                  </a:lnTo>
                  <a:lnTo>
                    <a:pt x="33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9"/>
            <p:cNvSpPr/>
            <p:nvPr/>
          </p:nvSpPr>
          <p:spPr>
            <a:xfrm>
              <a:off x="441175" y="183648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1"/>
                  </a:moveTo>
                  <a:lnTo>
                    <a:pt x="1" y="3385"/>
                  </a:lnTo>
                  <a:lnTo>
                    <a:pt x="1129" y="4513"/>
                  </a:lnTo>
                  <a:lnTo>
                    <a:pt x="4514" y="1129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9"/>
            <p:cNvSpPr/>
            <p:nvPr/>
          </p:nvSpPr>
          <p:spPr>
            <a:xfrm>
              <a:off x="499475" y="151681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9" y="1"/>
                  </a:moveTo>
                  <a:lnTo>
                    <a:pt x="0" y="1129"/>
                  </a:lnTo>
                  <a:lnTo>
                    <a:pt x="3385" y="4514"/>
                  </a:lnTo>
                  <a:lnTo>
                    <a:pt x="4513" y="3386"/>
                  </a:lnTo>
                  <a:lnTo>
                    <a:pt x="11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9"/>
            <p:cNvSpPr/>
            <p:nvPr/>
          </p:nvSpPr>
          <p:spPr>
            <a:xfrm>
              <a:off x="559650" y="294591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1"/>
                  </a:moveTo>
                  <a:lnTo>
                    <a:pt x="0" y="3385"/>
                  </a:lnTo>
                  <a:lnTo>
                    <a:pt x="1129" y="4514"/>
                  </a:lnTo>
                  <a:lnTo>
                    <a:pt x="4513" y="1129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9"/>
            <p:cNvSpPr/>
            <p:nvPr/>
          </p:nvSpPr>
          <p:spPr>
            <a:xfrm>
              <a:off x="585975" y="250966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9" y="1"/>
                  </a:moveTo>
                  <a:lnTo>
                    <a:pt x="0" y="1129"/>
                  </a:lnTo>
                  <a:lnTo>
                    <a:pt x="3385" y="4514"/>
                  </a:lnTo>
                  <a:lnTo>
                    <a:pt x="4513" y="3385"/>
                  </a:lnTo>
                  <a:lnTo>
                    <a:pt x="11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9"/>
            <p:cNvSpPr/>
            <p:nvPr/>
          </p:nvSpPr>
          <p:spPr>
            <a:xfrm>
              <a:off x="535200" y="2763513"/>
              <a:ext cx="114725" cy="112850"/>
            </a:xfrm>
            <a:custGeom>
              <a:avLst/>
              <a:gdLst/>
              <a:ahLst/>
              <a:cxnLst/>
              <a:rect l="l" t="t" r="r" b="b"/>
              <a:pathLst>
                <a:path w="4589" h="4514" extrusionOk="0">
                  <a:moveTo>
                    <a:pt x="3460" y="1"/>
                  </a:moveTo>
                  <a:lnTo>
                    <a:pt x="1" y="3385"/>
                  </a:lnTo>
                  <a:lnTo>
                    <a:pt x="1129" y="4514"/>
                  </a:lnTo>
                  <a:lnTo>
                    <a:pt x="4589" y="1129"/>
                  </a:lnTo>
                  <a:lnTo>
                    <a:pt x="346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9"/>
            <p:cNvSpPr/>
            <p:nvPr/>
          </p:nvSpPr>
          <p:spPr>
            <a:xfrm>
              <a:off x="441175" y="265633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0"/>
                  </a:moveTo>
                  <a:lnTo>
                    <a:pt x="1" y="3385"/>
                  </a:lnTo>
                  <a:lnTo>
                    <a:pt x="1129" y="4513"/>
                  </a:lnTo>
                  <a:lnTo>
                    <a:pt x="4514" y="1129"/>
                  </a:lnTo>
                  <a:lnTo>
                    <a:pt x="33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9"/>
            <p:cNvSpPr/>
            <p:nvPr/>
          </p:nvSpPr>
          <p:spPr>
            <a:xfrm>
              <a:off x="499475" y="233666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9" y="1"/>
                  </a:moveTo>
                  <a:lnTo>
                    <a:pt x="0" y="1129"/>
                  </a:lnTo>
                  <a:lnTo>
                    <a:pt x="3385" y="4514"/>
                  </a:lnTo>
                  <a:lnTo>
                    <a:pt x="4513" y="3386"/>
                  </a:lnTo>
                  <a:lnTo>
                    <a:pt x="11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9"/>
            <p:cNvSpPr/>
            <p:nvPr/>
          </p:nvSpPr>
          <p:spPr>
            <a:xfrm>
              <a:off x="559650" y="376576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1"/>
                  </a:moveTo>
                  <a:lnTo>
                    <a:pt x="0" y="3385"/>
                  </a:lnTo>
                  <a:lnTo>
                    <a:pt x="1129" y="4513"/>
                  </a:lnTo>
                  <a:lnTo>
                    <a:pt x="4513" y="1129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9"/>
            <p:cNvSpPr/>
            <p:nvPr/>
          </p:nvSpPr>
          <p:spPr>
            <a:xfrm>
              <a:off x="587850" y="332951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9" y="1"/>
                  </a:moveTo>
                  <a:lnTo>
                    <a:pt x="1" y="1129"/>
                  </a:lnTo>
                  <a:lnTo>
                    <a:pt x="3385" y="4513"/>
                  </a:lnTo>
                  <a:lnTo>
                    <a:pt x="4513" y="3385"/>
                  </a:lnTo>
                  <a:lnTo>
                    <a:pt x="11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9"/>
            <p:cNvSpPr/>
            <p:nvPr/>
          </p:nvSpPr>
          <p:spPr>
            <a:xfrm>
              <a:off x="537075" y="358336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1"/>
                  </a:moveTo>
                  <a:lnTo>
                    <a:pt x="1" y="3385"/>
                  </a:lnTo>
                  <a:lnTo>
                    <a:pt x="1129" y="4514"/>
                  </a:lnTo>
                  <a:lnTo>
                    <a:pt x="4514" y="1129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9"/>
            <p:cNvSpPr/>
            <p:nvPr/>
          </p:nvSpPr>
          <p:spPr>
            <a:xfrm>
              <a:off x="441175" y="347431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0"/>
                  </a:moveTo>
                  <a:lnTo>
                    <a:pt x="1" y="3385"/>
                  </a:lnTo>
                  <a:lnTo>
                    <a:pt x="1129" y="4513"/>
                  </a:lnTo>
                  <a:lnTo>
                    <a:pt x="4514" y="1128"/>
                  </a:lnTo>
                  <a:lnTo>
                    <a:pt x="33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9"/>
            <p:cNvSpPr/>
            <p:nvPr/>
          </p:nvSpPr>
          <p:spPr>
            <a:xfrm>
              <a:off x="499475" y="315463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9" y="1"/>
                  </a:moveTo>
                  <a:lnTo>
                    <a:pt x="0" y="1129"/>
                  </a:lnTo>
                  <a:lnTo>
                    <a:pt x="3385" y="4513"/>
                  </a:lnTo>
                  <a:lnTo>
                    <a:pt x="4513" y="3385"/>
                  </a:lnTo>
                  <a:lnTo>
                    <a:pt x="11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9"/>
            <p:cNvSpPr/>
            <p:nvPr/>
          </p:nvSpPr>
          <p:spPr>
            <a:xfrm>
              <a:off x="585975" y="414748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9" y="0"/>
                  </a:moveTo>
                  <a:lnTo>
                    <a:pt x="0" y="1128"/>
                  </a:lnTo>
                  <a:lnTo>
                    <a:pt x="3385" y="4513"/>
                  </a:lnTo>
                  <a:lnTo>
                    <a:pt x="4513" y="3385"/>
                  </a:lnTo>
                  <a:lnTo>
                    <a:pt x="112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9"/>
            <p:cNvSpPr/>
            <p:nvPr/>
          </p:nvSpPr>
          <p:spPr>
            <a:xfrm>
              <a:off x="537075" y="440321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1"/>
                  </a:moveTo>
                  <a:lnTo>
                    <a:pt x="1" y="3385"/>
                  </a:lnTo>
                  <a:lnTo>
                    <a:pt x="1129" y="4513"/>
                  </a:lnTo>
                  <a:lnTo>
                    <a:pt x="4514" y="1129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9"/>
            <p:cNvSpPr/>
            <p:nvPr/>
          </p:nvSpPr>
          <p:spPr>
            <a:xfrm>
              <a:off x="441175" y="4294163"/>
              <a:ext cx="112850" cy="114725"/>
            </a:xfrm>
            <a:custGeom>
              <a:avLst/>
              <a:gdLst/>
              <a:ahLst/>
              <a:cxnLst/>
              <a:rect l="l" t="t" r="r" b="b"/>
              <a:pathLst>
                <a:path w="4514" h="4589" extrusionOk="0">
                  <a:moveTo>
                    <a:pt x="3385" y="0"/>
                  </a:moveTo>
                  <a:lnTo>
                    <a:pt x="1" y="3460"/>
                  </a:lnTo>
                  <a:lnTo>
                    <a:pt x="1129" y="4588"/>
                  </a:lnTo>
                  <a:lnTo>
                    <a:pt x="4514" y="1128"/>
                  </a:lnTo>
                  <a:lnTo>
                    <a:pt x="33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9"/>
            <p:cNvSpPr/>
            <p:nvPr/>
          </p:nvSpPr>
          <p:spPr>
            <a:xfrm>
              <a:off x="499475" y="397448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9" y="0"/>
                  </a:moveTo>
                  <a:lnTo>
                    <a:pt x="0" y="1129"/>
                  </a:lnTo>
                  <a:lnTo>
                    <a:pt x="3385" y="4513"/>
                  </a:lnTo>
                  <a:lnTo>
                    <a:pt x="4513" y="3385"/>
                  </a:lnTo>
                  <a:lnTo>
                    <a:pt x="112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9"/>
            <p:cNvSpPr/>
            <p:nvPr/>
          </p:nvSpPr>
          <p:spPr>
            <a:xfrm>
              <a:off x="347175" y="461938"/>
              <a:ext cx="112825" cy="112850"/>
            </a:xfrm>
            <a:custGeom>
              <a:avLst/>
              <a:gdLst/>
              <a:ahLst/>
              <a:cxnLst/>
              <a:rect l="l" t="t" r="r" b="b"/>
              <a:pathLst>
                <a:path w="4513" h="4514" extrusionOk="0">
                  <a:moveTo>
                    <a:pt x="1128" y="0"/>
                  </a:moveTo>
                  <a:lnTo>
                    <a:pt x="0" y="1128"/>
                  </a:lnTo>
                  <a:lnTo>
                    <a:pt x="3385" y="4513"/>
                  </a:lnTo>
                  <a:lnTo>
                    <a:pt x="4513" y="3385"/>
                  </a:lnTo>
                  <a:lnTo>
                    <a:pt x="112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9"/>
            <p:cNvSpPr/>
            <p:nvPr/>
          </p:nvSpPr>
          <p:spPr>
            <a:xfrm>
              <a:off x="82025" y="48826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0"/>
                  </a:moveTo>
                  <a:lnTo>
                    <a:pt x="1" y="3385"/>
                  </a:lnTo>
                  <a:lnTo>
                    <a:pt x="1129" y="4513"/>
                  </a:lnTo>
                  <a:lnTo>
                    <a:pt x="4514" y="1128"/>
                  </a:lnTo>
                  <a:lnTo>
                    <a:pt x="33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9"/>
            <p:cNvSpPr/>
            <p:nvPr/>
          </p:nvSpPr>
          <p:spPr>
            <a:xfrm>
              <a:off x="202375" y="60671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1"/>
                  </a:moveTo>
                  <a:lnTo>
                    <a:pt x="1" y="3385"/>
                  </a:lnTo>
                  <a:lnTo>
                    <a:pt x="1129" y="4514"/>
                  </a:lnTo>
                  <a:lnTo>
                    <a:pt x="4513" y="1129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9"/>
            <p:cNvSpPr/>
            <p:nvPr/>
          </p:nvSpPr>
          <p:spPr>
            <a:xfrm>
              <a:off x="258775" y="28706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9" y="0"/>
                  </a:moveTo>
                  <a:lnTo>
                    <a:pt x="1" y="1128"/>
                  </a:lnTo>
                  <a:lnTo>
                    <a:pt x="3386" y="4513"/>
                  </a:lnTo>
                  <a:lnTo>
                    <a:pt x="4514" y="3385"/>
                  </a:lnTo>
                  <a:lnTo>
                    <a:pt x="112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9"/>
            <p:cNvSpPr/>
            <p:nvPr/>
          </p:nvSpPr>
          <p:spPr>
            <a:xfrm>
              <a:off x="106475" y="5011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9" y="1"/>
                  </a:moveTo>
                  <a:lnTo>
                    <a:pt x="1" y="1129"/>
                  </a:lnTo>
                  <a:lnTo>
                    <a:pt x="3385" y="4514"/>
                  </a:lnTo>
                  <a:lnTo>
                    <a:pt x="4513" y="3386"/>
                  </a:lnTo>
                  <a:lnTo>
                    <a:pt x="11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9"/>
            <p:cNvSpPr/>
            <p:nvPr/>
          </p:nvSpPr>
          <p:spPr>
            <a:xfrm>
              <a:off x="318950" y="7833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6" y="0"/>
                  </a:moveTo>
                  <a:lnTo>
                    <a:pt x="1" y="3385"/>
                  </a:lnTo>
                  <a:lnTo>
                    <a:pt x="1129" y="4513"/>
                  </a:lnTo>
                  <a:lnTo>
                    <a:pt x="4514" y="1128"/>
                  </a:lnTo>
                  <a:lnTo>
                    <a:pt x="33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9"/>
            <p:cNvSpPr/>
            <p:nvPr/>
          </p:nvSpPr>
          <p:spPr>
            <a:xfrm>
              <a:off x="441175" y="19866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1"/>
                  </a:moveTo>
                  <a:lnTo>
                    <a:pt x="1" y="3386"/>
                  </a:lnTo>
                  <a:lnTo>
                    <a:pt x="1129" y="4514"/>
                  </a:lnTo>
                  <a:lnTo>
                    <a:pt x="4514" y="1129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9"/>
            <p:cNvSpPr/>
            <p:nvPr/>
          </p:nvSpPr>
          <p:spPr>
            <a:xfrm>
              <a:off x="59475" y="303988"/>
              <a:ext cx="112850" cy="114725"/>
            </a:xfrm>
            <a:custGeom>
              <a:avLst/>
              <a:gdLst/>
              <a:ahLst/>
              <a:cxnLst/>
              <a:rect l="l" t="t" r="r" b="b"/>
              <a:pathLst>
                <a:path w="4514" h="4589" extrusionOk="0">
                  <a:moveTo>
                    <a:pt x="3385" y="0"/>
                  </a:moveTo>
                  <a:lnTo>
                    <a:pt x="0" y="3460"/>
                  </a:lnTo>
                  <a:lnTo>
                    <a:pt x="1128" y="4588"/>
                  </a:lnTo>
                  <a:lnTo>
                    <a:pt x="4513" y="1128"/>
                  </a:lnTo>
                  <a:lnTo>
                    <a:pt x="33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9"/>
            <p:cNvSpPr/>
            <p:nvPr/>
          </p:nvSpPr>
          <p:spPr>
            <a:xfrm>
              <a:off x="-36425" y="19678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1"/>
                  </a:moveTo>
                  <a:lnTo>
                    <a:pt x="0" y="3385"/>
                  </a:lnTo>
                  <a:lnTo>
                    <a:pt x="1128" y="4514"/>
                  </a:lnTo>
                  <a:lnTo>
                    <a:pt x="4513" y="1129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9"/>
            <p:cNvSpPr/>
            <p:nvPr/>
          </p:nvSpPr>
          <p:spPr>
            <a:xfrm>
              <a:off x="347175" y="1279888"/>
              <a:ext cx="112825" cy="112850"/>
            </a:xfrm>
            <a:custGeom>
              <a:avLst/>
              <a:gdLst/>
              <a:ahLst/>
              <a:cxnLst/>
              <a:rect l="l" t="t" r="r" b="b"/>
              <a:pathLst>
                <a:path w="4513" h="4514" extrusionOk="0">
                  <a:moveTo>
                    <a:pt x="1128" y="1"/>
                  </a:moveTo>
                  <a:lnTo>
                    <a:pt x="0" y="1129"/>
                  </a:lnTo>
                  <a:lnTo>
                    <a:pt x="3385" y="4514"/>
                  </a:lnTo>
                  <a:lnTo>
                    <a:pt x="4513" y="3386"/>
                  </a:lnTo>
                  <a:lnTo>
                    <a:pt x="11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9"/>
            <p:cNvSpPr/>
            <p:nvPr/>
          </p:nvSpPr>
          <p:spPr>
            <a:xfrm>
              <a:off x="80150" y="130621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1"/>
                  </a:moveTo>
                  <a:lnTo>
                    <a:pt x="1" y="3386"/>
                  </a:lnTo>
                  <a:lnTo>
                    <a:pt x="1129" y="4514"/>
                  </a:lnTo>
                  <a:lnTo>
                    <a:pt x="4513" y="1129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9"/>
            <p:cNvSpPr/>
            <p:nvPr/>
          </p:nvSpPr>
          <p:spPr>
            <a:xfrm>
              <a:off x="202375" y="142656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1"/>
                  </a:moveTo>
                  <a:lnTo>
                    <a:pt x="1" y="3385"/>
                  </a:lnTo>
                  <a:lnTo>
                    <a:pt x="1129" y="4514"/>
                  </a:lnTo>
                  <a:lnTo>
                    <a:pt x="4513" y="1129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9"/>
            <p:cNvSpPr/>
            <p:nvPr/>
          </p:nvSpPr>
          <p:spPr>
            <a:xfrm>
              <a:off x="258775" y="1106913"/>
              <a:ext cx="114750" cy="112825"/>
            </a:xfrm>
            <a:custGeom>
              <a:avLst/>
              <a:gdLst/>
              <a:ahLst/>
              <a:cxnLst/>
              <a:rect l="l" t="t" r="r" b="b"/>
              <a:pathLst>
                <a:path w="4590" h="4513" extrusionOk="0">
                  <a:moveTo>
                    <a:pt x="1129" y="0"/>
                  </a:moveTo>
                  <a:lnTo>
                    <a:pt x="1" y="1128"/>
                  </a:lnTo>
                  <a:lnTo>
                    <a:pt x="3461" y="4513"/>
                  </a:lnTo>
                  <a:lnTo>
                    <a:pt x="4589" y="3385"/>
                  </a:lnTo>
                  <a:lnTo>
                    <a:pt x="112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9"/>
            <p:cNvSpPr/>
            <p:nvPr/>
          </p:nvSpPr>
          <p:spPr>
            <a:xfrm>
              <a:off x="106475" y="86996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9" y="1"/>
                  </a:moveTo>
                  <a:lnTo>
                    <a:pt x="1" y="1129"/>
                  </a:lnTo>
                  <a:lnTo>
                    <a:pt x="3385" y="4514"/>
                  </a:lnTo>
                  <a:lnTo>
                    <a:pt x="4513" y="3386"/>
                  </a:lnTo>
                  <a:lnTo>
                    <a:pt x="11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9"/>
            <p:cNvSpPr/>
            <p:nvPr/>
          </p:nvSpPr>
          <p:spPr>
            <a:xfrm>
              <a:off x="320850" y="898188"/>
              <a:ext cx="112825" cy="112850"/>
            </a:xfrm>
            <a:custGeom>
              <a:avLst/>
              <a:gdLst/>
              <a:ahLst/>
              <a:cxnLst/>
              <a:rect l="l" t="t" r="r" b="b"/>
              <a:pathLst>
                <a:path w="4513" h="4514" extrusionOk="0">
                  <a:moveTo>
                    <a:pt x="3385" y="0"/>
                  </a:moveTo>
                  <a:lnTo>
                    <a:pt x="0" y="3385"/>
                  </a:lnTo>
                  <a:lnTo>
                    <a:pt x="1128" y="4513"/>
                  </a:lnTo>
                  <a:lnTo>
                    <a:pt x="4513" y="1128"/>
                  </a:lnTo>
                  <a:lnTo>
                    <a:pt x="33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9"/>
            <p:cNvSpPr/>
            <p:nvPr/>
          </p:nvSpPr>
          <p:spPr>
            <a:xfrm>
              <a:off x="439300" y="101663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1"/>
                  </a:moveTo>
                  <a:lnTo>
                    <a:pt x="1" y="3385"/>
                  </a:lnTo>
                  <a:lnTo>
                    <a:pt x="1129" y="4514"/>
                  </a:lnTo>
                  <a:lnTo>
                    <a:pt x="4513" y="1129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9"/>
            <p:cNvSpPr/>
            <p:nvPr/>
          </p:nvSpPr>
          <p:spPr>
            <a:xfrm>
              <a:off x="59475" y="112381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1"/>
                  </a:moveTo>
                  <a:lnTo>
                    <a:pt x="0" y="3386"/>
                  </a:lnTo>
                  <a:lnTo>
                    <a:pt x="1128" y="4514"/>
                  </a:lnTo>
                  <a:lnTo>
                    <a:pt x="4513" y="1129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9"/>
            <p:cNvSpPr/>
            <p:nvPr/>
          </p:nvSpPr>
          <p:spPr>
            <a:xfrm>
              <a:off x="-38300" y="1014763"/>
              <a:ext cx="112825" cy="112850"/>
            </a:xfrm>
            <a:custGeom>
              <a:avLst/>
              <a:gdLst/>
              <a:ahLst/>
              <a:cxnLst/>
              <a:rect l="l" t="t" r="r" b="b"/>
              <a:pathLst>
                <a:path w="4513" h="4514" extrusionOk="0">
                  <a:moveTo>
                    <a:pt x="3385" y="0"/>
                  </a:moveTo>
                  <a:lnTo>
                    <a:pt x="0" y="3385"/>
                  </a:lnTo>
                  <a:lnTo>
                    <a:pt x="1128" y="4513"/>
                  </a:lnTo>
                  <a:lnTo>
                    <a:pt x="4513" y="1129"/>
                  </a:lnTo>
                  <a:lnTo>
                    <a:pt x="33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9"/>
            <p:cNvSpPr/>
            <p:nvPr/>
          </p:nvSpPr>
          <p:spPr>
            <a:xfrm>
              <a:off x="499475" y="69886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9" y="0"/>
                  </a:moveTo>
                  <a:lnTo>
                    <a:pt x="0" y="1128"/>
                  </a:lnTo>
                  <a:lnTo>
                    <a:pt x="3385" y="4513"/>
                  </a:lnTo>
                  <a:lnTo>
                    <a:pt x="4513" y="3385"/>
                  </a:lnTo>
                  <a:lnTo>
                    <a:pt x="112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9"/>
            <p:cNvSpPr/>
            <p:nvPr/>
          </p:nvSpPr>
          <p:spPr>
            <a:xfrm>
              <a:off x="296400" y="71578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0"/>
                  </a:moveTo>
                  <a:lnTo>
                    <a:pt x="0" y="3385"/>
                  </a:lnTo>
                  <a:lnTo>
                    <a:pt x="1128" y="4513"/>
                  </a:lnTo>
                  <a:lnTo>
                    <a:pt x="4513" y="1128"/>
                  </a:lnTo>
                  <a:lnTo>
                    <a:pt x="33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9"/>
            <p:cNvSpPr/>
            <p:nvPr/>
          </p:nvSpPr>
          <p:spPr>
            <a:xfrm>
              <a:off x="19975" y="69886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9" y="0"/>
                  </a:moveTo>
                  <a:lnTo>
                    <a:pt x="1" y="1128"/>
                  </a:lnTo>
                  <a:lnTo>
                    <a:pt x="3385" y="4513"/>
                  </a:lnTo>
                  <a:lnTo>
                    <a:pt x="4514" y="3385"/>
                  </a:lnTo>
                  <a:lnTo>
                    <a:pt x="112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9"/>
            <p:cNvSpPr/>
            <p:nvPr/>
          </p:nvSpPr>
          <p:spPr>
            <a:xfrm>
              <a:off x="202375" y="60671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1"/>
                  </a:moveTo>
                  <a:lnTo>
                    <a:pt x="1" y="3385"/>
                  </a:lnTo>
                  <a:lnTo>
                    <a:pt x="1129" y="4514"/>
                  </a:lnTo>
                  <a:lnTo>
                    <a:pt x="4513" y="1129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9"/>
            <p:cNvSpPr/>
            <p:nvPr/>
          </p:nvSpPr>
          <p:spPr>
            <a:xfrm>
              <a:off x="347175" y="2099738"/>
              <a:ext cx="112825" cy="112850"/>
            </a:xfrm>
            <a:custGeom>
              <a:avLst/>
              <a:gdLst/>
              <a:ahLst/>
              <a:cxnLst/>
              <a:rect l="l" t="t" r="r" b="b"/>
              <a:pathLst>
                <a:path w="4513" h="4514" extrusionOk="0">
                  <a:moveTo>
                    <a:pt x="1128" y="1"/>
                  </a:moveTo>
                  <a:lnTo>
                    <a:pt x="0" y="1129"/>
                  </a:lnTo>
                  <a:lnTo>
                    <a:pt x="3385" y="4514"/>
                  </a:lnTo>
                  <a:lnTo>
                    <a:pt x="4513" y="3385"/>
                  </a:lnTo>
                  <a:lnTo>
                    <a:pt x="11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9"/>
            <p:cNvSpPr/>
            <p:nvPr/>
          </p:nvSpPr>
          <p:spPr>
            <a:xfrm>
              <a:off x="80150" y="2126063"/>
              <a:ext cx="114725" cy="114725"/>
            </a:xfrm>
            <a:custGeom>
              <a:avLst/>
              <a:gdLst/>
              <a:ahLst/>
              <a:cxnLst/>
              <a:rect l="l" t="t" r="r" b="b"/>
              <a:pathLst>
                <a:path w="4589" h="4589" extrusionOk="0">
                  <a:moveTo>
                    <a:pt x="3385" y="1"/>
                  </a:moveTo>
                  <a:lnTo>
                    <a:pt x="1" y="3461"/>
                  </a:lnTo>
                  <a:lnTo>
                    <a:pt x="1129" y="4589"/>
                  </a:lnTo>
                  <a:lnTo>
                    <a:pt x="4589" y="1204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9"/>
            <p:cNvSpPr/>
            <p:nvPr/>
          </p:nvSpPr>
          <p:spPr>
            <a:xfrm>
              <a:off x="202375" y="224453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0"/>
                  </a:moveTo>
                  <a:lnTo>
                    <a:pt x="1" y="3385"/>
                  </a:lnTo>
                  <a:lnTo>
                    <a:pt x="1129" y="4513"/>
                  </a:lnTo>
                  <a:lnTo>
                    <a:pt x="4513" y="1129"/>
                  </a:lnTo>
                  <a:lnTo>
                    <a:pt x="33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9"/>
            <p:cNvSpPr/>
            <p:nvPr/>
          </p:nvSpPr>
          <p:spPr>
            <a:xfrm>
              <a:off x="260675" y="192673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8" y="1"/>
                  </a:moveTo>
                  <a:lnTo>
                    <a:pt x="0" y="1129"/>
                  </a:lnTo>
                  <a:lnTo>
                    <a:pt x="3385" y="4514"/>
                  </a:lnTo>
                  <a:lnTo>
                    <a:pt x="4513" y="3386"/>
                  </a:lnTo>
                  <a:lnTo>
                    <a:pt x="11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9"/>
            <p:cNvSpPr/>
            <p:nvPr/>
          </p:nvSpPr>
          <p:spPr>
            <a:xfrm>
              <a:off x="108350" y="1689813"/>
              <a:ext cx="112850" cy="114725"/>
            </a:xfrm>
            <a:custGeom>
              <a:avLst/>
              <a:gdLst/>
              <a:ahLst/>
              <a:cxnLst/>
              <a:rect l="l" t="t" r="r" b="b"/>
              <a:pathLst>
                <a:path w="4514" h="4589" extrusionOk="0">
                  <a:moveTo>
                    <a:pt x="1129" y="1"/>
                  </a:moveTo>
                  <a:lnTo>
                    <a:pt x="1" y="1129"/>
                  </a:lnTo>
                  <a:lnTo>
                    <a:pt x="3385" y="4589"/>
                  </a:lnTo>
                  <a:lnTo>
                    <a:pt x="4514" y="3461"/>
                  </a:lnTo>
                  <a:lnTo>
                    <a:pt x="11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9"/>
            <p:cNvSpPr/>
            <p:nvPr/>
          </p:nvSpPr>
          <p:spPr>
            <a:xfrm>
              <a:off x="318950" y="171613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6" y="1"/>
                  </a:moveTo>
                  <a:lnTo>
                    <a:pt x="1" y="3385"/>
                  </a:lnTo>
                  <a:lnTo>
                    <a:pt x="1129" y="4514"/>
                  </a:lnTo>
                  <a:lnTo>
                    <a:pt x="4514" y="1129"/>
                  </a:lnTo>
                  <a:lnTo>
                    <a:pt x="338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9"/>
            <p:cNvSpPr/>
            <p:nvPr/>
          </p:nvSpPr>
          <p:spPr>
            <a:xfrm>
              <a:off x="441175" y="183648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1"/>
                  </a:moveTo>
                  <a:lnTo>
                    <a:pt x="1" y="3385"/>
                  </a:lnTo>
                  <a:lnTo>
                    <a:pt x="1129" y="4513"/>
                  </a:lnTo>
                  <a:lnTo>
                    <a:pt x="4514" y="1129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9"/>
            <p:cNvSpPr/>
            <p:nvPr/>
          </p:nvSpPr>
          <p:spPr>
            <a:xfrm>
              <a:off x="59475" y="194366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1"/>
                  </a:moveTo>
                  <a:lnTo>
                    <a:pt x="0" y="3386"/>
                  </a:lnTo>
                  <a:lnTo>
                    <a:pt x="1128" y="4514"/>
                  </a:lnTo>
                  <a:lnTo>
                    <a:pt x="4513" y="1129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9"/>
            <p:cNvSpPr/>
            <p:nvPr/>
          </p:nvSpPr>
          <p:spPr>
            <a:xfrm>
              <a:off x="-36425" y="183461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0"/>
                  </a:moveTo>
                  <a:lnTo>
                    <a:pt x="0" y="3385"/>
                  </a:lnTo>
                  <a:lnTo>
                    <a:pt x="1128" y="4513"/>
                  </a:lnTo>
                  <a:lnTo>
                    <a:pt x="4513" y="1129"/>
                  </a:lnTo>
                  <a:lnTo>
                    <a:pt x="33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9"/>
            <p:cNvSpPr/>
            <p:nvPr/>
          </p:nvSpPr>
          <p:spPr>
            <a:xfrm>
              <a:off x="499475" y="151681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9" y="1"/>
                  </a:moveTo>
                  <a:lnTo>
                    <a:pt x="0" y="1129"/>
                  </a:lnTo>
                  <a:lnTo>
                    <a:pt x="3385" y="4514"/>
                  </a:lnTo>
                  <a:lnTo>
                    <a:pt x="4513" y="3386"/>
                  </a:lnTo>
                  <a:lnTo>
                    <a:pt x="11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9"/>
            <p:cNvSpPr/>
            <p:nvPr/>
          </p:nvSpPr>
          <p:spPr>
            <a:xfrm>
              <a:off x="298275" y="153563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0"/>
                  </a:moveTo>
                  <a:lnTo>
                    <a:pt x="0" y="3385"/>
                  </a:lnTo>
                  <a:lnTo>
                    <a:pt x="1129" y="4513"/>
                  </a:lnTo>
                  <a:lnTo>
                    <a:pt x="4513" y="1128"/>
                  </a:lnTo>
                  <a:lnTo>
                    <a:pt x="33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9"/>
            <p:cNvSpPr/>
            <p:nvPr/>
          </p:nvSpPr>
          <p:spPr>
            <a:xfrm>
              <a:off x="19975" y="151681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9" y="1"/>
                  </a:moveTo>
                  <a:lnTo>
                    <a:pt x="1" y="1129"/>
                  </a:lnTo>
                  <a:lnTo>
                    <a:pt x="3385" y="4514"/>
                  </a:lnTo>
                  <a:lnTo>
                    <a:pt x="4514" y="3386"/>
                  </a:lnTo>
                  <a:lnTo>
                    <a:pt x="11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9"/>
            <p:cNvSpPr/>
            <p:nvPr/>
          </p:nvSpPr>
          <p:spPr>
            <a:xfrm>
              <a:off x="202375" y="142656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1"/>
                  </a:moveTo>
                  <a:lnTo>
                    <a:pt x="1" y="3385"/>
                  </a:lnTo>
                  <a:lnTo>
                    <a:pt x="1129" y="4514"/>
                  </a:lnTo>
                  <a:lnTo>
                    <a:pt x="4513" y="1129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9"/>
            <p:cNvSpPr/>
            <p:nvPr/>
          </p:nvSpPr>
          <p:spPr>
            <a:xfrm>
              <a:off x="345275" y="2917713"/>
              <a:ext cx="114725" cy="112850"/>
            </a:xfrm>
            <a:custGeom>
              <a:avLst/>
              <a:gdLst/>
              <a:ahLst/>
              <a:cxnLst/>
              <a:rect l="l" t="t" r="r" b="b"/>
              <a:pathLst>
                <a:path w="4589" h="4514" extrusionOk="0">
                  <a:moveTo>
                    <a:pt x="1204" y="0"/>
                  </a:moveTo>
                  <a:lnTo>
                    <a:pt x="1" y="1129"/>
                  </a:lnTo>
                  <a:lnTo>
                    <a:pt x="3461" y="4513"/>
                  </a:lnTo>
                  <a:lnTo>
                    <a:pt x="4589" y="3385"/>
                  </a:lnTo>
                  <a:lnTo>
                    <a:pt x="120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9"/>
            <p:cNvSpPr/>
            <p:nvPr/>
          </p:nvSpPr>
          <p:spPr>
            <a:xfrm>
              <a:off x="80150" y="294591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1"/>
                  </a:moveTo>
                  <a:lnTo>
                    <a:pt x="1" y="3385"/>
                  </a:lnTo>
                  <a:lnTo>
                    <a:pt x="1129" y="4514"/>
                  </a:lnTo>
                  <a:lnTo>
                    <a:pt x="4513" y="1129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9"/>
            <p:cNvSpPr/>
            <p:nvPr/>
          </p:nvSpPr>
          <p:spPr>
            <a:xfrm>
              <a:off x="202375" y="306438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0"/>
                  </a:moveTo>
                  <a:lnTo>
                    <a:pt x="1" y="3385"/>
                  </a:lnTo>
                  <a:lnTo>
                    <a:pt x="1129" y="4513"/>
                  </a:lnTo>
                  <a:lnTo>
                    <a:pt x="4513" y="1128"/>
                  </a:lnTo>
                  <a:lnTo>
                    <a:pt x="33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9"/>
            <p:cNvSpPr/>
            <p:nvPr/>
          </p:nvSpPr>
          <p:spPr>
            <a:xfrm>
              <a:off x="258775" y="2744713"/>
              <a:ext cx="112850" cy="114725"/>
            </a:xfrm>
            <a:custGeom>
              <a:avLst/>
              <a:gdLst/>
              <a:ahLst/>
              <a:cxnLst/>
              <a:rect l="l" t="t" r="r" b="b"/>
              <a:pathLst>
                <a:path w="4514" h="4589" extrusionOk="0">
                  <a:moveTo>
                    <a:pt x="1129" y="1"/>
                  </a:moveTo>
                  <a:lnTo>
                    <a:pt x="1" y="1129"/>
                  </a:lnTo>
                  <a:lnTo>
                    <a:pt x="3386" y="4589"/>
                  </a:lnTo>
                  <a:lnTo>
                    <a:pt x="4514" y="3460"/>
                  </a:lnTo>
                  <a:lnTo>
                    <a:pt x="11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9"/>
            <p:cNvSpPr/>
            <p:nvPr/>
          </p:nvSpPr>
          <p:spPr>
            <a:xfrm>
              <a:off x="106475" y="250966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9" y="1"/>
                  </a:moveTo>
                  <a:lnTo>
                    <a:pt x="1" y="1129"/>
                  </a:lnTo>
                  <a:lnTo>
                    <a:pt x="3385" y="4514"/>
                  </a:lnTo>
                  <a:lnTo>
                    <a:pt x="4513" y="3385"/>
                  </a:lnTo>
                  <a:lnTo>
                    <a:pt x="11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9"/>
            <p:cNvSpPr/>
            <p:nvPr/>
          </p:nvSpPr>
          <p:spPr>
            <a:xfrm>
              <a:off x="320850" y="2535988"/>
              <a:ext cx="112825" cy="112850"/>
            </a:xfrm>
            <a:custGeom>
              <a:avLst/>
              <a:gdLst/>
              <a:ahLst/>
              <a:cxnLst/>
              <a:rect l="l" t="t" r="r" b="b"/>
              <a:pathLst>
                <a:path w="4513" h="4514" extrusionOk="0">
                  <a:moveTo>
                    <a:pt x="3385" y="1"/>
                  </a:moveTo>
                  <a:lnTo>
                    <a:pt x="0" y="3385"/>
                  </a:lnTo>
                  <a:lnTo>
                    <a:pt x="1128" y="4514"/>
                  </a:lnTo>
                  <a:lnTo>
                    <a:pt x="4513" y="1129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9"/>
            <p:cNvSpPr/>
            <p:nvPr/>
          </p:nvSpPr>
          <p:spPr>
            <a:xfrm>
              <a:off x="441175" y="265633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0"/>
                  </a:moveTo>
                  <a:lnTo>
                    <a:pt x="1" y="3385"/>
                  </a:lnTo>
                  <a:lnTo>
                    <a:pt x="1129" y="4513"/>
                  </a:lnTo>
                  <a:lnTo>
                    <a:pt x="4514" y="1129"/>
                  </a:lnTo>
                  <a:lnTo>
                    <a:pt x="33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9"/>
            <p:cNvSpPr/>
            <p:nvPr/>
          </p:nvSpPr>
          <p:spPr>
            <a:xfrm>
              <a:off x="57575" y="276163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6" y="1"/>
                  </a:moveTo>
                  <a:lnTo>
                    <a:pt x="1" y="3385"/>
                  </a:lnTo>
                  <a:lnTo>
                    <a:pt x="1129" y="4513"/>
                  </a:lnTo>
                  <a:lnTo>
                    <a:pt x="4514" y="1129"/>
                  </a:lnTo>
                  <a:lnTo>
                    <a:pt x="338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9"/>
            <p:cNvSpPr/>
            <p:nvPr/>
          </p:nvSpPr>
          <p:spPr>
            <a:xfrm>
              <a:off x="-36425" y="265446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0"/>
                  </a:moveTo>
                  <a:lnTo>
                    <a:pt x="0" y="3385"/>
                  </a:lnTo>
                  <a:lnTo>
                    <a:pt x="1128" y="4513"/>
                  </a:lnTo>
                  <a:lnTo>
                    <a:pt x="4513" y="1128"/>
                  </a:lnTo>
                  <a:lnTo>
                    <a:pt x="33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9"/>
            <p:cNvSpPr/>
            <p:nvPr/>
          </p:nvSpPr>
          <p:spPr>
            <a:xfrm>
              <a:off x="499475" y="233666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9" y="1"/>
                  </a:moveTo>
                  <a:lnTo>
                    <a:pt x="0" y="1129"/>
                  </a:lnTo>
                  <a:lnTo>
                    <a:pt x="3385" y="4514"/>
                  </a:lnTo>
                  <a:lnTo>
                    <a:pt x="4513" y="3386"/>
                  </a:lnTo>
                  <a:lnTo>
                    <a:pt x="11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9"/>
            <p:cNvSpPr/>
            <p:nvPr/>
          </p:nvSpPr>
          <p:spPr>
            <a:xfrm>
              <a:off x="296400" y="235358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1"/>
                  </a:moveTo>
                  <a:lnTo>
                    <a:pt x="0" y="3385"/>
                  </a:lnTo>
                  <a:lnTo>
                    <a:pt x="1128" y="4514"/>
                  </a:lnTo>
                  <a:lnTo>
                    <a:pt x="4513" y="1129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9"/>
            <p:cNvSpPr/>
            <p:nvPr/>
          </p:nvSpPr>
          <p:spPr>
            <a:xfrm>
              <a:off x="19975" y="233666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9" y="1"/>
                  </a:moveTo>
                  <a:lnTo>
                    <a:pt x="1" y="1129"/>
                  </a:lnTo>
                  <a:lnTo>
                    <a:pt x="3385" y="4514"/>
                  </a:lnTo>
                  <a:lnTo>
                    <a:pt x="4514" y="3386"/>
                  </a:lnTo>
                  <a:lnTo>
                    <a:pt x="11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9"/>
            <p:cNvSpPr/>
            <p:nvPr/>
          </p:nvSpPr>
          <p:spPr>
            <a:xfrm>
              <a:off x="202375" y="224453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0"/>
                  </a:moveTo>
                  <a:lnTo>
                    <a:pt x="1" y="3385"/>
                  </a:lnTo>
                  <a:lnTo>
                    <a:pt x="1129" y="4513"/>
                  </a:lnTo>
                  <a:lnTo>
                    <a:pt x="4513" y="1129"/>
                  </a:lnTo>
                  <a:lnTo>
                    <a:pt x="33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9"/>
            <p:cNvSpPr/>
            <p:nvPr/>
          </p:nvSpPr>
          <p:spPr>
            <a:xfrm>
              <a:off x="347175" y="3737563"/>
              <a:ext cx="112825" cy="112850"/>
            </a:xfrm>
            <a:custGeom>
              <a:avLst/>
              <a:gdLst/>
              <a:ahLst/>
              <a:cxnLst/>
              <a:rect l="l" t="t" r="r" b="b"/>
              <a:pathLst>
                <a:path w="4513" h="4514" extrusionOk="0">
                  <a:moveTo>
                    <a:pt x="1128" y="0"/>
                  </a:moveTo>
                  <a:lnTo>
                    <a:pt x="0" y="1129"/>
                  </a:lnTo>
                  <a:lnTo>
                    <a:pt x="3385" y="4513"/>
                  </a:lnTo>
                  <a:lnTo>
                    <a:pt x="4513" y="3385"/>
                  </a:lnTo>
                  <a:lnTo>
                    <a:pt x="112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9"/>
            <p:cNvSpPr/>
            <p:nvPr/>
          </p:nvSpPr>
          <p:spPr>
            <a:xfrm>
              <a:off x="80150" y="376576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1"/>
                  </a:moveTo>
                  <a:lnTo>
                    <a:pt x="1" y="3385"/>
                  </a:lnTo>
                  <a:lnTo>
                    <a:pt x="1129" y="4513"/>
                  </a:lnTo>
                  <a:lnTo>
                    <a:pt x="4513" y="1129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9"/>
            <p:cNvSpPr/>
            <p:nvPr/>
          </p:nvSpPr>
          <p:spPr>
            <a:xfrm>
              <a:off x="202375" y="388233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1"/>
                  </a:moveTo>
                  <a:lnTo>
                    <a:pt x="1" y="3386"/>
                  </a:lnTo>
                  <a:lnTo>
                    <a:pt x="1129" y="4514"/>
                  </a:lnTo>
                  <a:lnTo>
                    <a:pt x="4513" y="1129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9"/>
            <p:cNvSpPr/>
            <p:nvPr/>
          </p:nvSpPr>
          <p:spPr>
            <a:xfrm>
              <a:off x="260675" y="356643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8" y="1"/>
                  </a:moveTo>
                  <a:lnTo>
                    <a:pt x="0" y="1129"/>
                  </a:lnTo>
                  <a:lnTo>
                    <a:pt x="3385" y="4514"/>
                  </a:lnTo>
                  <a:lnTo>
                    <a:pt x="4513" y="3385"/>
                  </a:lnTo>
                  <a:lnTo>
                    <a:pt x="11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9"/>
            <p:cNvSpPr/>
            <p:nvPr/>
          </p:nvSpPr>
          <p:spPr>
            <a:xfrm>
              <a:off x="108350" y="332951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9" y="1"/>
                  </a:moveTo>
                  <a:lnTo>
                    <a:pt x="1" y="1129"/>
                  </a:lnTo>
                  <a:lnTo>
                    <a:pt x="3385" y="4513"/>
                  </a:lnTo>
                  <a:lnTo>
                    <a:pt x="4514" y="3385"/>
                  </a:lnTo>
                  <a:lnTo>
                    <a:pt x="11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9"/>
            <p:cNvSpPr/>
            <p:nvPr/>
          </p:nvSpPr>
          <p:spPr>
            <a:xfrm>
              <a:off x="320850" y="3355838"/>
              <a:ext cx="112825" cy="112850"/>
            </a:xfrm>
            <a:custGeom>
              <a:avLst/>
              <a:gdLst/>
              <a:ahLst/>
              <a:cxnLst/>
              <a:rect l="l" t="t" r="r" b="b"/>
              <a:pathLst>
                <a:path w="4513" h="4514" extrusionOk="0">
                  <a:moveTo>
                    <a:pt x="3385" y="1"/>
                  </a:moveTo>
                  <a:lnTo>
                    <a:pt x="0" y="3385"/>
                  </a:lnTo>
                  <a:lnTo>
                    <a:pt x="1128" y="4514"/>
                  </a:lnTo>
                  <a:lnTo>
                    <a:pt x="4513" y="1129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9"/>
            <p:cNvSpPr/>
            <p:nvPr/>
          </p:nvSpPr>
          <p:spPr>
            <a:xfrm>
              <a:off x="441175" y="347431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0"/>
                  </a:moveTo>
                  <a:lnTo>
                    <a:pt x="1" y="3385"/>
                  </a:lnTo>
                  <a:lnTo>
                    <a:pt x="1129" y="4513"/>
                  </a:lnTo>
                  <a:lnTo>
                    <a:pt x="4514" y="1128"/>
                  </a:lnTo>
                  <a:lnTo>
                    <a:pt x="33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9"/>
            <p:cNvSpPr/>
            <p:nvPr/>
          </p:nvSpPr>
          <p:spPr>
            <a:xfrm>
              <a:off x="59475" y="358148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0"/>
                  </a:moveTo>
                  <a:lnTo>
                    <a:pt x="0" y="3385"/>
                  </a:lnTo>
                  <a:lnTo>
                    <a:pt x="1128" y="4513"/>
                  </a:lnTo>
                  <a:lnTo>
                    <a:pt x="4513" y="1129"/>
                  </a:lnTo>
                  <a:lnTo>
                    <a:pt x="33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9"/>
            <p:cNvSpPr/>
            <p:nvPr/>
          </p:nvSpPr>
          <p:spPr>
            <a:xfrm>
              <a:off x="-38300" y="3474313"/>
              <a:ext cx="114725" cy="112850"/>
            </a:xfrm>
            <a:custGeom>
              <a:avLst/>
              <a:gdLst/>
              <a:ahLst/>
              <a:cxnLst/>
              <a:rect l="l" t="t" r="r" b="b"/>
              <a:pathLst>
                <a:path w="4589" h="4514" extrusionOk="0">
                  <a:moveTo>
                    <a:pt x="3460" y="0"/>
                  </a:moveTo>
                  <a:lnTo>
                    <a:pt x="0" y="3385"/>
                  </a:lnTo>
                  <a:lnTo>
                    <a:pt x="1203" y="4513"/>
                  </a:lnTo>
                  <a:lnTo>
                    <a:pt x="4588" y="1128"/>
                  </a:lnTo>
                  <a:lnTo>
                    <a:pt x="346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9"/>
            <p:cNvSpPr/>
            <p:nvPr/>
          </p:nvSpPr>
          <p:spPr>
            <a:xfrm>
              <a:off x="499475" y="315463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9" y="1"/>
                  </a:moveTo>
                  <a:lnTo>
                    <a:pt x="0" y="1129"/>
                  </a:lnTo>
                  <a:lnTo>
                    <a:pt x="3385" y="4513"/>
                  </a:lnTo>
                  <a:lnTo>
                    <a:pt x="4513" y="3385"/>
                  </a:lnTo>
                  <a:lnTo>
                    <a:pt x="11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9"/>
            <p:cNvSpPr/>
            <p:nvPr/>
          </p:nvSpPr>
          <p:spPr>
            <a:xfrm>
              <a:off x="298275" y="317343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1"/>
                  </a:moveTo>
                  <a:lnTo>
                    <a:pt x="0" y="3385"/>
                  </a:lnTo>
                  <a:lnTo>
                    <a:pt x="1129" y="4514"/>
                  </a:lnTo>
                  <a:lnTo>
                    <a:pt x="4513" y="1129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9"/>
            <p:cNvSpPr/>
            <p:nvPr/>
          </p:nvSpPr>
          <p:spPr>
            <a:xfrm>
              <a:off x="19975" y="315463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9" y="1"/>
                  </a:moveTo>
                  <a:lnTo>
                    <a:pt x="1" y="1129"/>
                  </a:lnTo>
                  <a:lnTo>
                    <a:pt x="3385" y="4513"/>
                  </a:lnTo>
                  <a:lnTo>
                    <a:pt x="4514" y="3385"/>
                  </a:lnTo>
                  <a:lnTo>
                    <a:pt x="11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9"/>
            <p:cNvSpPr/>
            <p:nvPr/>
          </p:nvSpPr>
          <p:spPr>
            <a:xfrm>
              <a:off x="202375" y="306438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0"/>
                  </a:moveTo>
                  <a:lnTo>
                    <a:pt x="1" y="3385"/>
                  </a:lnTo>
                  <a:lnTo>
                    <a:pt x="1129" y="4513"/>
                  </a:lnTo>
                  <a:lnTo>
                    <a:pt x="4513" y="1128"/>
                  </a:lnTo>
                  <a:lnTo>
                    <a:pt x="33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9"/>
            <p:cNvSpPr/>
            <p:nvPr/>
          </p:nvSpPr>
          <p:spPr>
            <a:xfrm>
              <a:off x="258775" y="438441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9" y="0"/>
                  </a:moveTo>
                  <a:lnTo>
                    <a:pt x="1" y="1129"/>
                  </a:lnTo>
                  <a:lnTo>
                    <a:pt x="3386" y="4513"/>
                  </a:lnTo>
                  <a:lnTo>
                    <a:pt x="4514" y="3385"/>
                  </a:lnTo>
                  <a:lnTo>
                    <a:pt x="112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9"/>
            <p:cNvSpPr/>
            <p:nvPr/>
          </p:nvSpPr>
          <p:spPr>
            <a:xfrm>
              <a:off x="106475" y="414748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9" y="0"/>
                  </a:moveTo>
                  <a:lnTo>
                    <a:pt x="1" y="1128"/>
                  </a:lnTo>
                  <a:lnTo>
                    <a:pt x="3385" y="4513"/>
                  </a:lnTo>
                  <a:lnTo>
                    <a:pt x="4513" y="3385"/>
                  </a:lnTo>
                  <a:lnTo>
                    <a:pt x="112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9"/>
            <p:cNvSpPr/>
            <p:nvPr/>
          </p:nvSpPr>
          <p:spPr>
            <a:xfrm>
              <a:off x="318950" y="4173813"/>
              <a:ext cx="114725" cy="112850"/>
            </a:xfrm>
            <a:custGeom>
              <a:avLst/>
              <a:gdLst/>
              <a:ahLst/>
              <a:cxnLst/>
              <a:rect l="l" t="t" r="r" b="b"/>
              <a:pathLst>
                <a:path w="4589" h="4514" extrusionOk="0">
                  <a:moveTo>
                    <a:pt x="3461" y="0"/>
                  </a:moveTo>
                  <a:lnTo>
                    <a:pt x="1" y="3385"/>
                  </a:lnTo>
                  <a:lnTo>
                    <a:pt x="1204" y="4513"/>
                  </a:lnTo>
                  <a:lnTo>
                    <a:pt x="4589" y="1128"/>
                  </a:lnTo>
                  <a:lnTo>
                    <a:pt x="346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9"/>
            <p:cNvSpPr/>
            <p:nvPr/>
          </p:nvSpPr>
          <p:spPr>
            <a:xfrm>
              <a:off x="441175" y="4294163"/>
              <a:ext cx="112850" cy="114725"/>
            </a:xfrm>
            <a:custGeom>
              <a:avLst/>
              <a:gdLst/>
              <a:ahLst/>
              <a:cxnLst/>
              <a:rect l="l" t="t" r="r" b="b"/>
              <a:pathLst>
                <a:path w="4514" h="4589" extrusionOk="0">
                  <a:moveTo>
                    <a:pt x="3385" y="0"/>
                  </a:moveTo>
                  <a:lnTo>
                    <a:pt x="1" y="3460"/>
                  </a:lnTo>
                  <a:lnTo>
                    <a:pt x="1129" y="4588"/>
                  </a:lnTo>
                  <a:lnTo>
                    <a:pt x="4514" y="1128"/>
                  </a:lnTo>
                  <a:lnTo>
                    <a:pt x="33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9"/>
            <p:cNvSpPr/>
            <p:nvPr/>
          </p:nvSpPr>
          <p:spPr>
            <a:xfrm>
              <a:off x="59475" y="440133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0"/>
                  </a:moveTo>
                  <a:lnTo>
                    <a:pt x="0" y="3385"/>
                  </a:lnTo>
                  <a:lnTo>
                    <a:pt x="1128" y="4513"/>
                  </a:lnTo>
                  <a:lnTo>
                    <a:pt x="4513" y="1129"/>
                  </a:lnTo>
                  <a:lnTo>
                    <a:pt x="33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9"/>
            <p:cNvSpPr/>
            <p:nvPr/>
          </p:nvSpPr>
          <p:spPr>
            <a:xfrm>
              <a:off x="-36425" y="4294163"/>
              <a:ext cx="112850" cy="112825"/>
            </a:xfrm>
            <a:custGeom>
              <a:avLst/>
              <a:gdLst/>
              <a:ahLst/>
              <a:cxnLst/>
              <a:rect l="l" t="t" r="r" b="b"/>
              <a:pathLst>
                <a:path w="4514" h="4513" extrusionOk="0">
                  <a:moveTo>
                    <a:pt x="3385" y="0"/>
                  </a:moveTo>
                  <a:lnTo>
                    <a:pt x="0" y="3385"/>
                  </a:lnTo>
                  <a:lnTo>
                    <a:pt x="1128" y="4513"/>
                  </a:lnTo>
                  <a:lnTo>
                    <a:pt x="4513" y="1128"/>
                  </a:lnTo>
                  <a:lnTo>
                    <a:pt x="33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9"/>
            <p:cNvSpPr/>
            <p:nvPr/>
          </p:nvSpPr>
          <p:spPr>
            <a:xfrm>
              <a:off x="499475" y="397448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9" y="0"/>
                  </a:moveTo>
                  <a:lnTo>
                    <a:pt x="0" y="1129"/>
                  </a:lnTo>
                  <a:lnTo>
                    <a:pt x="3385" y="4513"/>
                  </a:lnTo>
                  <a:lnTo>
                    <a:pt x="4513" y="3385"/>
                  </a:lnTo>
                  <a:lnTo>
                    <a:pt x="112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9"/>
            <p:cNvSpPr/>
            <p:nvPr/>
          </p:nvSpPr>
          <p:spPr>
            <a:xfrm>
              <a:off x="296400" y="3991413"/>
              <a:ext cx="112850" cy="114725"/>
            </a:xfrm>
            <a:custGeom>
              <a:avLst/>
              <a:gdLst/>
              <a:ahLst/>
              <a:cxnLst/>
              <a:rect l="l" t="t" r="r" b="b"/>
              <a:pathLst>
                <a:path w="4514" h="4589" extrusionOk="0">
                  <a:moveTo>
                    <a:pt x="3385" y="0"/>
                  </a:moveTo>
                  <a:lnTo>
                    <a:pt x="0" y="3460"/>
                  </a:lnTo>
                  <a:lnTo>
                    <a:pt x="1128" y="4589"/>
                  </a:lnTo>
                  <a:lnTo>
                    <a:pt x="4513" y="1129"/>
                  </a:lnTo>
                  <a:lnTo>
                    <a:pt x="33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9"/>
            <p:cNvSpPr/>
            <p:nvPr/>
          </p:nvSpPr>
          <p:spPr>
            <a:xfrm>
              <a:off x="19975" y="397448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9" y="0"/>
                  </a:moveTo>
                  <a:lnTo>
                    <a:pt x="1" y="1129"/>
                  </a:lnTo>
                  <a:lnTo>
                    <a:pt x="3385" y="4513"/>
                  </a:lnTo>
                  <a:lnTo>
                    <a:pt x="4514" y="3385"/>
                  </a:lnTo>
                  <a:lnTo>
                    <a:pt x="112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9"/>
            <p:cNvSpPr/>
            <p:nvPr/>
          </p:nvSpPr>
          <p:spPr>
            <a:xfrm>
              <a:off x="202375" y="388233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1"/>
                  </a:moveTo>
                  <a:lnTo>
                    <a:pt x="1" y="3386"/>
                  </a:lnTo>
                  <a:lnTo>
                    <a:pt x="1129" y="4514"/>
                  </a:lnTo>
                  <a:lnTo>
                    <a:pt x="4513" y="1129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9"/>
            <p:cNvSpPr/>
            <p:nvPr/>
          </p:nvSpPr>
          <p:spPr>
            <a:xfrm>
              <a:off x="-36425" y="19678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1"/>
                  </a:moveTo>
                  <a:lnTo>
                    <a:pt x="0" y="3385"/>
                  </a:lnTo>
                  <a:lnTo>
                    <a:pt x="1128" y="4514"/>
                  </a:lnTo>
                  <a:lnTo>
                    <a:pt x="4513" y="1129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9"/>
            <p:cNvSpPr/>
            <p:nvPr/>
          </p:nvSpPr>
          <p:spPr>
            <a:xfrm>
              <a:off x="-38300" y="1014763"/>
              <a:ext cx="112825" cy="112850"/>
            </a:xfrm>
            <a:custGeom>
              <a:avLst/>
              <a:gdLst/>
              <a:ahLst/>
              <a:cxnLst/>
              <a:rect l="l" t="t" r="r" b="b"/>
              <a:pathLst>
                <a:path w="4513" h="4514" extrusionOk="0">
                  <a:moveTo>
                    <a:pt x="3385" y="0"/>
                  </a:moveTo>
                  <a:lnTo>
                    <a:pt x="0" y="3385"/>
                  </a:lnTo>
                  <a:lnTo>
                    <a:pt x="1128" y="4513"/>
                  </a:lnTo>
                  <a:lnTo>
                    <a:pt x="4513" y="1129"/>
                  </a:lnTo>
                  <a:lnTo>
                    <a:pt x="33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9"/>
            <p:cNvSpPr/>
            <p:nvPr/>
          </p:nvSpPr>
          <p:spPr>
            <a:xfrm>
              <a:off x="19975" y="69886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9" y="0"/>
                  </a:moveTo>
                  <a:lnTo>
                    <a:pt x="1" y="1128"/>
                  </a:lnTo>
                  <a:lnTo>
                    <a:pt x="3385" y="4513"/>
                  </a:lnTo>
                  <a:lnTo>
                    <a:pt x="4514" y="3385"/>
                  </a:lnTo>
                  <a:lnTo>
                    <a:pt x="112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9"/>
            <p:cNvSpPr/>
            <p:nvPr/>
          </p:nvSpPr>
          <p:spPr>
            <a:xfrm>
              <a:off x="-36425" y="183461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0"/>
                  </a:moveTo>
                  <a:lnTo>
                    <a:pt x="0" y="3385"/>
                  </a:lnTo>
                  <a:lnTo>
                    <a:pt x="1128" y="4513"/>
                  </a:lnTo>
                  <a:lnTo>
                    <a:pt x="4513" y="1129"/>
                  </a:lnTo>
                  <a:lnTo>
                    <a:pt x="33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9"/>
            <p:cNvSpPr/>
            <p:nvPr/>
          </p:nvSpPr>
          <p:spPr>
            <a:xfrm>
              <a:off x="19975" y="151681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9" y="1"/>
                  </a:moveTo>
                  <a:lnTo>
                    <a:pt x="1" y="1129"/>
                  </a:lnTo>
                  <a:lnTo>
                    <a:pt x="3385" y="4514"/>
                  </a:lnTo>
                  <a:lnTo>
                    <a:pt x="4514" y="3386"/>
                  </a:lnTo>
                  <a:lnTo>
                    <a:pt x="11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9"/>
            <p:cNvSpPr/>
            <p:nvPr/>
          </p:nvSpPr>
          <p:spPr>
            <a:xfrm>
              <a:off x="-36425" y="265446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0"/>
                  </a:moveTo>
                  <a:lnTo>
                    <a:pt x="0" y="3385"/>
                  </a:lnTo>
                  <a:lnTo>
                    <a:pt x="1128" y="4513"/>
                  </a:lnTo>
                  <a:lnTo>
                    <a:pt x="4513" y="1128"/>
                  </a:lnTo>
                  <a:lnTo>
                    <a:pt x="33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9"/>
            <p:cNvSpPr/>
            <p:nvPr/>
          </p:nvSpPr>
          <p:spPr>
            <a:xfrm>
              <a:off x="19975" y="2336663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9" y="1"/>
                  </a:moveTo>
                  <a:lnTo>
                    <a:pt x="1" y="1129"/>
                  </a:lnTo>
                  <a:lnTo>
                    <a:pt x="3385" y="4514"/>
                  </a:lnTo>
                  <a:lnTo>
                    <a:pt x="4514" y="3386"/>
                  </a:lnTo>
                  <a:lnTo>
                    <a:pt x="11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9"/>
            <p:cNvSpPr/>
            <p:nvPr/>
          </p:nvSpPr>
          <p:spPr>
            <a:xfrm>
              <a:off x="-38300" y="3474313"/>
              <a:ext cx="114725" cy="112850"/>
            </a:xfrm>
            <a:custGeom>
              <a:avLst/>
              <a:gdLst/>
              <a:ahLst/>
              <a:cxnLst/>
              <a:rect l="l" t="t" r="r" b="b"/>
              <a:pathLst>
                <a:path w="4589" h="4514" extrusionOk="0">
                  <a:moveTo>
                    <a:pt x="3460" y="0"/>
                  </a:moveTo>
                  <a:lnTo>
                    <a:pt x="0" y="3385"/>
                  </a:lnTo>
                  <a:lnTo>
                    <a:pt x="1203" y="4513"/>
                  </a:lnTo>
                  <a:lnTo>
                    <a:pt x="4588" y="1128"/>
                  </a:lnTo>
                  <a:lnTo>
                    <a:pt x="346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9"/>
            <p:cNvSpPr/>
            <p:nvPr/>
          </p:nvSpPr>
          <p:spPr>
            <a:xfrm>
              <a:off x="19975" y="315463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9" y="1"/>
                  </a:moveTo>
                  <a:lnTo>
                    <a:pt x="1" y="1129"/>
                  </a:lnTo>
                  <a:lnTo>
                    <a:pt x="3385" y="4513"/>
                  </a:lnTo>
                  <a:lnTo>
                    <a:pt x="4514" y="3385"/>
                  </a:lnTo>
                  <a:lnTo>
                    <a:pt x="11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9"/>
            <p:cNvSpPr/>
            <p:nvPr/>
          </p:nvSpPr>
          <p:spPr>
            <a:xfrm>
              <a:off x="-36425" y="4294163"/>
              <a:ext cx="112850" cy="112825"/>
            </a:xfrm>
            <a:custGeom>
              <a:avLst/>
              <a:gdLst/>
              <a:ahLst/>
              <a:cxnLst/>
              <a:rect l="l" t="t" r="r" b="b"/>
              <a:pathLst>
                <a:path w="4514" h="4513" extrusionOk="0">
                  <a:moveTo>
                    <a:pt x="3385" y="0"/>
                  </a:moveTo>
                  <a:lnTo>
                    <a:pt x="0" y="3385"/>
                  </a:lnTo>
                  <a:lnTo>
                    <a:pt x="1128" y="4513"/>
                  </a:lnTo>
                  <a:lnTo>
                    <a:pt x="4513" y="1128"/>
                  </a:lnTo>
                  <a:lnTo>
                    <a:pt x="33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9"/>
            <p:cNvSpPr/>
            <p:nvPr/>
          </p:nvSpPr>
          <p:spPr>
            <a:xfrm>
              <a:off x="19975" y="3974488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9" y="0"/>
                  </a:moveTo>
                  <a:lnTo>
                    <a:pt x="1" y="1129"/>
                  </a:lnTo>
                  <a:lnTo>
                    <a:pt x="3385" y="4513"/>
                  </a:lnTo>
                  <a:lnTo>
                    <a:pt x="4514" y="3385"/>
                  </a:lnTo>
                  <a:lnTo>
                    <a:pt x="112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23" name="Google Shape;1123;p9"/>
          <p:cNvSpPr/>
          <p:nvPr/>
        </p:nvSpPr>
        <p:spPr>
          <a:xfrm flipH="1">
            <a:off x="-175" y="4606350"/>
            <a:ext cx="713400" cy="539400"/>
          </a:xfrm>
          <a:prstGeom prst="rect">
            <a:avLst/>
          </a:prstGeom>
          <a:solidFill>
            <a:schemeClr val="accen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4" name="Google Shape;1124;p9"/>
          <p:cNvSpPr/>
          <p:nvPr/>
        </p:nvSpPr>
        <p:spPr>
          <a:xfrm>
            <a:off x="713225" y="0"/>
            <a:ext cx="7717500" cy="426000"/>
          </a:xfrm>
          <a:prstGeom prst="rect">
            <a:avLst/>
          </a:prstGeom>
          <a:solidFill>
            <a:schemeClr val="dk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5" name="Google Shape;1125;p9"/>
          <p:cNvSpPr/>
          <p:nvPr/>
        </p:nvSpPr>
        <p:spPr>
          <a:xfrm>
            <a:off x="8430600" y="0"/>
            <a:ext cx="713400" cy="4609800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6" name="Google Shape;1126;p9"/>
          <p:cNvSpPr/>
          <p:nvPr/>
        </p:nvSpPr>
        <p:spPr>
          <a:xfrm flipH="1">
            <a:off x="1558625" y="1277700"/>
            <a:ext cx="705900" cy="3332100"/>
          </a:xfrm>
          <a:prstGeom prst="rect">
            <a:avLst/>
          </a:prstGeom>
          <a:solidFill>
            <a:schemeClr val="dk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7" name="Google Shape;1127;p9"/>
          <p:cNvSpPr/>
          <p:nvPr/>
        </p:nvSpPr>
        <p:spPr>
          <a:xfrm flipH="1">
            <a:off x="713225" y="426000"/>
            <a:ext cx="1551300" cy="851700"/>
          </a:xfrm>
          <a:prstGeom prst="rect">
            <a:avLst/>
          </a:prstGeom>
          <a:solidFill>
            <a:schemeClr val="dk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8" name="Google Shape;1128;p9"/>
          <p:cNvSpPr/>
          <p:nvPr/>
        </p:nvSpPr>
        <p:spPr>
          <a:xfrm flipH="1">
            <a:off x="713200" y="1277700"/>
            <a:ext cx="850500" cy="3332100"/>
          </a:xfrm>
          <a:prstGeom prst="rect">
            <a:avLst/>
          </a:prstGeom>
          <a:solidFill>
            <a:schemeClr val="accen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9" name="Google Shape;1129;p9"/>
          <p:cNvSpPr/>
          <p:nvPr/>
        </p:nvSpPr>
        <p:spPr>
          <a:xfrm>
            <a:off x="713225" y="4609800"/>
            <a:ext cx="8430900" cy="5325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0" name="Google Shape;1130;p9"/>
          <p:cNvSpPr txBox="1">
            <a:spLocks noGrp="1"/>
          </p:cNvSpPr>
          <p:nvPr>
            <p:ph type="subTitle" idx="1"/>
          </p:nvPr>
        </p:nvSpPr>
        <p:spPr>
          <a:xfrm>
            <a:off x="2430263" y="2088525"/>
            <a:ext cx="4069500" cy="155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1" name="Google Shape;1131;p9"/>
          <p:cNvSpPr txBox="1">
            <a:spLocks noGrp="1"/>
          </p:cNvSpPr>
          <p:nvPr>
            <p:ph type="title"/>
          </p:nvPr>
        </p:nvSpPr>
        <p:spPr>
          <a:xfrm>
            <a:off x="2430250" y="1403175"/>
            <a:ext cx="4069500" cy="609000"/>
          </a:xfrm>
          <a:prstGeom prst="rect">
            <a:avLst/>
          </a:prstGeom>
          <a:noFill/>
          <a:effectLst>
            <a:outerShdw dist="57150" dir="2400000" algn="bl" rotWithShape="0">
              <a:schemeClr val="dk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Font typeface="Caveat"/>
              <a:buNone/>
              <a:defRPr sz="55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9pPr>
          </a:lstStyle>
          <a:p>
            <a:endParaRPr/>
          </a:p>
        </p:txBody>
      </p:sp>
      <p:sp>
        <p:nvSpPr>
          <p:cNvPr id="1132" name="Google Shape;1132;p9"/>
          <p:cNvSpPr/>
          <p:nvPr/>
        </p:nvSpPr>
        <p:spPr>
          <a:xfrm>
            <a:off x="6499850" y="1567050"/>
            <a:ext cx="1004700" cy="10047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3" name="Google Shape;1133;p9"/>
          <p:cNvSpPr/>
          <p:nvPr/>
        </p:nvSpPr>
        <p:spPr>
          <a:xfrm>
            <a:off x="8010525" y="111850"/>
            <a:ext cx="2258100" cy="2258100"/>
          </a:xfrm>
          <a:prstGeom prst="donut">
            <a:avLst>
              <a:gd name="adj" fmla="val 119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36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1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3" name="Google Shape;1363;p13"/>
          <p:cNvSpPr/>
          <p:nvPr/>
        </p:nvSpPr>
        <p:spPr>
          <a:xfrm>
            <a:off x="25" y="1063175"/>
            <a:ext cx="9144000" cy="3536100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4" name="Google Shape;1364;p13"/>
          <p:cNvSpPr/>
          <p:nvPr/>
        </p:nvSpPr>
        <p:spPr>
          <a:xfrm>
            <a:off x="25" y="0"/>
            <a:ext cx="9144000" cy="426000"/>
          </a:xfrm>
          <a:prstGeom prst="rect">
            <a:avLst/>
          </a:prstGeom>
          <a:solidFill>
            <a:schemeClr val="accen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5" name="Google Shape;1365;p13"/>
          <p:cNvSpPr/>
          <p:nvPr/>
        </p:nvSpPr>
        <p:spPr>
          <a:xfrm>
            <a:off x="8430775" y="426000"/>
            <a:ext cx="713400" cy="637500"/>
          </a:xfrm>
          <a:prstGeom prst="rect">
            <a:avLst/>
          </a:prstGeom>
          <a:solidFill>
            <a:schemeClr val="dk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6" name="Google Shape;1366;p13"/>
          <p:cNvSpPr/>
          <p:nvPr/>
        </p:nvSpPr>
        <p:spPr>
          <a:xfrm>
            <a:off x="-425" y="426100"/>
            <a:ext cx="713400" cy="637500"/>
          </a:xfrm>
          <a:prstGeom prst="rect">
            <a:avLst/>
          </a:prstGeom>
          <a:solidFill>
            <a:schemeClr val="dk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7" name="Google Shape;1367;p13"/>
          <p:cNvSpPr/>
          <p:nvPr/>
        </p:nvSpPr>
        <p:spPr>
          <a:xfrm>
            <a:off x="0" y="4599200"/>
            <a:ext cx="9144000" cy="5394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8" name="Google Shape;1368;p13"/>
          <p:cNvSpPr txBox="1">
            <a:spLocks noGrp="1"/>
          </p:cNvSpPr>
          <p:nvPr>
            <p:ph type="subTitle" idx="1"/>
          </p:nvPr>
        </p:nvSpPr>
        <p:spPr>
          <a:xfrm>
            <a:off x="1515650" y="1574500"/>
            <a:ext cx="2413200" cy="63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18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9pPr>
          </a:lstStyle>
          <a:p>
            <a:endParaRPr/>
          </a:p>
        </p:txBody>
      </p:sp>
      <p:sp>
        <p:nvSpPr>
          <p:cNvPr id="1369" name="Google Shape;1369;p13"/>
          <p:cNvSpPr txBox="1">
            <a:spLocks noGrp="1"/>
          </p:cNvSpPr>
          <p:nvPr>
            <p:ph type="title" hasCustomPrompt="1"/>
          </p:nvPr>
        </p:nvSpPr>
        <p:spPr>
          <a:xfrm>
            <a:off x="835698" y="1206040"/>
            <a:ext cx="595800" cy="52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0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1370" name="Google Shape;1370;p13"/>
          <p:cNvSpPr txBox="1">
            <a:spLocks noGrp="1"/>
          </p:cNvSpPr>
          <p:nvPr>
            <p:ph type="subTitle" idx="2"/>
          </p:nvPr>
        </p:nvSpPr>
        <p:spPr>
          <a:xfrm>
            <a:off x="1515650" y="2212000"/>
            <a:ext cx="2413200" cy="52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1" name="Google Shape;1371;p13"/>
          <p:cNvSpPr txBox="1">
            <a:spLocks noGrp="1"/>
          </p:cNvSpPr>
          <p:nvPr>
            <p:ph type="subTitle" idx="3"/>
          </p:nvPr>
        </p:nvSpPr>
        <p:spPr>
          <a:xfrm>
            <a:off x="3525600" y="3438900"/>
            <a:ext cx="2413200" cy="63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18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9pPr>
          </a:lstStyle>
          <a:p>
            <a:endParaRPr/>
          </a:p>
        </p:txBody>
      </p:sp>
      <p:sp>
        <p:nvSpPr>
          <p:cNvPr id="1372" name="Google Shape;1372;p13"/>
          <p:cNvSpPr txBox="1">
            <a:spLocks noGrp="1"/>
          </p:cNvSpPr>
          <p:nvPr>
            <p:ph type="title" idx="4" hasCustomPrompt="1"/>
          </p:nvPr>
        </p:nvSpPr>
        <p:spPr>
          <a:xfrm>
            <a:off x="2827363" y="3096490"/>
            <a:ext cx="595800" cy="52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0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1373" name="Google Shape;1373;p13"/>
          <p:cNvSpPr txBox="1">
            <a:spLocks noGrp="1"/>
          </p:cNvSpPr>
          <p:nvPr>
            <p:ph type="subTitle" idx="5"/>
          </p:nvPr>
        </p:nvSpPr>
        <p:spPr>
          <a:xfrm>
            <a:off x="3525600" y="4076398"/>
            <a:ext cx="2413200" cy="52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4" name="Google Shape;1374;p13"/>
          <p:cNvSpPr txBox="1">
            <a:spLocks noGrp="1"/>
          </p:cNvSpPr>
          <p:nvPr>
            <p:ph type="subTitle" idx="6"/>
          </p:nvPr>
        </p:nvSpPr>
        <p:spPr>
          <a:xfrm>
            <a:off x="5545125" y="1574500"/>
            <a:ext cx="2413200" cy="63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18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9pPr>
          </a:lstStyle>
          <a:p>
            <a:endParaRPr/>
          </a:p>
        </p:txBody>
      </p:sp>
      <p:sp>
        <p:nvSpPr>
          <p:cNvPr id="1375" name="Google Shape;1375;p13"/>
          <p:cNvSpPr txBox="1">
            <a:spLocks noGrp="1"/>
          </p:cNvSpPr>
          <p:nvPr>
            <p:ph type="title" idx="7" hasCustomPrompt="1"/>
          </p:nvPr>
        </p:nvSpPr>
        <p:spPr>
          <a:xfrm>
            <a:off x="4846848" y="1206049"/>
            <a:ext cx="595800" cy="52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0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1376" name="Google Shape;1376;p13"/>
          <p:cNvSpPr txBox="1">
            <a:spLocks noGrp="1"/>
          </p:cNvSpPr>
          <p:nvPr>
            <p:ph type="subTitle" idx="8"/>
          </p:nvPr>
        </p:nvSpPr>
        <p:spPr>
          <a:xfrm>
            <a:off x="5545125" y="2212000"/>
            <a:ext cx="2413200" cy="52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7" name="Google Shape;1377;p13"/>
          <p:cNvSpPr txBox="1">
            <a:spLocks noGrp="1"/>
          </p:cNvSpPr>
          <p:nvPr>
            <p:ph type="title" idx="9"/>
          </p:nvPr>
        </p:nvSpPr>
        <p:spPr>
          <a:xfrm>
            <a:off x="713250" y="426100"/>
            <a:ext cx="7717500" cy="539400"/>
          </a:xfrm>
          <a:prstGeom prst="rect">
            <a:avLst/>
          </a:prstGeom>
          <a:noFill/>
          <a:effectLst>
            <a:outerShdw dist="47625" dir="2400000" algn="bl" rotWithShape="0">
              <a:srgbClr val="000000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veat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Josefin Slab"/>
              <a:buNone/>
              <a:defRPr sz="3000">
                <a:solidFill>
                  <a:schemeClr val="dk2"/>
                </a:solidFill>
                <a:latin typeface="Josefin Slab"/>
                <a:ea typeface="Josefin Slab"/>
                <a:cs typeface="Josefin Slab"/>
                <a:sym typeface="Josefin Slab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Josefin Slab"/>
              <a:buNone/>
              <a:defRPr sz="3000">
                <a:solidFill>
                  <a:schemeClr val="dk2"/>
                </a:solidFill>
                <a:latin typeface="Josefin Slab"/>
                <a:ea typeface="Josefin Slab"/>
                <a:cs typeface="Josefin Slab"/>
                <a:sym typeface="Josefin Slab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Josefin Slab"/>
              <a:buNone/>
              <a:defRPr sz="3000">
                <a:solidFill>
                  <a:schemeClr val="dk2"/>
                </a:solidFill>
                <a:latin typeface="Josefin Slab"/>
                <a:ea typeface="Josefin Slab"/>
                <a:cs typeface="Josefin Slab"/>
                <a:sym typeface="Josefin Slab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Josefin Slab"/>
              <a:buNone/>
              <a:defRPr sz="3000">
                <a:solidFill>
                  <a:schemeClr val="dk2"/>
                </a:solidFill>
                <a:latin typeface="Josefin Slab"/>
                <a:ea typeface="Josefin Slab"/>
                <a:cs typeface="Josefin Slab"/>
                <a:sym typeface="Josefin Slab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Josefin Slab"/>
              <a:buNone/>
              <a:defRPr sz="3000">
                <a:solidFill>
                  <a:schemeClr val="dk2"/>
                </a:solidFill>
                <a:latin typeface="Josefin Slab"/>
                <a:ea typeface="Josefin Slab"/>
                <a:cs typeface="Josefin Slab"/>
                <a:sym typeface="Josefin Slab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Josefin Slab"/>
              <a:buNone/>
              <a:defRPr sz="3000">
                <a:solidFill>
                  <a:schemeClr val="dk2"/>
                </a:solidFill>
                <a:latin typeface="Josefin Slab"/>
                <a:ea typeface="Josefin Slab"/>
                <a:cs typeface="Josefin Slab"/>
                <a:sym typeface="Josefin Slab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Josefin Slab"/>
              <a:buNone/>
              <a:defRPr sz="3000">
                <a:solidFill>
                  <a:schemeClr val="dk2"/>
                </a:solidFill>
                <a:latin typeface="Josefin Slab"/>
                <a:ea typeface="Josefin Slab"/>
                <a:cs typeface="Josefin Slab"/>
                <a:sym typeface="Josefin Slab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Josefin Slab"/>
              <a:buNone/>
              <a:defRPr sz="3000">
                <a:solidFill>
                  <a:schemeClr val="dk2"/>
                </a:solidFill>
                <a:latin typeface="Josefin Slab"/>
                <a:ea typeface="Josefin Slab"/>
                <a:cs typeface="Josefin Slab"/>
                <a:sym typeface="Josefin Slab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1">
  <p:cSld name="CUSTOM_43">
    <p:spTree>
      <p:nvGrpSpPr>
        <p:cNvPr id="1" name="Shape 1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9" name="Google Shape;1379;p14"/>
          <p:cNvSpPr/>
          <p:nvPr/>
        </p:nvSpPr>
        <p:spPr>
          <a:xfrm>
            <a:off x="25" y="1063175"/>
            <a:ext cx="8430600" cy="3536100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0" name="Google Shape;1380;p14"/>
          <p:cNvSpPr/>
          <p:nvPr/>
        </p:nvSpPr>
        <p:spPr>
          <a:xfrm>
            <a:off x="25" y="0"/>
            <a:ext cx="7103700" cy="426000"/>
          </a:xfrm>
          <a:prstGeom prst="rect">
            <a:avLst/>
          </a:prstGeom>
          <a:solidFill>
            <a:schemeClr val="accen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1" name="Google Shape;1381;p14"/>
          <p:cNvSpPr/>
          <p:nvPr/>
        </p:nvSpPr>
        <p:spPr>
          <a:xfrm>
            <a:off x="8430775" y="426000"/>
            <a:ext cx="713400" cy="6375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2" name="Google Shape;1382;p14"/>
          <p:cNvSpPr/>
          <p:nvPr/>
        </p:nvSpPr>
        <p:spPr>
          <a:xfrm>
            <a:off x="-425" y="426100"/>
            <a:ext cx="713400" cy="637500"/>
          </a:xfrm>
          <a:prstGeom prst="rect">
            <a:avLst/>
          </a:prstGeom>
          <a:solidFill>
            <a:schemeClr val="dk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3" name="Google Shape;1383;p14"/>
          <p:cNvSpPr/>
          <p:nvPr/>
        </p:nvSpPr>
        <p:spPr>
          <a:xfrm>
            <a:off x="0" y="4599200"/>
            <a:ext cx="8788200" cy="5394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4" name="Google Shape;1384;p14"/>
          <p:cNvSpPr txBox="1">
            <a:spLocks noGrp="1"/>
          </p:cNvSpPr>
          <p:nvPr>
            <p:ph type="subTitle" idx="1"/>
          </p:nvPr>
        </p:nvSpPr>
        <p:spPr>
          <a:xfrm>
            <a:off x="1267311" y="1617250"/>
            <a:ext cx="2912700" cy="63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18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9pPr>
          </a:lstStyle>
          <a:p>
            <a:endParaRPr/>
          </a:p>
        </p:txBody>
      </p:sp>
      <p:sp>
        <p:nvSpPr>
          <p:cNvPr id="1385" name="Google Shape;1385;p14"/>
          <p:cNvSpPr txBox="1">
            <a:spLocks noGrp="1"/>
          </p:cNvSpPr>
          <p:nvPr>
            <p:ph type="title" hasCustomPrompt="1"/>
          </p:nvPr>
        </p:nvSpPr>
        <p:spPr>
          <a:xfrm>
            <a:off x="835703" y="1205362"/>
            <a:ext cx="595800" cy="52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0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1386" name="Google Shape;1386;p14"/>
          <p:cNvSpPr txBox="1">
            <a:spLocks noGrp="1"/>
          </p:cNvSpPr>
          <p:nvPr>
            <p:ph type="subTitle" idx="2"/>
          </p:nvPr>
        </p:nvSpPr>
        <p:spPr>
          <a:xfrm>
            <a:off x="1267311" y="2208497"/>
            <a:ext cx="2912700" cy="52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7" name="Google Shape;1387;p14"/>
          <p:cNvSpPr txBox="1">
            <a:spLocks noGrp="1"/>
          </p:cNvSpPr>
          <p:nvPr>
            <p:ph type="subTitle" idx="3"/>
          </p:nvPr>
        </p:nvSpPr>
        <p:spPr>
          <a:xfrm>
            <a:off x="5278806" y="1617250"/>
            <a:ext cx="2912700" cy="63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18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9pPr>
          </a:lstStyle>
          <a:p>
            <a:endParaRPr/>
          </a:p>
        </p:txBody>
      </p:sp>
      <p:sp>
        <p:nvSpPr>
          <p:cNvPr id="1388" name="Google Shape;1388;p14"/>
          <p:cNvSpPr txBox="1">
            <a:spLocks noGrp="1"/>
          </p:cNvSpPr>
          <p:nvPr>
            <p:ph type="title" idx="4" hasCustomPrompt="1"/>
          </p:nvPr>
        </p:nvSpPr>
        <p:spPr>
          <a:xfrm>
            <a:off x="4846853" y="1205362"/>
            <a:ext cx="595800" cy="52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0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1389" name="Google Shape;1389;p14"/>
          <p:cNvSpPr txBox="1">
            <a:spLocks noGrp="1"/>
          </p:cNvSpPr>
          <p:nvPr>
            <p:ph type="subTitle" idx="5"/>
          </p:nvPr>
        </p:nvSpPr>
        <p:spPr>
          <a:xfrm>
            <a:off x="5278806" y="2208496"/>
            <a:ext cx="2912700" cy="52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0" name="Google Shape;1390;p14"/>
          <p:cNvSpPr txBox="1">
            <a:spLocks noGrp="1"/>
          </p:cNvSpPr>
          <p:nvPr>
            <p:ph type="subTitle" idx="6"/>
          </p:nvPr>
        </p:nvSpPr>
        <p:spPr>
          <a:xfrm>
            <a:off x="1267311" y="3484078"/>
            <a:ext cx="2912700" cy="63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18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9pPr>
          </a:lstStyle>
          <a:p>
            <a:endParaRPr/>
          </a:p>
        </p:txBody>
      </p:sp>
      <p:sp>
        <p:nvSpPr>
          <p:cNvPr id="1391" name="Google Shape;1391;p14"/>
          <p:cNvSpPr txBox="1">
            <a:spLocks noGrp="1"/>
          </p:cNvSpPr>
          <p:nvPr>
            <p:ph type="title" idx="7" hasCustomPrompt="1"/>
          </p:nvPr>
        </p:nvSpPr>
        <p:spPr>
          <a:xfrm>
            <a:off x="835703" y="3072187"/>
            <a:ext cx="595800" cy="52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0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1392" name="Google Shape;1392;p14"/>
          <p:cNvSpPr txBox="1">
            <a:spLocks noGrp="1"/>
          </p:cNvSpPr>
          <p:nvPr>
            <p:ph type="subTitle" idx="8"/>
          </p:nvPr>
        </p:nvSpPr>
        <p:spPr>
          <a:xfrm>
            <a:off x="1267311" y="4075325"/>
            <a:ext cx="2912700" cy="52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3" name="Google Shape;1393;p14"/>
          <p:cNvSpPr txBox="1">
            <a:spLocks noGrp="1"/>
          </p:cNvSpPr>
          <p:nvPr>
            <p:ph type="subTitle" idx="9"/>
          </p:nvPr>
        </p:nvSpPr>
        <p:spPr>
          <a:xfrm>
            <a:off x="5278806" y="3484078"/>
            <a:ext cx="2912700" cy="63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18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9pPr>
          </a:lstStyle>
          <a:p>
            <a:endParaRPr/>
          </a:p>
        </p:txBody>
      </p:sp>
      <p:sp>
        <p:nvSpPr>
          <p:cNvPr id="1394" name="Google Shape;1394;p14"/>
          <p:cNvSpPr txBox="1">
            <a:spLocks noGrp="1"/>
          </p:cNvSpPr>
          <p:nvPr>
            <p:ph type="title" idx="13" hasCustomPrompt="1"/>
          </p:nvPr>
        </p:nvSpPr>
        <p:spPr>
          <a:xfrm>
            <a:off x="4846853" y="3072187"/>
            <a:ext cx="595800" cy="52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0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1395" name="Google Shape;1395;p14"/>
          <p:cNvSpPr txBox="1">
            <a:spLocks noGrp="1"/>
          </p:cNvSpPr>
          <p:nvPr>
            <p:ph type="subTitle" idx="14"/>
          </p:nvPr>
        </p:nvSpPr>
        <p:spPr>
          <a:xfrm>
            <a:off x="5278806" y="4075324"/>
            <a:ext cx="2912700" cy="52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6" name="Google Shape;1396;p14"/>
          <p:cNvSpPr/>
          <p:nvPr/>
        </p:nvSpPr>
        <p:spPr>
          <a:xfrm>
            <a:off x="8788350" y="4599425"/>
            <a:ext cx="355500" cy="539400"/>
          </a:xfrm>
          <a:prstGeom prst="rect">
            <a:avLst/>
          </a:prstGeom>
          <a:solidFill>
            <a:schemeClr val="dk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7" name="Google Shape;1397;p14"/>
          <p:cNvSpPr/>
          <p:nvPr/>
        </p:nvSpPr>
        <p:spPr>
          <a:xfrm>
            <a:off x="7103725" y="0"/>
            <a:ext cx="2040300" cy="426000"/>
          </a:xfrm>
          <a:prstGeom prst="rect">
            <a:avLst/>
          </a:prstGeom>
          <a:solidFill>
            <a:schemeClr val="dk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8" name="Google Shape;1398;p14"/>
          <p:cNvSpPr/>
          <p:nvPr/>
        </p:nvSpPr>
        <p:spPr>
          <a:xfrm>
            <a:off x="8430775" y="1063600"/>
            <a:ext cx="713400" cy="3536100"/>
          </a:xfrm>
          <a:prstGeom prst="rect">
            <a:avLst/>
          </a:prstGeom>
          <a:solidFill>
            <a:schemeClr val="accen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9" name="Google Shape;1399;p14"/>
          <p:cNvSpPr txBox="1">
            <a:spLocks noGrp="1"/>
          </p:cNvSpPr>
          <p:nvPr>
            <p:ph type="title" idx="15"/>
          </p:nvPr>
        </p:nvSpPr>
        <p:spPr>
          <a:xfrm>
            <a:off x="713250" y="426100"/>
            <a:ext cx="7717500" cy="539400"/>
          </a:xfrm>
          <a:prstGeom prst="rect">
            <a:avLst/>
          </a:prstGeom>
          <a:noFill/>
          <a:effectLst>
            <a:outerShdw dist="47625" dir="2400000" algn="bl" rotWithShape="0">
              <a:srgbClr val="000000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veat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Josefin Slab"/>
              <a:buNone/>
              <a:defRPr sz="3000">
                <a:solidFill>
                  <a:schemeClr val="dk2"/>
                </a:solidFill>
                <a:latin typeface="Josefin Slab"/>
                <a:ea typeface="Josefin Slab"/>
                <a:cs typeface="Josefin Slab"/>
                <a:sym typeface="Josefin Slab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Josefin Slab"/>
              <a:buNone/>
              <a:defRPr sz="3000">
                <a:solidFill>
                  <a:schemeClr val="dk2"/>
                </a:solidFill>
                <a:latin typeface="Josefin Slab"/>
                <a:ea typeface="Josefin Slab"/>
                <a:cs typeface="Josefin Slab"/>
                <a:sym typeface="Josefin Slab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Josefin Slab"/>
              <a:buNone/>
              <a:defRPr sz="3000">
                <a:solidFill>
                  <a:schemeClr val="dk2"/>
                </a:solidFill>
                <a:latin typeface="Josefin Slab"/>
                <a:ea typeface="Josefin Slab"/>
                <a:cs typeface="Josefin Slab"/>
                <a:sym typeface="Josefin Slab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Josefin Slab"/>
              <a:buNone/>
              <a:defRPr sz="3000">
                <a:solidFill>
                  <a:schemeClr val="dk2"/>
                </a:solidFill>
                <a:latin typeface="Josefin Slab"/>
                <a:ea typeface="Josefin Slab"/>
                <a:cs typeface="Josefin Slab"/>
                <a:sym typeface="Josefin Slab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Josefin Slab"/>
              <a:buNone/>
              <a:defRPr sz="3000">
                <a:solidFill>
                  <a:schemeClr val="dk2"/>
                </a:solidFill>
                <a:latin typeface="Josefin Slab"/>
                <a:ea typeface="Josefin Slab"/>
                <a:cs typeface="Josefin Slab"/>
                <a:sym typeface="Josefin Slab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Josefin Slab"/>
              <a:buNone/>
              <a:defRPr sz="3000">
                <a:solidFill>
                  <a:schemeClr val="dk2"/>
                </a:solidFill>
                <a:latin typeface="Josefin Slab"/>
                <a:ea typeface="Josefin Slab"/>
                <a:cs typeface="Josefin Slab"/>
                <a:sym typeface="Josefin Slab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Josefin Slab"/>
              <a:buNone/>
              <a:defRPr sz="3000">
                <a:solidFill>
                  <a:schemeClr val="dk2"/>
                </a:solidFill>
                <a:latin typeface="Josefin Slab"/>
                <a:ea typeface="Josefin Slab"/>
                <a:cs typeface="Josefin Slab"/>
                <a:sym typeface="Josefin Slab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Josefin Slab"/>
              <a:buNone/>
              <a:defRPr sz="3000">
                <a:solidFill>
                  <a:schemeClr val="dk2"/>
                </a:solidFill>
                <a:latin typeface="Josefin Slab"/>
                <a:ea typeface="Josefin Slab"/>
                <a:cs typeface="Josefin Slab"/>
                <a:sym typeface="Josefin Slab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4">
    <p:spTree>
      <p:nvGrpSpPr>
        <p:cNvPr id="1" name="Shape 1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4" name="Google Shape;1744;p18"/>
          <p:cNvSpPr/>
          <p:nvPr/>
        </p:nvSpPr>
        <p:spPr>
          <a:xfrm flipH="1">
            <a:off x="-125" y="-2250"/>
            <a:ext cx="9144000" cy="4608600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45" name="Google Shape;1745;p18"/>
          <p:cNvGrpSpPr/>
          <p:nvPr/>
        </p:nvGrpSpPr>
        <p:grpSpPr>
          <a:xfrm>
            <a:off x="-25375" y="-215912"/>
            <a:ext cx="9370125" cy="5040613"/>
            <a:chOff x="-25375" y="-215912"/>
            <a:chExt cx="9370125" cy="5040613"/>
          </a:xfrm>
        </p:grpSpPr>
        <p:grpSp>
          <p:nvGrpSpPr>
            <p:cNvPr id="1746" name="Google Shape;1746;p18"/>
            <p:cNvGrpSpPr/>
            <p:nvPr/>
          </p:nvGrpSpPr>
          <p:grpSpPr>
            <a:xfrm>
              <a:off x="2957625" y="4513138"/>
              <a:ext cx="3141175" cy="311563"/>
              <a:chOff x="7215500" y="4310463"/>
              <a:chExt cx="3141175" cy="311563"/>
            </a:xfrm>
          </p:grpSpPr>
          <p:grpSp>
            <p:nvGrpSpPr>
              <p:cNvPr id="1747" name="Google Shape;1747;p18"/>
              <p:cNvGrpSpPr/>
              <p:nvPr/>
            </p:nvGrpSpPr>
            <p:grpSpPr>
              <a:xfrm>
                <a:off x="7215500" y="4360625"/>
                <a:ext cx="1549450" cy="261400"/>
                <a:chOff x="7215500" y="4360625"/>
                <a:chExt cx="1549450" cy="261400"/>
              </a:xfrm>
            </p:grpSpPr>
            <p:sp>
              <p:nvSpPr>
                <p:cNvPr id="1748" name="Google Shape;1748;p18"/>
                <p:cNvSpPr/>
                <p:nvPr/>
              </p:nvSpPr>
              <p:spPr>
                <a:xfrm>
                  <a:off x="8317400" y="4360625"/>
                  <a:ext cx="112850" cy="112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14" h="4514" extrusionOk="0">
                      <a:moveTo>
                        <a:pt x="1129" y="0"/>
                      </a:moveTo>
                      <a:lnTo>
                        <a:pt x="0" y="1128"/>
                      </a:lnTo>
                      <a:lnTo>
                        <a:pt x="3385" y="4513"/>
                      </a:lnTo>
                      <a:lnTo>
                        <a:pt x="4513" y="3385"/>
                      </a:lnTo>
                      <a:lnTo>
                        <a:pt x="1129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49" name="Google Shape;1749;p18"/>
                <p:cNvSpPr/>
                <p:nvPr/>
              </p:nvSpPr>
              <p:spPr>
                <a:xfrm>
                  <a:off x="8529875" y="4386950"/>
                  <a:ext cx="114725" cy="112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89" h="4514" extrusionOk="0">
                      <a:moveTo>
                        <a:pt x="3461" y="0"/>
                      </a:moveTo>
                      <a:lnTo>
                        <a:pt x="1" y="3385"/>
                      </a:lnTo>
                      <a:lnTo>
                        <a:pt x="1129" y="4513"/>
                      </a:lnTo>
                      <a:lnTo>
                        <a:pt x="4589" y="1128"/>
                      </a:lnTo>
                      <a:lnTo>
                        <a:pt x="3461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50" name="Google Shape;1750;p18"/>
                <p:cNvSpPr/>
                <p:nvPr/>
              </p:nvSpPr>
              <p:spPr>
                <a:xfrm>
                  <a:off x="8652100" y="4507300"/>
                  <a:ext cx="112850" cy="112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14" h="4513" extrusionOk="0">
                      <a:moveTo>
                        <a:pt x="3385" y="0"/>
                      </a:moveTo>
                      <a:lnTo>
                        <a:pt x="1" y="3385"/>
                      </a:lnTo>
                      <a:lnTo>
                        <a:pt x="1129" y="4513"/>
                      </a:lnTo>
                      <a:lnTo>
                        <a:pt x="4514" y="1128"/>
                      </a:lnTo>
                      <a:lnTo>
                        <a:pt x="3385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51" name="Google Shape;1751;p18"/>
                <p:cNvSpPr/>
                <p:nvPr/>
              </p:nvSpPr>
              <p:spPr>
                <a:xfrm>
                  <a:off x="7837900" y="4360625"/>
                  <a:ext cx="112850" cy="112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14" h="4514" extrusionOk="0">
                      <a:moveTo>
                        <a:pt x="1129" y="0"/>
                      </a:moveTo>
                      <a:lnTo>
                        <a:pt x="1" y="1128"/>
                      </a:lnTo>
                      <a:lnTo>
                        <a:pt x="3385" y="4513"/>
                      </a:lnTo>
                      <a:lnTo>
                        <a:pt x="4513" y="3385"/>
                      </a:lnTo>
                      <a:lnTo>
                        <a:pt x="1129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52" name="Google Shape;1752;p18"/>
                <p:cNvSpPr/>
                <p:nvPr/>
              </p:nvSpPr>
              <p:spPr>
                <a:xfrm>
                  <a:off x="8050375" y="4386950"/>
                  <a:ext cx="114725" cy="112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89" h="4514" extrusionOk="0">
                      <a:moveTo>
                        <a:pt x="3461" y="0"/>
                      </a:moveTo>
                      <a:lnTo>
                        <a:pt x="1" y="3385"/>
                      </a:lnTo>
                      <a:lnTo>
                        <a:pt x="1204" y="4513"/>
                      </a:lnTo>
                      <a:lnTo>
                        <a:pt x="4589" y="1128"/>
                      </a:lnTo>
                      <a:lnTo>
                        <a:pt x="3461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53" name="Google Shape;1753;p18"/>
                <p:cNvSpPr/>
                <p:nvPr/>
              </p:nvSpPr>
              <p:spPr>
                <a:xfrm>
                  <a:off x="8172600" y="4507300"/>
                  <a:ext cx="112850" cy="114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14" h="4589" extrusionOk="0">
                      <a:moveTo>
                        <a:pt x="3385" y="0"/>
                      </a:moveTo>
                      <a:lnTo>
                        <a:pt x="1" y="3460"/>
                      </a:lnTo>
                      <a:lnTo>
                        <a:pt x="1129" y="4588"/>
                      </a:lnTo>
                      <a:lnTo>
                        <a:pt x="4514" y="1128"/>
                      </a:lnTo>
                      <a:lnTo>
                        <a:pt x="3385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54" name="Google Shape;1754;p18"/>
                <p:cNvSpPr/>
                <p:nvPr/>
              </p:nvSpPr>
              <p:spPr>
                <a:xfrm>
                  <a:off x="7358400" y="4360625"/>
                  <a:ext cx="112850" cy="112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14" h="4514" extrusionOk="0">
                      <a:moveTo>
                        <a:pt x="1129" y="0"/>
                      </a:moveTo>
                      <a:lnTo>
                        <a:pt x="1" y="1128"/>
                      </a:lnTo>
                      <a:lnTo>
                        <a:pt x="3385" y="4513"/>
                      </a:lnTo>
                      <a:lnTo>
                        <a:pt x="4514" y="3385"/>
                      </a:lnTo>
                      <a:lnTo>
                        <a:pt x="1129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55" name="Google Shape;1755;p18"/>
                <p:cNvSpPr/>
                <p:nvPr/>
              </p:nvSpPr>
              <p:spPr>
                <a:xfrm>
                  <a:off x="7572775" y="4386950"/>
                  <a:ext cx="112850" cy="114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14" h="4589" extrusionOk="0">
                      <a:moveTo>
                        <a:pt x="3385" y="0"/>
                      </a:moveTo>
                      <a:lnTo>
                        <a:pt x="0" y="3385"/>
                      </a:lnTo>
                      <a:lnTo>
                        <a:pt x="1128" y="4588"/>
                      </a:lnTo>
                      <a:lnTo>
                        <a:pt x="4513" y="1128"/>
                      </a:lnTo>
                      <a:lnTo>
                        <a:pt x="3385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56" name="Google Shape;1756;p18"/>
                <p:cNvSpPr/>
                <p:nvPr/>
              </p:nvSpPr>
              <p:spPr>
                <a:xfrm>
                  <a:off x="7695000" y="4507300"/>
                  <a:ext cx="112850" cy="112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14" h="4513" extrusionOk="0">
                      <a:moveTo>
                        <a:pt x="3385" y="0"/>
                      </a:moveTo>
                      <a:lnTo>
                        <a:pt x="0" y="3385"/>
                      </a:lnTo>
                      <a:lnTo>
                        <a:pt x="1128" y="4513"/>
                      </a:lnTo>
                      <a:lnTo>
                        <a:pt x="4513" y="1128"/>
                      </a:lnTo>
                      <a:lnTo>
                        <a:pt x="3385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57" name="Google Shape;1757;p18"/>
                <p:cNvSpPr/>
                <p:nvPr/>
              </p:nvSpPr>
              <p:spPr>
                <a:xfrm>
                  <a:off x="7215500" y="4507300"/>
                  <a:ext cx="112850" cy="112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14" h="4513" extrusionOk="0">
                      <a:moveTo>
                        <a:pt x="3385" y="0"/>
                      </a:moveTo>
                      <a:lnTo>
                        <a:pt x="0" y="3385"/>
                      </a:lnTo>
                      <a:lnTo>
                        <a:pt x="1129" y="4513"/>
                      </a:lnTo>
                      <a:lnTo>
                        <a:pt x="4513" y="1128"/>
                      </a:lnTo>
                      <a:lnTo>
                        <a:pt x="3385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758" name="Google Shape;1758;p18"/>
              <p:cNvSpPr/>
              <p:nvPr/>
            </p:nvSpPr>
            <p:spPr>
              <a:xfrm>
                <a:off x="10243825" y="4402613"/>
                <a:ext cx="112850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4514" h="4514" extrusionOk="0">
                    <a:moveTo>
                      <a:pt x="1129" y="0"/>
                    </a:moveTo>
                    <a:lnTo>
                      <a:pt x="0" y="1129"/>
                    </a:lnTo>
                    <a:lnTo>
                      <a:pt x="3385" y="4513"/>
                    </a:lnTo>
                    <a:lnTo>
                      <a:pt x="4513" y="3385"/>
                    </a:lnTo>
                    <a:lnTo>
                      <a:pt x="112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9" name="Google Shape;1759;p18"/>
              <p:cNvSpPr/>
              <p:nvPr/>
            </p:nvSpPr>
            <p:spPr>
              <a:xfrm>
                <a:off x="10040750" y="4419538"/>
                <a:ext cx="11282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4513" h="4514" extrusionOk="0">
                    <a:moveTo>
                      <a:pt x="3385" y="0"/>
                    </a:moveTo>
                    <a:lnTo>
                      <a:pt x="0" y="3385"/>
                    </a:lnTo>
                    <a:lnTo>
                      <a:pt x="1128" y="4513"/>
                    </a:lnTo>
                    <a:lnTo>
                      <a:pt x="4513" y="1129"/>
                    </a:lnTo>
                    <a:lnTo>
                      <a:pt x="338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0" name="Google Shape;1760;p18"/>
              <p:cNvSpPr/>
              <p:nvPr/>
            </p:nvSpPr>
            <p:spPr>
              <a:xfrm>
                <a:off x="9944850" y="4312363"/>
                <a:ext cx="11282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4513" h="4514" extrusionOk="0">
                    <a:moveTo>
                      <a:pt x="3385" y="0"/>
                    </a:moveTo>
                    <a:lnTo>
                      <a:pt x="0" y="3385"/>
                    </a:lnTo>
                    <a:lnTo>
                      <a:pt x="1128" y="4513"/>
                    </a:lnTo>
                    <a:lnTo>
                      <a:pt x="4513" y="1128"/>
                    </a:lnTo>
                    <a:lnTo>
                      <a:pt x="338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1" name="Google Shape;1761;p18"/>
              <p:cNvSpPr/>
              <p:nvPr/>
            </p:nvSpPr>
            <p:spPr>
              <a:xfrm>
                <a:off x="9764325" y="4402613"/>
                <a:ext cx="112850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4514" h="4514" extrusionOk="0">
                    <a:moveTo>
                      <a:pt x="1129" y="0"/>
                    </a:moveTo>
                    <a:lnTo>
                      <a:pt x="0" y="1129"/>
                    </a:lnTo>
                    <a:lnTo>
                      <a:pt x="3385" y="4513"/>
                    </a:lnTo>
                    <a:lnTo>
                      <a:pt x="4513" y="3385"/>
                    </a:lnTo>
                    <a:lnTo>
                      <a:pt x="112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2" name="Google Shape;1762;p18"/>
              <p:cNvSpPr/>
              <p:nvPr/>
            </p:nvSpPr>
            <p:spPr>
              <a:xfrm>
                <a:off x="9561250" y="4419538"/>
                <a:ext cx="112850" cy="114725"/>
              </a:xfrm>
              <a:custGeom>
                <a:avLst/>
                <a:gdLst/>
                <a:ahLst/>
                <a:cxnLst/>
                <a:rect l="l" t="t" r="r" b="b"/>
                <a:pathLst>
                  <a:path w="4514" h="4589" extrusionOk="0">
                    <a:moveTo>
                      <a:pt x="3385" y="0"/>
                    </a:moveTo>
                    <a:lnTo>
                      <a:pt x="0" y="3460"/>
                    </a:lnTo>
                    <a:lnTo>
                      <a:pt x="1128" y="4589"/>
                    </a:lnTo>
                    <a:lnTo>
                      <a:pt x="4513" y="1129"/>
                    </a:lnTo>
                    <a:lnTo>
                      <a:pt x="338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3" name="Google Shape;1763;p18"/>
              <p:cNvSpPr/>
              <p:nvPr/>
            </p:nvSpPr>
            <p:spPr>
              <a:xfrm>
                <a:off x="9467225" y="4310463"/>
                <a:ext cx="112850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4514" h="4514" extrusionOk="0">
                    <a:moveTo>
                      <a:pt x="3385" y="1"/>
                    </a:moveTo>
                    <a:lnTo>
                      <a:pt x="1" y="3386"/>
                    </a:lnTo>
                    <a:lnTo>
                      <a:pt x="1129" y="4514"/>
                    </a:lnTo>
                    <a:lnTo>
                      <a:pt x="4513" y="1129"/>
                    </a:lnTo>
                    <a:lnTo>
                      <a:pt x="338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4" name="Google Shape;1764;p18"/>
              <p:cNvSpPr/>
              <p:nvPr/>
            </p:nvSpPr>
            <p:spPr>
              <a:xfrm>
                <a:off x="9284825" y="4402613"/>
                <a:ext cx="112850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4514" h="4514" extrusionOk="0">
                    <a:moveTo>
                      <a:pt x="1129" y="0"/>
                    </a:moveTo>
                    <a:lnTo>
                      <a:pt x="1" y="1129"/>
                    </a:lnTo>
                    <a:lnTo>
                      <a:pt x="3385" y="4513"/>
                    </a:lnTo>
                    <a:lnTo>
                      <a:pt x="4514" y="3385"/>
                    </a:lnTo>
                    <a:lnTo>
                      <a:pt x="112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5" name="Google Shape;1765;p18"/>
              <p:cNvSpPr/>
              <p:nvPr/>
            </p:nvSpPr>
            <p:spPr>
              <a:xfrm>
                <a:off x="9083625" y="4419538"/>
                <a:ext cx="112850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4514" h="4514" extrusionOk="0">
                    <a:moveTo>
                      <a:pt x="3385" y="0"/>
                    </a:moveTo>
                    <a:lnTo>
                      <a:pt x="1" y="3385"/>
                    </a:lnTo>
                    <a:lnTo>
                      <a:pt x="1129" y="4513"/>
                    </a:lnTo>
                    <a:lnTo>
                      <a:pt x="4514" y="1129"/>
                    </a:lnTo>
                    <a:lnTo>
                      <a:pt x="338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6" name="Google Shape;1766;p18"/>
              <p:cNvSpPr/>
              <p:nvPr/>
            </p:nvSpPr>
            <p:spPr>
              <a:xfrm>
                <a:off x="8805325" y="4402613"/>
                <a:ext cx="112850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4514" h="4514" extrusionOk="0">
                    <a:moveTo>
                      <a:pt x="1129" y="0"/>
                    </a:moveTo>
                    <a:lnTo>
                      <a:pt x="1" y="1129"/>
                    </a:lnTo>
                    <a:lnTo>
                      <a:pt x="3386" y="4513"/>
                    </a:lnTo>
                    <a:lnTo>
                      <a:pt x="4514" y="3385"/>
                    </a:lnTo>
                    <a:lnTo>
                      <a:pt x="112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7" name="Google Shape;1767;p18"/>
              <p:cNvSpPr/>
              <p:nvPr/>
            </p:nvSpPr>
            <p:spPr>
              <a:xfrm>
                <a:off x="8987725" y="4310463"/>
                <a:ext cx="112850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4514" h="4514" extrusionOk="0">
                    <a:moveTo>
                      <a:pt x="3385" y="1"/>
                    </a:moveTo>
                    <a:lnTo>
                      <a:pt x="1" y="3386"/>
                    </a:lnTo>
                    <a:lnTo>
                      <a:pt x="1129" y="4514"/>
                    </a:lnTo>
                    <a:lnTo>
                      <a:pt x="4514" y="1129"/>
                    </a:lnTo>
                    <a:lnTo>
                      <a:pt x="338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68" name="Google Shape;1768;p18"/>
            <p:cNvGrpSpPr/>
            <p:nvPr/>
          </p:nvGrpSpPr>
          <p:grpSpPr>
            <a:xfrm>
              <a:off x="-25375" y="-215912"/>
              <a:ext cx="9370125" cy="5040613"/>
              <a:chOff x="-25375" y="-215912"/>
              <a:chExt cx="9370125" cy="5040613"/>
            </a:xfrm>
          </p:grpSpPr>
          <p:grpSp>
            <p:nvGrpSpPr>
              <p:cNvPr id="1769" name="Google Shape;1769;p18"/>
              <p:cNvGrpSpPr/>
              <p:nvPr/>
            </p:nvGrpSpPr>
            <p:grpSpPr>
              <a:xfrm>
                <a:off x="-25375" y="-215912"/>
                <a:ext cx="9191025" cy="5040613"/>
                <a:chOff x="-25375" y="-215912"/>
                <a:chExt cx="9191025" cy="5040613"/>
              </a:xfrm>
            </p:grpSpPr>
            <p:grpSp>
              <p:nvGrpSpPr>
                <p:cNvPr id="1770" name="Google Shape;1770;p18"/>
                <p:cNvGrpSpPr/>
                <p:nvPr/>
              </p:nvGrpSpPr>
              <p:grpSpPr>
                <a:xfrm>
                  <a:off x="3033825" y="-138412"/>
                  <a:ext cx="3141175" cy="311563"/>
                  <a:chOff x="7215500" y="4310463"/>
                  <a:chExt cx="3141175" cy="311563"/>
                </a:xfrm>
              </p:grpSpPr>
              <p:grpSp>
                <p:nvGrpSpPr>
                  <p:cNvPr id="1771" name="Google Shape;1771;p18"/>
                  <p:cNvGrpSpPr/>
                  <p:nvPr/>
                </p:nvGrpSpPr>
                <p:grpSpPr>
                  <a:xfrm>
                    <a:off x="7215500" y="4360625"/>
                    <a:ext cx="1549450" cy="261400"/>
                    <a:chOff x="7215500" y="4360625"/>
                    <a:chExt cx="1549450" cy="261400"/>
                  </a:xfrm>
                </p:grpSpPr>
                <p:sp>
                  <p:nvSpPr>
                    <p:cNvPr id="1772" name="Google Shape;1772;p18"/>
                    <p:cNvSpPr/>
                    <p:nvPr/>
                  </p:nvSpPr>
                  <p:spPr>
                    <a:xfrm>
                      <a:off x="8317400" y="4360625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1129" y="0"/>
                          </a:moveTo>
                          <a:lnTo>
                            <a:pt x="0" y="1128"/>
                          </a:lnTo>
                          <a:lnTo>
                            <a:pt x="3385" y="4513"/>
                          </a:lnTo>
                          <a:lnTo>
                            <a:pt x="4513" y="3385"/>
                          </a:lnTo>
                          <a:lnTo>
                            <a:pt x="1129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773" name="Google Shape;1773;p18"/>
                    <p:cNvSpPr/>
                    <p:nvPr/>
                  </p:nvSpPr>
                  <p:spPr>
                    <a:xfrm>
                      <a:off x="8529875" y="4386950"/>
                      <a:ext cx="114725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89" h="4514" extrusionOk="0">
                          <a:moveTo>
                            <a:pt x="3461" y="0"/>
                          </a:moveTo>
                          <a:lnTo>
                            <a:pt x="1" y="3385"/>
                          </a:lnTo>
                          <a:lnTo>
                            <a:pt x="1129" y="4513"/>
                          </a:lnTo>
                          <a:lnTo>
                            <a:pt x="4589" y="1128"/>
                          </a:lnTo>
                          <a:lnTo>
                            <a:pt x="3461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774" name="Google Shape;1774;p18"/>
                    <p:cNvSpPr/>
                    <p:nvPr/>
                  </p:nvSpPr>
                  <p:spPr>
                    <a:xfrm>
                      <a:off x="8652100" y="4507300"/>
                      <a:ext cx="112850" cy="1128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3" extrusionOk="0">
                          <a:moveTo>
                            <a:pt x="3385" y="0"/>
                          </a:moveTo>
                          <a:lnTo>
                            <a:pt x="1" y="3385"/>
                          </a:lnTo>
                          <a:lnTo>
                            <a:pt x="1129" y="4513"/>
                          </a:lnTo>
                          <a:lnTo>
                            <a:pt x="4514" y="1128"/>
                          </a:lnTo>
                          <a:lnTo>
                            <a:pt x="3385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775" name="Google Shape;1775;p18"/>
                    <p:cNvSpPr/>
                    <p:nvPr/>
                  </p:nvSpPr>
                  <p:spPr>
                    <a:xfrm>
                      <a:off x="7837900" y="4360625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1129" y="0"/>
                          </a:moveTo>
                          <a:lnTo>
                            <a:pt x="1" y="1128"/>
                          </a:lnTo>
                          <a:lnTo>
                            <a:pt x="3385" y="4513"/>
                          </a:lnTo>
                          <a:lnTo>
                            <a:pt x="4513" y="3385"/>
                          </a:lnTo>
                          <a:lnTo>
                            <a:pt x="1129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776" name="Google Shape;1776;p18"/>
                    <p:cNvSpPr/>
                    <p:nvPr/>
                  </p:nvSpPr>
                  <p:spPr>
                    <a:xfrm>
                      <a:off x="8050375" y="4386950"/>
                      <a:ext cx="114725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89" h="4514" extrusionOk="0">
                          <a:moveTo>
                            <a:pt x="3461" y="0"/>
                          </a:moveTo>
                          <a:lnTo>
                            <a:pt x="1" y="3385"/>
                          </a:lnTo>
                          <a:lnTo>
                            <a:pt x="1204" y="4513"/>
                          </a:lnTo>
                          <a:lnTo>
                            <a:pt x="4589" y="1128"/>
                          </a:lnTo>
                          <a:lnTo>
                            <a:pt x="3461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777" name="Google Shape;1777;p18"/>
                    <p:cNvSpPr/>
                    <p:nvPr/>
                  </p:nvSpPr>
                  <p:spPr>
                    <a:xfrm>
                      <a:off x="8172600" y="4507300"/>
                      <a:ext cx="112850" cy="1147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89" extrusionOk="0">
                          <a:moveTo>
                            <a:pt x="3385" y="0"/>
                          </a:moveTo>
                          <a:lnTo>
                            <a:pt x="1" y="3460"/>
                          </a:lnTo>
                          <a:lnTo>
                            <a:pt x="1129" y="4588"/>
                          </a:lnTo>
                          <a:lnTo>
                            <a:pt x="4514" y="1128"/>
                          </a:lnTo>
                          <a:lnTo>
                            <a:pt x="3385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778" name="Google Shape;1778;p18"/>
                    <p:cNvSpPr/>
                    <p:nvPr/>
                  </p:nvSpPr>
                  <p:spPr>
                    <a:xfrm>
                      <a:off x="7358400" y="4360625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1129" y="0"/>
                          </a:moveTo>
                          <a:lnTo>
                            <a:pt x="1" y="1128"/>
                          </a:lnTo>
                          <a:lnTo>
                            <a:pt x="3385" y="4513"/>
                          </a:lnTo>
                          <a:lnTo>
                            <a:pt x="4514" y="3385"/>
                          </a:lnTo>
                          <a:lnTo>
                            <a:pt x="1129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779" name="Google Shape;1779;p18"/>
                    <p:cNvSpPr/>
                    <p:nvPr/>
                  </p:nvSpPr>
                  <p:spPr>
                    <a:xfrm>
                      <a:off x="7572775" y="4386950"/>
                      <a:ext cx="112850" cy="1147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89" extrusionOk="0">
                          <a:moveTo>
                            <a:pt x="3385" y="0"/>
                          </a:moveTo>
                          <a:lnTo>
                            <a:pt x="0" y="3385"/>
                          </a:lnTo>
                          <a:lnTo>
                            <a:pt x="1128" y="4588"/>
                          </a:lnTo>
                          <a:lnTo>
                            <a:pt x="4513" y="1128"/>
                          </a:lnTo>
                          <a:lnTo>
                            <a:pt x="3385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780" name="Google Shape;1780;p18"/>
                    <p:cNvSpPr/>
                    <p:nvPr/>
                  </p:nvSpPr>
                  <p:spPr>
                    <a:xfrm>
                      <a:off x="7695000" y="4507300"/>
                      <a:ext cx="112850" cy="1128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3" extrusionOk="0">
                          <a:moveTo>
                            <a:pt x="3385" y="0"/>
                          </a:moveTo>
                          <a:lnTo>
                            <a:pt x="0" y="3385"/>
                          </a:lnTo>
                          <a:lnTo>
                            <a:pt x="1128" y="4513"/>
                          </a:lnTo>
                          <a:lnTo>
                            <a:pt x="4513" y="1128"/>
                          </a:lnTo>
                          <a:lnTo>
                            <a:pt x="3385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781" name="Google Shape;1781;p18"/>
                    <p:cNvSpPr/>
                    <p:nvPr/>
                  </p:nvSpPr>
                  <p:spPr>
                    <a:xfrm>
                      <a:off x="7215500" y="4507300"/>
                      <a:ext cx="112850" cy="1128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3" extrusionOk="0">
                          <a:moveTo>
                            <a:pt x="3385" y="0"/>
                          </a:moveTo>
                          <a:lnTo>
                            <a:pt x="0" y="3385"/>
                          </a:lnTo>
                          <a:lnTo>
                            <a:pt x="1129" y="4513"/>
                          </a:lnTo>
                          <a:lnTo>
                            <a:pt x="4513" y="1128"/>
                          </a:lnTo>
                          <a:lnTo>
                            <a:pt x="3385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sp>
                <p:nvSpPr>
                  <p:cNvPr id="1782" name="Google Shape;1782;p18"/>
                  <p:cNvSpPr/>
                  <p:nvPr/>
                </p:nvSpPr>
                <p:spPr>
                  <a:xfrm>
                    <a:off x="10243825" y="4402613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1129" y="0"/>
                        </a:moveTo>
                        <a:lnTo>
                          <a:pt x="0" y="1129"/>
                        </a:lnTo>
                        <a:lnTo>
                          <a:pt x="3385" y="4513"/>
                        </a:lnTo>
                        <a:lnTo>
                          <a:pt x="4513" y="3385"/>
                        </a:lnTo>
                        <a:lnTo>
                          <a:pt x="1129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783" name="Google Shape;1783;p18"/>
                  <p:cNvSpPr/>
                  <p:nvPr/>
                </p:nvSpPr>
                <p:spPr>
                  <a:xfrm>
                    <a:off x="10040750" y="4419538"/>
                    <a:ext cx="112825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3" h="4514" extrusionOk="0">
                        <a:moveTo>
                          <a:pt x="3385" y="0"/>
                        </a:moveTo>
                        <a:lnTo>
                          <a:pt x="0" y="3385"/>
                        </a:lnTo>
                        <a:lnTo>
                          <a:pt x="1128" y="4513"/>
                        </a:lnTo>
                        <a:lnTo>
                          <a:pt x="4513" y="1129"/>
                        </a:lnTo>
                        <a:lnTo>
                          <a:pt x="3385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784" name="Google Shape;1784;p18"/>
                  <p:cNvSpPr/>
                  <p:nvPr/>
                </p:nvSpPr>
                <p:spPr>
                  <a:xfrm>
                    <a:off x="9944850" y="4312363"/>
                    <a:ext cx="112825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3" h="4514" extrusionOk="0">
                        <a:moveTo>
                          <a:pt x="3385" y="0"/>
                        </a:moveTo>
                        <a:lnTo>
                          <a:pt x="0" y="3385"/>
                        </a:lnTo>
                        <a:lnTo>
                          <a:pt x="1128" y="4513"/>
                        </a:lnTo>
                        <a:lnTo>
                          <a:pt x="4513" y="1128"/>
                        </a:lnTo>
                        <a:lnTo>
                          <a:pt x="3385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785" name="Google Shape;1785;p18"/>
                  <p:cNvSpPr/>
                  <p:nvPr/>
                </p:nvSpPr>
                <p:spPr>
                  <a:xfrm>
                    <a:off x="9764325" y="4402613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1129" y="0"/>
                        </a:moveTo>
                        <a:lnTo>
                          <a:pt x="0" y="1129"/>
                        </a:lnTo>
                        <a:lnTo>
                          <a:pt x="3385" y="4513"/>
                        </a:lnTo>
                        <a:lnTo>
                          <a:pt x="4513" y="3385"/>
                        </a:lnTo>
                        <a:lnTo>
                          <a:pt x="1129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786" name="Google Shape;1786;p18"/>
                  <p:cNvSpPr/>
                  <p:nvPr/>
                </p:nvSpPr>
                <p:spPr>
                  <a:xfrm>
                    <a:off x="9561250" y="4419538"/>
                    <a:ext cx="112850" cy="1147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89" extrusionOk="0">
                        <a:moveTo>
                          <a:pt x="3385" y="0"/>
                        </a:moveTo>
                        <a:lnTo>
                          <a:pt x="0" y="3460"/>
                        </a:lnTo>
                        <a:lnTo>
                          <a:pt x="1128" y="4589"/>
                        </a:lnTo>
                        <a:lnTo>
                          <a:pt x="4513" y="1129"/>
                        </a:lnTo>
                        <a:lnTo>
                          <a:pt x="3385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787" name="Google Shape;1787;p18"/>
                  <p:cNvSpPr/>
                  <p:nvPr/>
                </p:nvSpPr>
                <p:spPr>
                  <a:xfrm>
                    <a:off x="9467225" y="4310463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1"/>
                        </a:moveTo>
                        <a:lnTo>
                          <a:pt x="1" y="3386"/>
                        </a:lnTo>
                        <a:lnTo>
                          <a:pt x="1129" y="4514"/>
                        </a:lnTo>
                        <a:lnTo>
                          <a:pt x="4513" y="1129"/>
                        </a:lnTo>
                        <a:lnTo>
                          <a:pt x="3385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788" name="Google Shape;1788;p18"/>
                  <p:cNvSpPr/>
                  <p:nvPr/>
                </p:nvSpPr>
                <p:spPr>
                  <a:xfrm>
                    <a:off x="9284825" y="4402613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1129" y="0"/>
                        </a:moveTo>
                        <a:lnTo>
                          <a:pt x="1" y="1129"/>
                        </a:lnTo>
                        <a:lnTo>
                          <a:pt x="3385" y="4513"/>
                        </a:lnTo>
                        <a:lnTo>
                          <a:pt x="4514" y="3385"/>
                        </a:lnTo>
                        <a:lnTo>
                          <a:pt x="1129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789" name="Google Shape;1789;p18"/>
                  <p:cNvSpPr/>
                  <p:nvPr/>
                </p:nvSpPr>
                <p:spPr>
                  <a:xfrm>
                    <a:off x="9083625" y="4419538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0"/>
                        </a:moveTo>
                        <a:lnTo>
                          <a:pt x="1" y="3385"/>
                        </a:lnTo>
                        <a:lnTo>
                          <a:pt x="1129" y="4513"/>
                        </a:lnTo>
                        <a:lnTo>
                          <a:pt x="4514" y="1129"/>
                        </a:lnTo>
                        <a:lnTo>
                          <a:pt x="3385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790" name="Google Shape;1790;p18"/>
                  <p:cNvSpPr/>
                  <p:nvPr/>
                </p:nvSpPr>
                <p:spPr>
                  <a:xfrm>
                    <a:off x="8805325" y="4402613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1129" y="0"/>
                        </a:moveTo>
                        <a:lnTo>
                          <a:pt x="1" y="1129"/>
                        </a:lnTo>
                        <a:lnTo>
                          <a:pt x="3386" y="4513"/>
                        </a:lnTo>
                        <a:lnTo>
                          <a:pt x="4514" y="3385"/>
                        </a:lnTo>
                        <a:lnTo>
                          <a:pt x="1129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791" name="Google Shape;1791;p18"/>
                  <p:cNvSpPr/>
                  <p:nvPr/>
                </p:nvSpPr>
                <p:spPr>
                  <a:xfrm>
                    <a:off x="8987725" y="4310463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1"/>
                        </a:moveTo>
                        <a:lnTo>
                          <a:pt x="1" y="3386"/>
                        </a:lnTo>
                        <a:lnTo>
                          <a:pt x="1129" y="4514"/>
                        </a:lnTo>
                        <a:lnTo>
                          <a:pt x="4514" y="1129"/>
                        </a:lnTo>
                        <a:lnTo>
                          <a:pt x="3385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1792" name="Google Shape;1792;p18"/>
                <p:cNvGrpSpPr/>
                <p:nvPr/>
              </p:nvGrpSpPr>
              <p:grpSpPr>
                <a:xfrm>
                  <a:off x="-25375" y="-80387"/>
                  <a:ext cx="3143050" cy="4702413"/>
                  <a:chOff x="7213625" y="-80387"/>
                  <a:chExt cx="3143050" cy="4702413"/>
                </a:xfrm>
              </p:grpSpPr>
              <p:grpSp>
                <p:nvGrpSpPr>
                  <p:cNvPr id="1793" name="Google Shape;1793;p18"/>
                  <p:cNvGrpSpPr/>
                  <p:nvPr/>
                </p:nvGrpSpPr>
                <p:grpSpPr>
                  <a:xfrm>
                    <a:off x="7213625" y="0"/>
                    <a:ext cx="1609625" cy="4622025"/>
                    <a:chOff x="7213625" y="0"/>
                    <a:chExt cx="1609625" cy="4622025"/>
                  </a:xfrm>
                </p:grpSpPr>
                <p:sp>
                  <p:nvSpPr>
                    <p:cNvPr id="1794" name="Google Shape;1794;p18"/>
                    <p:cNvSpPr/>
                    <p:nvPr/>
                  </p:nvSpPr>
                  <p:spPr>
                    <a:xfrm>
                      <a:off x="8558075" y="675075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1129" y="0"/>
                          </a:moveTo>
                          <a:lnTo>
                            <a:pt x="1" y="1128"/>
                          </a:lnTo>
                          <a:lnTo>
                            <a:pt x="3386" y="4513"/>
                          </a:lnTo>
                          <a:lnTo>
                            <a:pt x="4514" y="3385"/>
                          </a:lnTo>
                          <a:lnTo>
                            <a:pt x="1129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795" name="Google Shape;1795;p18"/>
                    <p:cNvSpPr/>
                    <p:nvPr/>
                  </p:nvSpPr>
                  <p:spPr>
                    <a:xfrm>
                      <a:off x="8291075" y="701400"/>
                      <a:ext cx="114725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89" h="4514" extrusionOk="0">
                          <a:moveTo>
                            <a:pt x="3460" y="0"/>
                          </a:moveTo>
                          <a:lnTo>
                            <a:pt x="0" y="3385"/>
                          </a:lnTo>
                          <a:lnTo>
                            <a:pt x="1204" y="4513"/>
                          </a:lnTo>
                          <a:lnTo>
                            <a:pt x="4588" y="1128"/>
                          </a:lnTo>
                          <a:lnTo>
                            <a:pt x="3460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796" name="Google Shape;1796;p18"/>
                    <p:cNvSpPr/>
                    <p:nvPr/>
                  </p:nvSpPr>
                  <p:spPr>
                    <a:xfrm>
                      <a:off x="8411425" y="819850"/>
                      <a:ext cx="112825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3" h="4514" extrusionOk="0">
                          <a:moveTo>
                            <a:pt x="3385" y="1"/>
                          </a:moveTo>
                          <a:lnTo>
                            <a:pt x="0" y="3385"/>
                          </a:lnTo>
                          <a:lnTo>
                            <a:pt x="1128" y="4514"/>
                          </a:lnTo>
                          <a:lnTo>
                            <a:pt x="4513" y="1129"/>
                          </a:lnTo>
                          <a:lnTo>
                            <a:pt x="3385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797" name="Google Shape;1797;p18"/>
                    <p:cNvSpPr/>
                    <p:nvPr/>
                  </p:nvSpPr>
                  <p:spPr>
                    <a:xfrm>
                      <a:off x="8469700" y="500200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1129" y="0"/>
                          </a:moveTo>
                          <a:lnTo>
                            <a:pt x="1" y="1128"/>
                          </a:lnTo>
                          <a:lnTo>
                            <a:pt x="3385" y="4513"/>
                          </a:lnTo>
                          <a:lnTo>
                            <a:pt x="4514" y="3385"/>
                          </a:lnTo>
                          <a:lnTo>
                            <a:pt x="1129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798" name="Google Shape;1798;p18"/>
                    <p:cNvSpPr/>
                    <p:nvPr/>
                  </p:nvSpPr>
                  <p:spPr>
                    <a:xfrm>
                      <a:off x="8317400" y="263250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1129" y="1"/>
                          </a:moveTo>
                          <a:lnTo>
                            <a:pt x="0" y="1129"/>
                          </a:lnTo>
                          <a:lnTo>
                            <a:pt x="3385" y="4514"/>
                          </a:lnTo>
                          <a:lnTo>
                            <a:pt x="4513" y="3386"/>
                          </a:lnTo>
                          <a:lnTo>
                            <a:pt x="1129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799" name="Google Shape;1799;p18"/>
                    <p:cNvSpPr/>
                    <p:nvPr/>
                  </p:nvSpPr>
                  <p:spPr>
                    <a:xfrm>
                      <a:off x="8529875" y="291475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5" y="0"/>
                          </a:moveTo>
                          <a:lnTo>
                            <a:pt x="1" y="3385"/>
                          </a:lnTo>
                          <a:lnTo>
                            <a:pt x="1129" y="4513"/>
                          </a:lnTo>
                          <a:lnTo>
                            <a:pt x="4514" y="1128"/>
                          </a:lnTo>
                          <a:lnTo>
                            <a:pt x="3385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800" name="Google Shape;1800;p18"/>
                    <p:cNvSpPr/>
                    <p:nvPr/>
                  </p:nvSpPr>
                  <p:spPr>
                    <a:xfrm>
                      <a:off x="8652100" y="411800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5" y="1"/>
                          </a:moveTo>
                          <a:lnTo>
                            <a:pt x="1" y="3386"/>
                          </a:lnTo>
                          <a:lnTo>
                            <a:pt x="1129" y="4514"/>
                          </a:lnTo>
                          <a:lnTo>
                            <a:pt x="4514" y="1129"/>
                          </a:lnTo>
                          <a:lnTo>
                            <a:pt x="3385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801" name="Google Shape;1801;p18"/>
                    <p:cNvSpPr/>
                    <p:nvPr/>
                  </p:nvSpPr>
                  <p:spPr>
                    <a:xfrm>
                      <a:off x="8268500" y="519000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5" y="0"/>
                          </a:moveTo>
                          <a:lnTo>
                            <a:pt x="1" y="3385"/>
                          </a:lnTo>
                          <a:lnTo>
                            <a:pt x="1129" y="4513"/>
                          </a:lnTo>
                          <a:lnTo>
                            <a:pt x="4514" y="1128"/>
                          </a:lnTo>
                          <a:lnTo>
                            <a:pt x="3385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802" name="Google Shape;1802;p18"/>
                    <p:cNvSpPr/>
                    <p:nvPr/>
                  </p:nvSpPr>
                  <p:spPr>
                    <a:xfrm>
                      <a:off x="8172600" y="411800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5" y="1"/>
                          </a:moveTo>
                          <a:lnTo>
                            <a:pt x="1" y="3386"/>
                          </a:lnTo>
                          <a:lnTo>
                            <a:pt x="1129" y="4514"/>
                          </a:lnTo>
                          <a:lnTo>
                            <a:pt x="4514" y="1129"/>
                          </a:lnTo>
                          <a:lnTo>
                            <a:pt x="3385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803" name="Google Shape;1803;p18"/>
                    <p:cNvSpPr/>
                    <p:nvPr/>
                  </p:nvSpPr>
                  <p:spPr>
                    <a:xfrm>
                      <a:off x="8710400" y="90275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1129" y="0"/>
                          </a:moveTo>
                          <a:lnTo>
                            <a:pt x="0" y="1128"/>
                          </a:lnTo>
                          <a:lnTo>
                            <a:pt x="3385" y="4513"/>
                          </a:lnTo>
                          <a:lnTo>
                            <a:pt x="4513" y="3385"/>
                          </a:lnTo>
                          <a:lnTo>
                            <a:pt x="1129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804" name="Google Shape;1804;p18"/>
                    <p:cNvSpPr/>
                    <p:nvPr/>
                  </p:nvSpPr>
                  <p:spPr>
                    <a:xfrm>
                      <a:off x="8507325" y="109075"/>
                      <a:ext cx="112825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3" h="4514" extrusionOk="0">
                          <a:moveTo>
                            <a:pt x="3385" y="0"/>
                          </a:moveTo>
                          <a:lnTo>
                            <a:pt x="0" y="3385"/>
                          </a:lnTo>
                          <a:lnTo>
                            <a:pt x="1128" y="4513"/>
                          </a:lnTo>
                          <a:lnTo>
                            <a:pt x="4513" y="1129"/>
                          </a:lnTo>
                          <a:lnTo>
                            <a:pt x="3385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805" name="Google Shape;1805;p18"/>
                    <p:cNvSpPr/>
                    <p:nvPr/>
                  </p:nvSpPr>
                  <p:spPr>
                    <a:xfrm>
                      <a:off x="8230900" y="90275"/>
                      <a:ext cx="112850" cy="1147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89" extrusionOk="0">
                          <a:moveTo>
                            <a:pt x="1129" y="0"/>
                          </a:moveTo>
                          <a:lnTo>
                            <a:pt x="0" y="1128"/>
                          </a:lnTo>
                          <a:lnTo>
                            <a:pt x="3385" y="4588"/>
                          </a:lnTo>
                          <a:lnTo>
                            <a:pt x="4513" y="3385"/>
                          </a:lnTo>
                          <a:lnTo>
                            <a:pt x="1129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806" name="Google Shape;1806;p18"/>
                    <p:cNvSpPr/>
                    <p:nvPr/>
                  </p:nvSpPr>
                  <p:spPr>
                    <a:xfrm>
                      <a:off x="8413300" y="1900"/>
                      <a:ext cx="112850" cy="1128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3" extrusionOk="0">
                          <a:moveTo>
                            <a:pt x="3385" y="0"/>
                          </a:moveTo>
                          <a:lnTo>
                            <a:pt x="0" y="3385"/>
                          </a:lnTo>
                          <a:lnTo>
                            <a:pt x="1129" y="4513"/>
                          </a:lnTo>
                          <a:lnTo>
                            <a:pt x="4513" y="1128"/>
                          </a:lnTo>
                          <a:lnTo>
                            <a:pt x="3385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807" name="Google Shape;1807;p18"/>
                    <p:cNvSpPr/>
                    <p:nvPr/>
                  </p:nvSpPr>
                  <p:spPr>
                    <a:xfrm>
                      <a:off x="8558075" y="1493025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1129" y="1"/>
                          </a:moveTo>
                          <a:lnTo>
                            <a:pt x="1" y="1129"/>
                          </a:lnTo>
                          <a:lnTo>
                            <a:pt x="3386" y="4514"/>
                          </a:lnTo>
                          <a:lnTo>
                            <a:pt x="4514" y="3386"/>
                          </a:lnTo>
                          <a:lnTo>
                            <a:pt x="1129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808" name="Google Shape;1808;p18"/>
                    <p:cNvSpPr/>
                    <p:nvPr/>
                  </p:nvSpPr>
                  <p:spPr>
                    <a:xfrm>
                      <a:off x="8291075" y="1519350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5" y="1"/>
                          </a:moveTo>
                          <a:lnTo>
                            <a:pt x="0" y="3386"/>
                          </a:lnTo>
                          <a:lnTo>
                            <a:pt x="1129" y="4514"/>
                          </a:lnTo>
                          <a:lnTo>
                            <a:pt x="4513" y="1129"/>
                          </a:lnTo>
                          <a:lnTo>
                            <a:pt x="3385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809" name="Google Shape;1809;p18"/>
                    <p:cNvSpPr/>
                    <p:nvPr/>
                  </p:nvSpPr>
                  <p:spPr>
                    <a:xfrm>
                      <a:off x="8411425" y="1639700"/>
                      <a:ext cx="114725" cy="1147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89" h="4589" extrusionOk="0">
                          <a:moveTo>
                            <a:pt x="3385" y="1"/>
                          </a:moveTo>
                          <a:lnTo>
                            <a:pt x="0" y="3461"/>
                          </a:lnTo>
                          <a:lnTo>
                            <a:pt x="1128" y="4589"/>
                          </a:lnTo>
                          <a:lnTo>
                            <a:pt x="4588" y="1129"/>
                          </a:lnTo>
                          <a:lnTo>
                            <a:pt x="3385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810" name="Google Shape;1810;p18"/>
                    <p:cNvSpPr/>
                    <p:nvPr/>
                  </p:nvSpPr>
                  <p:spPr>
                    <a:xfrm>
                      <a:off x="8469700" y="1320050"/>
                      <a:ext cx="114725" cy="1128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89" h="4513" extrusionOk="0">
                          <a:moveTo>
                            <a:pt x="1129" y="0"/>
                          </a:moveTo>
                          <a:lnTo>
                            <a:pt x="1" y="1128"/>
                          </a:lnTo>
                          <a:lnTo>
                            <a:pt x="3385" y="4513"/>
                          </a:lnTo>
                          <a:lnTo>
                            <a:pt x="4589" y="3385"/>
                          </a:lnTo>
                          <a:lnTo>
                            <a:pt x="1129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811" name="Google Shape;1811;p18"/>
                    <p:cNvSpPr/>
                    <p:nvPr/>
                  </p:nvSpPr>
                  <p:spPr>
                    <a:xfrm>
                      <a:off x="8317400" y="1083100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1129" y="1"/>
                          </a:moveTo>
                          <a:lnTo>
                            <a:pt x="0" y="1129"/>
                          </a:lnTo>
                          <a:lnTo>
                            <a:pt x="3385" y="4514"/>
                          </a:lnTo>
                          <a:lnTo>
                            <a:pt x="4513" y="3386"/>
                          </a:lnTo>
                          <a:lnTo>
                            <a:pt x="1129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812" name="Google Shape;1812;p18"/>
                    <p:cNvSpPr/>
                    <p:nvPr/>
                  </p:nvSpPr>
                  <p:spPr>
                    <a:xfrm>
                      <a:off x="8531750" y="1111325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6" y="0"/>
                          </a:moveTo>
                          <a:lnTo>
                            <a:pt x="1" y="3385"/>
                          </a:lnTo>
                          <a:lnTo>
                            <a:pt x="1129" y="4513"/>
                          </a:lnTo>
                          <a:lnTo>
                            <a:pt x="4514" y="1128"/>
                          </a:lnTo>
                          <a:lnTo>
                            <a:pt x="3386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813" name="Google Shape;1813;p18"/>
                    <p:cNvSpPr/>
                    <p:nvPr/>
                  </p:nvSpPr>
                  <p:spPr>
                    <a:xfrm>
                      <a:off x="8650225" y="1229775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5" y="1"/>
                          </a:moveTo>
                          <a:lnTo>
                            <a:pt x="0" y="3385"/>
                          </a:lnTo>
                          <a:lnTo>
                            <a:pt x="1129" y="4514"/>
                          </a:lnTo>
                          <a:lnTo>
                            <a:pt x="4513" y="1129"/>
                          </a:lnTo>
                          <a:lnTo>
                            <a:pt x="3385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814" name="Google Shape;1814;p18"/>
                    <p:cNvSpPr/>
                    <p:nvPr/>
                  </p:nvSpPr>
                  <p:spPr>
                    <a:xfrm>
                      <a:off x="8268500" y="1336950"/>
                      <a:ext cx="112850" cy="1147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90" extrusionOk="0">
                          <a:moveTo>
                            <a:pt x="3385" y="1"/>
                          </a:moveTo>
                          <a:lnTo>
                            <a:pt x="1" y="3461"/>
                          </a:lnTo>
                          <a:lnTo>
                            <a:pt x="1129" y="4589"/>
                          </a:lnTo>
                          <a:lnTo>
                            <a:pt x="4514" y="1129"/>
                          </a:lnTo>
                          <a:lnTo>
                            <a:pt x="3385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815" name="Google Shape;1815;p18"/>
                    <p:cNvSpPr/>
                    <p:nvPr/>
                  </p:nvSpPr>
                  <p:spPr>
                    <a:xfrm>
                      <a:off x="8170725" y="1229775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5" y="1"/>
                          </a:moveTo>
                          <a:lnTo>
                            <a:pt x="1" y="3385"/>
                          </a:lnTo>
                          <a:lnTo>
                            <a:pt x="1129" y="4514"/>
                          </a:lnTo>
                          <a:lnTo>
                            <a:pt x="4513" y="1129"/>
                          </a:lnTo>
                          <a:lnTo>
                            <a:pt x="3385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816" name="Google Shape;1816;p18"/>
                    <p:cNvSpPr/>
                    <p:nvPr/>
                  </p:nvSpPr>
                  <p:spPr>
                    <a:xfrm>
                      <a:off x="8710400" y="910125"/>
                      <a:ext cx="112850" cy="1147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89" extrusionOk="0">
                          <a:moveTo>
                            <a:pt x="1129" y="0"/>
                          </a:moveTo>
                          <a:lnTo>
                            <a:pt x="0" y="1128"/>
                          </a:lnTo>
                          <a:lnTo>
                            <a:pt x="3385" y="4588"/>
                          </a:lnTo>
                          <a:lnTo>
                            <a:pt x="4513" y="3385"/>
                          </a:lnTo>
                          <a:lnTo>
                            <a:pt x="1129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817" name="Google Shape;1817;p18"/>
                    <p:cNvSpPr/>
                    <p:nvPr/>
                  </p:nvSpPr>
                  <p:spPr>
                    <a:xfrm>
                      <a:off x="8507325" y="928925"/>
                      <a:ext cx="112825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3" h="4514" extrusionOk="0">
                          <a:moveTo>
                            <a:pt x="3385" y="0"/>
                          </a:moveTo>
                          <a:lnTo>
                            <a:pt x="0" y="3385"/>
                          </a:lnTo>
                          <a:lnTo>
                            <a:pt x="1128" y="4513"/>
                          </a:lnTo>
                          <a:lnTo>
                            <a:pt x="4513" y="1128"/>
                          </a:lnTo>
                          <a:lnTo>
                            <a:pt x="3385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818" name="Google Shape;1818;p18"/>
                    <p:cNvSpPr/>
                    <p:nvPr/>
                  </p:nvSpPr>
                  <p:spPr>
                    <a:xfrm>
                      <a:off x="8230900" y="912000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1129" y="0"/>
                          </a:moveTo>
                          <a:lnTo>
                            <a:pt x="0" y="1128"/>
                          </a:lnTo>
                          <a:lnTo>
                            <a:pt x="3385" y="4513"/>
                          </a:lnTo>
                          <a:lnTo>
                            <a:pt x="4513" y="3385"/>
                          </a:lnTo>
                          <a:lnTo>
                            <a:pt x="1129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819" name="Google Shape;1819;p18"/>
                    <p:cNvSpPr/>
                    <p:nvPr/>
                  </p:nvSpPr>
                  <p:spPr>
                    <a:xfrm>
                      <a:off x="8411425" y="819850"/>
                      <a:ext cx="112825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3" h="4514" extrusionOk="0">
                          <a:moveTo>
                            <a:pt x="3385" y="1"/>
                          </a:moveTo>
                          <a:lnTo>
                            <a:pt x="0" y="3385"/>
                          </a:lnTo>
                          <a:lnTo>
                            <a:pt x="1128" y="4514"/>
                          </a:lnTo>
                          <a:lnTo>
                            <a:pt x="4513" y="1129"/>
                          </a:lnTo>
                          <a:lnTo>
                            <a:pt x="3385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820" name="Google Shape;1820;p18"/>
                    <p:cNvSpPr/>
                    <p:nvPr/>
                  </p:nvSpPr>
                  <p:spPr>
                    <a:xfrm>
                      <a:off x="8558075" y="2312875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1129" y="1"/>
                          </a:moveTo>
                          <a:lnTo>
                            <a:pt x="1" y="1129"/>
                          </a:lnTo>
                          <a:lnTo>
                            <a:pt x="3386" y="4514"/>
                          </a:lnTo>
                          <a:lnTo>
                            <a:pt x="4514" y="3385"/>
                          </a:lnTo>
                          <a:lnTo>
                            <a:pt x="1129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821" name="Google Shape;1821;p18"/>
                    <p:cNvSpPr/>
                    <p:nvPr/>
                  </p:nvSpPr>
                  <p:spPr>
                    <a:xfrm>
                      <a:off x="8291075" y="2339200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5" y="1"/>
                          </a:moveTo>
                          <a:lnTo>
                            <a:pt x="0" y="3385"/>
                          </a:lnTo>
                          <a:lnTo>
                            <a:pt x="1129" y="4514"/>
                          </a:lnTo>
                          <a:lnTo>
                            <a:pt x="4513" y="1129"/>
                          </a:lnTo>
                          <a:lnTo>
                            <a:pt x="3385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822" name="Google Shape;1822;p18"/>
                    <p:cNvSpPr/>
                    <p:nvPr/>
                  </p:nvSpPr>
                  <p:spPr>
                    <a:xfrm>
                      <a:off x="8411425" y="2459550"/>
                      <a:ext cx="112825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3" h="4514" extrusionOk="0">
                          <a:moveTo>
                            <a:pt x="3385" y="1"/>
                          </a:moveTo>
                          <a:lnTo>
                            <a:pt x="0" y="3385"/>
                          </a:lnTo>
                          <a:lnTo>
                            <a:pt x="1128" y="4513"/>
                          </a:lnTo>
                          <a:lnTo>
                            <a:pt x="4513" y="1129"/>
                          </a:lnTo>
                          <a:lnTo>
                            <a:pt x="3385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823" name="Google Shape;1823;p18"/>
                    <p:cNvSpPr/>
                    <p:nvPr/>
                  </p:nvSpPr>
                  <p:spPr>
                    <a:xfrm>
                      <a:off x="8471575" y="2139875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1129" y="1"/>
                          </a:moveTo>
                          <a:lnTo>
                            <a:pt x="1" y="1129"/>
                          </a:lnTo>
                          <a:lnTo>
                            <a:pt x="3386" y="4514"/>
                          </a:lnTo>
                          <a:lnTo>
                            <a:pt x="4514" y="3386"/>
                          </a:lnTo>
                          <a:lnTo>
                            <a:pt x="1129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824" name="Google Shape;1824;p18"/>
                    <p:cNvSpPr/>
                    <p:nvPr/>
                  </p:nvSpPr>
                  <p:spPr>
                    <a:xfrm>
                      <a:off x="8319275" y="1902950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1129" y="1"/>
                          </a:moveTo>
                          <a:lnTo>
                            <a:pt x="1" y="1129"/>
                          </a:lnTo>
                          <a:lnTo>
                            <a:pt x="3385" y="4514"/>
                          </a:lnTo>
                          <a:lnTo>
                            <a:pt x="4513" y="3385"/>
                          </a:lnTo>
                          <a:lnTo>
                            <a:pt x="1129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825" name="Google Shape;1825;p18"/>
                    <p:cNvSpPr/>
                    <p:nvPr/>
                  </p:nvSpPr>
                  <p:spPr>
                    <a:xfrm>
                      <a:off x="8529875" y="1929275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5" y="1"/>
                          </a:moveTo>
                          <a:lnTo>
                            <a:pt x="1" y="3385"/>
                          </a:lnTo>
                          <a:lnTo>
                            <a:pt x="1129" y="4514"/>
                          </a:lnTo>
                          <a:lnTo>
                            <a:pt x="4514" y="1129"/>
                          </a:lnTo>
                          <a:lnTo>
                            <a:pt x="3385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826" name="Google Shape;1826;p18"/>
                    <p:cNvSpPr/>
                    <p:nvPr/>
                  </p:nvSpPr>
                  <p:spPr>
                    <a:xfrm>
                      <a:off x="8652100" y="2049625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5" y="1"/>
                          </a:moveTo>
                          <a:lnTo>
                            <a:pt x="1" y="3385"/>
                          </a:lnTo>
                          <a:lnTo>
                            <a:pt x="1129" y="4513"/>
                          </a:lnTo>
                          <a:lnTo>
                            <a:pt x="4514" y="1129"/>
                          </a:lnTo>
                          <a:lnTo>
                            <a:pt x="3385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827" name="Google Shape;1827;p18"/>
                    <p:cNvSpPr/>
                    <p:nvPr/>
                  </p:nvSpPr>
                  <p:spPr>
                    <a:xfrm>
                      <a:off x="8268500" y="2158700"/>
                      <a:ext cx="112850" cy="1128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3" extrusionOk="0">
                          <a:moveTo>
                            <a:pt x="3385" y="0"/>
                          </a:moveTo>
                          <a:lnTo>
                            <a:pt x="1" y="3385"/>
                          </a:lnTo>
                          <a:lnTo>
                            <a:pt x="1129" y="4513"/>
                          </a:lnTo>
                          <a:lnTo>
                            <a:pt x="4514" y="1128"/>
                          </a:lnTo>
                          <a:lnTo>
                            <a:pt x="3385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828" name="Google Shape;1828;p18"/>
                    <p:cNvSpPr/>
                    <p:nvPr/>
                  </p:nvSpPr>
                  <p:spPr>
                    <a:xfrm>
                      <a:off x="8172600" y="2049625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5" y="1"/>
                          </a:moveTo>
                          <a:lnTo>
                            <a:pt x="1" y="3385"/>
                          </a:lnTo>
                          <a:lnTo>
                            <a:pt x="1129" y="4513"/>
                          </a:lnTo>
                          <a:lnTo>
                            <a:pt x="4514" y="1129"/>
                          </a:lnTo>
                          <a:lnTo>
                            <a:pt x="3385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829" name="Google Shape;1829;p18"/>
                    <p:cNvSpPr/>
                    <p:nvPr/>
                  </p:nvSpPr>
                  <p:spPr>
                    <a:xfrm>
                      <a:off x="8710400" y="1729950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1129" y="1"/>
                          </a:moveTo>
                          <a:lnTo>
                            <a:pt x="0" y="1129"/>
                          </a:lnTo>
                          <a:lnTo>
                            <a:pt x="3385" y="4514"/>
                          </a:lnTo>
                          <a:lnTo>
                            <a:pt x="4513" y="3386"/>
                          </a:lnTo>
                          <a:lnTo>
                            <a:pt x="1129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830" name="Google Shape;1830;p18"/>
                    <p:cNvSpPr/>
                    <p:nvPr/>
                  </p:nvSpPr>
                  <p:spPr>
                    <a:xfrm>
                      <a:off x="8509200" y="1748775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5" y="0"/>
                          </a:moveTo>
                          <a:lnTo>
                            <a:pt x="0" y="3385"/>
                          </a:lnTo>
                          <a:lnTo>
                            <a:pt x="1129" y="4513"/>
                          </a:lnTo>
                          <a:lnTo>
                            <a:pt x="4513" y="1128"/>
                          </a:lnTo>
                          <a:lnTo>
                            <a:pt x="3385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831" name="Google Shape;1831;p18"/>
                    <p:cNvSpPr/>
                    <p:nvPr/>
                  </p:nvSpPr>
                  <p:spPr>
                    <a:xfrm>
                      <a:off x="8230900" y="1729950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1129" y="1"/>
                          </a:moveTo>
                          <a:lnTo>
                            <a:pt x="0" y="1129"/>
                          </a:lnTo>
                          <a:lnTo>
                            <a:pt x="3385" y="4514"/>
                          </a:lnTo>
                          <a:lnTo>
                            <a:pt x="4513" y="3386"/>
                          </a:lnTo>
                          <a:lnTo>
                            <a:pt x="1129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832" name="Google Shape;1832;p18"/>
                    <p:cNvSpPr/>
                    <p:nvPr/>
                  </p:nvSpPr>
                  <p:spPr>
                    <a:xfrm>
                      <a:off x="8411425" y="1639700"/>
                      <a:ext cx="114725" cy="1147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89" h="4589" extrusionOk="0">
                          <a:moveTo>
                            <a:pt x="3385" y="1"/>
                          </a:moveTo>
                          <a:lnTo>
                            <a:pt x="0" y="3461"/>
                          </a:lnTo>
                          <a:lnTo>
                            <a:pt x="1128" y="4589"/>
                          </a:lnTo>
                          <a:lnTo>
                            <a:pt x="4588" y="1129"/>
                          </a:lnTo>
                          <a:lnTo>
                            <a:pt x="3385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833" name="Google Shape;1833;p18"/>
                    <p:cNvSpPr/>
                    <p:nvPr/>
                  </p:nvSpPr>
                  <p:spPr>
                    <a:xfrm>
                      <a:off x="8556200" y="3130850"/>
                      <a:ext cx="114725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89" h="4514" extrusionOk="0">
                          <a:moveTo>
                            <a:pt x="1129" y="0"/>
                          </a:moveTo>
                          <a:lnTo>
                            <a:pt x="1" y="1129"/>
                          </a:lnTo>
                          <a:lnTo>
                            <a:pt x="3461" y="4513"/>
                          </a:lnTo>
                          <a:lnTo>
                            <a:pt x="4589" y="3385"/>
                          </a:lnTo>
                          <a:lnTo>
                            <a:pt x="1129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834" name="Google Shape;1834;p18"/>
                    <p:cNvSpPr/>
                    <p:nvPr/>
                  </p:nvSpPr>
                  <p:spPr>
                    <a:xfrm>
                      <a:off x="8291075" y="3159050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5" y="1"/>
                          </a:moveTo>
                          <a:lnTo>
                            <a:pt x="0" y="3385"/>
                          </a:lnTo>
                          <a:lnTo>
                            <a:pt x="1129" y="4514"/>
                          </a:lnTo>
                          <a:lnTo>
                            <a:pt x="4513" y="1129"/>
                          </a:lnTo>
                          <a:lnTo>
                            <a:pt x="3385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835" name="Google Shape;1835;p18"/>
                    <p:cNvSpPr/>
                    <p:nvPr/>
                  </p:nvSpPr>
                  <p:spPr>
                    <a:xfrm>
                      <a:off x="8411425" y="3279400"/>
                      <a:ext cx="112825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3" h="4514" extrusionOk="0">
                          <a:moveTo>
                            <a:pt x="3385" y="0"/>
                          </a:moveTo>
                          <a:lnTo>
                            <a:pt x="0" y="3385"/>
                          </a:lnTo>
                          <a:lnTo>
                            <a:pt x="1128" y="4513"/>
                          </a:lnTo>
                          <a:lnTo>
                            <a:pt x="4513" y="1129"/>
                          </a:lnTo>
                          <a:lnTo>
                            <a:pt x="3385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836" name="Google Shape;1836;p18"/>
                    <p:cNvSpPr/>
                    <p:nvPr/>
                  </p:nvSpPr>
                  <p:spPr>
                    <a:xfrm>
                      <a:off x="8469700" y="2957850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1129" y="1"/>
                          </a:moveTo>
                          <a:lnTo>
                            <a:pt x="1" y="1129"/>
                          </a:lnTo>
                          <a:lnTo>
                            <a:pt x="3385" y="4514"/>
                          </a:lnTo>
                          <a:lnTo>
                            <a:pt x="4514" y="3385"/>
                          </a:lnTo>
                          <a:lnTo>
                            <a:pt x="1129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837" name="Google Shape;1837;p18"/>
                    <p:cNvSpPr/>
                    <p:nvPr/>
                  </p:nvSpPr>
                  <p:spPr>
                    <a:xfrm>
                      <a:off x="8317400" y="2722800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1129" y="1"/>
                          </a:moveTo>
                          <a:lnTo>
                            <a:pt x="0" y="1129"/>
                          </a:lnTo>
                          <a:lnTo>
                            <a:pt x="3385" y="4514"/>
                          </a:lnTo>
                          <a:lnTo>
                            <a:pt x="4513" y="3385"/>
                          </a:lnTo>
                          <a:lnTo>
                            <a:pt x="1129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838" name="Google Shape;1838;p18"/>
                    <p:cNvSpPr/>
                    <p:nvPr/>
                  </p:nvSpPr>
                  <p:spPr>
                    <a:xfrm>
                      <a:off x="8531750" y="2749125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6" y="1"/>
                          </a:moveTo>
                          <a:lnTo>
                            <a:pt x="1" y="3385"/>
                          </a:lnTo>
                          <a:lnTo>
                            <a:pt x="1129" y="4514"/>
                          </a:lnTo>
                          <a:lnTo>
                            <a:pt x="4514" y="1129"/>
                          </a:lnTo>
                          <a:lnTo>
                            <a:pt x="3386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839" name="Google Shape;1839;p18"/>
                    <p:cNvSpPr/>
                    <p:nvPr/>
                  </p:nvSpPr>
                  <p:spPr>
                    <a:xfrm>
                      <a:off x="8652100" y="2869475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5" y="0"/>
                          </a:moveTo>
                          <a:lnTo>
                            <a:pt x="1" y="3385"/>
                          </a:lnTo>
                          <a:lnTo>
                            <a:pt x="1129" y="4513"/>
                          </a:lnTo>
                          <a:lnTo>
                            <a:pt x="4514" y="1129"/>
                          </a:lnTo>
                          <a:lnTo>
                            <a:pt x="3385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840" name="Google Shape;1840;p18"/>
                    <p:cNvSpPr/>
                    <p:nvPr/>
                  </p:nvSpPr>
                  <p:spPr>
                    <a:xfrm>
                      <a:off x="8266625" y="2976650"/>
                      <a:ext cx="114725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89" h="4514" extrusionOk="0">
                          <a:moveTo>
                            <a:pt x="3460" y="1"/>
                          </a:moveTo>
                          <a:lnTo>
                            <a:pt x="1" y="3385"/>
                          </a:lnTo>
                          <a:lnTo>
                            <a:pt x="1129" y="4514"/>
                          </a:lnTo>
                          <a:lnTo>
                            <a:pt x="4589" y="1129"/>
                          </a:lnTo>
                          <a:lnTo>
                            <a:pt x="3460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841" name="Google Shape;1841;p18"/>
                    <p:cNvSpPr/>
                    <p:nvPr/>
                  </p:nvSpPr>
                  <p:spPr>
                    <a:xfrm>
                      <a:off x="8172600" y="2869475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5" y="0"/>
                          </a:moveTo>
                          <a:lnTo>
                            <a:pt x="1" y="3385"/>
                          </a:lnTo>
                          <a:lnTo>
                            <a:pt x="1129" y="4513"/>
                          </a:lnTo>
                          <a:lnTo>
                            <a:pt x="4514" y="1129"/>
                          </a:lnTo>
                          <a:lnTo>
                            <a:pt x="3385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842" name="Google Shape;1842;p18"/>
                    <p:cNvSpPr/>
                    <p:nvPr/>
                  </p:nvSpPr>
                  <p:spPr>
                    <a:xfrm>
                      <a:off x="8710400" y="2549800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1129" y="1"/>
                          </a:moveTo>
                          <a:lnTo>
                            <a:pt x="0" y="1129"/>
                          </a:lnTo>
                          <a:lnTo>
                            <a:pt x="3385" y="4514"/>
                          </a:lnTo>
                          <a:lnTo>
                            <a:pt x="4513" y="3386"/>
                          </a:lnTo>
                          <a:lnTo>
                            <a:pt x="1129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843" name="Google Shape;1843;p18"/>
                    <p:cNvSpPr/>
                    <p:nvPr/>
                  </p:nvSpPr>
                  <p:spPr>
                    <a:xfrm>
                      <a:off x="8507325" y="2566725"/>
                      <a:ext cx="112825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3" h="4514" extrusionOk="0">
                          <a:moveTo>
                            <a:pt x="3385" y="1"/>
                          </a:moveTo>
                          <a:lnTo>
                            <a:pt x="0" y="3385"/>
                          </a:lnTo>
                          <a:lnTo>
                            <a:pt x="1128" y="4514"/>
                          </a:lnTo>
                          <a:lnTo>
                            <a:pt x="4513" y="1129"/>
                          </a:lnTo>
                          <a:lnTo>
                            <a:pt x="3385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844" name="Google Shape;1844;p18"/>
                    <p:cNvSpPr/>
                    <p:nvPr/>
                  </p:nvSpPr>
                  <p:spPr>
                    <a:xfrm>
                      <a:off x="8230900" y="2549800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1129" y="1"/>
                          </a:moveTo>
                          <a:lnTo>
                            <a:pt x="0" y="1129"/>
                          </a:lnTo>
                          <a:lnTo>
                            <a:pt x="3385" y="4514"/>
                          </a:lnTo>
                          <a:lnTo>
                            <a:pt x="4513" y="3386"/>
                          </a:lnTo>
                          <a:lnTo>
                            <a:pt x="1129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845" name="Google Shape;1845;p18"/>
                    <p:cNvSpPr/>
                    <p:nvPr/>
                  </p:nvSpPr>
                  <p:spPr>
                    <a:xfrm>
                      <a:off x="8411425" y="2459550"/>
                      <a:ext cx="112825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3" h="4514" extrusionOk="0">
                          <a:moveTo>
                            <a:pt x="3385" y="1"/>
                          </a:moveTo>
                          <a:lnTo>
                            <a:pt x="0" y="3385"/>
                          </a:lnTo>
                          <a:lnTo>
                            <a:pt x="1128" y="4513"/>
                          </a:lnTo>
                          <a:lnTo>
                            <a:pt x="4513" y="1129"/>
                          </a:lnTo>
                          <a:lnTo>
                            <a:pt x="3385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846" name="Google Shape;1846;p18"/>
                    <p:cNvSpPr/>
                    <p:nvPr/>
                  </p:nvSpPr>
                  <p:spPr>
                    <a:xfrm>
                      <a:off x="8558075" y="3950700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1129" y="0"/>
                          </a:moveTo>
                          <a:lnTo>
                            <a:pt x="1" y="1129"/>
                          </a:lnTo>
                          <a:lnTo>
                            <a:pt x="3386" y="4513"/>
                          </a:lnTo>
                          <a:lnTo>
                            <a:pt x="4514" y="3385"/>
                          </a:lnTo>
                          <a:lnTo>
                            <a:pt x="1129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847" name="Google Shape;1847;p18"/>
                    <p:cNvSpPr/>
                    <p:nvPr/>
                  </p:nvSpPr>
                  <p:spPr>
                    <a:xfrm>
                      <a:off x="8291075" y="3978900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5" y="1"/>
                          </a:moveTo>
                          <a:lnTo>
                            <a:pt x="0" y="3385"/>
                          </a:lnTo>
                          <a:lnTo>
                            <a:pt x="1129" y="4513"/>
                          </a:lnTo>
                          <a:lnTo>
                            <a:pt x="4513" y="1129"/>
                          </a:lnTo>
                          <a:lnTo>
                            <a:pt x="3385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848" name="Google Shape;1848;p18"/>
                    <p:cNvSpPr/>
                    <p:nvPr/>
                  </p:nvSpPr>
                  <p:spPr>
                    <a:xfrm>
                      <a:off x="8411425" y="4097375"/>
                      <a:ext cx="112825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3" h="4514" extrusionOk="0">
                          <a:moveTo>
                            <a:pt x="3385" y="0"/>
                          </a:moveTo>
                          <a:lnTo>
                            <a:pt x="0" y="3385"/>
                          </a:lnTo>
                          <a:lnTo>
                            <a:pt x="1128" y="4513"/>
                          </a:lnTo>
                          <a:lnTo>
                            <a:pt x="4513" y="1128"/>
                          </a:lnTo>
                          <a:lnTo>
                            <a:pt x="3385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849" name="Google Shape;1849;p18"/>
                    <p:cNvSpPr/>
                    <p:nvPr/>
                  </p:nvSpPr>
                  <p:spPr>
                    <a:xfrm>
                      <a:off x="8471575" y="3777700"/>
                      <a:ext cx="112850" cy="1147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89" extrusionOk="0">
                          <a:moveTo>
                            <a:pt x="1129" y="0"/>
                          </a:moveTo>
                          <a:lnTo>
                            <a:pt x="1" y="1129"/>
                          </a:lnTo>
                          <a:lnTo>
                            <a:pt x="3386" y="4589"/>
                          </a:lnTo>
                          <a:lnTo>
                            <a:pt x="4514" y="3460"/>
                          </a:lnTo>
                          <a:lnTo>
                            <a:pt x="1129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850" name="Google Shape;1850;p18"/>
                    <p:cNvSpPr/>
                    <p:nvPr/>
                  </p:nvSpPr>
                  <p:spPr>
                    <a:xfrm>
                      <a:off x="8319275" y="3542650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1129" y="1"/>
                          </a:moveTo>
                          <a:lnTo>
                            <a:pt x="1" y="1129"/>
                          </a:lnTo>
                          <a:lnTo>
                            <a:pt x="3385" y="4513"/>
                          </a:lnTo>
                          <a:lnTo>
                            <a:pt x="4513" y="3385"/>
                          </a:lnTo>
                          <a:lnTo>
                            <a:pt x="1129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851" name="Google Shape;1851;p18"/>
                    <p:cNvSpPr/>
                    <p:nvPr/>
                  </p:nvSpPr>
                  <p:spPr>
                    <a:xfrm>
                      <a:off x="8531750" y="3568975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6" y="1"/>
                          </a:moveTo>
                          <a:lnTo>
                            <a:pt x="1" y="3385"/>
                          </a:lnTo>
                          <a:lnTo>
                            <a:pt x="1129" y="4514"/>
                          </a:lnTo>
                          <a:lnTo>
                            <a:pt x="4514" y="1129"/>
                          </a:lnTo>
                          <a:lnTo>
                            <a:pt x="3386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852" name="Google Shape;1852;p18"/>
                    <p:cNvSpPr/>
                    <p:nvPr/>
                  </p:nvSpPr>
                  <p:spPr>
                    <a:xfrm>
                      <a:off x="8652100" y="3687450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5" y="0"/>
                          </a:moveTo>
                          <a:lnTo>
                            <a:pt x="1" y="3385"/>
                          </a:lnTo>
                          <a:lnTo>
                            <a:pt x="1129" y="4513"/>
                          </a:lnTo>
                          <a:lnTo>
                            <a:pt x="4514" y="1128"/>
                          </a:lnTo>
                          <a:lnTo>
                            <a:pt x="3385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853" name="Google Shape;1853;p18"/>
                    <p:cNvSpPr/>
                    <p:nvPr/>
                  </p:nvSpPr>
                  <p:spPr>
                    <a:xfrm>
                      <a:off x="8268500" y="3796500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5" y="1"/>
                          </a:moveTo>
                          <a:lnTo>
                            <a:pt x="1" y="3385"/>
                          </a:lnTo>
                          <a:lnTo>
                            <a:pt x="1129" y="4514"/>
                          </a:lnTo>
                          <a:lnTo>
                            <a:pt x="4514" y="1129"/>
                          </a:lnTo>
                          <a:lnTo>
                            <a:pt x="3385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854" name="Google Shape;1854;p18"/>
                    <p:cNvSpPr/>
                    <p:nvPr/>
                  </p:nvSpPr>
                  <p:spPr>
                    <a:xfrm>
                      <a:off x="8172600" y="3687450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5" y="0"/>
                          </a:moveTo>
                          <a:lnTo>
                            <a:pt x="1" y="3385"/>
                          </a:lnTo>
                          <a:lnTo>
                            <a:pt x="1129" y="4513"/>
                          </a:lnTo>
                          <a:lnTo>
                            <a:pt x="4514" y="1128"/>
                          </a:lnTo>
                          <a:lnTo>
                            <a:pt x="3385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855" name="Google Shape;1855;p18"/>
                    <p:cNvSpPr/>
                    <p:nvPr/>
                  </p:nvSpPr>
                  <p:spPr>
                    <a:xfrm>
                      <a:off x="8710400" y="3367775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1129" y="1"/>
                          </a:moveTo>
                          <a:lnTo>
                            <a:pt x="0" y="1129"/>
                          </a:lnTo>
                          <a:lnTo>
                            <a:pt x="3385" y="4513"/>
                          </a:lnTo>
                          <a:lnTo>
                            <a:pt x="4513" y="3385"/>
                          </a:lnTo>
                          <a:lnTo>
                            <a:pt x="1129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856" name="Google Shape;1856;p18"/>
                    <p:cNvSpPr/>
                    <p:nvPr/>
                  </p:nvSpPr>
                  <p:spPr>
                    <a:xfrm>
                      <a:off x="8509200" y="3386575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5" y="1"/>
                          </a:moveTo>
                          <a:lnTo>
                            <a:pt x="0" y="3385"/>
                          </a:lnTo>
                          <a:lnTo>
                            <a:pt x="1129" y="4514"/>
                          </a:lnTo>
                          <a:lnTo>
                            <a:pt x="4513" y="1129"/>
                          </a:lnTo>
                          <a:lnTo>
                            <a:pt x="3385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857" name="Google Shape;1857;p18"/>
                    <p:cNvSpPr/>
                    <p:nvPr/>
                  </p:nvSpPr>
                  <p:spPr>
                    <a:xfrm>
                      <a:off x="8230900" y="3367775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1129" y="1"/>
                          </a:moveTo>
                          <a:lnTo>
                            <a:pt x="0" y="1129"/>
                          </a:lnTo>
                          <a:lnTo>
                            <a:pt x="3385" y="4513"/>
                          </a:lnTo>
                          <a:lnTo>
                            <a:pt x="4513" y="3385"/>
                          </a:lnTo>
                          <a:lnTo>
                            <a:pt x="1129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858" name="Google Shape;1858;p18"/>
                    <p:cNvSpPr/>
                    <p:nvPr/>
                  </p:nvSpPr>
                  <p:spPr>
                    <a:xfrm>
                      <a:off x="8411425" y="3279400"/>
                      <a:ext cx="112825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3" h="4514" extrusionOk="0">
                          <a:moveTo>
                            <a:pt x="3385" y="0"/>
                          </a:moveTo>
                          <a:lnTo>
                            <a:pt x="0" y="3385"/>
                          </a:lnTo>
                          <a:lnTo>
                            <a:pt x="1128" y="4513"/>
                          </a:lnTo>
                          <a:lnTo>
                            <a:pt x="4513" y="1129"/>
                          </a:lnTo>
                          <a:lnTo>
                            <a:pt x="3385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859" name="Google Shape;1859;p18"/>
                    <p:cNvSpPr/>
                    <p:nvPr/>
                  </p:nvSpPr>
                  <p:spPr>
                    <a:xfrm>
                      <a:off x="8317400" y="4360625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1129" y="0"/>
                          </a:moveTo>
                          <a:lnTo>
                            <a:pt x="0" y="1128"/>
                          </a:lnTo>
                          <a:lnTo>
                            <a:pt x="3385" y="4513"/>
                          </a:lnTo>
                          <a:lnTo>
                            <a:pt x="4513" y="3385"/>
                          </a:lnTo>
                          <a:lnTo>
                            <a:pt x="1129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860" name="Google Shape;1860;p18"/>
                    <p:cNvSpPr/>
                    <p:nvPr/>
                  </p:nvSpPr>
                  <p:spPr>
                    <a:xfrm>
                      <a:off x="8529875" y="4386950"/>
                      <a:ext cx="114725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89" h="4514" extrusionOk="0">
                          <a:moveTo>
                            <a:pt x="3461" y="0"/>
                          </a:moveTo>
                          <a:lnTo>
                            <a:pt x="1" y="3385"/>
                          </a:lnTo>
                          <a:lnTo>
                            <a:pt x="1129" y="4513"/>
                          </a:lnTo>
                          <a:lnTo>
                            <a:pt x="4589" y="1128"/>
                          </a:lnTo>
                          <a:lnTo>
                            <a:pt x="3461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861" name="Google Shape;1861;p18"/>
                    <p:cNvSpPr/>
                    <p:nvPr/>
                  </p:nvSpPr>
                  <p:spPr>
                    <a:xfrm>
                      <a:off x="8652100" y="4507300"/>
                      <a:ext cx="112850" cy="1128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3" extrusionOk="0">
                          <a:moveTo>
                            <a:pt x="3385" y="0"/>
                          </a:moveTo>
                          <a:lnTo>
                            <a:pt x="1" y="3385"/>
                          </a:lnTo>
                          <a:lnTo>
                            <a:pt x="1129" y="4513"/>
                          </a:lnTo>
                          <a:lnTo>
                            <a:pt x="4514" y="1128"/>
                          </a:lnTo>
                          <a:lnTo>
                            <a:pt x="3385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862" name="Google Shape;1862;p18"/>
                    <p:cNvSpPr/>
                    <p:nvPr/>
                  </p:nvSpPr>
                  <p:spPr>
                    <a:xfrm>
                      <a:off x="8172600" y="4507300"/>
                      <a:ext cx="112850" cy="1147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89" extrusionOk="0">
                          <a:moveTo>
                            <a:pt x="3385" y="0"/>
                          </a:moveTo>
                          <a:lnTo>
                            <a:pt x="1" y="3460"/>
                          </a:lnTo>
                          <a:lnTo>
                            <a:pt x="1129" y="4588"/>
                          </a:lnTo>
                          <a:lnTo>
                            <a:pt x="4514" y="1128"/>
                          </a:lnTo>
                          <a:lnTo>
                            <a:pt x="3385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863" name="Google Shape;1863;p18"/>
                    <p:cNvSpPr/>
                    <p:nvPr/>
                  </p:nvSpPr>
                  <p:spPr>
                    <a:xfrm>
                      <a:off x="8710400" y="4187625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1129" y="0"/>
                          </a:moveTo>
                          <a:lnTo>
                            <a:pt x="0" y="1129"/>
                          </a:lnTo>
                          <a:lnTo>
                            <a:pt x="3385" y="4513"/>
                          </a:lnTo>
                          <a:lnTo>
                            <a:pt x="4513" y="3385"/>
                          </a:lnTo>
                          <a:lnTo>
                            <a:pt x="1129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864" name="Google Shape;1864;p18"/>
                    <p:cNvSpPr/>
                    <p:nvPr/>
                  </p:nvSpPr>
                  <p:spPr>
                    <a:xfrm>
                      <a:off x="8507325" y="4204550"/>
                      <a:ext cx="112825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3" h="4514" extrusionOk="0">
                          <a:moveTo>
                            <a:pt x="3385" y="0"/>
                          </a:moveTo>
                          <a:lnTo>
                            <a:pt x="0" y="3385"/>
                          </a:lnTo>
                          <a:lnTo>
                            <a:pt x="1128" y="4513"/>
                          </a:lnTo>
                          <a:lnTo>
                            <a:pt x="4513" y="1129"/>
                          </a:lnTo>
                          <a:lnTo>
                            <a:pt x="3385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865" name="Google Shape;1865;p18"/>
                    <p:cNvSpPr/>
                    <p:nvPr/>
                  </p:nvSpPr>
                  <p:spPr>
                    <a:xfrm>
                      <a:off x="8230900" y="4187625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1129" y="0"/>
                          </a:moveTo>
                          <a:lnTo>
                            <a:pt x="0" y="1129"/>
                          </a:lnTo>
                          <a:lnTo>
                            <a:pt x="3385" y="4513"/>
                          </a:lnTo>
                          <a:lnTo>
                            <a:pt x="4513" y="3385"/>
                          </a:lnTo>
                          <a:lnTo>
                            <a:pt x="1129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866" name="Google Shape;1866;p18"/>
                    <p:cNvSpPr/>
                    <p:nvPr/>
                  </p:nvSpPr>
                  <p:spPr>
                    <a:xfrm>
                      <a:off x="8411425" y="4097375"/>
                      <a:ext cx="112825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3" h="4514" extrusionOk="0">
                          <a:moveTo>
                            <a:pt x="3385" y="0"/>
                          </a:moveTo>
                          <a:lnTo>
                            <a:pt x="0" y="3385"/>
                          </a:lnTo>
                          <a:lnTo>
                            <a:pt x="1128" y="4513"/>
                          </a:lnTo>
                          <a:lnTo>
                            <a:pt x="4513" y="1128"/>
                          </a:lnTo>
                          <a:lnTo>
                            <a:pt x="3385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867" name="Google Shape;1867;p18"/>
                    <p:cNvSpPr/>
                    <p:nvPr/>
                  </p:nvSpPr>
                  <p:spPr>
                    <a:xfrm>
                      <a:off x="8078600" y="675075"/>
                      <a:ext cx="112825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3" h="4514" extrusionOk="0">
                          <a:moveTo>
                            <a:pt x="1128" y="0"/>
                          </a:moveTo>
                          <a:lnTo>
                            <a:pt x="0" y="1128"/>
                          </a:lnTo>
                          <a:lnTo>
                            <a:pt x="3385" y="4513"/>
                          </a:lnTo>
                          <a:lnTo>
                            <a:pt x="4513" y="3385"/>
                          </a:lnTo>
                          <a:lnTo>
                            <a:pt x="1128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868" name="Google Shape;1868;p18"/>
                    <p:cNvSpPr/>
                    <p:nvPr/>
                  </p:nvSpPr>
                  <p:spPr>
                    <a:xfrm>
                      <a:off x="7813450" y="701400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5" y="0"/>
                          </a:moveTo>
                          <a:lnTo>
                            <a:pt x="1" y="3385"/>
                          </a:lnTo>
                          <a:lnTo>
                            <a:pt x="1129" y="4513"/>
                          </a:lnTo>
                          <a:lnTo>
                            <a:pt x="4514" y="1128"/>
                          </a:lnTo>
                          <a:lnTo>
                            <a:pt x="3385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869" name="Google Shape;1869;p18"/>
                    <p:cNvSpPr/>
                    <p:nvPr/>
                  </p:nvSpPr>
                  <p:spPr>
                    <a:xfrm>
                      <a:off x="7933800" y="819850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5" y="1"/>
                          </a:moveTo>
                          <a:lnTo>
                            <a:pt x="1" y="3385"/>
                          </a:lnTo>
                          <a:lnTo>
                            <a:pt x="1129" y="4514"/>
                          </a:lnTo>
                          <a:lnTo>
                            <a:pt x="4513" y="1129"/>
                          </a:lnTo>
                          <a:lnTo>
                            <a:pt x="3385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870" name="Google Shape;1870;p18"/>
                    <p:cNvSpPr/>
                    <p:nvPr/>
                  </p:nvSpPr>
                  <p:spPr>
                    <a:xfrm>
                      <a:off x="7990200" y="500200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1129" y="0"/>
                          </a:moveTo>
                          <a:lnTo>
                            <a:pt x="1" y="1128"/>
                          </a:lnTo>
                          <a:lnTo>
                            <a:pt x="3386" y="4513"/>
                          </a:lnTo>
                          <a:lnTo>
                            <a:pt x="4514" y="3385"/>
                          </a:lnTo>
                          <a:lnTo>
                            <a:pt x="1129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871" name="Google Shape;1871;p18"/>
                    <p:cNvSpPr/>
                    <p:nvPr/>
                  </p:nvSpPr>
                  <p:spPr>
                    <a:xfrm>
                      <a:off x="7837900" y="263250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1129" y="1"/>
                          </a:moveTo>
                          <a:lnTo>
                            <a:pt x="1" y="1129"/>
                          </a:lnTo>
                          <a:lnTo>
                            <a:pt x="3385" y="4514"/>
                          </a:lnTo>
                          <a:lnTo>
                            <a:pt x="4513" y="3386"/>
                          </a:lnTo>
                          <a:lnTo>
                            <a:pt x="1129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872" name="Google Shape;1872;p18"/>
                    <p:cNvSpPr/>
                    <p:nvPr/>
                  </p:nvSpPr>
                  <p:spPr>
                    <a:xfrm>
                      <a:off x="8050375" y="291475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6" y="0"/>
                          </a:moveTo>
                          <a:lnTo>
                            <a:pt x="1" y="3385"/>
                          </a:lnTo>
                          <a:lnTo>
                            <a:pt x="1129" y="4513"/>
                          </a:lnTo>
                          <a:lnTo>
                            <a:pt x="4514" y="1128"/>
                          </a:lnTo>
                          <a:lnTo>
                            <a:pt x="3386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873" name="Google Shape;1873;p18"/>
                    <p:cNvSpPr/>
                    <p:nvPr/>
                  </p:nvSpPr>
                  <p:spPr>
                    <a:xfrm>
                      <a:off x="8172600" y="411800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5" y="1"/>
                          </a:moveTo>
                          <a:lnTo>
                            <a:pt x="1" y="3386"/>
                          </a:lnTo>
                          <a:lnTo>
                            <a:pt x="1129" y="4514"/>
                          </a:lnTo>
                          <a:lnTo>
                            <a:pt x="4514" y="1129"/>
                          </a:lnTo>
                          <a:lnTo>
                            <a:pt x="3385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874" name="Google Shape;1874;p18"/>
                    <p:cNvSpPr/>
                    <p:nvPr/>
                  </p:nvSpPr>
                  <p:spPr>
                    <a:xfrm>
                      <a:off x="7790900" y="517125"/>
                      <a:ext cx="112850" cy="1147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89" extrusionOk="0">
                          <a:moveTo>
                            <a:pt x="3385" y="0"/>
                          </a:moveTo>
                          <a:lnTo>
                            <a:pt x="0" y="3460"/>
                          </a:lnTo>
                          <a:lnTo>
                            <a:pt x="1128" y="4588"/>
                          </a:lnTo>
                          <a:lnTo>
                            <a:pt x="4513" y="1128"/>
                          </a:lnTo>
                          <a:lnTo>
                            <a:pt x="3385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875" name="Google Shape;1875;p18"/>
                    <p:cNvSpPr/>
                    <p:nvPr/>
                  </p:nvSpPr>
                  <p:spPr>
                    <a:xfrm>
                      <a:off x="7695000" y="409925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5" y="1"/>
                          </a:moveTo>
                          <a:lnTo>
                            <a:pt x="0" y="3385"/>
                          </a:lnTo>
                          <a:lnTo>
                            <a:pt x="1128" y="4514"/>
                          </a:lnTo>
                          <a:lnTo>
                            <a:pt x="4513" y="1129"/>
                          </a:lnTo>
                          <a:lnTo>
                            <a:pt x="3385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876" name="Google Shape;1876;p18"/>
                    <p:cNvSpPr/>
                    <p:nvPr/>
                  </p:nvSpPr>
                  <p:spPr>
                    <a:xfrm>
                      <a:off x="8230900" y="90275"/>
                      <a:ext cx="112850" cy="1147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89" extrusionOk="0">
                          <a:moveTo>
                            <a:pt x="1129" y="0"/>
                          </a:moveTo>
                          <a:lnTo>
                            <a:pt x="0" y="1128"/>
                          </a:lnTo>
                          <a:lnTo>
                            <a:pt x="3385" y="4588"/>
                          </a:lnTo>
                          <a:lnTo>
                            <a:pt x="4513" y="3385"/>
                          </a:lnTo>
                          <a:lnTo>
                            <a:pt x="1129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877" name="Google Shape;1877;p18"/>
                    <p:cNvSpPr/>
                    <p:nvPr/>
                  </p:nvSpPr>
                  <p:spPr>
                    <a:xfrm>
                      <a:off x="8027825" y="109075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5" y="0"/>
                          </a:moveTo>
                          <a:lnTo>
                            <a:pt x="0" y="3385"/>
                          </a:lnTo>
                          <a:lnTo>
                            <a:pt x="1128" y="4513"/>
                          </a:lnTo>
                          <a:lnTo>
                            <a:pt x="4513" y="1129"/>
                          </a:lnTo>
                          <a:lnTo>
                            <a:pt x="3385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878" name="Google Shape;1878;p18"/>
                    <p:cNvSpPr/>
                    <p:nvPr/>
                  </p:nvSpPr>
                  <p:spPr>
                    <a:xfrm>
                      <a:off x="7751400" y="92150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1129" y="0"/>
                          </a:moveTo>
                          <a:lnTo>
                            <a:pt x="1" y="1129"/>
                          </a:lnTo>
                          <a:lnTo>
                            <a:pt x="3385" y="4513"/>
                          </a:lnTo>
                          <a:lnTo>
                            <a:pt x="4514" y="3385"/>
                          </a:lnTo>
                          <a:lnTo>
                            <a:pt x="1129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879" name="Google Shape;1879;p18"/>
                    <p:cNvSpPr/>
                    <p:nvPr/>
                  </p:nvSpPr>
                  <p:spPr>
                    <a:xfrm>
                      <a:off x="7933800" y="0"/>
                      <a:ext cx="114725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89" h="4514" extrusionOk="0">
                          <a:moveTo>
                            <a:pt x="3460" y="1"/>
                          </a:moveTo>
                          <a:lnTo>
                            <a:pt x="1" y="3386"/>
                          </a:lnTo>
                          <a:lnTo>
                            <a:pt x="1129" y="4514"/>
                          </a:lnTo>
                          <a:lnTo>
                            <a:pt x="4589" y="1129"/>
                          </a:lnTo>
                          <a:lnTo>
                            <a:pt x="3460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880" name="Google Shape;1880;p18"/>
                    <p:cNvSpPr/>
                    <p:nvPr/>
                  </p:nvSpPr>
                  <p:spPr>
                    <a:xfrm>
                      <a:off x="8078600" y="1493025"/>
                      <a:ext cx="112825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3" h="4514" extrusionOk="0">
                          <a:moveTo>
                            <a:pt x="1128" y="1"/>
                          </a:moveTo>
                          <a:lnTo>
                            <a:pt x="0" y="1129"/>
                          </a:lnTo>
                          <a:lnTo>
                            <a:pt x="3385" y="4514"/>
                          </a:lnTo>
                          <a:lnTo>
                            <a:pt x="4513" y="3386"/>
                          </a:lnTo>
                          <a:lnTo>
                            <a:pt x="1128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881" name="Google Shape;1881;p18"/>
                    <p:cNvSpPr/>
                    <p:nvPr/>
                  </p:nvSpPr>
                  <p:spPr>
                    <a:xfrm>
                      <a:off x="7811575" y="1519350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5" y="1"/>
                          </a:moveTo>
                          <a:lnTo>
                            <a:pt x="1" y="3386"/>
                          </a:lnTo>
                          <a:lnTo>
                            <a:pt x="1129" y="4514"/>
                          </a:lnTo>
                          <a:lnTo>
                            <a:pt x="4513" y="1129"/>
                          </a:lnTo>
                          <a:lnTo>
                            <a:pt x="3385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882" name="Google Shape;1882;p18"/>
                    <p:cNvSpPr/>
                    <p:nvPr/>
                  </p:nvSpPr>
                  <p:spPr>
                    <a:xfrm>
                      <a:off x="7933800" y="1639700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5" y="1"/>
                          </a:moveTo>
                          <a:lnTo>
                            <a:pt x="1" y="3385"/>
                          </a:lnTo>
                          <a:lnTo>
                            <a:pt x="1129" y="4514"/>
                          </a:lnTo>
                          <a:lnTo>
                            <a:pt x="4513" y="1129"/>
                          </a:lnTo>
                          <a:lnTo>
                            <a:pt x="3385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883" name="Google Shape;1883;p18"/>
                    <p:cNvSpPr/>
                    <p:nvPr/>
                  </p:nvSpPr>
                  <p:spPr>
                    <a:xfrm>
                      <a:off x="7990200" y="1320050"/>
                      <a:ext cx="114750" cy="1128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90" h="4513" extrusionOk="0">
                          <a:moveTo>
                            <a:pt x="1129" y="0"/>
                          </a:moveTo>
                          <a:lnTo>
                            <a:pt x="1" y="1128"/>
                          </a:lnTo>
                          <a:lnTo>
                            <a:pt x="3461" y="4513"/>
                          </a:lnTo>
                          <a:lnTo>
                            <a:pt x="4589" y="3385"/>
                          </a:lnTo>
                          <a:lnTo>
                            <a:pt x="1129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884" name="Google Shape;1884;p18"/>
                    <p:cNvSpPr/>
                    <p:nvPr/>
                  </p:nvSpPr>
                  <p:spPr>
                    <a:xfrm>
                      <a:off x="7837900" y="1083100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1129" y="1"/>
                          </a:moveTo>
                          <a:lnTo>
                            <a:pt x="1" y="1129"/>
                          </a:lnTo>
                          <a:lnTo>
                            <a:pt x="3385" y="4514"/>
                          </a:lnTo>
                          <a:lnTo>
                            <a:pt x="4513" y="3386"/>
                          </a:lnTo>
                          <a:lnTo>
                            <a:pt x="1129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885" name="Google Shape;1885;p18"/>
                    <p:cNvSpPr/>
                    <p:nvPr/>
                  </p:nvSpPr>
                  <p:spPr>
                    <a:xfrm>
                      <a:off x="8052275" y="1111325"/>
                      <a:ext cx="112825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3" h="4514" extrusionOk="0">
                          <a:moveTo>
                            <a:pt x="3385" y="0"/>
                          </a:moveTo>
                          <a:lnTo>
                            <a:pt x="0" y="3385"/>
                          </a:lnTo>
                          <a:lnTo>
                            <a:pt x="1128" y="4513"/>
                          </a:lnTo>
                          <a:lnTo>
                            <a:pt x="4513" y="1128"/>
                          </a:lnTo>
                          <a:lnTo>
                            <a:pt x="3385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886" name="Google Shape;1886;p18"/>
                    <p:cNvSpPr/>
                    <p:nvPr/>
                  </p:nvSpPr>
                  <p:spPr>
                    <a:xfrm>
                      <a:off x="8170725" y="1229775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5" y="1"/>
                          </a:moveTo>
                          <a:lnTo>
                            <a:pt x="1" y="3385"/>
                          </a:lnTo>
                          <a:lnTo>
                            <a:pt x="1129" y="4514"/>
                          </a:lnTo>
                          <a:lnTo>
                            <a:pt x="4513" y="1129"/>
                          </a:lnTo>
                          <a:lnTo>
                            <a:pt x="3385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887" name="Google Shape;1887;p18"/>
                    <p:cNvSpPr/>
                    <p:nvPr/>
                  </p:nvSpPr>
                  <p:spPr>
                    <a:xfrm>
                      <a:off x="7790900" y="1336950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5" y="1"/>
                          </a:moveTo>
                          <a:lnTo>
                            <a:pt x="0" y="3386"/>
                          </a:lnTo>
                          <a:lnTo>
                            <a:pt x="1128" y="4514"/>
                          </a:lnTo>
                          <a:lnTo>
                            <a:pt x="4513" y="1129"/>
                          </a:lnTo>
                          <a:lnTo>
                            <a:pt x="3385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888" name="Google Shape;1888;p18"/>
                    <p:cNvSpPr/>
                    <p:nvPr/>
                  </p:nvSpPr>
                  <p:spPr>
                    <a:xfrm>
                      <a:off x="7693125" y="1227900"/>
                      <a:ext cx="112825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3" h="4514" extrusionOk="0">
                          <a:moveTo>
                            <a:pt x="3385" y="0"/>
                          </a:moveTo>
                          <a:lnTo>
                            <a:pt x="0" y="3385"/>
                          </a:lnTo>
                          <a:lnTo>
                            <a:pt x="1128" y="4513"/>
                          </a:lnTo>
                          <a:lnTo>
                            <a:pt x="4513" y="1129"/>
                          </a:lnTo>
                          <a:lnTo>
                            <a:pt x="3385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889" name="Google Shape;1889;p18"/>
                    <p:cNvSpPr/>
                    <p:nvPr/>
                  </p:nvSpPr>
                  <p:spPr>
                    <a:xfrm>
                      <a:off x="8230900" y="912000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1129" y="0"/>
                          </a:moveTo>
                          <a:lnTo>
                            <a:pt x="0" y="1128"/>
                          </a:lnTo>
                          <a:lnTo>
                            <a:pt x="3385" y="4513"/>
                          </a:lnTo>
                          <a:lnTo>
                            <a:pt x="4513" y="3385"/>
                          </a:lnTo>
                          <a:lnTo>
                            <a:pt x="1129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890" name="Google Shape;1890;p18"/>
                    <p:cNvSpPr/>
                    <p:nvPr/>
                  </p:nvSpPr>
                  <p:spPr>
                    <a:xfrm>
                      <a:off x="8027825" y="928925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5" y="0"/>
                          </a:moveTo>
                          <a:lnTo>
                            <a:pt x="0" y="3385"/>
                          </a:lnTo>
                          <a:lnTo>
                            <a:pt x="1128" y="4513"/>
                          </a:lnTo>
                          <a:lnTo>
                            <a:pt x="4513" y="1128"/>
                          </a:lnTo>
                          <a:lnTo>
                            <a:pt x="3385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891" name="Google Shape;1891;p18"/>
                    <p:cNvSpPr/>
                    <p:nvPr/>
                  </p:nvSpPr>
                  <p:spPr>
                    <a:xfrm>
                      <a:off x="7751400" y="912000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1129" y="0"/>
                          </a:moveTo>
                          <a:lnTo>
                            <a:pt x="1" y="1128"/>
                          </a:lnTo>
                          <a:lnTo>
                            <a:pt x="3385" y="4513"/>
                          </a:lnTo>
                          <a:lnTo>
                            <a:pt x="4514" y="3385"/>
                          </a:lnTo>
                          <a:lnTo>
                            <a:pt x="1129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892" name="Google Shape;1892;p18"/>
                    <p:cNvSpPr/>
                    <p:nvPr/>
                  </p:nvSpPr>
                  <p:spPr>
                    <a:xfrm>
                      <a:off x="7933800" y="819850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5" y="1"/>
                          </a:moveTo>
                          <a:lnTo>
                            <a:pt x="1" y="3385"/>
                          </a:lnTo>
                          <a:lnTo>
                            <a:pt x="1129" y="4514"/>
                          </a:lnTo>
                          <a:lnTo>
                            <a:pt x="4513" y="1129"/>
                          </a:lnTo>
                          <a:lnTo>
                            <a:pt x="3385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893" name="Google Shape;1893;p18"/>
                    <p:cNvSpPr/>
                    <p:nvPr/>
                  </p:nvSpPr>
                  <p:spPr>
                    <a:xfrm>
                      <a:off x="8078600" y="2312875"/>
                      <a:ext cx="112825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3" h="4514" extrusionOk="0">
                          <a:moveTo>
                            <a:pt x="1128" y="1"/>
                          </a:moveTo>
                          <a:lnTo>
                            <a:pt x="0" y="1129"/>
                          </a:lnTo>
                          <a:lnTo>
                            <a:pt x="3385" y="4514"/>
                          </a:lnTo>
                          <a:lnTo>
                            <a:pt x="4513" y="3385"/>
                          </a:lnTo>
                          <a:lnTo>
                            <a:pt x="1128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894" name="Google Shape;1894;p18"/>
                    <p:cNvSpPr/>
                    <p:nvPr/>
                  </p:nvSpPr>
                  <p:spPr>
                    <a:xfrm>
                      <a:off x="7811575" y="2339200"/>
                      <a:ext cx="114725" cy="1147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89" h="4589" extrusionOk="0">
                          <a:moveTo>
                            <a:pt x="3385" y="1"/>
                          </a:moveTo>
                          <a:lnTo>
                            <a:pt x="1" y="3461"/>
                          </a:lnTo>
                          <a:lnTo>
                            <a:pt x="1129" y="4589"/>
                          </a:lnTo>
                          <a:lnTo>
                            <a:pt x="4589" y="1204"/>
                          </a:lnTo>
                          <a:lnTo>
                            <a:pt x="3385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895" name="Google Shape;1895;p18"/>
                    <p:cNvSpPr/>
                    <p:nvPr/>
                  </p:nvSpPr>
                  <p:spPr>
                    <a:xfrm>
                      <a:off x="7933800" y="2457675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5" y="0"/>
                          </a:moveTo>
                          <a:lnTo>
                            <a:pt x="1" y="3385"/>
                          </a:lnTo>
                          <a:lnTo>
                            <a:pt x="1129" y="4513"/>
                          </a:lnTo>
                          <a:lnTo>
                            <a:pt x="4513" y="1129"/>
                          </a:lnTo>
                          <a:lnTo>
                            <a:pt x="3385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896" name="Google Shape;1896;p18"/>
                    <p:cNvSpPr/>
                    <p:nvPr/>
                  </p:nvSpPr>
                  <p:spPr>
                    <a:xfrm>
                      <a:off x="7992100" y="2139875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1128" y="1"/>
                          </a:moveTo>
                          <a:lnTo>
                            <a:pt x="0" y="1129"/>
                          </a:lnTo>
                          <a:lnTo>
                            <a:pt x="3385" y="4514"/>
                          </a:lnTo>
                          <a:lnTo>
                            <a:pt x="4513" y="3386"/>
                          </a:lnTo>
                          <a:lnTo>
                            <a:pt x="1128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897" name="Google Shape;1897;p18"/>
                    <p:cNvSpPr/>
                    <p:nvPr/>
                  </p:nvSpPr>
                  <p:spPr>
                    <a:xfrm>
                      <a:off x="7839775" y="1902950"/>
                      <a:ext cx="112850" cy="1147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89" extrusionOk="0">
                          <a:moveTo>
                            <a:pt x="1129" y="1"/>
                          </a:moveTo>
                          <a:lnTo>
                            <a:pt x="1" y="1129"/>
                          </a:lnTo>
                          <a:lnTo>
                            <a:pt x="3385" y="4589"/>
                          </a:lnTo>
                          <a:lnTo>
                            <a:pt x="4514" y="3461"/>
                          </a:lnTo>
                          <a:lnTo>
                            <a:pt x="1129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898" name="Google Shape;1898;p18"/>
                    <p:cNvSpPr/>
                    <p:nvPr/>
                  </p:nvSpPr>
                  <p:spPr>
                    <a:xfrm>
                      <a:off x="8050375" y="1929275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6" y="1"/>
                          </a:moveTo>
                          <a:lnTo>
                            <a:pt x="1" y="3385"/>
                          </a:lnTo>
                          <a:lnTo>
                            <a:pt x="1129" y="4514"/>
                          </a:lnTo>
                          <a:lnTo>
                            <a:pt x="4514" y="1129"/>
                          </a:lnTo>
                          <a:lnTo>
                            <a:pt x="3386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899" name="Google Shape;1899;p18"/>
                    <p:cNvSpPr/>
                    <p:nvPr/>
                  </p:nvSpPr>
                  <p:spPr>
                    <a:xfrm>
                      <a:off x="8172600" y="2049625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5" y="1"/>
                          </a:moveTo>
                          <a:lnTo>
                            <a:pt x="1" y="3385"/>
                          </a:lnTo>
                          <a:lnTo>
                            <a:pt x="1129" y="4513"/>
                          </a:lnTo>
                          <a:lnTo>
                            <a:pt x="4514" y="1129"/>
                          </a:lnTo>
                          <a:lnTo>
                            <a:pt x="3385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900" name="Google Shape;1900;p18"/>
                    <p:cNvSpPr/>
                    <p:nvPr/>
                  </p:nvSpPr>
                  <p:spPr>
                    <a:xfrm>
                      <a:off x="7790900" y="2156800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5" y="1"/>
                          </a:moveTo>
                          <a:lnTo>
                            <a:pt x="0" y="3386"/>
                          </a:lnTo>
                          <a:lnTo>
                            <a:pt x="1128" y="4514"/>
                          </a:lnTo>
                          <a:lnTo>
                            <a:pt x="4513" y="1129"/>
                          </a:lnTo>
                          <a:lnTo>
                            <a:pt x="3385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901" name="Google Shape;1901;p18"/>
                    <p:cNvSpPr/>
                    <p:nvPr/>
                  </p:nvSpPr>
                  <p:spPr>
                    <a:xfrm>
                      <a:off x="7695000" y="2047750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5" y="0"/>
                          </a:moveTo>
                          <a:lnTo>
                            <a:pt x="0" y="3385"/>
                          </a:lnTo>
                          <a:lnTo>
                            <a:pt x="1128" y="4513"/>
                          </a:lnTo>
                          <a:lnTo>
                            <a:pt x="4513" y="1129"/>
                          </a:lnTo>
                          <a:lnTo>
                            <a:pt x="3385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902" name="Google Shape;1902;p18"/>
                    <p:cNvSpPr/>
                    <p:nvPr/>
                  </p:nvSpPr>
                  <p:spPr>
                    <a:xfrm>
                      <a:off x="8230900" y="1729950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1129" y="1"/>
                          </a:moveTo>
                          <a:lnTo>
                            <a:pt x="0" y="1129"/>
                          </a:lnTo>
                          <a:lnTo>
                            <a:pt x="3385" y="4514"/>
                          </a:lnTo>
                          <a:lnTo>
                            <a:pt x="4513" y="3386"/>
                          </a:lnTo>
                          <a:lnTo>
                            <a:pt x="1129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903" name="Google Shape;1903;p18"/>
                    <p:cNvSpPr/>
                    <p:nvPr/>
                  </p:nvSpPr>
                  <p:spPr>
                    <a:xfrm>
                      <a:off x="8029700" y="1748775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5" y="0"/>
                          </a:moveTo>
                          <a:lnTo>
                            <a:pt x="0" y="3385"/>
                          </a:lnTo>
                          <a:lnTo>
                            <a:pt x="1129" y="4513"/>
                          </a:lnTo>
                          <a:lnTo>
                            <a:pt x="4513" y="1128"/>
                          </a:lnTo>
                          <a:lnTo>
                            <a:pt x="3385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904" name="Google Shape;1904;p18"/>
                    <p:cNvSpPr/>
                    <p:nvPr/>
                  </p:nvSpPr>
                  <p:spPr>
                    <a:xfrm>
                      <a:off x="7751400" y="1729950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1129" y="1"/>
                          </a:moveTo>
                          <a:lnTo>
                            <a:pt x="1" y="1129"/>
                          </a:lnTo>
                          <a:lnTo>
                            <a:pt x="3385" y="4514"/>
                          </a:lnTo>
                          <a:lnTo>
                            <a:pt x="4514" y="3386"/>
                          </a:lnTo>
                          <a:lnTo>
                            <a:pt x="1129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905" name="Google Shape;1905;p18"/>
                    <p:cNvSpPr/>
                    <p:nvPr/>
                  </p:nvSpPr>
                  <p:spPr>
                    <a:xfrm>
                      <a:off x="7933800" y="1639700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5" y="1"/>
                          </a:moveTo>
                          <a:lnTo>
                            <a:pt x="1" y="3385"/>
                          </a:lnTo>
                          <a:lnTo>
                            <a:pt x="1129" y="4514"/>
                          </a:lnTo>
                          <a:lnTo>
                            <a:pt x="4513" y="1129"/>
                          </a:lnTo>
                          <a:lnTo>
                            <a:pt x="3385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906" name="Google Shape;1906;p18"/>
                    <p:cNvSpPr/>
                    <p:nvPr/>
                  </p:nvSpPr>
                  <p:spPr>
                    <a:xfrm>
                      <a:off x="8076700" y="3130850"/>
                      <a:ext cx="114725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89" h="4514" extrusionOk="0">
                          <a:moveTo>
                            <a:pt x="1204" y="0"/>
                          </a:moveTo>
                          <a:lnTo>
                            <a:pt x="1" y="1129"/>
                          </a:lnTo>
                          <a:lnTo>
                            <a:pt x="3461" y="4513"/>
                          </a:lnTo>
                          <a:lnTo>
                            <a:pt x="4589" y="3385"/>
                          </a:lnTo>
                          <a:lnTo>
                            <a:pt x="1204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907" name="Google Shape;1907;p18"/>
                    <p:cNvSpPr/>
                    <p:nvPr/>
                  </p:nvSpPr>
                  <p:spPr>
                    <a:xfrm>
                      <a:off x="7811575" y="3159050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5" y="1"/>
                          </a:moveTo>
                          <a:lnTo>
                            <a:pt x="1" y="3385"/>
                          </a:lnTo>
                          <a:lnTo>
                            <a:pt x="1129" y="4514"/>
                          </a:lnTo>
                          <a:lnTo>
                            <a:pt x="4513" y="1129"/>
                          </a:lnTo>
                          <a:lnTo>
                            <a:pt x="3385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908" name="Google Shape;1908;p18"/>
                    <p:cNvSpPr/>
                    <p:nvPr/>
                  </p:nvSpPr>
                  <p:spPr>
                    <a:xfrm>
                      <a:off x="7933800" y="3277525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5" y="0"/>
                          </a:moveTo>
                          <a:lnTo>
                            <a:pt x="1" y="3385"/>
                          </a:lnTo>
                          <a:lnTo>
                            <a:pt x="1129" y="4513"/>
                          </a:lnTo>
                          <a:lnTo>
                            <a:pt x="4513" y="1128"/>
                          </a:lnTo>
                          <a:lnTo>
                            <a:pt x="3385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909" name="Google Shape;1909;p18"/>
                    <p:cNvSpPr/>
                    <p:nvPr/>
                  </p:nvSpPr>
                  <p:spPr>
                    <a:xfrm>
                      <a:off x="7990200" y="2957850"/>
                      <a:ext cx="112850" cy="1147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89" extrusionOk="0">
                          <a:moveTo>
                            <a:pt x="1129" y="1"/>
                          </a:moveTo>
                          <a:lnTo>
                            <a:pt x="1" y="1129"/>
                          </a:lnTo>
                          <a:lnTo>
                            <a:pt x="3386" y="4589"/>
                          </a:lnTo>
                          <a:lnTo>
                            <a:pt x="4514" y="3460"/>
                          </a:lnTo>
                          <a:lnTo>
                            <a:pt x="1129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910" name="Google Shape;1910;p18"/>
                    <p:cNvSpPr/>
                    <p:nvPr/>
                  </p:nvSpPr>
                  <p:spPr>
                    <a:xfrm>
                      <a:off x="7837900" y="2722800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1129" y="1"/>
                          </a:moveTo>
                          <a:lnTo>
                            <a:pt x="1" y="1129"/>
                          </a:lnTo>
                          <a:lnTo>
                            <a:pt x="3385" y="4514"/>
                          </a:lnTo>
                          <a:lnTo>
                            <a:pt x="4513" y="3385"/>
                          </a:lnTo>
                          <a:lnTo>
                            <a:pt x="1129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911" name="Google Shape;1911;p18"/>
                    <p:cNvSpPr/>
                    <p:nvPr/>
                  </p:nvSpPr>
                  <p:spPr>
                    <a:xfrm>
                      <a:off x="8052275" y="2749125"/>
                      <a:ext cx="112825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3" h="4514" extrusionOk="0">
                          <a:moveTo>
                            <a:pt x="3385" y="1"/>
                          </a:moveTo>
                          <a:lnTo>
                            <a:pt x="0" y="3385"/>
                          </a:lnTo>
                          <a:lnTo>
                            <a:pt x="1128" y="4514"/>
                          </a:lnTo>
                          <a:lnTo>
                            <a:pt x="4513" y="1129"/>
                          </a:lnTo>
                          <a:lnTo>
                            <a:pt x="3385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912" name="Google Shape;1912;p18"/>
                    <p:cNvSpPr/>
                    <p:nvPr/>
                  </p:nvSpPr>
                  <p:spPr>
                    <a:xfrm>
                      <a:off x="8172600" y="2869475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5" y="0"/>
                          </a:moveTo>
                          <a:lnTo>
                            <a:pt x="1" y="3385"/>
                          </a:lnTo>
                          <a:lnTo>
                            <a:pt x="1129" y="4513"/>
                          </a:lnTo>
                          <a:lnTo>
                            <a:pt x="4514" y="1129"/>
                          </a:lnTo>
                          <a:lnTo>
                            <a:pt x="3385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913" name="Google Shape;1913;p18"/>
                    <p:cNvSpPr/>
                    <p:nvPr/>
                  </p:nvSpPr>
                  <p:spPr>
                    <a:xfrm>
                      <a:off x="7789000" y="2974775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6" y="1"/>
                          </a:moveTo>
                          <a:lnTo>
                            <a:pt x="1" y="3385"/>
                          </a:lnTo>
                          <a:lnTo>
                            <a:pt x="1129" y="4513"/>
                          </a:lnTo>
                          <a:lnTo>
                            <a:pt x="4514" y="1129"/>
                          </a:lnTo>
                          <a:lnTo>
                            <a:pt x="3386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914" name="Google Shape;1914;p18"/>
                    <p:cNvSpPr/>
                    <p:nvPr/>
                  </p:nvSpPr>
                  <p:spPr>
                    <a:xfrm>
                      <a:off x="7695000" y="2867600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5" y="0"/>
                          </a:moveTo>
                          <a:lnTo>
                            <a:pt x="0" y="3385"/>
                          </a:lnTo>
                          <a:lnTo>
                            <a:pt x="1128" y="4513"/>
                          </a:lnTo>
                          <a:lnTo>
                            <a:pt x="4513" y="1128"/>
                          </a:lnTo>
                          <a:lnTo>
                            <a:pt x="3385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915" name="Google Shape;1915;p18"/>
                    <p:cNvSpPr/>
                    <p:nvPr/>
                  </p:nvSpPr>
                  <p:spPr>
                    <a:xfrm>
                      <a:off x="8230900" y="2549800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1129" y="1"/>
                          </a:moveTo>
                          <a:lnTo>
                            <a:pt x="0" y="1129"/>
                          </a:lnTo>
                          <a:lnTo>
                            <a:pt x="3385" y="4514"/>
                          </a:lnTo>
                          <a:lnTo>
                            <a:pt x="4513" y="3386"/>
                          </a:lnTo>
                          <a:lnTo>
                            <a:pt x="1129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916" name="Google Shape;1916;p18"/>
                    <p:cNvSpPr/>
                    <p:nvPr/>
                  </p:nvSpPr>
                  <p:spPr>
                    <a:xfrm>
                      <a:off x="8027825" y="2566725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5" y="1"/>
                          </a:moveTo>
                          <a:lnTo>
                            <a:pt x="0" y="3385"/>
                          </a:lnTo>
                          <a:lnTo>
                            <a:pt x="1128" y="4514"/>
                          </a:lnTo>
                          <a:lnTo>
                            <a:pt x="4513" y="1129"/>
                          </a:lnTo>
                          <a:lnTo>
                            <a:pt x="3385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917" name="Google Shape;1917;p18"/>
                    <p:cNvSpPr/>
                    <p:nvPr/>
                  </p:nvSpPr>
                  <p:spPr>
                    <a:xfrm>
                      <a:off x="7751400" y="2549800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1129" y="1"/>
                          </a:moveTo>
                          <a:lnTo>
                            <a:pt x="1" y="1129"/>
                          </a:lnTo>
                          <a:lnTo>
                            <a:pt x="3385" y="4514"/>
                          </a:lnTo>
                          <a:lnTo>
                            <a:pt x="4514" y="3386"/>
                          </a:lnTo>
                          <a:lnTo>
                            <a:pt x="1129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918" name="Google Shape;1918;p18"/>
                    <p:cNvSpPr/>
                    <p:nvPr/>
                  </p:nvSpPr>
                  <p:spPr>
                    <a:xfrm>
                      <a:off x="7933800" y="2457675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5" y="0"/>
                          </a:moveTo>
                          <a:lnTo>
                            <a:pt x="1" y="3385"/>
                          </a:lnTo>
                          <a:lnTo>
                            <a:pt x="1129" y="4513"/>
                          </a:lnTo>
                          <a:lnTo>
                            <a:pt x="4513" y="1129"/>
                          </a:lnTo>
                          <a:lnTo>
                            <a:pt x="3385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919" name="Google Shape;1919;p18"/>
                    <p:cNvSpPr/>
                    <p:nvPr/>
                  </p:nvSpPr>
                  <p:spPr>
                    <a:xfrm>
                      <a:off x="8078600" y="3950700"/>
                      <a:ext cx="112825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3" h="4514" extrusionOk="0">
                          <a:moveTo>
                            <a:pt x="1128" y="0"/>
                          </a:moveTo>
                          <a:lnTo>
                            <a:pt x="0" y="1129"/>
                          </a:lnTo>
                          <a:lnTo>
                            <a:pt x="3385" y="4513"/>
                          </a:lnTo>
                          <a:lnTo>
                            <a:pt x="4513" y="3385"/>
                          </a:lnTo>
                          <a:lnTo>
                            <a:pt x="1128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920" name="Google Shape;1920;p18"/>
                    <p:cNvSpPr/>
                    <p:nvPr/>
                  </p:nvSpPr>
                  <p:spPr>
                    <a:xfrm>
                      <a:off x="7811575" y="3978900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5" y="1"/>
                          </a:moveTo>
                          <a:lnTo>
                            <a:pt x="1" y="3385"/>
                          </a:lnTo>
                          <a:lnTo>
                            <a:pt x="1129" y="4513"/>
                          </a:lnTo>
                          <a:lnTo>
                            <a:pt x="4513" y="1129"/>
                          </a:lnTo>
                          <a:lnTo>
                            <a:pt x="3385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921" name="Google Shape;1921;p18"/>
                    <p:cNvSpPr/>
                    <p:nvPr/>
                  </p:nvSpPr>
                  <p:spPr>
                    <a:xfrm>
                      <a:off x="7933800" y="4095475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5" y="1"/>
                          </a:moveTo>
                          <a:lnTo>
                            <a:pt x="1" y="3386"/>
                          </a:lnTo>
                          <a:lnTo>
                            <a:pt x="1129" y="4514"/>
                          </a:lnTo>
                          <a:lnTo>
                            <a:pt x="4513" y="1129"/>
                          </a:lnTo>
                          <a:lnTo>
                            <a:pt x="3385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922" name="Google Shape;1922;p18"/>
                    <p:cNvSpPr/>
                    <p:nvPr/>
                  </p:nvSpPr>
                  <p:spPr>
                    <a:xfrm>
                      <a:off x="7992100" y="3779575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1128" y="1"/>
                          </a:moveTo>
                          <a:lnTo>
                            <a:pt x="0" y="1129"/>
                          </a:lnTo>
                          <a:lnTo>
                            <a:pt x="3385" y="4514"/>
                          </a:lnTo>
                          <a:lnTo>
                            <a:pt x="4513" y="3385"/>
                          </a:lnTo>
                          <a:lnTo>
                            <a:pt x="1128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923" name="Google Shape;1923;p18"/>
                    <p:cNvSpPr/>
                    <p:nvPr/>
                  </p:nvSpPr>
                  <p:spPr>
                    <a:xfrm>
                      <a:off x="7839775" y="3542650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1129" y="1"/>
                          </a:moveTo>
                          <a:lnTo>
                            <a:pt x="1" y="1129"/>
                          </a:lnTo>
                          <a:lnTo>
                            <a:pt x="3385" y="4513"/>
                          </a:lnTo>
                          <a:lnTo>
                            <a:pt x="4514" y="3385"/>
                          </a:lnTo>
                          <a:lnTo>
                            <a:pt x="1129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924" name="Google Shape;1924;p18"/>
                    <p:cNvSpPr/>
                    <p:nvPr/>
                  </p:nvSpPr>
                  <p:spPr>
                    <a:xfrm>
                      <a:off x="8052275" y="3568975"/>
                      <a:ext cx="112825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3" h="4514" extrusionOk="0">
                          <a:moveTo>
                            <a:pt x="3385" y="1"/>
                          </a:moveTo>
                          <a:lnTo>
                            <a:pt x="0" y="3385"/>
                          </a:lnTo>
                          <a:lnTo>
                            <a:pt x="1128" y="4514"/>
                          </a:lnTo>
                          <a:lnTo>
                            <a:pt x="4513" y="1129"/>
                          </a:lnTo>
                          <a:lnTo>
                            <a:pt x="3385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925" name="Google Shape;1925;p18"/>
                    <p:cNvSpPr/>
                    <p:nvPr/>
                  </p:nvSpPr>
                  <p:spPr>
                    <a:xfrm>
                      <a:off x="8172600" y="3687450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5" y="0"/>
                          </a:moveTo>
                          <a:lnTo>
                            <a:pt x="1" y="3385"/>
                          </a:lnTo>
                          <a:lnTo>
                            <a:pt x="1129" y="4513"/>
                          </a:lnTo>
                          <a:lnTo>
                            <a:pt x="4514" y="1128"/>
                          </a:lnTo>
                          <a:lnTo>
                            <a:pt x="3385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926" name="Google Shape;1926;p18"/>
                    <p:cNvSpPr/>
                    <p:nvPr/>
                  </p:nvSpPr>
                  <p:spPr>
                    <a:xfrm>
                      <a:off x="7790900" y="3794625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5" y="0"/>
                          </a:moveTo>
                          <a:lnTo>
                            <a:pt x="0" y="3385"/>
                          </a:lnTo>
                          <a:lnTo>
                            <a:pt x="1128" y="4513"/>
                          </a:lnTo>
                          <a:lnTo>
                            <a:pt x="4513" y="1129"/>
                          </a:lnTo>
                          <a:lnTo>
                            <a:pt x="3385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927" name="Google Shape;1927;p18"/>
                    <p:cNvSpPr/>
                    <p:nvPr/>
                  </p:nvSpPr>
                  <p:spPr>
                    <a:xfrm>
                      <a:off x="7693125" y="3687450"/>
                      <a:ext cx="114725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89" h="4514" extrusionOk="0">
                          <a:moveTo>
                            <a:pt x="3460" y="0"/>
                          </a:moveTo>
                          <a:lnTo>
                            <a:pt x="0" y="3385"/>
                          </a:lnTo>
                          <a:lnTo>
                            <a:pt x="1203" y="4513"/>
                          </a:lnTo>
                          <a:lnTo>
                            <a:pt x="4588" y="1128"/>
                          </a:lnTo>
                          <a:lnTo>
                            <a:pt x="3460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928" name="Google Shape;1928;p18"/>
                    <p:cNvSpPr/>
                    <p:nvPr/>
                  </p:nvSpPr>
                  <p:spPr>
                    <a:xfrm>
                      <a:off x="8230900" y="3367775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1129" y="1"/>
                          </a:moveTo>
                          <a:lnTo>
                            <a:pt x="0" y="1129"/>
                          </a:lnTo>
                          <a:lnTo>
                            <a:pt x="3385" y="4513"/>
                          </a:lnTo>
                          <a:lnTo>
                            <a:pt x="4513" y="3385"/>
                          </a:lnTo>
                          <a:lnTo>
                            <a:pt x="1129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929" name="Google Shape;1929;p18"/>
                    <p:cNvSpPr/>
                    <p:nvPr/>
                  </p:nvSpPr>
                  <p:spPr>
                    <a:xfrm>
                      <a:off x="8029700" y="3386575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5" y="1"/>
                          </a:moveTo>
                          <a:lnTo>
                            <a:pt x="0" y="3385"/>
                          </a:lnTo>
                          <a:lnTo>
                            <a:pt x="1129" y="4514"/>
                          </a:lnTo>
                          <a:lnTo>
                            <a:pt x="4513" y="1129"/>
                          </a:lnTo>
                          <a:lnTo>
                            <a:pt x="3385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930" name="Google Shape;1930;p18"/>
                    <p:cNvSpPr/>
                    <p:nvPr/>
                  </p:nvSpPr>
                  <p:spPr>
                    <a:xfrm>
                      <a:off x="7751400" y="3367775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1129" y="1"/>
                          </a:moveTo>
                          <a:lnTo>
                            <a:pt x="1" y="1129"/>
                          </a:lnTo>
                          <a:lnTo>
                            <a:pt x="3385" y="4513"/>
                          </a:lnTo>
                          <a:lnTo>
                            <a:pt x="4514" y="3385"/>
                          </a:lnTo>
                          <a:lnTo>
                            <a:pt x="1129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931" name="Google Shape;1931;p18"/>
                    <p:cNvSpPr/>
                    <p:nvPr/>
                  </p:nvSpPr>
                  <p:spPr>
                    <a:xfrm>
                      <a:off x="7933800" y="3277525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5" y="0"/>
                          </a:moveTo>
                          <a:lnTo>
                            <a:pt x="1" y="3385"/>
                          </a:lnTo>
                          <a:lnTo>
                            <a:pt x="1129" y="4513"/>
                          </a:lnTo>
                          <a:lnTo>
                            <a:pt x="4513" y="1128"/>
                          </a:lnTo>
                          <a:lnTo>
                            <a:pt x="3385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932" name="Google Shape;1932;p18"/>
                    <p:cNvSpPr/>
                    <p:nvPr/>
                  </p:nvSpPr>
                  <p:spPr>
                    <a:xfrm>
                      <a:off x="7837900" y="4360625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1129" y="0"/>
                          </a:moveTo>
                          <a:lnTo>
                            <a:pt x="1" y="1128"/>
                          </a:lnTo>
                          <a:lnTo>
                            <a:pt x="3385" y="4513"/>
                          </a:lnTo>
                          <a:lnTo>
                            <a:pt x="4513" y="3385"/>
                          </a:lnTo>
                          <a:lnTo>
                            <a:pt x="1129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933" name="Google Shape;1933;p18"/>
                    <p:cNvSpPr/>
                    <p:nvPr/>
                  </p:nvSpPr>
                  <p:spPr>
                    <a:xfrm>
                      <a:off x="8050375" y="4386950"/>
                      <a:ext cx="114725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89" h="4514" extrusionOk="0">
                          <a:moveTo>
                            <a:pt x="3461" y="0"/>
                          </a:moveTo>
                          <a:lnTo>
                            <a:pt x="1" y="3385"/>
                          </a:lnTo>
                          <a:lnTo>
                            <a:pt x="1204" y="4513"/>
                          </a:lnTo>
                          <a:lnTo>
                            <a:pt x="4589" y="1128"/>
                          </a:lnTo>
                          <a:lnTo>
                            <a:pt x="3461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934" name="Google Shape;1934;p18"/>
                    <p:cNvSpPr/>
                    <p:nvPr/>
                  </p:nvSpPr>
                  <p:spPr>
                    <a:xfrm>
                      <a:off x="8172600" y="4507300"/>
                      <a:ext cx="112850" cy="1147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89" extrusionOk="0">
                          <a:moveTo>
                            <a:pt x="3385" y="0"/>
                          </a:moveTo>
                          <a:lnTo>
                            <a:pt x="1" y="3460"/>
                          </a:lnTo>
                          <a:lnTo>
                            <a:pt x="1129" y="4588"/>
                          </a:lnTo>
                          <a:lnTo>
                            <a:pt x="4514" y="1128"/>
                          </a:lnTo>
                          <a:lnTo>
                            <a:pt x="3385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935" name="Google Shape;1935;p18"/>
                    <p:cNvSpPr/>
                    <p:nvPr/>
                  </p:nvSpPr>
                  <p:spPr>
                    <a:xfrm>
                      <a:off x="7695000" y="4507300"/>
                      <a:ext cx="112850" cy="1128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3" extrusionOk="0">
                          <a:moveTo>
                            <a:pt x="3385" y="0"/>
                          </a:moveTo>
                          <a:lnTo>
                            <a:pt x="0" y="3385"/>
                          </a:lnTo>
                          <a:lnTo>
                            <a:pt x="1128" y="4513"/>
                          </a:lnTo>
                          <a:lnTo>
                            <a:pt x="4513" y="1128"/>
                          </a:lnTo>
                          <a:lnTo>
                            <a:pt x="3385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936" name="Google Shape;1936;p18"/>
                    <p:cNvSpPr/>
                    <p:nvPr/>
                  </p:nvSpPr>
                  <p:spPr>
                    <a:xfrm>
                      <a:off x="8230900" y="4187625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1129" y="0"/>
                          </a:moveTo>
                          <a:lnTo>
                            <a:pt x="0" y="1129"/>
                          </a:lnTo>
                          <a:lnTo>
                            <a:pt x="3385" y="4513"/>
                          </a:lnTo>
                          <a:lnTo>
                            <a:pt x="4513" y="3385"/>
                          </a:lnTo>
                          <a:lnTo>
                            <a:pt x="1129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937" name="Google Shape;1937;p18"/>
                    <p:cNvSpPr/>
                    <p:nvPr/>
                  </p:nvSpPr>
                  <p:spPr>
                    <a:xfrm>
                      <a:off x="8027825" y="4204550"/>
                      <a:ext cx="112850" cy="1147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89" extrusionOk="0">
                          <a:moveTo>
                            <a:pt x="3385" y="0"/>
                          </a:moveTo>
                          <a:lnTo>
                            <a:pt x="0" y="3460"/>
                          </a:lnTo>
                          <a:lnTo>
                            <a:pt x="1128" y="4589"/>
                          </a:lnTo>
                          <a:lnTo>
                            <a:pt x="4513" y="1129"/>
                          </a:lnTo>
                          <a:lnTo>
                            <a:pt x="3385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938" name="Google Shape;1938;p18"/>
                    <p:cNvSpPr/>
                    <p:nvPr/>
                  </p:nvSpPr>
                  <p:spPr>
                    <a:xfrm>
                      <a:off x="7751400" y="4187625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1129" y="0"/>
                          </a:moveTo>
                          <a:lnTo>
                            <a:pt x="1" y="1129"/>
                          </a:lnTo>
                          <a:lnTo>
                            <a:pt x="3385" y="4513"/>
                          </a:lnTo>
                          <a:lnTo>
                            <a:pt x="4514" y="3385"/>
                          </a:lnTo>
                          <a:lnTo>
                            <a:pt x="1129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939" name="Google Shape;1939;p18"/>
                    <p:cNvSpPr/>
                    <p:nvPr/>
                  </p:nvSpPr>
                  <p:spPr>
                    <a:xfrm>
                      <a:off x="7933800" y="4095475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5" y="1"/>
                          </a:moveTo>
                          <a:lnTo>
                            <a:pt x="1" y="3386"/>
                          </a:lnTo>
                          <a:lnTo>
                            <a:pt x="1129" y="4514"/>
                          </a:lnTo>
                          <a:lnTo>
                            <a:pt x="4513" y="1129"/>
                          </a:lnTo>
                          <a:lnTo>
                            <a:pt x="3385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940" name="Google Shape;1940;p18"/>
                    <p:cNvSpPr/>
                    <p:nvPr/>
                  </p:nvSpPr>
                  <p:spPr>
                    <a:xfrm>
                      <a:off x="7599100" y="675075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1128" y="0"/>
                          </a:moveTo>
                          <a:lnTo>
                            <a:pt x="0" y="1128"/>
                          </a:lnTo>
                          <a:lnTo>
                            <a:pt x="3385" y="4513"/>
                          </a:lnTo>
                          <a:lnTo>
                            <a:pt x="4513" y="3385"/>
                          </a:lnTo>
                          <a:lnTo>
                            <a:pt x="1128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941" name="Google Shape;1941;p18"/>
                    <p:cNvSpPr/>
                    <p:nvPr/>
                  </p:nvSpPr>
                  <p:spPr>
                    <a:xfrm>
                      <a:off x="7333950" y="701400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6" y="0"/>
                          </a:moveTo>
                          <a:lnTo>
                            <a:pt x="1" y="3385"/>
                          </a:lnTo>
                          <a:lnTo>
                            <a:pt x="1129" y="4513"/>
                          </a:lnTo>
                          <a:lnTo>
                            <a:pt x="4514" y="1128"/>
                          </a:lnTo>
                          <a:lnTo>
                            <a:pt x="3386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942" name="Google Shape;1942;p18"/>
                    <p:cNvSpPr/>
                    <p:nvPr/>
                  </p:nvSpPr>
                  <p:spPr>
                    <a:xfrm>
                      <a:off x="7454300" y="819850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5" y="1"/>
                          </a:moveTo>
                          <a:lnTo>
                            <a:pt x="1" y="3385"/>
                          </a:lnTo>
                          <a:lnTo>
                            <a:pt x="1129" y="4514"/>
                          </a:lnTo>
                          <a:lnTo>
                            <a:pt x="4514" y="1129"/>
                          </a:lnTo>
                          <a:lnTo>
                            <a:pt x="3385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943" name="Google Shape;1943;p18"/>
                    <p:cNvSpPr/>
                    <p:nvPr/>
                  </p:nvSpPr>
                  <p:spPr>
                    <a:xfrm>
                      <a:off x="7510725" y="500200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1128" y="0"/>
                          </a:moveTo>
                          <a:lnTo>
                            <a:pt x="0" y="1128"/>
                          </a:lnTo>
                          <a:lnTo>
                            <a:pt x="3385" y="4513"/>
                          </a:lnTo>
                          <a:lnTo>
                            <a:pt x="4513" y="3385"/>
                          </a:lnTo>
                          <a:lnTo>
                            <a:pt x="1128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944" name="Google Shape;1944;p18"/>
                    <p:cNvSpPr/>
                    <p:nvPr/>
                  </p:nvSpPr>
                  <p:spPr>
                    <a:xfrm>
                      <a:off x="7358400" y="263250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1129" y="1"/>
                          </a:moveTo>
                          <a:lnTo>
                            <a:pt x="1" y="1129"/>
                          </a:lnTo>
                          <a:lnTo>
                            <a:pt x="3385" y="4514"/>
                          </a:lnTo>
                          <a:lnTo>
                            <a:pt x="4514" y="3386"/>
                          </a:lnTo>
                          <a:lnTo>
                            <a:pt x="1129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945" name="Google Shape;1945;p18"/>
                    <p:cNvSpPr/>
                    <p:nvPr/>
                  </p:nvSpPr>
                  <p:spPr>
                    <a:xfrm>
                      <a:off x="7570900" y="291475"/>
                      <a:ext cx="114725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89" h="4514" extrusionOk="0">
                          <a:moveTo>
                            <a:pt x="3385" y="0"/>
                          </a:moveTo>
                          <a:lnTo>
                            <a:pt x="0" y="3385"/>
                          </a:lnTo>
                          <a:lnTo>
                            <a:pt x="1128" y="4513"/>
                          </a:lnTo>
                          <a:lnTo>
                            <a:pt x="4588" y="1128"/>
                          </a:lnTo>
                          <a:lnTo>
                            <a:pt x="3385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946" name="Google Shape;1946;p18"/>
                    <p:cNvSpPr/>
                    <p:nvPr/>
                  </p:nvSpPr>
                  <p:spPr>
                    <a:xfrm>
                      <a:off x="7695000" y="409925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5" y="1"/>
                          </a:moveTo>
                          <a:lnTo>
                            <a:pt x="0" y="3385"/>
                          </a:lnTo>
                          <a:lnTo>
                            <a:pt x="1128" y="4514"/>
                          </a:lnTo>
                          <a:lnTo>
                            <a:pt x="4513" y="1129"/>
                          </a:lnTo>
                          <a:lnTo>
                            <a:pt x="3385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947" name="Google Shape;1947;p18"/>
                    <p:cNvSpPr/>
                    <p:nvPr/>
                  </p:nvSpPr>
                  <p:spPr>
                    <a:xfrm>
                      <a:off x="7311400" y="519000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5" y="0"/>
                          </a:moveTo>
                          <a:lnTo>
                            <a:pt x="0" y="3385"/>
                          </a:lnTo>
                          <a:lnTo>
                            <a:pt x="1129" y="4513"/>
                          </a:lnTo>
                          <a:lnTo>
                            <a:pt x="4513" y="1128"/>
                          </a:lnTo>
                          <a:lnTo>
                            <a:pt x="3385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948" name="Google Shape;1948;p18"/>
                    <p:cNvSpPr/>
                    <p:nvPr/>
                  </p:nvSpPr>
                  <p:spPr>
                    <a:xfrm>
                      <a:off x="7215500" y="409925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5" y="1"/>
                          </a:moveTo>
                          <a:lnTo>
                            <a:pt x="0" y="3385"/>
                          </a:lnTo>
                          <a:lnTo>
                            <a:pt x="1129" y="4514"/>
                          </a:lnTo>
                          <a:lnTo>
                            <a:pt x="4513" y="1129"/>
                          </a:lnTo>
                          <a:lnTo>
                            <a:pt x="3385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949" name="Google Shape;1949;p18"/>
                    <p:cNvSpPr/>
                    <p:nvPr/>
                  </p:nvSpPr>
                  <p:spPr>
                    <a:xfrm>
                      <a:off x="7751400" y="92150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1129" y="0"/>
                          </a:moveTo>
                          <a:lnTo>
                            <a:pt x="1" y="1129"/>
                          </a:lnTo>
                          <a:lnTo>
                            <a:pt x="3385" y="4513"/>
                          </a:lnTo>
                          <a:lnTo>
                            <a:pt x="4514" y="3385"/>
                          </a:lnTo>
                          <a:lnTo>
                            <a:pt x="1129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950" name="Google Shape;1950;p18"/>
                    <p:cNvSpPr/>
                    <p:nvPr/>
                  </p:nvSpPr>
                  <p:spPr>
                    <a:xfrm>
                      <a:off x="7550200" y="107200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5" y="0"/>
                          </a:moveTo>
                          <a:lnTo>
                            <a:pt x="1" y="3385"/>
                          </a:lnTo>
                          <a:lnTo>
                            <a:pt x="1129" y="4513"/>
                          </a:lnTo>
                          <a:lnTo>
                            <a:pt x="4514" y="1128"/>
                          </a:lnTo>
                          <a:lnTo>
                            <a:pt x="3385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951" name="Google Shape;1951;p18"/>
                    <p:cNvSpPr/>
                    <p:nvPr/>
                  </p:nvSpPr>
                  <p:spPr>
                    <a:xfrm>
                      <a:off x="7271900" y="92150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1129" y="0"/>
                          </a:moveTo>
                          <a:lnTo>
                            <a:pt x="1" y="1129"/>
                          </a:lnTo>
                          <a:lnTo>
                            <a:pt x="3386" y="4513"/>
                          </a:lnTo>
                          <a:lnTo>
                            <a:pt x="4514" y="3385"/>
                          </a:lnTo>
                          <a:lnTo>
                            <a:pt x="1129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952" name="Google Shape;1952;p18"/>
                    <p:cNvSpPr/>
                    <p:nvPr/>
                  </p:nvSpPr>
                  <p:spPr>
                    <a:xfrm>
                      <a:off x="7456175" y="0"/>
                      <a:ext cx="112850" cy="1147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89" extrusionOk="0">
                          <a:moveTo>
                            <a:pt x="3386" y="1"/>
                          </a:moveTo>
                          <a:lnTo>
                            <a:pt x="1" y="3461"/>
                          </a:lnTo>
                          <a:lnTo>
                            <a:pt x="1129" y="4589"/>
                          </a:lnTo>
                          <a:lnTo>
                            <a:pt x="4514" y="1129"/>
                          </a:lnTo>
                          <a:lnTo>
                            <a:pt x="3386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953" name="Google Shape;1953;p18"/>
                    <p:cNvSpPr/>
                    <p:nvPr/>
                  </p:nvSpPr>
                  <p:spPr>
                    <a:xfrm>
                      <a:off x="7599100" y="1493025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1128" y="1"/>
                          </a:moveTo>
                          <a:lnTo>
                            <a:pt x="0" y="1129"/>
                          </a:lnTo>
                          <a:lnTo>
                            <a:pt x="3385" y="4514"/>
                          </a:lnTo>
                          <a:lnTo>
                            <a:pt x="4513" y="3386"/>
                          </a:lnTo>
                          <a:lnTo>
                            <a:pt x="1128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954" name="Google Shape;1954;p18"/>
                    <p:cNvSpPr/>
                    <p:nvPr/>
                  </p:nvSpPr>
                  <p:spPr>
                    <a:xfrm>
                      <a:off x="7332075" y="1519350"/>
                      <a:ext cx="112850" cy="1147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89" extrusionOk="0">
                          <a:moveTo>
                            <a:pt x="3385" y="1"/>
                          </a:moveTo>
                          <a:lnTo>
                            <a:pt x="1" y="3461"/>
                          </a:lnTo>
                          <a:lnTo>
                            <a:pt x="1129" y="4589"/>
                          </a:lnTo>
                          <a:lnTo>
                            <a:pt x="4514" y="1204"/>
                          </a:lnTo>
                          <a:lnTo>
                            <a:pt x="3385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955" name="Google Shape;1955;p18"/>
                    <p:cNvSpPr/>
                    <p:nvPr/>
                  </p:nvSpPr>
                  <p:spPr>
                    <a:xfrm>
                      <a:off x="7454300" y="1639700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5" y="1"/>
                          </a:moveTo>
                          <a:lnTo>
                            <a:pt x="1" y="3385"/>
                          </a:lnTo>
                          <a:lnTo>
                            <a:pt x="1129" y="4514"/>
                          </a:lnTo>
                          <a:lnTo>
                            <a:pt x="4514" y="1129"/>
                          </a:lnTo>
                          <a:lnTo>
                            <a:pt x="3385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956" name="Google Shape;1956;p18"/>
                    <p:cNvSpPr/>
                    <p:nvPr/>
                  </p:nvSpPr>
                  <p:spPr>
                    <a:xfrm>
                      <a:off x="7512600" y="1320050"/>
                      <a:ext cx="112850" cy="1128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3" extrusionOk="0">
                          <a:moveTo>
                            <a:pt x="1129" y="0"/>
                          </a:moveTo>
                          <a:lnTo>
                            <a:pt x="0" y="1128"/>
                          </a:lnTo>
                          <a:lnTo>
                            <a:pt x="3385" y="4513"/>
                          </a:lnTo>
                          <a:lnTo>
                            <a:pt x="4513" y="3385"/>
                          </a:lnTo>
                          <a:lnTo>
                            <a:pt x="1129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957" name="Google Shape;1957;p18"/>
                    <p:cNvSpPr/>
                    <p:nvPr/>
                  </p:nvSpPr>
                  <p:spPr>
                    <a:xfrm>
                      <a:off x="7358400" y="1083100"/>
                      <a:ext cx="114725" cy="1147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89" h="4589" extrusionOk="0">
                          <a:moveTo>
                            <a:pt x="1129" y="1"/>
                          </a:moveTo>
                          <a:lnTo>
                            <a:pt x="1" y="1204"/>
                          </a:lnTo>
                          <a:lnTo>
                            <a:pt x="3461" y="4589"/>
                          </a:lnTo>
                          <a:lnTo>
                            <a:pt x="4589" y="3461"/>
                          </a:lnTo>
                          <a:lnTo>
                            <a:pt x="1129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958" name="Google Shape;1958;p18"/>
                    <p:cNvSpPr/>
                    <p:nvPr/>
                  </p:nvSpPr>
                  <p:spPr>
                    <a:xfrm>
                      <a:off x="7572775" y="1111325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5" y="0"/>
                          </a:moveTo>
                          <a:lnTo>
                            <a:pt x="0" y="3385"/>
                          </a:lnTo>
                          <a:lnTo>
                            <a:pt x="1128" y="4513"/>
                          </a:lnTo>
                          <a:lnTo>
                            <a:pt x="4513" y="1128"/>
                          </a:lnTo>
                          <a:lnTo>
                            <a:pt x="3385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959" name="Google Shape;1959;p18"/>
                    <p:cNvSpPr/>
                    <p:nvPr/>
                  </p:nvSpPr>
                  <p:spPr>
                    <a:xfrm>
                      <a:off x="7693125" y="1227900"/>
                      <a:ext cx="112825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3" h="4514" extrusionOk="0">
                          <a:moveTo>
                            <a:pt x="3385" y="0"/>
                          </a:moveTo>
                          <a:lnTo>
                            <a:pt x="0" y="3385"/>
                          </a:lnTo>
                          <a:lnTo>
                            <a:pt x="1128" y="4513"/>
                          </a:lnTo>
                          <a:lnTo>
                            <a:pt x="4513" y="1129"/>
                          </a:lnTo>
                          <a:lnTo>
                            <a:pt x="3385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960" name="Google Shape;1960;p18"/>
                    <p:cNvSpPr/>
                    <p:nvPr/>
                  </p:nvSpPr>
                  <p:spPr>
                    <a:xfrm>
                      <a:off x="7311400" y="1336950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5" y="1"/>
                          </a:moveTo>
                          <a:lnTo>
                            <a:pt x="0" y="3386"/>
                          </a:lnTo>
                          <a:lnTo>
                            <a:pt x="1129" y="4514"/>
                          </a:lnTo>
                          <a:lnTo>
                            <a:pt x="4513" y="1129"/>
                          </a:lnTo>
                          <a:lnTo>
                            <a:pt x="3385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961" name="Google Shape;1961;p18"/>
                    <p:cNvSpPr/>
                    <p:nvPr/>
                  </p:nvSpPr>
                  <p:spPr>
                    <a:xfrm>
                      <a:off x="7213625" y="1227900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5" y="0"/>
                          </a:moveTo>
                          <a:lnTo>
                            <a:pt x="0" y="3385"/>
                          </a:lnTo>
                          <a:lnTo>
                            <a:pt x="1128" y="4513"/>
                          </a:lnTo>
                          <a:lnTo>
                            <a:pt x="4513" y="1129"/>
                          </a:lnTo>
                          <a:lnTo>
                            <a:pt x="3385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962" name="Google Shape;1962;p18"/>
                    <p:cNvSpPr/>
                    <p:nvPr/>
                  </p:nvSpPr>
                  <p:spPr>
                    <a:xfrm>
                      <a:off x="7751400" y="912000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1129" y="0"/>
                          </a:moveTo>
                          <a:lnTo>
                            <a:pt x="1" y="1128"/>
                          </a:lnTo>
                          <a:lnTo>
                            <a:pt x="3385" y="4513"/>
                          </a:lnTo>
                          <a:lnTo>
                            <a:pt x="4514" y="3385"/>
                          </a:lnTo>
                          <a:lnTo>
                            <a:pt x="1129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963" name="Google Shape;1963;p18"/>
                    <p:cNvSpPr/>
                    <p:nvPr/>
                  </p:nvSpPr>
                  <p:spPr>
                    <a:xfrm>
                      <a:off x="7550200" y="927025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5" y="1"/>
                          </a:moveTo>
                          <a:lnTo>
                            <a:pt x="1" y="3386"/>
                          </a:lnTo>
                          <a:lnTo>
                            <a:pt x="1129" y="4514"/>
                          </a:lnTo>
                          <a:lnTo>
                            <a:pt x="4514" y="1129"/>
                          </a:lnTo>
                          <a:lnTo>
                            <a:pt x="3385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964" name="Google Shape;1964;p18"/>
                    <p:cNvSpPr/>
                    <p:nvPr/>
                  </p:nvSpPr>
                  <p:spPr>
                    <a:xfrm>
                      <a:off x="7271900" y="912000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1129" y="0"/>
                          </a:moveTo>
                          <a:lnTo>
                            <a:pt x="1" y="1128"/>
                          </a:lnTo>
                          <a:lnTo>
                            <a:pt x="3386" y="4513"/>
                          </a:lnTo>
                          <a:lnTo>
                            <a:pt x="4514" y="3385"/>
                          </a:lnTo>
                          <a:lnTo>
                            <a:pt x="1129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965" name="Google Shape;1965;p18"/>
                    <p:cNvSpPr/>
                    <p:nvPr/>
                  </p:nvSpPr>
                  <p:spPr>
                    <a:xfrm>
                      <a:off x="7454300" y="819850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5" y="1"/>
                          </a:moveTo>
                          <a:lnTo>
                            <a:pt x="1" y="3385"/>
                          </a:lnTo>
                          <a:lnTo>
                            <a:pt x="1129" y="4514"/>
                          </a:lnTo>
                          <a:lnTo>
                            <a:pt x="4514" y="1129"/>
                          </a:lnTo>
                          <a:lnTo>
                            <a:pt x="3385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966" name="Google Shape;1966;p18"/>
                    <p:cNvSpPr/>
                    <p:nvPr/>
                  </p:nvSpPr>
                  <p:spPr>
                    <a:xfrm>
                      <a:off x="7599100" y="2312875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1128" y="1"/>
                          </a:moveTo>
                          <a:lnTo>
                            <a:pt x="0" y="1129"/>
                          </a:lnTo>
                          <a:lnTo>
                            <a:pt x="3385" y="4514"/>
                          </a:lnTo>
                          <a:lnTo>
                            <a:pt x="4513" y="3385"/>
                          </a:lnTo>
                          <a:lnTo>
                            <a:pt x="1128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967" name="Google Shape;1967;p18"/>
                    <p:cNvSpPr/>
                    <p:nvPr/>
                  </p:nvSpPr>
                  <p:spPr>
                    <a:xfrm>
                      <a:off x="7332075" y="2341075"/>
                      <a:ext cx="114725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89" h="4514" extrusionOk="0">
                          <a:moveTo>
                            <a:pt x="3461" y="1"/>
                          </a:moveTo>
                          <a:lnTo>
                            <a:pt x="1" y="3386"/>
                          </a:lnTo>
                          <a:lnTo>
                            <a:pt x="1129" y="4514"/>
                          </a:lnTo>
                          <a:lnTo>
                            <a:pt x="4589" y="1129"/>
                          </a:lnTo>
                          <a:lnTo>
                            <a:pt x="3461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968" name="Google Shape;1968;p18"/>
                    <p:cNvSpPr/>
                    <p:nvPr/>
                  </p:nvSpPr>
                  <p:spPr>
                    <a:xfrm>
                      <a:off x="7454300" y="2457675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5" y="0"/>
                          </a:moveTo>
                          <a:lnTo>
                            <a:pt x="1" y="3385"/>
                          </a:lnTo>
                          <a:lnTo>
                            <a:pt x="1129" y="4513"/>
                          </a:lnTo>
                          <a:lnTo>
                            <a:pt x="4514" y="1129"/>
                          </a:lnTo>
                          <a:lnTo>
                            <a:pt x="3385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969" name="Google Shape;1969;p18"/>
                    <p:cNvSpPr/>
                    <p:nvPr/>
                  </p:nvSpPr>
                  <p:spPr>
                    <a:xfrm>
                      <a:off x="7512600" y="2139875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1129" y="1"/>
                          </a:moveTo>
                          <a:lnTo>
                            <a:pt x="0" y="1129"/>
                          </a:lnTo>
                          <a:lnTo>
                            <a:pt x="3385" y="4514"/>
                          </a:lnTo>
                          <a:lnTo>
                            <a:pt x="4513" y="3386"/>
                          </a:lnTo>
                          <a:lnTo>
                            <a:pt x="1129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970" name="Google Shape;1970;p18"/>
                    <p:cNvSpPr/>
                    <p:nvPr/>
                  </p:nvSpPr>
                  <p:spPr>
                    <a:xfrm>
                      <a:off x="7360275" y="1904825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1129" y="1"/>
                          </a:moveTo>
                          <a:lnTo>
                            <a:pt x="1" y="1129"/>
                          </a:lnTo>
                          <a:lnTo>
                            <a:pt x="3386" y="4514"/>
                          </a:lnTo>
                          <a:lnTo>
                            <a:pt x="4514" y="3386"/>
                          </a:lnTo>
                          <a:lnTo>
                            <a:pt x="1129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971" name="Google Shape;1971;p18"/>
                    <p:cNvSpPr/>
                    <p:nvPr/>
                  </p:nvSpPr>
                  <p:spPr>
                    <a:xfrm>
                      <a:off x="7570900" y="1929275"/>
                      <a:ext cx="112825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3" h="4514" extrusionOk="0">
                          <a:moveTo>
                            <a:pt x="3385" y="1"/>
                          </a:moveTo>
                          <a:lnTo>
                            <a:pt x="0" y="3385"/>
                          </a:lnTo>
                          <a:lnTo>
                            <a:pt x="1128" y="4514"/>
                          </a:lnTo>
                          <a:lnTo>
                            <a:pt x="4513" y="1129"/>
                          </a:lnTo>
                          <a:lnTo>
                            <a:pt x="3385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972" name="Google Shape;1972;p18"/>
                    <p:cNvSpPr/>
                    <p:nvPr/>
                  </p:nvSpPr>
                  <p:spPr>
                    <a:xfrm>
                      <a:off x="7695000" y="2047750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5" y="0"/>
                          </a:moveTo>
                          <a:lnTo>
                            <a:pt x="0" y="3385"/>
                          </a:lnTo>
                          <a:lnTo>
                            <a:pt x="1128" y="4513"/>
                          </a:lnTo>
                          <a:lnTo>
                            <a:pt x="4513" y="1129"/>
                          </a:lnTo>
                          <a:lnTo>
                            <a:pt x="3385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973" name="Google Shape;1973;p18"/>
                    <p:cNvSpPr/>
                    <p:nvPr/>
                  </p:nvSpPr>
                  <p:spPr>
                    <a:xfrm>
                      <a:off x="7311400" y="2156800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5" y="1"/>
                          </a:moveTo>
                          <a:lnTo>
                            <a:pt x="0" y="3386"/>
                          </a:lnTo>
                          <a:lnTo>
                            <a:pt x="1129" y="4514"/>
                          </a:lnTo>
                          <a:lnTo>
                            <a:pt x="4513" y="1129"/>
                          </a:lnTo>
                          <a:lnTo>
                            <a:pt x="3385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974" name="Google Shape;1974;p18"/>
                    <p:cNvSpPr/>
                    <p:nvPr/>
                  </p:nvSpPr>
                  <p:spPr>
                    <a:xfrm>
                      <a:off x="7215500" y="2047750"/>
                      <a:ext cx="112850" cy="1147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89" extrusionOk="0">
                          <a:moveTo>
                            <a:pt x="3385" y="0"/>
                          </a:moveTo>
                          <a:lnTo>
                            <a:pt x="0" y="3385"/>
                          </a:lnTo>
                          <a:lnTo>
                            <a:pt x="1129" y="4588"/>
                          </a:lnTo>
                          <a:lnTo>
                            <a:pt x="4513" y="1129"/>
                          </a:lnTo>
                          <a:lnTo>
                            <a:pt x="3385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975" name="Google Shape;1975;p18"/>
                    <p:cNvSpPr/>
                    <p:nvPr/>
                  </p:nvSpPr>
                  <p:spPr>
                    <a:xfrm>
                      <a:off x="7751400" y="1729950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1129" y="1"/>
                          </a:moveTo>
                          <a:lnTo>
                            <a:pt x="1" y="1129"/>
                          </a:lnTo>
                          <a:lnTo>
                            <a:pt x="3385" y="4514"/>
                          </a:lnTo>
                          <a:lnTo>
                            <a:pt x="4514" y="3386"/>
                          </a:lnTo>
                          <a:lnTo>
                            <a:pt x="1129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976" name="Google Shape;1976;p18"/>
                    <p:cNvSpPr/>
                    <p:nvPr/>
                  </p:nvSpPr>
                  <p:spPr>
                    <a:xfrm>
                      <a:off x="7552075" y="1746875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6" y="1"/>
                          </a:moveTo>
                          <a:lnTo>
                            <a:pt x="1" y="3386"/>
                          </a:lnTo>
                          <a:lnTo>
                            <a:pt x="1129" y="4514"/>
                          </a:lnTo>
                          <a:lnTo>
                            <a:pt x="4514" y="1129"/>
                          </a:lnTo>
                          <a:lnTo>
                            <a:pt x="3386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977" name="Google Shape;1977;p18"/>
                    <p:cNvSpPr/>
                    <p:nvPr/>
                  </p:nvSpPr>
                  <p:spPr>
                    <a:xfrm>
                      <a:off x="7271900" y="1729950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1129" y="1"/>
                          </a:moveTo>
                          <a:lnTo>
                            <a:pt x="1" y="1129"/>
                          </a:lnTo>
                          <a:lnTo>
                            <a:pt x="3386" y="4514"/>
                          </a:lnTo>
                          <a:lnTo>
                            <a:pt x="4514" y="3386"/>
                          </a:lnTo>
                          <a:lnTo>
                            <a:pt x="1129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978" name="Google Shape;1978;p18"/>
                    <p:cNvSpPr/>
                    <p:nvPr/>
                  </p:nvSpPr>
                  <p:spPr>
                    <a:xfrm>
                      <a:off x="7454300" y="1639700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5" y="1"/>
                          </a:moveTo>
                          <a:lnTo>
                            <a:pt x="1" y="3385"/>
                          </a:lnTo>
                          <a:lnTo>
                            <a:pt x="1129" y="4514"/>
                          </a:lnTo>
                          <a:lnTo>
                            <a:pt x="4514" y="1129"/>
                          </a:lnTo>
                          <a:lnTo>
                            <a:pt x="3385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979" name="Google Shape;1979;p18"/>
                    <p:cNvSpPr/>
                    <p:nvPr/>
                  </p:nvSpPr>
                  <p:spPr>
                    <a:xfrm>
                      <a:off x="7599100" y="3130850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1128" y="0"/>
                          </a:moveTo>
                          <a:lnTo>
                            <a:pt x="0" y="1129"/>
                          </a:lnTo>
                          <a:lnTo>
                            <a:pt x="3385" y="4513"/>
                          </a:lnTo>
                          <a:lnTo>
                            <a:pt x="4513" y="3385"/>
                          </a:lnTo>
                          <a:lnTo>
                            <a:pt x="1128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980" name="Google Shape;1980;p18"/>
                    <p:cNvSpPr/>
                    <p:nvPr/>
                  </p:nvSpPr>
                  <p:spPr>
                    <a:xfrm>
                      <a:off x="7332075" y="3159050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5" y="1"/>
                          </a:moveTo>
                          <a:lnTo>
                            <a:pt x="1" y="3385"/>
                          </a:lnTo>
                          <a:lnTo>
                            <a:pt x="1129" y="4514"/>
                          </a:lnTo>
                          <a:lnTo>
                            <a:pt x="4514" y="1129"/>
                          </a:lnTo>
                          <a:lnTo>
                            <a:pt x="3385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981" name="Google Shape;1981;p18"/>
                    <p:cNvSpPr/>
                    <p:nvPr/>
                  </p:nvSpPr>
                  <p:spPr>
                    <a:xfrm>
                      <a:off x="7454300" y="3277525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5" y="0"/>
                          </a:moveTo>
                          <a:lnTo>
                            <a:pt x="1" y="3385"/>
                          </a:lnTo>
                          <a:lnTo>
                            <a:pt x="1129" y="4513"/>
                          </a:lnTo>
                          <a:lnTo>
                            <a:pt x="4514" y="1128"/>
                          </a:lnTo>
                          <a:lnTo>
                            <a:pt x="3385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982" name="Google Shape;1982;p18"/>
                    <p:cNvSpPr/>
                    <p:nvPr/>
                  </p:nvSpPr>
                  <p:spPr>
                    <a:xfrm>
                      <a:off x="7510725" y="2959725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1128" y="1"/>
                          </a:moveTo>
                          <a:lnTo>
                            <a:pt x="0" y="1129"/>
                          </a:lnTo>
                          <a:lnTo>
                            <a:pt x="3385" y="4514"/>
                          </a:lnTo>
                          <a:lnTo>
                            <a:pt x="4513" y="3385"/>
                          </a:lnTo>
                          <a:lnTo>
                            <a:pt x="1128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983" name="Google Shape;1983;p18"/>
                    <p:cNvSpPr/>
                    <p:nvPr/>
                  </p:nvSpPr>
                  <p:spPr>
                    <a:xfrm>
                      <a:off x="7358400" y="2722800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1129" y="1"/>
                          </a:moveTo>
                          <a:lnTo>
                            <a:pt x="1" y="1129"/>
                          </a:lnTo>
                          <a:lnTo>
                            <a:pt x="3385" y="4514"/>
                          </a:lnTo>
                          <a:lnTo>
                            <a:pt x="4514" y="3385"/>
                          </a:lnTo>
                          <a:lnTo>
                            <a:pt x="1129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984" name="Google Shape;1984;p18"/>
                    <p:cNvSpPr/>
                    <p:nvPr/>
                  </p:nvSpPr>
                  <p:spPr>
                    <a:xfrm>
                      <a:off x="7572775" y="2749125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5" y="1"/>
                          </a:moveTo>
                          <a:lnTo>
                            <a:pt x="0" y="3385"/>
                          </a:lnTo>
                          <a:lnTo>
                            <a:pt x="1128" y="4514"/>
                          </a:lnTo>
                          <a:lnTo>
                            <a:pt x="4513" y="1129"/>
                          </a:lnTo>
                          <a:lnTo>
                            <a:pt x="3385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985" name="Google Shape;1985;p18"/>
                    <p:cNvSpPr/>
                    <p:nvPr/>
                  </p:nvSpPr>
                  <p:spPr>
                    <a:xfrm>
                      <a:off x="7695000" y="2867600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5" y="0"/>
                          </a:moveTo>
                          <a:lnTo>
                            <a:pt x="0" y="3385"/>
                          </a:lnTo>
                          <a:lnTo>
                            <a:pt x="1128" y="4513"/>
                          </a:lnTo>
                          <a:lnTo>
                            <a:pt x="4513" y="1128"/>
                          </a:lnTo>
                          <a:lnTo>
                            <a:pt x="3385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986" name="Google Shape;1986;p18"/>
                    <p:cNvSpPr/>
                    <p:nvPr/>
                  </p:nvSpPr>
                  <p:spPr>
                    <a:xfrm>
                      <a:off x="7309525" y="2974775"/>
                      <a:ext cx="114725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89" h="4514" extrusionOk="0">
                          <a:moveTo>
                            <a:pt x="3460" y="1"/>
                          </a:moveTo>
                          <a:lnTo>
                            <a:pt x="0" y="3385"/>
                          </a:lnTo>
                          <a:lnTo>
                            <a:pt x="1128" y="4513"/>
                          </a:lnTo>
                          <a:lnTo>
                            <a:pt x="4588" y="1129"/>
                          </a:lnTo>
                          <a:lnTo>
                            <a:pt x="3460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987" name="Google Shape;1987;p18"/>
                    <p:cNvSpPr/>
                    <p:nvPr/>
                  </p:nvSpPr>
                  <p:spPr>
                    <a:xfrm>
                      <a:off x="7215500" y="2867600"/>
                      <a:ext cx="112850" cy="1147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89" extrusionOk="0">
                          <a:moveTo>
                            <a:pt x="3385" y="0"/>
                          </a:moveTo>
                          <a:lnTo>
                            <a:pt x="0" y="3460"/>
                          </a:lnTo>
                          <a:lnTo>
                            <a:pt x="1129" y="4588"/>
                          </a:lnTo>
                          <a:lnTo>
                            <a:pt x="4513" y="1204"/>
                          </a:lnTo>
                          <a:lnTo>
                            <a:pt x="3385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988" name="Google Shape;1988;p18"/>
                    <p:cNvSpPr/>
                    <p:nvPr/>
                  </p:nvSpPr>
                  <p:spPr>
                    <a:xfrm>
                      <a:off x="7751400" y="2549800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1129" y="1"/>
                          </a:moveTo>
                          <a:lnTo>
                            <a:pt x="1" y="1129"/>
                          </a:lnTo>
                          <a:lnTo>
                            <a:pt x="3385" y="4514"/>
                          </a:lnTo>
                          <a:lnTo>
                            <a:pt x="4514" y="3386"/>
                          </a:lnTo>
                          <a:lnTo>
                            <a:pt x="1129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989" name="Google Shape;1989;p18"/>
                    <p:cNvSpPr/>
                    <p:nvPr/>
                  </p:nvSpPr>
                  <p:spPr>
                    <a:xfrm>
                      <a:off x="7550200" y="2564850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5" y="1"/>
                          </a:moveTo>
                          <a:lnTo>
                            <a:pt x="1" y="3385"/>
                          </a:lnTo>
                          <a:lnTo>
                            <a:pt x="1129" y="4513"/>
                          </a:lnTo>
                          <a:lnTo>
                            <a:pt x="4514" y="1129"/>
                          </a:lnTo>
                          <a:lnTo>
                            <a:pt x="3385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990" name="Google Shape;1990;p18"/>
                    <p:cNvSpPr/>
                    <p:nvPr/>
                  </p:nvSpPr>
                  <p:spPr>
                    <a:xfrm>
                      <a:off x="7271900" y="2549800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1129" y="1"/>
                          </a:moveTo>
                          <a:lnTo>
                            <a:pt x="1" y="1129"/>
                          </a:lnTo>
                          <a:lnTo>
                            <a:pt x="3386" y="4514"/>
                          </a:lnTo>
                          <a:lnTo>
                            <a:pt x="4514" y="3386"/>
                          </a:lnTo>
                          <a:lnTo>
                            <a:pt x="1129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991" name="Google Shape;1991;p18"/>
                    <p:cNvSpPr/>
                    <p:nvPr/>
                  </p:nvSpPr>
                  <p:spPr>
                    <a:xfrm>
                      <a:off x="7454300" y="2457675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5" y="0"/>
                          </a:moveTo>
                          <a:lnTo>
                            <a:pt x="1" y="3385"/>
                          </a:lnTo>
                          <a:lnTo>
                            <a:pt x="1129" y="4513"/>
                          </a:lnTo>
                          <a:lnTo>
                            <a:pt x="4514" y="1129"/>
                          </a:lnTo>
                          <a:lnTo>
                            <a:pt x="3385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992" name="Google Shape;1992;p18"/>
                    <p:cNvSpPr/>
                    <p:nvPr/>
                  </p:nvSpPr>
                  <p:spPr>
                    <a:xfrm>
                      <a:off x="7599100" y="3950700"/>
                      <a:ext cx="112850" cy="1147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89" extrusionOk="0">
                          <a:moveTo>
                            <a:pt x="1128" y="0"/>
                          </a:moveTo>
                          <a:lnTo>
                            <a:pt x="0" y="1129"/>
                          </a:lnTo>
                          <a:lnTo>
                            <a:pt x="3385" y="4588"/>
                          </a:lnTo>
                          <a:lnTo>
                            <a:pt x="4513" y="3385"/>
                          </a:lnTo>
                          <a:lnTo>
                            <a:pt x="1128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993" name="Google Shape;1993;p18"/>
                    <p:cNvSpPr/>
                    <p:nvPr/>
                  </p:nvSpPr>
                  <p:spPr>
                    <a:xfrm>
                      <a:off x="7332075" y="3978900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5" y="1"/>
                          </a:moveTo>
                          <a:lnTo>
                            <a:pt x="1" y="3385"/>
                          </a:lnTo>
                          <a:lnTo>
                            <a:pt x="1129" y="4513"/>
                          </a:lnTo>
                          <a:lnTo>
                            <a:pt x="4514" y="1129"/>
                          </a:lnTo>
                          <a:lnTo>
                            <a:pt x="3385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994" name="Google Shape;1994;p18"/>
                    <p:cNvSpPr/>
                    <p:nvPr/>
                  </p:nvSpPr>
                  <p:spPr>
                    <a:xfrm>
                      <a:off x="7454300" y="4095475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5" y="1"/>
                          </a:moveTo>
                          <a:lnTo>
                            <a:pt x="1" y="3386"/>
                          </a:lnTo>
                          <a:lnTo>
                            <a:pt x="1129" y="4514"/>
                          </a:lnTo>
                          <a:lnTo>
                            <a:pt x="4514" y="1129"/>
                          </a:lnTo>
                          <a:lnTo>
                            <a:pt x="3385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995" name="Google Shape;1995;p18"/>
                    <p:cNvSpPr/>
                    <p:nvPr/>
                  </p:nvSpPr>
                  <p:spPr>
                    <a:xfrm>
                      <a:off x="7512600" y="3779575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1129" y="1"/>
                          </a:moveTo>
                          <a:lnTo>
                            <a:pt x="0" y="1129"/>
                          </a:lnTo>
                          <a:lnTo>
                            <a:pt x="3385" y="4514"/>
                          </a:lnTo>
                          <a:lnTo>
                            <a:pt x="4513" y="3385"/>
                          </a:lnTo>
                          <a:lnTo>
                            <a:pt x="1129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996" name="Google Shape;1996;p18"/>
                    <p:cNvSpPr/>
                    <p:nvPr/>
                  </p:nvSpPr>
                  <p:spPr>
                    <a:xfrm>
                      <a:off x="7360275" y="3542650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1129" y="1"/>
                          </a:moveTo>
                          <a:lnTo>
                            <a:pt x="1" y="1129"/>
                          </a:lnTo>
                          <a:lnTo>
                            <a:pt x="3386" y="4513"/>
                          </a:lnTo>
                          <a:lnTo>
                            <a:pt x="4514" y="3385"/>
                          </a:lnTo>
                          <a:lnTo>
                            <a:pt x="1129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997" name="Google Shape;1997;p18"/>
                    <p:cNvSpPr/>
                    <p:nvPr/>
                  </p:nvSpPr>
                  <p:spPr>
                    <a:xfrm>
                      <a:off x="7572775" y="3568975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5" y="1"/>
                          </a:moveTo>
                          <a:lnTo>
                            <a:pt x="0" y="3385"/>
                          </a:lnTo>
                          <a:lnTo>
                            <a:pt x="1128" y="4514"/>
                          </a:lnTo>
                          <a:lnTo>
                            <a:pt x="4513" y="1129"/>
                          </a:lnTo>
                          <a:lnTo>
                            <a:pt x="3385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998" name="Google Shape;1998;p18"/>
                    <p:cNvSpPr/>
                    <p:nvPr/>
                  </p:nvSpPr>
                  <p:spPr>
                    <a:xfrm>
                      <a:off x="7693125" y="3687450"/>
                      <a:ext cx="114725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89" h="4514" extrusionOk="0">
                          <a:moveTo>
                            <a:pt x="3460" y="0"/>
                          </a:moveTo>
                          <a:lnTo>
                            <a:pt x="0" y="3385"/>
                          </a:lnTo>
                          <a:lnTo>
                            <a:pt x="1203" y="4513"/>
                          </a:lnTo>
                          <a:lnTo>
                            <a:pt x="4588" y="1128"/>
                          </a:lnTo>
                          <a:lnTo>
                            <a:pt x="3460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999" name="Google Shape;1999;p18"/>
                    <p:cNvSpPr/>
                    <p:nvPr/>
                  </p:nvSpPr>
                  <p:spPr>
                    <a:xfrm>
                      <a:off x="7311400" y="3794625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5" y="0"/>
                          </a:moveTo>
                          <a:lnTo>
                            <a:pt x="0" y="3385"/>
                          </a:lnTo>
                          <a:lnTo>
                            <a:pt x="1129" y="4513"/>
                          </a:lnTo>
                          <a:lnTo>
                            <a:pt x="4513" y="1129"/>
                          </a:lnTo>
                          <a:lnTo>
                            <a:pt x="3385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000" name="Google Shape;2000;p18"/>
                    <p:cNvSpPr/>
                    <p:nvPr/>
                  </p:nvSpPr>
                  <p:spPr>
                    <a:xfrm>
                      <a:off x="7215500" y="3687450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5" y="0"/>
                          </a:moveTo>
                          <a:lnTo>
                            <a:pt x="0" y="3385"/>
                          </a:lnTo>
                          <a:lnTo>
                            <a:pt x="1129" y="4513"/>
                          </a:lnTo>
                          <a:lnTo>
                            <a:pt x="4513" y="1128"/>
                          </a:lnTo>
                          <a:lnTo>
                            <a:pt x="3385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001" name="Google Shape;2001;p18"/>
                    <p:cNvSpPr/>
                    <p:nvPr/>
                  </p:nvSpPr>
                  <p:spPr>
                    <a:xfrm>
                      <a:off x="7751400" y="3367775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1129" y="1"/>
                          </a:moveTo>
                          <a:lnTo>
                            <a:pt x="1" y="1129"/>
                          </a:lnTo>
                          <a:lnTo>
                            <a:pt x="3385" y="4513"/>
                          </a:lnTo>
                          <a:lnTo>
                            <a:pt x="4514" y="3385"/>
                          </a:lnTo>
                          <a:lnTo>
                            <a:pt x="1129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002" name="Google Shape;2002;p18"/>
                    <p:cNvSpPr/>
                    <p:nvPr/>
                  </p:nvSpPr>
                  <p:spPr>
                    <a:xfrm>
                      <a:off x="7552075" y="3384700"/>
                      <a:ext cx="112850" cy="1147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89" extrusionOk="0">
                          <a:moveTo>
                            <a:pt x="3386" y="0"/>
                          </a:moveTo>
                          <a:lnTo>
                            <a:pt x="1" y="3460"/>
                          </a:lnTo>
                          <a:lnTo>
                            <a:pt x="1129" y="4589"/>
                          </a:lnTo>
                          <a:lnTo>
                            <a:pt x="4514" y="1204"/>
                          </a:lnTo>
                          <a:lnTo>
                            <a:pt x="3386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003" name="Google Shape;2003;p18"/>
                    <p:cNvSpPr/>
                    <p:nvPr/>
                  </p:nvSpPr>
                  <p:spPr>
                    <a:xfrm>
                      <a:off x="7271900" y="3367775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1129" y="1"/>
                          </a:moveTo>
                          <a:lnTo>
                            <a:pt x="1" y="1129"/>
                          </a:lnTo>
                          <a:lnTo>
                            <a:pt x="3386" y="4513"/>
                          </a:lnTo>
                          <a:lnTo>
                            <a:pt x="4514" y="3385"/>
                          </a:lnTo>
                          <a:lnTo>
                            <a:pt x="1129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004" name="Google Shape;2004;p18"/>
                    <p:cNvSpPr/>
                    <p:nvPr/>
                  </p:nvSpPr>
                  <p:spPr>
                    <a:xfrm>
                      <a:off x="7454300" y="3277525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5" y="0"/>
                          </a:moveTo>
                          <a:lnTo>
                            <a:pt x="1" y="3385"/>
                          </a:lnTo>
                          <a:lnTo>
                            <a:pt x="1129" y="4513"/>
                          </a:lnTo>
                          <a:lnTo>
                            <a:pt x="4514" y="1128"/>
                          </a:lnTo>
                          <a:lnTo>
                            <a:pt x="3385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005" name="Google Shape;2005;p18"/>
                    <p:cNvSpPr/>
                    <p:nvPr/>
                  </p:nvSpPr>
                  <p:spPr>
                    <a:xfrm>
                      <a:off x="7358400" y="4360625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1129" y="0"/>
                          </a:moveTo>
                          <a:lnTo>
                            <a:pt x="1" y="1128"/>
                          </a:lnTo>
                          <a:lnTo>
                            <a:pt x="3385" y="4513"/>
                          </a:lnTo>
                          <a:lnTo>
                            <a:pt x="4514" y="3385"/>
                          </a:lnTo>
                          <a:lnTo>
                            <a:pt x="1129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006" name="Google Shape;2006;p18"/>
                    <p:cNvSpPr/>
                    <p:nvPr/>
                  </p:nvSpPr>
                  <p:spPr>
                    <a:xfrm>
                      <a:off x="7572775" y="4386950"/>
                      <a:ext cx="112850" cy="1147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89" extrusionOk="0">
                          <a:moveTo>
                            <a:pt x="3385" y="0"/>
                          </a:moveTo>
                          <a:lnTo>
                            <a:pt x="0" y="3385"/>
                          </a:lnTo>
                          <a:lnTo>
                            <a:pt x="1128" y="4588"/>
                          </a:lnTo>
                          <a:lnTo>
                            <a:pt x="4513" y="1128"/>
                          </a:lnTo>
                          <a:lnTo>
                            <a:pt x="3385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007" name="Google Shape;2007;p18"/>
                    <p:cNvSpPr/>
                    <p:nvPr/>
                  </p:nvSpPr>
                  <p:spPr>
                    <a:xfrm>
                      <a:off x="7695000" y="4507300"/>
                      <a:ext cx="112850" cy="1128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3" extrusionOk="0">
                          <a:moveTo>
                            <a:pt x="3385" y="0"/>
                          </a:moveTo>
                          <a:lnTo>
                            <a:pt x="0" y="3385"/>
                          </a:lnTo>
                          <a:lnTo>
                            <a:pt x="1128" y="4513"/>
                          </a:lnTo>
                          <a:lnTo>
                            <a:pt x="4513" y="1128"/>
                          </a:lnTo>
                          <a:lnTo>
                            <a:pt x="3385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008" name="Google Shape;2008;p18"/>
                    <p:cNvSpPr/>
                    <p:nvPr/>
                  </p:nvSpPr>
                  <p:spPr>
                    <a:xfrm>
                      <a:off x="7215500" y="4507300"/>
                      <a:ext cx="112850" cy="1128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3" extrusionOk="0">
                          <a:moveTo>
                            <a:pt x="3385" y="0"/>
                          </a:moveTo>
                          <a:lnTo>
                            <a:pt x="0" y="3385"/>
                          </a:lnTo>
                          <a:lnTo>
                            <a:pt x="1129" y="4513"/>
                          </a:lnTo>
                          <a:lnTo>
                            <a:pt x="4513" y="1128"/>
                          </a:lnTo>
                          <a:lnTo>
                            <a:pt x="3385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009" name="Google Shape;2009;p18"/>
                    <p:cNvSpPr/>
                    <p:nvPr/>
                  </p:nvSpPr>
                  <p:spPr>
                    <a:xfrm>
                      <a:off x="7751400" y="4187625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1129" y="0"/>
                          </a:moveTo>
                          <a:lnTo>
                            <a:pt x="1" y="1129"/>
                          </a:lnTo>
                          <a:lnTo>
                            <a:pt x="3385" y="4513"/>
                          </a:lnTo>
                          <a:lnTo>
                            <a:pt x="4514" y="3385"/>
                          </a:lnTo>
                          <a:lnTo>
                            <a:pt x="1129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010" name="Google Shape;2010;p18"/>
                    <p:cNvSpPr/>
                    <p:nvPr/>
                  </p:nvSpPr>
                  <p:spPr>
                    <a:xfrm>
                      <a:off x="7550200" y="4204550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5" y="0"/>
                          </a:moveTo>
                          <a:lnTo>
                            <a:pt x="1" y="3385"/>
                          </a:lnTo>
                          <a:lnTo>
                            <a:pt x="1129" y="4513"/>
                          </a:lnTo>
                          <a:lnTo>
                            <a:pt x="4514" y="1129"/>
                          </a:lnTo>
                          <a:lnTo>
                            <a:pt x="3385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011" name="Google Shape;2011;p18"/>
                    <p:cNvSpPr/>
                    <p:nvPr/>
                  </p:nvSpPr>
                  <p:spPr>
                    <a:xfrm>
                      <a:off x="7271900" y="4187625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1129" y="0"/>
                          </a:moveTo>
                          <a:lnTo>
                            <a:pt x="1" y="1129"/>
                          </a:lnTo>
                          <a:lnTo>
                            <a:pt x="3386" y="4513"/>
                          </a:lnTo>
                          <a:lnTo>
                            <a:pt x="4514" y="3385"/>
                          </a:lnTo>
                          <a:lnTo>
                            <a:pt x="1129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012" name="Google Shape;2012;p18"/>
                    <p:cNvSpPr/>
                    <p:nvPr/>
                  </p:nvSpPr>
                  <p:spPr>
                    <a:xfrm>
                      <a:off x="7454300" y="4095475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5" y="1"/>
                          </a:moveTo>
                          <a:lnTo>
                            <a:pt x="1" y="3386"/>
                          </a:lnTo>
                          <a:lnTo>
                            <a:pt x="1129" y="4514"/>
                          </a:lnTo>
                          <a:lnTo>
                            <a:pt x="4514" y="1129"/>
                          </a:lnTo>
                          <a:lnTo>
                            <a:pt x="3385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sp>
                <p:nvSpPr>
                  <p:cNvPr id="2013" name="Google Shape;2013;p18"/>
                  <p:cNvSpPr/>
                  <p:nvPr/>
                </p:nvSpPr>
                <p:spPr>
                  <a:xfrm>
                    <a:off x="10091500" y="890063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1129" y="0"/>
                        </a:moveTo>
                        <a:lnTo>
                          <a:pt x="1" y="1128"/>
                        </a:lnTo>
                        <a:lnTo>
                          <a:pt x="3386" y="4513"/>
                        </a:lnTo>
                        <a:lnTo>
                          <a:pt x="4514" y="3385"/>
                        </a:lnTo>
                        <a:lnTo>
                          <a:pt x="1129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14" name="Google Shape;2014;p18"/>
                  <p:cNvSpPr/>
                  <p:nvPr/>
                </p:nvSpPr>
                <p:spPr>
                  <a:xfrm>
                    <a:off x="9824500" y="916388"/>
                    <a:ext cx="114725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89" h="4514" extrusionOk="0">
                        <a:moveTo>
                          <a:pt x="3460" y="0"/>
                        </a:moveTo>
                        <a:lnTo>
                          <a:pt x="0" y="3385"/>
                        </a:lnTo>
                        <a:lnTo>
                          <a:pt x="1204" y="4513"/>
                        </a:lnTo>
                        <a:lnTo>
                          <a:pt x="4588" y="1128"/>
                        </a:lnTo>
                        <a:lnTo>
                          <a:pt x="3460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15" name="Google Shape;2015;p18"/>
                  <p:cNvSpPr/>
                  <p:nvPr/>
                </p:nvSpPr>
                <p:spPr>
                  <a:xfrm>
                    <a:off x="9944850" y="1034838"/>
                    <a:ext cx="112825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3" h="4514" extrusionOk="0">
                        <a:moveTo>
                          <a:pt x="3385" y="1"/>
                        </a:moveTo>
                        <a:lnTo>
                          <a:pt x="0" y="3385"/>
                        </a:lnTo>
                        <a:lnTo>
                          <a:pt x="1128" y="4514"/>
                        </a:lnTo>
                        <a:lnTo>
                          <a:pt x="4513" y="1129"/>
                        </a:lnTo>
                        <a:lnTo>
                          <a:pt x="3385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16" name="Google Shape;2016;p18"/>
                  <p:cNvSpPr/>
                  <p:nvPr/>
                </p:nvSpPr>
                <p:spPr>
                  <a:xfrm>
                    <a:off x="10003125" y="715188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1129" y="0"/>
                        </a:moveTo>
                        <a:lnTo>
                          <a:pt x="1" y="1128"/>
                        </a:lnTo>
                        <a:lnTo>
                          <a:pt x="3385" y="4513"/>
                        </a:lnTo>
                        <a:lnTo>
                          <a:pt x="4514" y="3385"/>
                        </a:lnTo>
                        <a:lnTo>
                          <a:pt x="1129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17" name="Google Shape;2017;p18"/>
                  <p:cNvSpPr/>
                  <p:nvPr/>
                </p:nvSpPr>
                <p:spPr>
                  <a:xfrm>
                    <a:off x="9850825" y="478238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1129" y="1"/>
                        </a:moveTo>
                        <a:lnTo>
                          <a:pt x="0" y="1129"/>
                        </a:lnTo>
                        <a:lnTo>
                          <a:pt x="3385" y="4514"/>
                        </a:lnTo>
                        <a:lnTo>
                          <a:pt x="4513" y="3386"/>
                        </a:lnTo>
                        <a:lnTo>
                          <a:pt x="1129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18" name="Google Shape;2018;p18"/>
                  <p:cNvSpPr/>
                  <p:nvPr/>
                </p:nvSpPr>
                <p:spPr>
                  <a:xfrm>
                    <a:off x="10063300" y="506463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0"/>
                        </a:moveTo>
                        <a:lnTo>
                          <a:pt x="1" y="3385"/>
                        </a:lnTo>
                        <a:lnTo>
                          <a:pt x="1129" y="4513"/>
                        </a:lnTo>
                        <a:lnTo>
                          <a:pt x="4514" y="1128"/>
                        </a:lnTo>
                        <a:lnTo>
                          <a:pt x="3385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19" name="Google Shape;2019;p18"/>
                  <p:cNvSpPr/>
                  <p:nvPr/>
                </p:nvSpPr>
                <p:spPr>
                  <a:xfrm>
                    <a:off x="10185525" y="626788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1"/>
                        </a:moveTo>
                        <a:lnTo>
                          <a:pt x="1" y="3386"/>
                        </a:lnTo>
                        <a:lnTo>
                          <a:pt x="1129" y="4514"/>
                        </a:lnTo>
                        <a:lnTo>
                          <a:pt x="4514" y="1129"/>
                        </a:lnTo>
                        <a:lnTo>
                          <a:pt x="3385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20" name="Google Shape;2020;p18"/>
                  <p:cNvSpPr/>
                  <p:nvPr/>
                </p:nvSpPr>
                <p:spPr>
                  <a:xfrm>
                    <a:off x="9801925" y="733988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0"/>
                        </a:moveTo>
                        <a:lnTo>
                          <a:pt x="1" y="3385"/>
                        </a:lnTo>
                        <a:lnTo>
                          <a:pt x="1129" y="4513"/>
                        </a:lnTo>
                        <a:lnTo>
                          <a:pt x="4514" y="1128"/>
                        </a:lnTo>
                        <a:lnTo>
                          <a:pt x="3385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21" name="Google Shape;2021;p18"/>
                  <p:cNvSpPr/>
                  <p:nvPr/>
                </p:nvSpPr>
                <p:spPr>
                  <a:xfrm>
                    <a:off x="9706025" y="626788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1"/>
                        </a:moveTo>
                        <a:lnTo>
                          <a:pt x="1" y="3386"/>
                        </a:lnTo>
                        <a:lnTo>
                          <a:pt x="1129" y="4514"/>
                        </a:lnTo>
                        <a:lnTo>
                          <a:pt x="4514" y="1129"/>
                        </a:lnTo>
                        <a:lnTo>
                          <a:pt x="3385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22" name="Google Shape;2022;p18"/>
                  <p:cNvSpPr/>
                  <p:nvPr/>
                </p:nvSpPr>
                <p:spPr>
                  <a:xfrm>
                    <a:off x="10243825" y="305263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1129" y="0"/>
                        </a:moveTo>
                        <a:lnTo>
                          <a:pt x="0" y="1128"/>
                        </a:lnTo>
                        <a:lnTo>
                          <a:pt x="3385" y="4513"/>
                        </a:lnTo>
                        <a:lnTo>
                          <a:pt x="4513" y="3385"/>
                        </a:lnTo>
                        <a:lnTo>
                          <a:pt x="1129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23" name="Google Shape;2023;p18"/>
                  <p:cNvSpPr/>
                  <p:nvPr/>
                </p:nvSpPr>
                <p:spPr>
                  <a:xfrm>
                    <a:off x="10040750" y="324063"/>
                    <a:ext cx="112825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3" h="4514" extrusionOk="0">
                        <a:moveTo>
                          <a:pt x="3385" y="0"/>
                        </a:moveTo>
                        <a:lnTo>
                          <a:pt x="0" y="3385"/>
                        </a:lnTo>
                        <a:lnTo>
                          <a:pt x="1128" y="4513"/>
                        </a:lnTo>
                        <a:lnTo>
                          <a:pt x="4513" y="1129"/>
                        </a:lnTo>
                        <a:lnTo>
                          <a:pt x="3385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24" name="Google Shape;2024;p18"/>
                  <p:cNvSpPr/>
                  <p:nvPr/>
                </p:nvSpPr>
                <p:spPr>
                  <a:xfrm>
                    <a:off x="9764325" y="305263"/>
                    <a:ext cx="112850" cy="1147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89" extrusionOk="0">
                        <a:moveTo>
                          <a:pt x="1129" y="0"/>
                        </a:moveTo>
                        <a:lnTo>
                          <a:pt x="0" y="1128"/>
                        </a:lnTo>
                        <a:lnTo>
                          <a:pt x="3385" y="4588"/>
                        </a:lnTo>
                        <a:lnTo>
                          <a:pt x="4513" y="3385"/>
                        </a:lnTo>
                        <a:lnTo>
                          <a:pt x="1129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25" name="Google Shape;2025;p18"/>
                  <p:cNvSpPr/>
                  <p:nvPr/>
                </p:nvSpPr>
                <p:spPr>
                  <a:xfrm>
                    <a:off x="9946725" y="216888"/>
                    <a:ext cx="112850" cy="1128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3" extrusionOk="0">
                        <a:moveTo>
                          <a:pt x="3385" y="0"/>
                        </a:moveTo>
                        <a:lnTo>
                          <a:pt x="0" y="3385"/>
                        </a:lnTo>
                        <a:lnTo>
                          <a:pt x="1129" y="4513"/>
                        </a:lnTo>
                        <a:lnTo>
                          <a:pt x="4513" y="1128"/>
                        </a:lnTo>
                        <a:lnTo>
                          <a:pt x="3385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26" name="Google Shape;2026;p18"/>
                  <p:cNvSpPr/>
                  <p:nvPr/>
                </p:nvSpPr>
                <p:spPr>
                  <a:xfrm>
                    <a:off x="10091500" y="1708013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1129" y="1"/>
                        </a:moveTo>
                        <a:lnTo>
                          <a:pt x="1" y="1129"/>
                        </a:lnTo>
                        <a:lnTo>
                          <a:pt x="3386" y="4514"/>
                        </a:lnTo>
                        <a:lnTo>
                          <a:pt x="4514" y="3386"/>
                        </a:lnTo>
                        <a:lnTo>
                          <a:pt x="1129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27" name="Google Shape;2027;p18"/>
                  <p:cNvSpPr/>
                  <p:nvPr/>
                </p:nvSpPr>
                <p:spPr>
                  <a:xfrm>
                    <a:off x="9824500" y="1734338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1"/>
                        </a:moveTo>
                        <a:lnTo>
                          <a:pt x="0" y="3386"/>
                        </a:lnTo>
                        <a:lnTo>
                          <a:pt x="1129" y="4514"/>
                        </a:lnTo>
                        <a:lnTo>
                          <a:pt x="4513" y="1129"/>
                        </a:lnTo>
                        <a:lnTo>
                          <a:pt x="3385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28" name="Google Shape;2028;p18"/>
                  <p:cNvSpPr/>
                  <p:nvPr/>
                </p:nvSpPr>
                <p:spPr>
                  <a:xfrm>
                    <a:off x="9944850" y="1854688"/>
                    <a:ext cx="114725" cy="1147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89" h="4589" extrusionOk="0">
                        <a:moveTo>
                          <a:pt x="3385" y="1"/>
                        </a:moveTo>
                        <a:lnTo>
                          <a:pt x="0" y="3461"/>
                        </a:lnTo>
                        <a:lnTo>
                          <a:pt x="1128" y="4589"/>
                        </a:lnTo>
                        <a:lnTo>
                          <a:pt x="4588" y="1129"/>
                        </a:lnTo>
                        <a:lnTo>
                          <a:pt x="3385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29" name="Google Shape;2029;p18"/>
                  <p:cNvSpPr/>
                  <p:nvPr/>
                </p:nvSpPr>
                <p:spPr>
                  <a:xfrm>
                    <a:off x="10003125" y="1535038"/>
                    <a:ext cx="114725" cy="1128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89" h="4513" extrusionOk="0">
                        <a:moveTo>
                          <a:pt x="1129" y="0"/>
                        </a:moveTo>
                        <a:lnTo>
                          <a:pt x="1" y="1128"/>
                        </a:lnTo>
                        <a:lnTo>
                          <a:pt x="3385" y="4513"/>
                        </a:lnTo>
                        <a:lnTo>
                          <a:pt x="4589" y="3385"/>
                        </a:lnTo>
                        <a:lnTo>
                          <a:pt x="1129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30" name="Google Shape;2030;p18"/>
                  <p:cNvSpPr/>
                  <p:nvPr/>
                </p:nvSpPr>
                <p:spPr>
                  <a:xfrm>
                    <a:off x="9850825" y="1298088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1129" y="1"/>
                        </a:moveTo>
                        <a:lnTo>
                          <a:pt x="0" y="1129"/>
                        </a:lnTo>
                        <a:lnTo>
                          <a:pt x="3385" y="4514"/>
                        </a:lnTo>
                        <a:lnTo>
                          <a:pt x="4513" y="3386"/>
                        </a:lnTo>
                        <a:lnTo>
                          <a:pt x="1129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31" name="Google Shape;2031;p18"/>
                  <p:cNvSpPr/>
                  <p:nvPr/>
                </p:nvSpPr>
                <p:spPr>
                  <a:xfrm>
                    <a:off x="10065175" y="1326313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6" y="0"/>
                        </a:moveTo>
                        <a:lnTo>
                          <a:pt x="1" y="3385"/>
                        </a:lnTo>
                        <a:lnTo>
                          <a:pt x="1129" y="4513"/>
                        </a:lnTo>
                        <a:lnTo>
                          <a:pt x="4514" y="1128"/>
                        </a:lnTo>
                        <a:lnTo>
                          <a:pt x="3386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32" name="Google Shape;2032;p18"/>
                  <p:cNvSpPr/>
                  <p:nvPr/>
                </p:nvSpPr>
                <p:spPr>
                  <a:xfrm>
                    <a:off x="10183650" y="1444763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1"/>
                        </a:moveTo>
                        <a:lnTo>
                          <a:pt x="0" y="3385"/>
                        </a:lnTo>
                        <a:lnTo>
                          <a:pt x="1129" y="4514"/>
                        </a:lnTo>
                        <a:lnTo>
                          <a:pt x="4513" y="1129"/>
                        </a:lnTo>
                        <a:lnTo>
                          <a:pt x="3385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33" name="Google Shape;2033;p18"/>
                  <p:cNvSpPr/>
                  <p:nvPr/>
                </p:nvSpPr>
                <p:spPr>
                  <a:xfrm>
                    <a:off x="9801925" y="1551938"/>
                    <a:ext cx="112850" cy="1147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90" extrusionOk="0">
                        <a:moveTo>
                          <a:pt x="3385" y="1"/>
                        </a:moveTo>
                        <a:lnTo>
                          <a:pt x="1" y="3461"/>
                        </a:lnTo>
                        <a:lnTo>
                          <a:pt x="1129" y="4589"/>
                        </a:lnTo>
                        <a:lnTo>
                          <a:pt x="4514" y="1129"/>
                        </a:lnTo>
                        <a:lnTo>
                          <a:pt x="3385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34" name="Google Shape;2034;p18"/>
                  <p:cNvSpPr/>
                  <p:nvPr/>
                </p:nvSpPr>
                <p:spPr>
                  <a:xfrm>
                    <a:off x="9704150" y="1444763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1"/>
                        </a:moveTo>
                        <a:lnTo>
                          <a:pt x="1" y="3385"/>
                        </a:lnTo>
                        <a:lnTo>
                          <a:pt x="1129" y="4514"/>
                        </a:lnTo>
                        <a:lnTo>
                          <a:pt x="4513" y="1129"/>
                        </a:lnTo>
                        <a:lnTo>
                          <a:pt x="3385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35" name="Google Shape;2035;p18"/>
                  <p:cNvSpPr/>
                  <p:nvPr/>
                </p:nvSpPr>
                <p:spPr>
                  <a:xfrm>
                    <a:off x="10243825" y="1125113"/>
                    <a:ext cx="112850" cy="1147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89" extrusionOk="0">
                        <a:moveTo>
                          <a:pt x="1129" y="0"/>
                        </a:moveTo>
                        <a:lnTo>
                          <a:pt x="0" y="1128"/>
                        </a:lnTo>
                        <a:lnTo>
                          <a:pt x="3385" y="4588"/>
                        </a:lnTo>
                        <a:lnTo>
                          <a:pt x="4513" y="3385"/>
                        </a:lnTo>
                        <a:lnTo>
                          <a:pt x="1129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36" name="Google Shape;2036;p18"/>
                  <p:cNvSpPr/>
                  <p:nvPr/>
                </p:nvSpPr>
                <p:spPr>
                  <a:xfrm>
                    <a:off x="10040750" y="1143913"/>
                    <a:ext cx="112825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3" h="4514" extrusionOk="0">
                        <a:moveTo>
                          <a:pt x="3385" y="0"/>
                        </a:moveTo>
                        <a:lnTo>
                          <a:pt x="0" y="3385"/>
                        </a:lnTo>
                        <a:lnTo>
                          <a:pt x="1128" y="4513"/>
                        </a:lnTo>
                        <a:lnTo>
                          <a:pt x="4513" y="1128"/>
                        </a:lnTo>
                        <a:lnTo>
                          <a:pt x="3385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37" name="Google Shape;2037;p18"/>
                  <p:cNvSpPr/>
                  <p:nvPr/>
                </p:nvSpPr>
                <p:spPr>
                  <a:xfrm>
                    <a:off x="9764325" y="1126988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1129" y="0"/>
                        </a:moveTo>
                        <a:lnTo>
                          <a:pt x="0" y="1128"/>
                        </a:lnTo>
                        <a:lnTo>
                          <a:pt x="3385" y="4513"/>
                        </a:lnTo>
                        <a:lnTo>
                          <a:pt x="4513" y="3385"/>
                        </a:lnTo>
                        <a:lnTo>
                          <a:pt x="1129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38" name="Google Shape;2038;p18"/>
                  <p:cNvSpPr/>
                  <p:nvPr/>
                </p:nvSpPr>
                <p:spPr>
                  <a:xfrm>
                    <a:off x="9944850" y="1034838"/>
                    <a:ext cx="112825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3" h="4514" extrusionOk="0">
                        <a:moveTo>
                          <a:pt x="3385" y="1"/>
                        </a:moveTo>
                        <a:lnTo>
                          <a:pt x="0" y="3385"/>
                        </a:lnTo>
                        <a:lnTo>
                          <a:pt x="1128" y="4514"/>
                        </a:lnTo>
                        <a:lnTo>
                          <a:pt x="4513" y="1129"/>
                        </a:lnTo>
                        <a:lnTo>
                          <a:pt x="3385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39" name="Google Shape;2039;p18"/>
                  <p:cNvSpPr/>
                  <p:nvPr/>
                </p:nvSpPr>
                <p:spPr>
                  <a:xfrm>
                    <a:off x="10091500" y="2527863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1129" y="1"/>
                        </a:moveTo>
                        <a:lnTo>
                          <a:pt x="1" y="1129"/>
                        </a:lnTo>
                        <a:lnTo>
                          <a:pt x="3386" y="4514"/>
                        </a:lnTo>
                        <a:lnTo>
                          <a:pt x="4514" y="3385"/>
                        </a:lnTo>
                        <a:lnTo>
                          <a:pt x="1129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40" name="Google Shape;2040;p18"/>
                  <p:cNvSpPr/>
                  <p:nvPr/>
                </p:nvSpPr>
                <p:spPr>
                  <a:xfrm>
                    <a:off x="9824500" y="2554188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1"/>
                        </a:moveTo>
                        <a:lnTo>
                          <a:pt x="0" y="3385"/>
                        </a:lnTo>
                        <a:lnTo>
                          <a:pt x="1129" y="4514"/>
                        </a:lnTo>
                        <a:lnTo>
                          <a:pt x="4513" y="1129"/>
                        </a:lnTo>
                        <a:lnTo>
                          <a:pt x="3385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41" name="Google Shape;2041;p18"/>
                  <p:cNvSpPr/>
                  <p:nvPr/>
                </p:nvSpPr>
                <p:spPr>
                  <a:xfrm>
                    <a:off x="9944850" y="2674538"/>
                    <a:ext cx="112825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3" h="4514" extrusionOk="0">
                        <a:moveTo>
                          <a:pt x="3385" y="1"/>
                        </a:moveTo>
                        <a:lnTo>
                          <a:pt x="0" y="3385"/>
                        </a:lnTo>
                        <a:lnTo>
                          <a:pt x="1128" y="4513"/>
                        </a:lnTo>
                        <a:lnTo>
                          <a:pt x="4513" y="1129"/>
                        </a:lnTo>
                        <a:lnTo>
                          <a:pt x="3385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42" name="Google Shape;2042;p18"/>
                  <p:cNvSpPr/>
                  <p:nvPr/>
                </p:nvSpPr>
                <p:spPr>
                  <a:xfrm>
                    <a:off x="10005000" y="2354863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1129" y="1"/>
                        </a:moveTo>
                        <a:lnTo>
                          <a:pt x="1" y="1129"/>
                        </a:lnTo>
                        <a:lnTo>
                          <a:pt x="3386" y="4514"/>
                        </a:lnTo>
                        <a:lnTo>
                          <a:pt x="4514" y="3386"/>
                        </a:lnTo>
                        <a:lnTo>
                          <a:pt x="1129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43" name="Google Shape;2043;p18"/>
                  <p:cNvSpPr/>
                  <p:nvPr/>
                </p:nvSpPr>
                <p:spPr>
                  <a:xfrm>
                    <a:off x="9852700" y="2117938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1129" y="1"/>
                        </a:moveTo>
                        <a:lnTo>
                          <a:pt x="1" y="1129"/>
                        </a:lnTo>
                        <a:lnTo>
                          <a:pt x="3385" y="4514"/>
                        </a:lnTo>
                        <a:lnTo>
                          <a:pt x="4513" y="3385"/>
                        </a:lnTo>
                        <a:lnTo>
                          <a:pt x="1129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44" name="Google Shape;2044;p18"/>
                  <p:cNvSpPr/>
                  <p:nvPr/>
                </p:nvSpPr>
                <p:spPr>
                  <a:xfrm>
                    <a:off x="10063300" y="2144263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1"/>
                        </a:moveTo>
                        <a:lnTo>
                          <a:pt x="1" y="3385"/>
                        </a:lnTo>
                        <a:lnTo>
                          <a:pt x="1129" y="4514"/>
                        </a:lnTo>
                        <a:lnTo>
                          <a:pt x="4514" y="1129"/>
                        </a:lnTo>
                        <a:lnTo>
                          <a:pt x="3385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45" name="Google Shape;2045;p18"/>
                  <p:cNvSpPr/>
                  <p:nvPr/>
                </p:nvSpPr>
                <p:spPr>
                  <a:xfrm>
                    <a:off x="10185525" y="2264613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1"/>
                        </a:moveTo>
                        <a:lnTo>
                          <a:pt x="1" y="3385"/>
                        </a:lnTo>
                        <a:lnTo>
                          <a:pt x="1129" y="4513"/>
                        </a:lnTo>
                        <a:lnTo>
                          <a:pt x="4514" y="1129"/>
                        </a:lnTo>
                        <a:lnTo>
                          <a:pt x="3385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46" name="Google Shape;2046;p18"/>
                  <p:cNvSpPr/>
                  <p:nvPr/>
                </p:nvSpPr>
                <p:spPr>
                  <a:xfrm>
                    <a:off x="9801925" y="2373688"/>
                    <a:ext cx="112850" cy="1128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3" extrusionOk="0">
                        <a:moveTo>
                          <a:pt x="3385" y="0"/>
                        </a:moveTo>
                        <a:lnTo>
                          <a:pt x="1" y="3385"/>
                        </a:lnTo>
                        <a:lnTo>
                          <a:pt x="1129" y="4513"/>
                        </a:lnTo>
                        <a:lnTo>
                          <a:pt x="4514" y="1128"/>
                        </a:lnTo>
                        <a:lnTo>
                          <a:pt x="3385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47" name="Google Shape;2047;p18"/>
                  <p:cNvSpPr/>
                  <p:nvPr/>
                </p:nvSpPr>
                <p:spPr>
                  <a:xfrm>
                    <a:off x="9706025" y="2264613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1"/>
                        </a:moveTo>
                        <a:lnTo>
                          <a:pt x="1" y="3385"/>
                        </a:lnTo>
                        <a:lnTo>
                          <a:pt x="1129" y="4513"/>
                        </a:lnTo>
                        <a:lnTo>
                          <a:pt x="4514" y="1129"/>
                        </a:lnTo>
                        <a:lnTo>
                          <a:pt x="3385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48" name="Google Shape;2048;p18"/>
                  <p:cNvSpPr/>
                  <p:nvPr/>
                </p:nvSpPr>
                <p:spPr>
                  <a:xfrm>
                    <a:off x="10243825" y="1944938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1129" y="1"/>
                        </a:moveTo>
                        <a:lnTo>
                          <a:pt x="0" y="1129"/>
                        </a:lnTo>
                        <a:lnTo>
                          <a:pt x="3385" y="4514"/>
                        </a:lnTo>
                        <a:lnTo>
                          <a:pt x="4513" y="3386"/>
                        </a:lnTo>
                        <a:lnTo>
                          <a:pt x="1129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49" name="Google Shape;2049;p18"/>
                  <p:cNvSpPr/>
                  <p:nvPr/>
                </p:nvSpPr>
                <p:spPr>
                  <a:xfrm>
                    <a:off x="10042625" y="1963763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0"/>
                        </a:moveTo>
                        <a:lnTo>
                          <a:pt x="0" y="3385"/>
                        </a:lnTo>
                        <a:lnTo>
                          <a:pt x="1129" y="4513"/>
                        </a:lnTo>
                        <a:lnTo>
                          <a:pt x="4513" y="1128"/>
                        </a:lnTo>
                        <a:lnTo>
                          <a:pt x="3385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50" name="Google Shape;2050;p18"/>
                  <p:cNvSpPr/>
                  <p:nvPr/>
                </p:nvSpPr>
                <p:spPr>
                  <a:xfrm>
                    <a:off x="9764325" y="1944938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1129" y="1"/>
                        </a:moveTo>
                        <a:lnTo>
                          <a:pt x="0" y="1129"/>
                        </a:lnTo>
                        <a:lnTo>
                          <a:pt x="3385" y="4514"/>
                        </a:lnTo>
                        <a:lnTo>
                          <a:pt x="4513" y="3386"/>
                        </a:lnTo>
                        <a:lnTo>
                          <a:pt x="1129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51" name="Google Shape;2051;p18"/>
                  <p:cNvSpPr/>
                  <p:nvPr/>
                </p:nvSpPr>
                <p:spPr>
                  <a:xfrm>
                    <a:off x="9944850" y="1854688"/>
                    <a:ext cx="114725" cy="1147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89" h="4589" extrusionOk="0">
                        <a:moveTo>
                          <a:pt x="3385" y="1"/>
                        </a:moveTo>
                        <a:lnTo>
                          <a:pt x="0" y="3461"/>
                        </a:lnTo>
                        <a:lnTo>
                          <a:pt x="1128" y="4589"/>
                        </a:lnTo>
                        <a:lnTo>
                          <a:pt x="4588" y="1129"/>
                        </a:lnTo>
                        <a:lnTo>
                          <a:pt x="3385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52" name="Google Shape;2052;p18"/>
                  <p:cNvSpPr/>
                  <p:nvPr/>
                </p:nvSpPr>
                <p:spPr>
                  <a:xfrm>
                    <a:off x="10089625" y="3345838"/>
                    <a:ext cx="114725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89" h="4514" extrusionOk="0">
                        <a:moveTo>
                          <a:pt x="1129" y="0"/>
                        </a:moveTo>
                        <a:lnTo>
                          <a:pt x="1" y="1129"/>
                        </a:lnTo>
                        <a:lnTo>
                          <a:pt x="3461" y="4513"/>
                        </a:lnTo>
                        <a:lnTo>
                          <a:pt x="4589" y="3385"/>
                        </a:lnTo>
                        <a:lnTo>
                          <a:pt x="1129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53" name="Google Shape;2053;p18"/>
                  <p:cNvSpPr/>
                  <p:nvPr/>
                </p:nvSpPr>
                <p:spPr>
                  <a:xfrm>
                    <a:off x="9824500" y="3374038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1"/>
                        </a:moveTo>
                        <a:lnTo>
                          <a:pt x="0" y="3385"/>
                        </a:lnTo>
                        <a:lnTo>
                          <a:pt x="1129" y="4514"/>
                        </a:lnTo>
                        <a:lnTo>
                          <a:pt x="4513" y="1129"/>
                        </a:lnTo>
                        <a:lnTo>
                          <a:pt x="3385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54" name="Google Shape;2054;p18"/>
                  <p:cNvSpPr/>
                  <p:nvPr/>
                </p:nvSpPr>
                <p:spPr>
                  <a:xfrm>
                    <a:off x="9944850" y="3494388"/>
                    <a:ext cx="112825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3" h="4514" extrusionOk="0">
                        <a:moveTo>
                          <a:pt x="3385" y="0"/>
                        </a:moveTo>
                        <a:lnTo>
                          <a:pt x="0" y="3385"/>
                        </a:lnTo>
                        <a:lnTo>
                          <a:pt x="1128" y="4513"/>
                        </a:lnTo>
                        <a:lnTo>
                          <a:pt x="4513" y="1129"/>
                        </a:lnTo>
                        <a:lnTo>
                          <a:pt x="3385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55" name="Google Shape;2055;p18"/>
                  <p:cNvSpPr/>
                  <p:nvPr/>
                </p:nvSpPr>
                <p:spPr>
                  <a:xfrm>
                    <a:off x="10003125" y="3172838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1129" y="1"/>
                        </a:moveTo>
                        <a:lnTo>
                          <a:pt x="1" y="1129"/>
                        </a:lnTo>
                        <a:lnTo>
                          <a:pt x="3385" y="4514"/>
                        </a:lnTo>
                        <a:lnTo>
                          <a:pt x="4514" y="3385"/>
                        </a:lnTo>
                        <a:lnTo>
                          <a:pt x="1129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56" name="Google Shape;2056;p18"/>
                  <p:cNvSpPr/>
                  <p:nvPr/>
                </p:nvSpPr>
                <p:spPr>
                  <a:xfrm>
                    <a:off x="9850825" y="2937788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1129" y="1"/>
                        </a:moveTo>
                        <a:lnTo>
                          <a:pt x="0" y="1129"/>
                        </a:lnTo>
                        <a:lnTo>
                          <a:pt x="3385" y="4514"/>
                        </a:lnTo>
                        <a:lnTo>
                          <a:pt x="4513" y="3385"/>
                        </a:lnTo>
                        <a:lnTo>
                          <a:pt x="1129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57" name="Google Shape;2057;p18"/>
                  <p:cNvSpPr/>
                  <p:nvPr/>
                </p:nvSpPr>
                <p:spPr>
                  <a:xfrm>
                    <a:off x="10065175" y="2964113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6" y="1"/>
                        </a:moveTo>
                        <a:lnTo>
                          <a:pt x="1" y="3385"/>
                        </a:lnTo>
                        <a:lnTo>
                          <a:pt x="1129" y="4514"/>
                        </a:lnTo>
                        <a:lnTo>
                          <a:pt x="4514" y="1129"/>
                        </a:lnTo>
                        <a:lnTo>
                          <a:pt x="3386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58" name="Google Shape;2058;p18"/>
                  <p:cNvSpPr/>
                  <p:nvPr/>
                </p:nvSpPr>
                <p:spPr>
                  <a:xfrm>
                    <a:off x="10185525" y="3084463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0"/>
                        </a:moveTo>
                        <a:lnTo>
                          <a:pt x="1" y="3385"/>
                        </a:lnTo>
                        <a:lnTo>
                          <a:pt x="1129" y="4513"/>
                        </a:lnTo>
                        <a:lnTo>
                          <a:pt x="4514" y="1129"/>
                        </a:lnTo>
                        <a:lnTo>
                          <a:pt x="3385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59" name="Google Shape;2059;p18"/>
                  <p:cNvSpPr/>
                  <p:nvPr/>
                </p:nvSpPr>
                <p:spPr>
                  <a:xfrm>
                    <a:off x="9800050" y="3191638"/>
                    <a:ext cx="114725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89" h="4514" extrusionOk="0">
                        <a:moveTo>
                          <a:pt x="3460" y="1"/>
                        </a:moveTo>
                        <a:lnTo>
                          <a:pt x="1" y="3385"/>
                        </a:lnTo>
                        <a:lnTo>
                          <a:pt x="1129" y="4514"/>
                        </a:lnTo>
                        <a:lnTo>
                          <a:pt x="4589" y="1129"/>
                        </a:lnTo>
                        <a:lnTo>
                          <a:pt x="3460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60" name="Google Shape;2060;p18"/>
                  <p:cNvSpPr/>
                  <p:nvPr/>
                </p:nvSpPr>
                <p:spPr>
                  <a:xfrm>
                    <a:off x="9706025" y="3084463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0"/>
                        </a:moveTo>
                        <a:lnTo>
                          <a:pt x="1" y="3385"/>
                        </a:lnTo>
                        <a:lnTo>
                          <a:pt x="1129" y="4513"/>
                        </a:lnTo>
                        <a:lnTo>
                          <a:pt x="4514" y="1129"/>
                        </a:lnTo>
                        <a:lnTo>
                          <a:pt x="3385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61" name="Google Shape;2061;p18"/>
                  <p:cNvSpPr/>
                  <p:nvPr/>
                </p:nvSpPr>
                <p:spPr>
                  <a:xfrm>
                    <a:off x="10243825" y="2764788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1129" y="1"/>
                        </a:moveTo>
                        <a:lnTo>
                          <a:pt x="0" y="1129"/>
                        </a:lnTo>
                        <a:lnTo>
                          <a:pt x="3385" y="4514"/>
                        </a:lnTo>
                        <a:lnTo>
                          <a:pt x="4513" y="3386"/>
                        </a:lnTo>
                        <a:lnTo>
                          <a:pt x="1129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62" name="Google Shape;2062;p18"/>
                  <p:cNvSpPr/>
                  <p:nvPr/>
                </p:nvSpPr>
                <p:spPr>
                  <a:xfrm>
                    <a:off x="10040750" y="2781713"/>
                    <a:ext cx="112825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3" h="4514" extrusionOk="0">
                        <a:moveTo>
                          <a:pt x="3385" y="1"/>
                        </a:moveTo>
                        <a:lnTo>
                          <a:pt x="0" y="3385"/>
                        </a:lnTo>
                        <a:lnTo>
                          <a:pt x="1128" y="4514"/>
                        </a:lnTo>
                        <a:lnTo>
                          <a:pt x="4513" y="1129"/>
                        </a:lnTo>
                        <a:lnTo>
                          <a:pt x="3385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63" name="Google Shape;2063;p18"/>
                  <p:cNvSpPr/>
                  <p:nvPr/>
                </p:nvSpPr>
                <p:spPr>
                  <a:xfrm>
                    <a:off x="9764325" y="2764788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1129" y="1"/>
                        </a:moveTo>
                        <a:lnTo>
                          <a:pt x="0" y="1129"/>
                        </a:lnTo>
                        <a:lnTo>
                          <a:pt x="3385" y="4514"/>
                        </a:lnTo>
                        <a:lnTo>
                          <a:pt x="4513" y="3386"/>
                        </a:lnTo>
                        <a:lnTo>
                          <a:pt x="1129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64" name="Google Shape;2064;p18"/>
                  <p:cNvSpPr/>
                  <p:nvPr/>
                </p:nvSpPr>
                <p:spPr>
                  <a:xfrm>
                    <a:off x="9944850" y="2674538"/>
                    <a:ext cx="112825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3" h="4514" extrusionOk="0">
                        <a:moveTo>
                          <a:pt x="3385" y="1"/>
                        </a:moveTo>
                        <a:lnTo>
                          <a:pt x="0" y="3385"/>
                        </a:lnTo>
                        <a:lnTo>
                          <a:pt x="1128" y="4513"/>
                        </a:lnTo>
                        <a:lnTo>
                          <a:pt x="4513" y="1129"/>
                        </a:lnTo>
                        <a:lnTo>
                          <a:pt x="3385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65" name="Google Shape;2065;p18"/>
                  <p:cNvSpPr/>
                  <p:nvPr/>
                </p:nvSpPr>
                <p:spPr>
                  <a:xfrm>
                    <a:off x="10091500" y="4165688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1129" y="0"/>
                        </a:moveTo>
                        <a:lnTo>
                          <a:pt x="1" y="1129"/>
                        </a:lnTo>
                        <a:lnTo>
                          <a:pt x="3386" y="4513"/>
                        </a:lnTo>
                        <a:lnTo>
                          <a:pt x="4514" y="3385"/>
                        </a:lnTo>
                        <a:lnTo>
                          <a:pt x="1129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66" name="Google Shape;2066;p18"/>
                  <p:cNvSpPr/>
                  <p:nvPr/>
                </p:nvSpPr>
                <p:spPr>
                  <a:xfrm>
                    <a:off x="9824500" y="4193888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1"/>
                        </a:moveTo>
                        <a:lnTo>
                          <a:pt x="0" y="3385"/>
                        </a:lnTo>
                        <a:lnTo>
                          <a:pt x="1129" y="4513"/>
                        </a:lnTo>
                        <a:lnTo>
                          <a:pt x="4513" y="1129"/>
                        </a:lnTo>
                        <a:lnTo>
                          <a:pt x="3385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67" name="Google Shape;2067;p18"/>
                  <p:cNvSpPr/>
                  <p:nvPr/>
                </p:nvSpPr>
                <p:spPr>
                  <a:xfrm>
                    <a:off x="9944850" y="4312363"/>
                    <a:ext cx="112825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3" h="4514" extrusionOk="0">
                        <a:moveTo>
                          <a:pt x="3385" y="0"/>
                        </a:moveTo>
                        <a:lnTo>
                          <a:pt x="0" y="3385"/>
                        </a:lnTo>
                        <a:lnTo>
                          <a:pt x="1128" y="4513"/>
                        </a:lnTo>
                        <a:lnTo>
                          <a:pt x="4513" y="1128"/>
                        </a:lnTo>
                        <a:lnTo>
                          <a:pt x="3385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68" name="Google Shape;2068;p18"/>
                  <p:cNvSpPr/>
                  <p:nvPr/>
                </p:nvSpPr>
                <p:spPr>
                  <a:xfrm>
                    <a:off x="10005000" y="3992688"/>
                    <a:ext cx="112850" cy="1147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89" extrusionOk="0">
                        <a:moveTo>
                          <a:pt x="1129" y="0"/>
                        </a:moveTo>
                        <a:lnTo>
                          <a:pt x="1" y="1129"/>
                        </a:lnTo>
                        <a:lnTo>
                          <a:pt x="3386" y="4589"/>
                        </a:lnTo>
                        <a:lnTo>
                          <a:pt x="4514" y="3460"/>
                        </a:lnTo>
                        <a:lnTo>
                          <a:pt x="1129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69" name="Google Shape;2069;p18"/>
                  <p:cNvSpPr/>
                  <p:nvPr/>
                </p:nvSpPr>
                <p:spPr>
                  <a:xfrm>
                    <a:off x="9852700" y="3757638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1129" y="1"/>
                        </a:moveTo>
                        <a:lnTo>
                          <a:pt x="1" y="1129"/>
                        </a:lnTo>
                        <a:lnTo>
                          <a:pt x="3385" y="4513"/>
                        </a:lnTo>
                        <a:lnTo>
                          <a:pt x="4513" y="3385"/>
                        </a:lnTo>
                        <a:lnTo>
                          <a:pt x="1129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70" name="Google Shape;2070;p18"/>
                  <p:cNvSpPr/>
                  <p:nvPr/>
                </p:nvSpPr>
                <p:spPr>
                  <a:xfrm>
                    <a:off x="10065175" y="3783963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6" y="1"/>
                        </a:moveTo>
                        <a:lnTo>
                          <a:pt x="1" y="3385"/>
                        </a:lnTo>
                        <a:lnTo>
                          <a:pt x="1129" y="4514"/>
                        </a:lnTo>
                        <a:lnTo>
                          <a:pt x="4514" y="1129"/>
                        </a:lnTo>
                        <a:lnTo>
                          <a:pt x="3386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71" name="Google Shape;2071;p18"/>
                  <p:cNvSpPr/>
                  <p:nvPr/>
                </p:nvSpPr>
                <p:spPr>
                  <a:xfrm>
                    <a:off x="10185525" y="3902438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0"/>
                        </a:moveTo>
                        <a:lnTo>
                          <a:pt x="1" y="3385"/>
                        </a:lnTo>
                        <a:lnTo>
                          <a:pt x="1129" y="4513"/>
                        </a:lnTo>
                        <a:lnTo>
                          <a:pt x="4514" y="1128"/>
                        </a:lnTo>
                        <a:lnTo>
                          <a:pt x="3385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72" name="Google Shape;2072;p18"/>
                  <p:cNvSpPr/>
                  <p:nvPr/>
                </p:nvSpPr>
                <p:spPr>
                  <a:xfrm>
                    <a:off x="9801925" y="4011488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1"/>
                        </a:moveTo>
                        <a:lnTo>
                          <a:pt x="1" y="3385"/>
                        </a:lnTo>
                        <a:lnTo>
                          <a:pt x="1129" y="4514"/>
                        </a:lnTo>
                        <a:lnTo>
                          <a:pt x="4514" y="1129"/>
                        </a:lnTo>
                        <a:lnTo>
                          <a:pt x="3385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73" name="Google Shape;2073;p18"/>
                  <p:cNvSpPr/>
                  <p:nvPr/>
                </p:nvSpPr>
                <p:spPr>
                  <a:xfrm>
                    <a:off x="9706025" y="3902438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0"/>
                        </a:moveTo>
                        <a:lnTo>
                          <a:pt x="1" y="3385"/>
                        </a:lnTo>
                        <a:lnTo>
                          <a:pt x="1129" y="4513"/>
                        </a:lnTo>
                        <a:lnTo>
                          <a:pt x="4514" y="1128"/>
                        </a:lnTo>
                        <a:lnTo>
                          <a:pt x="3385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74" name="Google Shape;2074;p18"/>
                  <p:cNvSpPr/>
                  <p:nvPr/>
                </p:nvSpPr>
                <p:spPr>
                  <a:xfrm>
                    <a:off x="10243825" y="3582763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1129" y="1"/>
                        </a:moveTo>
                        <a:lnTo>
                          <a:pt x="0" y="1129"/>
                        </a:lnTo>
                        <a:lnTo>
                          <a:pt x="3385" y="4513"/>
                        </a:lnTo>
                        <a:lnTo>
                          <a:pt x="4513" y="3385"/>
                        </a:lnTo>
                        <a:lnTo>
                          <a:pt x="1129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75" name="Google Shape;2075;p18"/>
                  <p:cNvSpPr/>
                  <p:nvPr/>
                </p:nvSpPr>
                <p:spPr>
                  <a:xfrm>
                    <a:off x="10042625" y="3601563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1"/>
                        </a:moveTo>
                        <a:lnTo>
                          <a:pt x="0" y="3385"/>
                        </a:lnTo>
                        <a:lnTo>
                          <a:pt x="1129" y="4514"/>
                        </a:lnTo>
                        <a:lnTo>
                          <a:pt x="4513" y="1129"/>
                        </a:lnTo>
                        <a:lnTo>
                          <a:pt x="3385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76" name="Google Shape;2076;p18"/>
                  <p:cNvSpPr/>
                  <p:nvPr/>
                </p:nvSpPr>
                <p:spPr>
                  <a:xfrm>
                    <a:off x="9764325" y="3582763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1129" y="1"/>
                        </a:moveTo>
                        <a:lnTo>
                          <a:pt x="0" y="1129"/>
                        </a:lnTo>
                        <a:lnTo>
                          <a:pt x="3385" y="4513"/>
                        </a:lnTo>
                        <a:lnTo>
                          <a:pt x="4513" y="3385"/>
                        </a:lnTo>
                        <a:lnTo>
                          <a:pt x="1129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77" name="Google Shape;2077;p18"/>
                  <p:cNvSpPr/>
                  <p:nvPr/>
                </p:nvSpPr>
                <p:spPr>
                  <a:xfrm>
                    <a:off x="9944850" y="3494388"/>
                    <a:ext cx="112825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3" h="4514" extrusionOk="0">
                        <a:moveTo>
                          <a:pt x="3385" y="0"/>
                        </a:moveTo>
                        <a:lnTo>
                          <a:pt x="0" y="3385"/>
                        </a:lnTo>
                        <a:lnTo>
                          <a:pt x="1128" y="4513"/>
                        </a:lnTo>
                        <a:lnTo>
                          <a:pt x="4513" y="1129"/>
                        </a:lnTo>
                        <a:lnTo>
                          <a:pt x="3385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78" name="Google Shape;2078;p18"/>
                  <p:cNvSpPr/>
                  <p:nvPr/>
                </p:nvSpPr>
                <p:spPr>
                  <a:xfrm>
                    <a:off x="10243825" y="4402613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1129" y="0"/>
                        </a:moveTo>
                        <a:lnTo>
                          <a:pt x="0" y="1129"/>
                        </a:lnTo>
                        <a:lnTo>
                          <a:pt x="3385" y="4513"/>
                        </a:lnTo>
                        <a:lnTo>
                          <a:pt x="4513" y="3385"/>
                        </a:lnTo>
                        <a:lnTo>
                          <a:pt x="1129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79" name="Google Shape;2079;p18"/>
                  <p:cNvSpPr/>
                  <p:nvPr/>
                </p:nvSpPr>
                <p:spPr>
                  <a:xfrm>
                    <a:off x="10040750" y="4419538"/>
                    <a:ext cx="112825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3" h="4514" extrusionOk="0">
                        <a:moveTo>
                          <a:pt x="3385" y="0"/>
                        </a:moveTo>
                        <a:lnTo>
                          <a:pt x="0" y="3385"/>
                        </a:lnTo>
                        <a:lnTo>
                          <a:pt x="1128" y="4513"/>
                        </a:lnTo>
                        <a:lnTo>
                          <a:pt x="4513" y="1129"/>
                        </a:lnTo>
                        <a:lnTo>
                          <a:pt x="3385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80" name="Google Shape;2080;p18"/>
                  <p:cNvSpPr/>
                  <p:nvPr/>
                </p:nvSpPr>
                <p:spPr>
                  <a:xfrm>
                    <a:off x="9764325" y="4402613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1129" y="0"/>
                        </a:moveTo>
                        <a:lnTo>
                          <a:pt x="0" y="1129"/>
                        </a:lnTo>
                        <a:lnTo>
                          <a:pt x="3385" y="4513"/>
                        </a:lnTo>
                        <a:lnTo>
                          <a:pt x="4513" y="3385"/>
                        </a:lnTo>
                        <a:lnTo>
                          <a:pt x="1129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81" name="Google Shape;2081;p18"/>
                  <p:cNvSpPr/>
                  <p:nvPr/>
                </p:nvSpPr>
                <p:spPr>
                  <a:xfrm>
                    <a:off x="9944850" y="4312363"/>
                    <a:ext cx="112825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3" h="4514" extrusionOk="0">
                        <a:moveTo>
                          <a:pt x="3385" y="0"/>
                        </a:moveTo>
                        <a:lnTo>
                          <a:pt x="0" y="3385"/>
                        </a:lnTo>
                        <a:lnTo>
                          <a:pt x="1128" y="4513"/>
                        </a:lnTo>
                        <a:lnTo>
                          <a:pt x="4513" y="1128"/>
                        </a:lnTo>
                        <a:lnTo>
                          <a:pt x="3385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82" name="Google Shape;2082;p18"/>
                  <p:cNvSpPr/>
                  <p:nvPr/>
                </p:nvSpPr>
                <p:spPr>
                  <a:xfrm>
                    <a:off x="9612025" y="890063"/>
                    <a:ext cx="112825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3" h="4514" extrusionOk="0">
                        <a:moveTo>
                          <a:pt x="1128" y="0"/>
                        </a:moveTo>
                        <a:lnTo>
                          <a:pt x="0" y="1128"/>
                        </a:lnTo>
                        <a:lnTo>
                          <a:pt x="3385" y="4513"/>
                        </a:lnTo>
                        <a:lnTo>
                          <a:pt x="4513" y="3385"/>
                        </a:lnTo>
                        <a:lnTo>
                          <a:pt x="1128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83" name="Google Shape;2083;p18"/>
                  <p:cNvSpPr/>
                  <p:nvPr/>
                </p:nvSpPr>
                <p:spPr>
                  <a:xfrm>
                    <a:off x="9346875" y="916388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0"/>
                        </a:moveTo>
                        <a:lnTo>
                          <a:pt x="1" y="3385"/>
                        </a:lnTo>
                        <a:lnTo>
                          <a:pt x="1129" y="4513"/>
                        </a:lnTo>
                        <a:lnTo>
                          <a:pt x="4514" y="1128"/>
                        </a:lnTo>
                        <a:lnTo>
                          <a:pt x="3385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84" name="Google Shape;2084;p18"/>
                  <p:cNvSpPr/>
                  <p:nvPr/>
                </p:nvSpPr>
                <p:spPr>
                  <a:xfrm>
                    <a:off x="9467225" y="1034838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1"/>
                        </a:moveTo>
                        <a:lnTo>
                          <a:pt x="1" y="3385"/>
                        </a:lnTo>
                        <a:lnTo>
                          <a:pt x="1129" y="4514"/>
                        </a:lnTo>
                        <a:lnTo>
                          <a:pt x="4513" y="1129"/>
                        </a:lnTo>
                        <a:lnTo>
                          <a:pt x="3385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85" name="Google Shape;2085;p18"/>
                  <p:cNvSpPr/>
                  <p:nvPr/>
                </p:nvSpPr>
                <p:spPr>
                  <a:xfrm>
                    <a:off x="9523625" y="715188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1129" y="0"/>
                        </a:moveTo>
                        <a:lnTo>
                          <a:pt x="1" y="1128"/>
                        </a:lnTo>
                        <a:lnTo>
                          <a:pt x="3386" y="4513"/>
                        </a:lnTo>
                        <a:lnTo>
                          <a:pt x="4514" y="3385"/>
                        </a:lnTo>
                        <a:lnTo>
                          <a:pt x="1129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86" name="Google Shape;2086;p18"/>
                  <p:cNvSpPr/>
                  <p:nvPr/>
                </p:nvSpPr>
                <p:spPr>
                  <a:xfrm>
                    <a:off x="9371325" y="478238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1129" y="1"/>
                        </a:moveTo>
                        <a:lnTo>
                          <a:pt x="1" y="1129"/>
                        </a:lnTo>
                        <a:lnTo>
                          <a:pt x="3385" y="4514"/>
                        </a:lnTo>
                        <a:lnTo>
                          <a:pt x="4513" y="3386"/>
                        </a:lnTo>
                        <a:lnTo>
                          <a:pt x="1129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87" name="Google Shape;2087;p18"/>
                  <p:cNvSpPr/>
                  <p:nvPr/>
                </p:nvSpPr>
                <p:spPr>
                  <a:xfrm>
                    <a:off x="9583800" y="506463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6" y="0"/>
                        </a:moveTo>
                        <a:lnTo>
                          <a:pt x="1" y="3385"/>
                        </a:lnTo>
                        <a:lnTo>
                          <a:pt x="1129" y="4513"/>
                        </a:lnTo>
                        <a:lnTo>
                          <a:pt x="4514" y="1128"/>
                        </a:lnTo>
                        <a:lnTo>
                          <a:pt x="3386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88" name="Google Shape;2088;p18"/>
                  <p:cNvSpPr/>
                  <p:nvPr/>
                </p:nvSpPr>
                <p:spPr>
                  <a:xfrm>
                    <a:off x="9706025" y="626788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1"/>
                        </a:moveTo>
                        <a:lnTo>
                          <a:pt x="1" y="3386"/>
                        </a:lnTo>
                        <a:lnTo>
                          <a:pt x="1129" y="4514"/>
                        </a:lnTo>
                        <a:lnTo>
                          <a:pt x="4514" y="1129"/>
                        </a:lnTo>
                        <a:lnTo>
                          <a:pt x="3385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89" name="Google Shape;2089;p18"/>
                  <p:cNvSpPr/>
                  <p:nvPr/>
                </p:nvSpPr>
                <p:spPr>
                  <a:xfrm>
                    <a:off x="9324325" y="732113"/>
                    <a:ext cx="112850" cy="1147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89" extrusionOk="0">
                        <a:moveTo>
                          <a:pt x="3385" y="0"/>
                        </a:moveTo>
                        <a:lnTo>
                          <a:pt x="0" y="3460"/>
                        </a:lnTo>
                        <a:lnTo>
                          <a:pt x="1128" y="4588"/>
                        </a:lnTo>
                        <a:lnTo>
                          <a:pt x="4513" y="1128"/>
                        </a:lnTo>
                        <a:lnTo>
                          <a:pt x="3385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90" name="Google Shape;2090;p18"/>
                  <p:cNvSpPr/>
                  <p:nvPr/>
                </p:nvSpPr>
                <p:spPr>
                  <a:xfrm>
                    <a:off x="9228425" y="624913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1"/>
                        </a:moveTo>
                        <a:lnTo>
                          <a:pt x="0" y="3385"/>
                        </a:lnTo>
                        <a:lnTo>
                          <a:pt x="1128" y="4514"/>
                        </a:lnTo>
                        <a:lnTo>
                          <a:pt x="4513" y="1129"/>
                        </a:lnTo>
                        <a:lnTo>
                          <a:pt x="3385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91" name="Google Shape;2091;p18"/>
                  <p:cNvSpPr/>
                  <p:nvPr/>
                </p:nvSpPr>
                <p:spPr>
                  <a:xfrm>
                    <a:off x="9764325" y="305263"/>
                    <a:ext cx="112850" cy="1147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89" extrusionOk="0">
                        <a:moveTo>
                          <a:pt x="1129" y="0"/>
                        </a:moveTo>
                        <a:lnTo>
                          <a:pt x="0" y="1128"/>
                        </a:lnTo>
                        <a:lnTo>
                          <a:pt x="3385" y="4588"/>
                        </a:lnTo>
                        <a:lnTo>
                          <a:pt x="4513" y="3385"/>
                        </a:lnTo>
                        <a:lnTo>
                          <a:pt x="1129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92" name="Google Shape;2092;p18"/>
                  <p:cNvSpPr/>
                  <p:nvPr/>
                </p:nvSpPr>
                <p:spPr>
                  <a:xfrm>
                    <a:off x="9561250" y="324063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0"/>
                        </a:moveTo>
                        <a:lnTo>
                          <a:pt x="0" y="3385"/>
                        </a:lnTo>
                        <a:lnTo>
                          <a:pt x="1128" y="4513"/>
                        </a:lnTo>
                        <a:lnTo>
                          <a:pt x="4513" y="1129"/>
                        </a:lnTo>
                        <a:lnTo>
                          <a:pt x="3385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93" name="Google Shape;2093;p18"/>
                  <p:cNvSpPr/>
                  <p:nvPr/>
                </p:nvSpPr>
                <p:spPr>
                  <a:xfrm>
                    <a:off x="9284825" y="307138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1129" y="0"/>
                        </a:moveTo>
                        <a:lnTo>
                          <a:pt x="1" y="1129"/>
                        </a:lnTo>
                        <a:lnTo>
                          <a:pt x="3385" y="4513"/>
                        </a:lnTo>
                        <a:lnTo>
                          <a:pt x="4514" y="3385"/>
                        </a:lnTo>
                        <a:lnTo>
                          <a:pt x="1129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94" name="Google Shape;2094;p18"/>
                  <p:cNvSpPr/>
                  <p:nvPr/>
                </p:nvSpPr>
                <p:spPr>
                  <a:xfrm>
                    <a:off x="9467225" y="214988"/>
                    <a:ext cx="114725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89" h="4514" extrusionOk="0">
                        <a:moveTo>
                          <a:pt x="3460" y="1"/>
                        </a:moveTo>
                        <a:lnTo>
                          <a:pt x="1" y="3386"/>
                        </a:lnTo>
                        <a:lnTo>
                          <a:pt x="1129" y="4514"/>
                        </a:lnTo>
                        <a:lnTo>
                          <a:pt x="4589" y="1129"/>
                        </a:lnTo>
                        <a:lnTo>
                          <a:pt x="3460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95" name="Google Shape;2095;p18"/>
                  <p:cNvSpPr/>
                  <p:nvPr/>
                </p:nvSpPr>
                <p:spPr>
                  <a:xfrm>
                    <a:off x="9612025" y="1708013"/>
                    <a:ext cx="112825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3" h="4514" extrusionOk="0">
                        <a:moveTo>
                          <a:pt x="1128" y="1"/>
                        </a:moveTo>
                        <a:lnTo>
                          <a:pt x="0" y="1129"/>
                        </a:lnTo>
                        <a:lnTo>
                          <a:pt x="3385" y="4514"/>
                        </a:lnTo>
                        <a:lnTo>
                          <a:pt x="4513" y="3386"/>
                        </a:lnTo>
                        <a:lnTo>
                          <a:pt x="1128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96" name="Google Shape;2096;p18"/>
                  <p:cNvSpPr/>
                  <p:nvPr/>
                </p:nvSpPr>
                <p:spPr>
                  <a:xfrm>
                    <a:off x="9345000" y="1734338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1"/>
                        </a:moveTo>
                        <a:lnTo>
                          <a:pt x="1" y="3386"/>
                        </a:lnTo>
                        <a:lnTo>
                          <a:pt x="1129" y="4514"/>
                        </a:lnTo>
                        <a:lnTo>
                          <a:pt x="4513" y="1129"/>
                        </a:lnTo>
                        <a:lnTo>
                          <a:pt x="3385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97" name="Google Shape;2097;p18"/>
                  <p:cNvSpPr/>
                  <p:nvPr/>
                </p:nvSpPr>
                <p:spPr>
                  <a:xfrm>
                    <a:off x="9467225" y="1854688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1"/>
                        </a:moveTo>
                        <a:lnTo>
                          <a:pt x="1" y="3385"/>
                        </a:lnTo>
                        <a:lnTo>
                          <a:pt x="1129" y="4514"/>
                        </a:lnTo>
                        <a:lnTo>
                          <a:pt x="4513" y="1129"/>
                        </a:lnTo>
                        <a:lnTo>
                          <a:pt x="3385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98" name="Google Shape;2098;p18"/>
                  <p:cNvSpPr/>
                  <p:nvPr/>
                </p:nvSpPr>
                <p:spPr>
                  <a:xfrm>
                    <a:off x="9523625" y="1535038"/>
                    <a:ext cx="114750" cy="1128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90" h="4513" extrusionOk="0">
                        <a:moveTo>
                          <a:pt x="1129" y="0"/>
                        </a:moveTo>
                        <a:lnTo>
                          <a:pt x="1" y="1128"/>
                        </a:lnTo>
                        <a:lnTo>
                          <a:pt x="3461" y="4513"/>
                        </a:lnTo>
                        <a:lnTo>
                          <a:pt x="4589" y="3385"/>
                        </a:lnTo>
                        <a:lnTo>
                          <a:pt x="1129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99" name="Google Shape;2099;p18"/>
                  <p:cNvSpPr/>
                  <p:nvPr/>
                </p:nvSpPr>
                <p:spPr>
                  <a:xfrm>
                    <a:off x="9371325" y="1298088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1129" y="1"/>
                        </a:moveTo>
                        <a:lnTo>
                          <a:pt x="1" y="1129"/>
                        </a:lnTo>
                        <a:lnTo>
                          <a:pt x="3385" y="4514"/>
                        </a:lnTo>
                        <a:lnTo>
                          <a:pt x="4513" y="3386"/>
                        </a:lnTo>
                        <a:lnTo>
                          <a:pt x="1129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00" name="Google Shape;2100;p18"/>
                  <p:cNvSpPr/>
                  <p:nvPr/>
                </p:nvSpPr>
                <p:spPr>
                  <a:xfrm>
                    <a:off x="9585700" y="1326313"/>
                    <a:ext cx="112825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3" h="4514" extrusionOk="0">
                        <a:moveTo>
                          <a:pt x="3385" y="0"/>
                        </a:moveTo>
                        <a:lnTo>
                          <a:pt x="0" y="3385"/>
                        </a:lnTo>
                        <a:lnTo>
                          <a:pt x="1128" y="4513"/>
                        </a:lnTo>
                        <a:lnTo>
                          <a:pt x="4513" y="1128"/>
                        </a:lnTo>
                        <a:lnTo>
                          <a:pt x="3385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01" name="Google Shape;2101;p18"/>
                  <p:cNvSpPr/>
                  <p:nvPr/>
                </p:nvSpPr>
                <p:spPr>
                  <a:xfrm>
                    <a:off x="9704150" y="1444763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1"/>
                        </a:moveTo>
                        <a:lnTo>
                          <a:pt x="1" y="3385"/>
                        </a:lnTo>
                        <a:lnTo>
                          <a:pt x="1129" y="4514"/>
                        </a:lnTo>
                        <a:lnTo>
                          <a:pt x="4513" y="1129"/>
                        </a:lnTo>
                        <a:lnTo>
                          <a:pt x="3385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02" name="Google Shape;2102;p18"/>
                  <p:cNvSpPr/>
                  <p:nvPr/>
                </p:nvSpPr>
                <p:spPr>
                  <a:xfrm>
                    <a:off x="9324325" y="1551938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1"/>
                        </a:moveTo>
                        <a:lnTo>
                          <a:pt x="0" y="3386"/>
                        </a:lnTo>
                        <a:lnTo>
                          <a:pt x="1128" y="4514"/>
                        </a:lnTo>
                        <a:lnTo>
                          <a:pt x="4513" y="1129"/>
                        </a:lnTo>
                        <a:lnTo>
                          <a:pt x="3385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03" name="Google Shape;2103;p18"/>
                  <p:cNvSpPr/>
                  <p:nvPr/>
                </p:nvSpPr>
                <p:spPr>
                  <a:xfrm>
                    <a:off x="9226550" y="1442888"/>
                    <a:ext cx="112825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3" h="4514" extrusionOk="0">
                        <a:moveTo>
                          <a:pt x="3385" y="0"/>
                        </a:moveTo>
                        <a:lnTo>
                          <a:pt x="0" y="3385"/>
                        </a:lnTo>
                        <a:lnTo>
                          <a:pt x="1128" y="4513"/>
                        </a:lnTo>
                        <a:lnTo>
                          <a:pt x="4513" y="1129"/>
                        </a:lnTo>
                        <a:lnTo>
                          <a:pt x="3385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04" name="Google Shape;2104;p18"/>
                  <p:cNvSpPr/>
                  <p:nvPr/>
                </p:nvSpPr>
                <p:spPr>
                  <a:xfrm>
                    <a:off x="9764325" y="1126988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1129" y="0"/>
                        </a:moveTo>
                        <a:lnTo>
                          <a:pt x="0" y="1128"/>
                        </a:lnTo>
                        <a:lnTo>
                          <a:pt x="3385" y="4513"/>
                        </a:lnTo>
                        <a:lnTo>
                          <a:pt x="4513" y="3385"/>
                        </a:lnTo>
                        <a:lnTo>
                          <a:pt x="1129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05" name="Google Shape;2105;p18"/>
                  <p:cNvSpPr/>
                  <p:nvPr/>
                </p:nvSpPr>
                <p:spPr>
                  <a:xfrm>
                    <a:off x="9561250" y="1143913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0"/>
                        </a:moveTo>
                        <a:lnTo>
                          <a:pt x="0" y="3385"/>
                        </a:lnTo>
                        <a:lnTo>
                          <a:pt x="1128" y="4513"/>
                        </a:lnTo>
                        <a:lnTo>
                          <a:pt x="4513" y="1128"/>
                        </a:lnTo>
                        <a:lnTo>
                          <a:pt x="3385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06" name="Google Shape;2106;p18"/>
                  <p:cNvSpPr/>
                  <p:nvPr/>
                </p:nvSpPr>
                <p:spPr>
                  <a:xfrm>
                    <a:off x="9284825" y="1126988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1129" y="0"/>
                        </a:moveTo>
                        <a:lnTo>
                          <a:pt x="1" y="1128"/>
                        </a:lnTo>
                        <a:lnTo>
                          <a:pt x="3385" y="4513"/>
                        </a:lnTo>
                        <a:lnTo>
                          <a:pt x="4514" y="3385"/>
                        </a:lnTo>
                        <a:lnTo>
                          <a:pt x="1129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07" name="Google Shape;2107;p18"/>
                  <p:cNvSpPr/>
                  <p:nvPr/>
                </p:nvSpPr>
                <p:spPr>
                  <a:xfrm>
                    <a:off x="9467225" y="1034838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1"/>
                        </a:moveTo>
                        <a:lnTo>
                          <a:pt x="1" y="3385"/>
                        </a:lnTo>
                        <a:lnTo>
                          <a:pt x="1129" y="4514"/>
                        </a:lnTo>
                        <a:lnTo>
                          <a:pt x="4513" y="1129"/>
                        </a:lnTo>
                        <a:lnTo>
                          <a:pt x="3385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08" name="Google Shape;2108;p18"/>
                  <p:cNvSpPr/>
                  <p:nvPr/>
                </p:nvSpPr>
                <p:spPr>
                  <a:xfrm>
                    <a:off x="9612025" y="2527863"/>
                    <a:ext cx="112825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3" h="4514" extrusionOk="0">
                        <a:moveTo>
                          <a:pt x="1128" y="1"/>
                        </a:moveTo>
                        <a:lnTo>
                          <a:pt x="0" y="1129"/>
                        </a:lnTo>
                        <a:lnTo>
                          <a:pt x="3385" y="4514"/>
                        </a:lnTo>
                        <a:lnTo>
                          <a:pt x="4513" y="3385"/>
                        </a:lnTo>
                        <a:lnTo>
                          <a:pt x="1128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09" name="Google Shape;2109;p18"/>
                  <p:cNvSpPr/>
                  <p:nvPr/>
                </p:nvSpPr>
                <p:spPr>
                  <a:xfrm>
                    <a:off x="9345000" y="2554188"/>
                    <a:ext cx="114725" cy="1147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89" h="4589" extrusionOk="0">
                        <a:moveTo>
                          <a:pt x="3385" y="1"/>
                        </a:moveTo>
                        <a:lnTo>
                          <a:pt x="1" y="3461"/>
                        </a:lnTo>
                        <a:lnTo>
                          <a:pt x="1129" y="4589"/>
                        </a:lnTo>
                        <a:lnTo>
                          <a:pt x="4589" y="1204"/>
                        </a:lnTo>
                        <a:lnTo>
                          <a:pt x="3385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10" name="Google Shape;2110;p18"/>
                  <p:cNvSpPr/>
                  <p:nvPr/>
                </p:nvSpPr>
                <p:spPr>
                  <a:xfrm>
                    <a:off x="9467225" y="2672663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0"/>
                        </a:moveTo>
                        <a:lnTo>
                          <a:pt x="1" y="3385"/>
                        </a:lnTo>
                        <a:lnTo>
                          <a:pt x="1129" y="4513"/>
                        </a:lnTo>
                        <a:lnTo>
                          <a:pt x="4513" y="1129"/>
                        </a:lnTo>
                        <a:lnTo>
                          <a:pt x="3385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11" name="Google Shape;2111;p18"/>
                  <p:cNvSpPr/>
                  <p:nvPr/>
                </p:nvSpPr>
                <p:spPr>
                  <a:xfrm>
                    <a:off x="9525525" y="2354863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1128" y="1"/>
                        </a:moveTo>
                        <a:lnTo>
                          <a:pt x="0" y="1129"/>
                        </a:lnTo>
                        <a:lnTo>
                          <a:pt x="3385" y="4514"/>
                        </a:lnTo>
                        <a:lnTo>
                          <a:pt x="4513" y="3386"/>
                        </a:lnTo>
                        <a:lnTo>
                          <a:pt x="1128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12" name="Google Shape;2112;p18"/>
                  <p:cNvSpPr/>
                  <p:nvPr/>
                </p:nvSpPr>
                <p:spPr>
                  <a:xfrm>
                    <a:off x="9373200" y="2117938"/>
                    <a:ext cx="112850" cy="1147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89" extrusionOk="0">
                        <a:moveTo>
                          <a:pt x="1129" y="1"/>
                        </a:moveTo>
                        <a:lnTo>
                          <a:pt x="1" y="1129"/>
                        </a:lnTo>
                        <a:lnTo>
                          <a:pt x="3385" y="4589"/>
                        </a:lnTo>
                        <a:lnTo>
                          <a:pt x="4514" y="3461"/>
                        </a:lnTo>
                        <a:lnTo>
                          <a:pt x="1129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13" name="Google Shape;2113;p18"/>
                  <p:cNvSpPr/>
                  <p:nvPr/>
                </p:nvSpPr>
                <p:spPr>
                  <a:xfrm>
                    <a:off x="9583800" y="2144263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6" y="1"/>
                        </a:moveTo>
                        <a:lnTo>
                          <a:pt x="1" y="3385"/>
                        </a:lnTo>
                        <a:lnTo>
                          <a:pt x="1129" y="4514"/>
                        </a:lnTo>
                        <a:lnTo>
                          <a:pt x="4514" y="1129"/>
                        </a:lnTo>
                        <a:lnTo>
                          <a:pt x="3386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14" name="Google Shape;2114;p18"/>
                  <p:cNvSpPr/>
                  <p:nvPr/>
                </p:nvSpPr>
                <p:spPr>
                  <a:xfrm>
                    <a:off x="9706025" y="2264613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1"/>
                        </a:moveTo>
                        <a:lnTo>
                          <a:pt x="1" y="3385"/>
                        </a:lnTo>
                        <a:lnTo>
                          <a:pt x="1129" y="4513"/>
                        </a:lnTo>
                        <a:lnTo>
                          <a:pt x="4514" y="1129"/>
                        </a:lnTo>
                        <a:lnTo>
                          <a:pt x="3385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15" name="Google Shape;2115;p18"/>
                  <p:cNvSpPr/>
                  <p:nvPr/>
                </p:nvSpPr>
                <p:spPr>
                  <a:xfrm>
                    <a:off x="9324325" y="2371788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1"/>
                        </a:moveTo>
                        <a:lnTo>
                          <a:pt x="0" y="3386"/>
                        </a:lnTo>
                        <a:lnTo>
                          <a:pt x="1128" y="4514"/>
                        </a:lnTo>
                        <a:lnTo>
                          <a:pt x="4513" y="1129"/>
                        </a:lnTo>
                        <a:lnTo>
                          <a:pt x="3385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16" name="Google Shape;2116;p18"/>
                  <p:cNvSpPr/>
                  <p:nvPr/>
                </p:nvSpPr>
                <p:spPr>
                  <a:xfrm>
                    <a:off x="9228425" y="2262738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0"/>
                        </a:moveTo>
                        <a:lnTo>
                          <a:pt x="0" y="3385"/>
                        </a:lnTo>
                        <a:lnTo>
                          <a:pt x="1128" y="4513"/>
                        </a:lnTo>
                        <a:lnTo>
                          <a:pt x="4513" y="1129"/>
                        </a:lnTo>
                        <a:lnTo>
                          <a:pt x="3385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17" name="Google Shape;2117;p18"/>
                  <p:cNvSpPr/>
                  <p:nvPr/>
                </p:nvSpPr>
                <p:spPr>
                  <a:xfrm>
                    <a:off x="9764325" y="1944938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1129" y="1"/>
                        </a:moveTo>
                        <a:lnTo>
                          <a:pt x="0" y="1129"/>
                        </a:lnTo>
                        <a:lnTo>
                          <a:pt x="3385" y="4514"/>
                        </a:lnTo>
                        <a:lnTo>
                          <a:pt x="4513" y="3386"/>
                        </a:lnTo>
                        <a:lnTo>
                          <a:pt x="1129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18" name="Google Shape;2118;p18"/>
                  <p:cNvSpPr/>
                  <p:nvPr/>
                </p:nvSpPr>
                <p:spPr>
                  <a:xfrm>
                    <a:off x="9563125" y="1963763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0"/>
                        </a:moveTo>
                        <a:lnTo>
                          <a:pt x="0" y="3385"/>
                        </a:lnTo>
                        <a:lnTo>
                          <a:pt x="1129" y="4513"/>
                        </a:lnTo>
                        <a:lnTo>
                          <a:pt x="4513" y="1128"/>
                        </a:lnTo>
                        <a:lnTo>
                          <a:pt x="3385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19" name="Google Shape;2119;p18"/>
                  <p:cNvSpPr/>
                  <p:nvPr/>
                </p:nvSpPr>
                <p:spPr>
                  <a:xfrm>
                    <a:off x="9284825" y="1944938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1129" y="1"/>
                        </a:moveTo>
                        <a:lnTo>
                          <a:pt x="1" y="1129"/>
                        </a:lnTo>
                        <a:lnTo>
                          <a:pt x="3385" y="4514"/>
                        </a:lnTo>
                        <a:lnTo>
                          <a:pt x="4514" y="3386"/>
                        </a:lnTo>
                        <a:lnTo>
                          <a:pt x="1129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20" name="Google Shape;2120;p18"/>
                  <p:cNvSpPr/>
                  <p:nvPr/>
                </p:nvSpPr>
                <p:spPr>
                  <a:xfrm>
                    <a:off x="9467225" y="1854688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1"/>
                        </a:moveTo>
                        <a:lnTo>
                          <a:pt x="1" y="3385"/>
                        </a:lnTo>
                        <a:lnTo>
                          <a:pt x="1129" y="4514"/>
                        </a:lnTo>
                        <a:lnTo>
                          <a:pt x="4513" y="1129"/>
                        </a:lnTo>
                        <a:lnTo>
                          <a:pt x="3385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21" name="Google Shape;2121;p18"/>
                  <p:cNvSpPr/>
                  <p:nvPr/>
                </p:nvSpPr>
                <p:spPr>
                  <a:xfrm>
                    <a:off x="9610125" y="3345838"/>
                    <a:ext cx="114725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89" h="4514" extrusionOk="0">
                        <a:moveTo>
                          <a:pt x="1204" y="0"/>
                        </a:moveTo>
                        <a:lnTo>
                          <a:pt x="1" y="1129"/>
                        </a:lnTo>
                        <a:lnTo>
                          <a:pt x="3461" y="4513"/>
                        </a:lnTo>
                        <a:lnTo>
                          <a:pt x="4589" y="3385"/>
                        </a:lnTo>
                        <a:lnTo>
                          <a:pt x="1204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22" name="Google Shape;2122;p18"/>
                  <p:cNvSpPr/>
                  <p:nvPr/>
                </p:nvSpPr>
                <p:spPr>
                  <a:xfrm>
                    <a:off x="9345000" y="3374038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1"/>
                        </a:moveTo>
                        <a:lnTo>
                          <a:pt x="1" y="3385"/>
                        </a:lnTo>
                        <a:lnTo>
                          <a:pt x="1129" y="4514"/>
                        </a:lnTo>
                        <a:lnTo>
                          <a:pt x="4513" y="1129"/>
                        </a:lnTo>
                        <a:lnTo>
                          <a:pt x="3385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23" name="Google Shape;2123;p18"/>
                  <p:cNvSpPr/>
                  <p:nvPr/>
                </p:nvSpPr>
                <p:spPr>
                  <a:xfrm>
                    <a:off x="9467225" y="3492513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0"/>
                        </a:moveTo>
                        <a:lnTo>
                          <a:pt x="1" y="3385"/>
                        </a:lnTo>
                        <a:lnTo>
                          <a:pt x="1129" y="4513"/>
                        </a:lnTo>
                        <a:lnTo>
                          <a:pt x="4513" y="1128"/>
                        </a:lnTo>
                        <a:lnTo>
                          <a:pt x="3385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24" name="Google Shape;2124;p18"/>
                  <p:cNvSpPr/>
                  <p:nvPr/>
                </p:nvSpPr>
                <p:spPr>
                  <a:xfrm>
                    <a:off x="9523625" y="3172838"/>
                    <a:ext cx="112850" cy="1147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89" extrusionOk="0">
                        <a:moveTo>
                          <a:pt x="1129" y="1"/>
                        </a:moveTo>
                        <a:lnTo>
                          <a:pt x="1" y="1129"/>
                        </a:lnTo>
                        <a:lnTo>
                          <a:pt x="3386" y="4589"/>
                        </a:lnTo>
                        <a:lnTo>
                          <a:pt x="4514" y="3460"/>
                        </a:lnTo>
                        <a:lnTo>
                          <a:pt x="1129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25" name="Google Shape;2125;p18"/>
                  <p:cNvSpPr/>
                  <p:nvPr/>
                </p:nvSpPr>
                <p:spPr>
                  <a:xfrm>
                    <a:off x="9371325" y="2937788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1129" y="1"/>
                        </a:moveTo>
                        <a:lnTo>
                          <a:pt x="1" y="1129"/>
                        </a:lnTo>
                        <a:lnTo>
                          <a:pt x="3385" y="4514"/>
                        </a:lnTo>
                        <a:lnTo>
                          <a:pt x="4513" y="3385"/>
                        </a:lnTo>
                        <a:lnTo>
                          <a:pt x="1129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26" name="Google Shape;2126;p18"/>
                  <p:cNvSpPr/>
                  <p:nvPr/>
                </p:nvSpPr>
                <p:spPr>
                  <a:xfrm>
                    <a:off x="9585700" y="2964113"/>
                    <a:ext cx="112825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3" h="4514" extrusionOk="0">
                        <a:moveTo>
                          <a:pt x="3385" y="1"/>
                        </a:moveTo>
                        <a:lnTo>
                          <a:pt x="0" y="3385"/>
                        </a:lnTo>
                        <a:lnTo>
                          <a:pt x="1128" y="4514"/>
                        </a:lnTo>
                        <a:lnTo>
                          <a:pt x="4513" y="1129"/>
                        </a:lnTo>
                        <a:lnTo>
                          <a:pt x="3385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27" name="Google Shape;2127;p18"/>
                  <p:cNvSpPr/>
                  <p:nvPr/>
                </p:nvSpPr>
                <p:spPr>
                  <a:xfrm>
                    <a:off x="9706025" y="3084463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0"/>
                        </a:moveTo>
                        <a:lnTo>
                          <a:pt x="1" y="3385"/>
                        </a:lnTo>
                        <a:lnTo>
                          <a:pt x="1129" y="4513"/>
                        </a:lnTo>
                        <a:lnTo>
                          <a:pt x="4514" y="1129"/>
                        </a:lnTo>
                        <a:lnTo>
                          <a:pt x="3385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28" name="Google Shape;2128;p18"/>
                  <p:cNvSpPr/>
                  <p:nvPr/>
                </p:nvSpPr>
                <p:spPr>
                  <a:xfrm>
                    <a:off x="9322425" y="3189763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6" y="1"/>
                        </a:moveTo>
                        <a:lnTo>
                          <a:pt x="1" y="3385"/>
                        </a:lnTo>
                        <a:lnTo>
                          <a:pt x="1129" y="4513"/>
                        </a:lnTo>
                        <a:lnTo>
                          <a:pt x="4514" y="1129"/>
                        </a:lnTo>
                        <a:lnTo>
                          <a:pt x="3386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29" name="Google Shape;2129;p18"/>
                  <p:cNvSpPr/>
                  <p:nvPr/>
                </p:nvSpPr>
                <p:spPr>
                  <a:xfrm>
                    <a:off x="9228425" y="3082588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0"/>
                        </a:moveTo>
                        <a:lnTo>
                          <a:pt x="0" y="3385"/>
                        </a:lnTo>
                        <a:lnTo>
                          <a:pt x="1128" y="4513"/>
                        </a:lnTo>
                        <a:lnTo>
                          <a:pt x="4513" y="1128"/>
                        </a:lnTo>
                        <a:lnTo>
                          <a:pt x="3385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30" name="Google Shape;2130;p18"/>
                  <p:cNvSpPr/>
                  <p:nvPr/>
                </p:nvSpPr>
                <p:spPr>
                  <a:xfrm>
                    <a:off x="9764325" y="2764788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1129" y="1"/>
                        </a:moveTo>
                        <a:lnTo>
                          <a:pt x="0" y="1129"/>
                        </a:lnTo>
                        <a:lnTo>
                          <a:pt x="3385" y="4514"/>
                        </a:lnTo>
                        <a:lnTo>
                          <a:pt x="4513" y="3386"/>
                        </a:lnTo>
                        <a:lnTo>
                          <a:pt x="1129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31" name="Google Shape;2131;p18"/>
                  <p:cNvSpPr/>
                  <p:nvPr/>
                </p:nvSpPr>
                <p:spPr>
                  <a:xfrm>
                    <a:off x="9561250" y="2781713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1"/>
                        </a:moveTo>
                        <a:lnTo>
                          <a:pt x="0" y="3385"/>
                        </a:lnTo>
                        <a:lnTo>
                          <a:pt x="1128" y="4514"/>
                        </a:lnTo>
                        <a:lnTo>
                          <a:pt x="4513" y="1129"/>
                        </a:lnTo>
                        <a:lnTo>
                          <a:pt x="3385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32" name="Google Shape;2132;p18"/>
                  <p:cNvSpPr/>
                  <p:nvPr/>
                </p:nvSpPr>
                <p:spPr>
                  <a:xfrm>
                    <a:off x="9284825" y="2764788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1129" y="1"/>
                        </a:moveTo>
                        <a:lnTo>
                          <a:pt x="1" y="1129"/>
                        </a:lnTo>
                        <a:lnTo>
                          <a:pt x="3385" y="4514"/>
                        </a:lnTo>
                        <a:lnTo>
                          <a:pt x="4514" y="3386"/>
                        </a:lnTo>
                        <a:lnTo>
                          <a:pt x="1129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33" name="Google Shape;2133;p18"/>
                  <p:cNvSpPr/>
                  <p:nvPr/>
                </p:nvSpPr>
                <p:spPr>
                  <a:xfrm>
                    <a:off x="9467225" y="2672663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0"/>
                        </a:moveTo>
                        <a:lnTo>
                          <a:pt x="1" y="3385"/>
                        </a:lnTo>
                        <a:lnTo>
                          <a:pt x="1129" y="4513"/>
                        </a:lnTo>
                        <a:lnTo>
                          <a:pt x="4513" y="1129"/>
                        </a:lnTo>
                        <a:lnTo>
                          <a:pt x="3385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34" name="Google Shape;2134;p18"/>
                  <p:cNvSpPr/>
                  <p:nvPr/>
                </p:nvSpPr>
                <p:spPr>
                  <a:xfrm>
                    <a:off x="9612025" y="4165688"/>
                    <a:ext cx="112825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3" h="4514" extrusionOk="0">
                        <a:moveTo>
                          <a:pt x="1128" y="0"/>
                        </a:moveTo>
                        <a:lnTo>
                          <a:pt x="0" y="1129"/>
                        </a:lnTo>
                        <a:lnTo>
                          <a:pt x="3385" y="4513"/>
                        </a:lnTo>
                        <a:lnTo>
                          <a:pt x="4513" y="3385"/>
                        </a:lnTo>
                        <a:lnTo>
                          <a:pt x="1128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35" name="Google Shape;2135;p18"/>
                  <p:cNvSpPr/>
                  <p:nvPr/>
                </p:nvSpPr>
                <p:spPr>
                  <a:xfrm>
                    <a:off x="9345000" y="4193888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1"/>
                        </a:moveTo>
                        <a:lnTo>
                          <a:pt x="1" y="3385"/>
                        </a:lnTo>
                        <a:lnTo>
                          <a:pt x="1129" y="4513"/>
                        </a:lnTo>
                        <a:lnTo>
                          <a:pt x="4513" y="1129"/>
                        </a:lnTo>
                        <a:lnTo>
                          <a:pt x="3385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36" name="Google Shape;2136;p18"/>
                  <p:cNvSpPr/>
                  <p:nvPr/>
                </p:nvSpPr>
                <p:spPr>
                  <a:xfrm>
                    <a:off x="9467225" y="4310463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1"/>
                        </a:moveTo>
                        <a:lnTo>
                          <a:pt x="1" y="3386"/>
                        </a:lnTo>
                        <a:lnTo>
                          <a:pt x="1129" y="4514"/>
                        </a:lnTo>
                        <a:lnTo>
                          <a:pt x="4513" y="1129"/>
                        </a:lnTo>
                        <a:lnTo>
                          <a:pt x="3385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37" name="Google Shape;2137;p18"/>
                  <p:cNvSpPr/>
                  <p:nvPr/>
                </p:nvSpPr>
                <p:spPr>
                  <a:xfrm>
                    <a:off x="9525525" y="3994563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1128" y="1"/>
                        </a:moveTo>
                        <a:lnTo>
                          <a:pt x="0" y="1129"/>
                        </a:lnTo>
                        <a:lnTo>
                          <a:pt x="3385" y="4514"/>
                        </a:lnTo>
                        <a:lnTo>
                          <a:pt x="4513" y="3385"/>
                        </a:lnTo>
                        <a:lnTo>
                          <a:pt x="1128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38" name="Google Shape;2138;p18"/>
                  <p:cNvSpPr/>
                  <p:nvPr/>
                </p:nvSpPr>
                <p:spPr>
                  <a:xfrm>
                    <a:off x="9373200" y="3757638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1129" y="1"/>
                        </a:moveTo>
                        <a:lnTo>
                          <a:pt x="1" y="1129"/>
                        </a:lnTo>
                        <a:lnTo>
                          <a:pt x="3385" y="4513"/>
                        </a:lnTo>
                        <a:lnTo>
                          <a:pt x="4514" y="3385"/>
                        </a:lnTo>
                        <a:lnTo>
                          <a:pt x="1129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39" name="Google Shape;2139;p18"/>
                  <p:cNvSpPr/>
                  <p:nvPr/>
                </p:nvSpPr>
                <p:spPr>
                  <a:xfrm>
                    <a:off x="9585700" y="3783963"/>
                    <a:ext cx="112825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3" h="4514" extrusionOk="0">
                        <a:moveTo>
                          <a:pt x="3385" y="1"/>
                        </a:moveTo>
                        <a:lnTo>
                          <a:pt x="0" y="3385"/>
                        </a:lnTo>
                        <a:lnTo>
                          <a:pt x="1128" y="4514"/>
                        </a:lnTo>
                        <a:lnTo>
                          <a:pt x="4513" y="1129"/>
                        </a:lnTo>
                        <a:lnTo>
                          <a:pt x="3385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40" name="Google Shape;2140;p18"/>
                  <p:cNvSpPr/>
                  <p:nvPr/>
                </p:nvSpPr>
                <p:spPr>
                  <a:xfrm>
                    <a:off x="9706025" y="3902438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0"/>
                        </a:moveTo>
                        <a:lnTo>
                          <a:pt x="1" y="3385"/>
                        </a:lnTo>
                        <a:lnTo>
                          <a:pt x="1129" y="4513"/>
                        </a:lnTo>
                        <a:lnTo>
                          <a:pt x="4514" y="1128"/>
                        </a:lnTo>
                        <a:lnTo>
                          <a:pt x="3385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41" name="Google Shape;2141;p18"/>
                  <p:cNvSpPr/>
                  <p:nvPr/>
                </p:nvSpPr>
                <p:spPr>
                  <a:xfrm>
                    <a:off x="9324325" y="4009613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0"/>
                        </a:moveTo>
                        <a:lnTo>
                          <a:pt x="0" y="3385"/>
                        </a:lnTo>
                        <a:lnTo>
                          <a:pt x="1128" y="4513"/>
                        </a:lnTo>
                        <a:lnTo>
                          <a:pt x="4513" y="1129"/>
                        </a:lnTo>
                        <a:lnTo>
                          <a:pt x="3385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42" name="Google Shape;2142;p18"/>
                  <p:cNvSpPr/>
                  <p:nvPr/>
                </p:nvSpPr>
                <p:spPr>
                  <a:xfrm>
                    <a:off x="9226550" y="3902438"/>
                    <a:ext cx="114725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89" h="4514" extrusionOk="0">
                        <a:moveTo>
                          <a:pt x="3460" y="0"/>
                        </a:moveTo>
                        <a:lnTo>
                          <a:pt x="0" y="3385"/>
                        </a:lnTo>
                        <a:lnTo>
                          <a:pt x="1203" y="4513"/>
                        </a:lnTo>
                        <a:lnTo>
                          <a:pt x="4588" y="1128"/>
                        </a:lnTo>
                        <a:lnTo>
                          <a:pt x="3460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43" name="Google Shape;2143;p18"/>
                  <p:cNvSpPr/>
                  <p:nvPr/>
                </p:nvSpPr>
                <p:spPr>
                  <a:xfrm>
                    <a:off x="9764325" y="3582763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1129" y="1"/>
                        </a:moveTo>
                        <a:lnTo>
                          <a:pt x="0" y="1129"/>
                        </a:lnTo>
                        <a:lnTo>
                          <a:pt x="3385" y="4513"/>
                        </a:lnTo>
                        <a:lnTo>
                          <a:pt x="4513" y="3385"/>
                        </a:lnTo>
                        <a:lnTo>
                          <a:pt x="1129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44" name="Google Shape;2144;p18"/>
                  <p:cNvSpPr/>
                  <p:nvPr/>
                </p:nvSpPr>
                <p:spPr>
                  <a:xfrm>
                    <a:off x="9563125" y="3601563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1"/>
                        </a:moveTo>
                        <a:lnTo>
                          <a:pt x="0" y="3385"/>
                        </a:lnTo>
                        <a:lnTo>
                          <a:pt x="1129" y="4514"/>
                        </a:lnTo>
                        <a:lnTo>
                          <a:pt x="4513" y="1129"/>
                        </a:lnTo>
                        <a:lnTo>
                          <a:pt x="3385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45" name="Google Shape;2145;p18"/>
                  <p:cNvSpPr/>
                  <p:nvPr/>
                </p:nvSpPr>
                <p:spPr>
                  <a:xfrm>
                    <a:off x="9284825" y="3582763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1129" y="1"/>
                        </a:moveTo>
                        <a:lnTo>
                          <a:pt x="1" y="1129"/>
                        </a:lnTo>
                        <a:lnTo>
                          <a:pt x="3385" y="4513"/>
                        </a:lnTo>
                        <a:lnTo>
                          <a:pt x="4514" y="3385"/>
                        </a:lnTo>
                        <a:lnTo>
                          <a:pt x="1129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46" name="Google Shape;2146;p18"/>
                  <p:cNvSpPr/>
                  <p:nvPr/>
                </p:nvSpPr>
                <p:spPr>
                  <a:xfrm>
                    <a:off x="9467225" y="3492513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0"/>
                        </a:moveTo>
                        <a:lnTo>
                          <a:pt x="1" y="3385"/>
                        </a:lnTo>
                        <a:lnTo>
                          <a:pt x="1129" y="4513"/>
                        </a:lnTo>
                        <a:lnTo>
                          <a:pt x="4513" y="1128"/>
                        </a:lnTo>
                        <a:lnTo>
                          <a:pt x="3385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47" name="Google Shape;2147;p18"/>
                  <p:cNvSpPr/>
                  <p:nvPr/>
                </p:nvSpPr>
                <p:spPr>
                  <a:xfrm>
                    <a:off x="9764325" y="4402613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1129" y="0"/>
                        </a:moveTo>
                        <a:lnTo>
                          <a:pt x="0" y="1129"/>
                        </a:lnTo>
                        <a:lnTo>
                          <a:pt x="3385" y="4513"/>
                        </a:lnTo>
                        <a:lnTo>
                          <a:pt x="4513" y="3385"/>
                        </a:lnTo>
                        <a:lnTo>
                          <a:pt x="1129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48" name="Google Shape;2148;p18"/>
                  <p:cNvSpPr/>
                  <p:nvPr/>
                </p:nvSpPr>
                <p:spPr>
                  <a:xfrm>
                    <a:off x="9561250" y="4419538"/>
                    <a:ext cx="112850" cy="1147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89" extrusionOk="0">
                        <a:moveTo>
                          <a:pt x="3385" y="0"/>
                        </a:moveTo>
                        <a:lnTo>
                          <a:pt x="0" y="3460"/>
                        </a:lnTo>
                        <a:lnTo>
                          <a:pt x="1128" y="4589"/>
                        </a:lnTo>
                        <a:lnTo>
                          <a:pt x="4513" y="1129"/>
                        </a:lnTo>
                        <a:lnTo>
                          <a:pt x="3385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49" name="Google Shape;2149;p18"/>
                  <p:cNvSpPr/>
                  <p:nvPr/>
                </p:nvSpPr>
                <p:spPr>
                  <a:xfrm>
                    <a:off x="9284825" y="4402613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1129" y="0"/>
                        </a:moveTo>
                        <a:lnTo>
                          <a:pt x="1" y="1129"/>
                        </a:lnTo>
                        <a:lnTo>
                          <a:pt x="3385" y="4513"/>
                        </a:lnTo>
                        <a:lnTo>
                          <a:pt x="4514" y="3385"/>
                        </a:lnTo>
                        <a:lnTo>
                          <a:pt x="1129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50" name="Google Shape;2150;p18"/>
                  <p:cNvSpPr/>
                  <p:nvPr/>
                </p:nvSpPr>
                <p:spPr>
                  <a:xfrm>
                    <a:off x="9467225" y="4310463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1"/>
                        </a:moveTo>
                        <a:lnTo>
                          <a:pt x="1" y="3386"/>
                        </a:lnTo>
                        <a:lnTo>
                          <a:pt x="1129" y="4514"/>
                        </a:lnTo>
                        <a:lnTo>
                          <a:pt x="4513" y="1129"/>
                        </a:lnTo>
                        <a:lnTo>
                          <a:pt x="3385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51" name="Google Shape;2151;p18"/>
                  <p:cNvSpPr/>
                  <p:nvPr/>
                </p:nvSpPr>
                <p:spPr>
                  <a:xfrm>
                    <a:off x="9132525" y="890063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1128" y="0"/>
                        </a:moveTo>
                        <a:lnTo>
                          <a:pt x="0" y="1128"/>
                        </a:lnTo>
                        <a:lnTo>
                          <a:pt x="3385" y="4513"/>
                        </a:lnTo>
                        <a:lnTo>
                          <a:pt x="4513" y="3385"/>
                        </a:lnTo>
                        <a:lnTo>
                          <a:pt x="1128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52" name="Google Shape;2152;p18"/>
                  <p:cNvSpPr/>
                  <p:nvPr/>
                </p:nvSpPr>
                <p:spPr>
                  <a:xfrm>
                    <a:off x="8867375" y="916388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6" y="0"/>
                        </a:moveTo>
                        <a:lnTo>
                          <a:pt x="1" y="3385"/>
                        </a:lnTo>
                        <a:lnTo>
                          <a:pt x="1129" y="4513"/>
                        </a:lnTo>
                        <a:lnTo>
                          <a:pt x="4514" y="1128"/>
                        </a:lnTo>
                        <a:lnTo>
                          <a:pt x="3386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53" name="Google Shape;2153;p18"/>
                  <p:cNvSpPr/>
                  <p:nvPr/>
                </p:nvSpPr>
                <p:spPr>
                  <a:xfrm>
                    <a:off x="8987725" y="1034838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1"/>
                        </a:moveTo>
                        <a:lnTo>
                          <a:pt x="1" y="3385"/>
                        </a:lnTo>
                        <a:lnTo>
                          <a:pt x="1129" y="4514"/>
                        </a:lnTo>
                        <a:lnTo>
                          <a:pt x="4514" y="1129"/>
                        </a:lnTo>
                        <a:lnTo>
                          <a:pt x="3385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54" name="Google Shape;2154;p18"/>
                  <p:cNvSpPr/>
                  <p:nvPr/>
                </p:nvSpPr>
                <p:spPr>
                  <a:xfrm>
                    <a:off x="9044150" y="715188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1128" y="0"/>
                        </a:moveTo>
                        <a:lnTo>
                          <a:pt x="0" y="1128"/>
                        </a:lnTo>
                        <a:lnTo>
                          <a:pt x="3385" y="4513"/>
                        </a:lnTo>
                        <a:lnTo>
                          <a:pt x="4513" y="3385"/>
                        </a:lnTo>
                        <a:lnTo>
                          <a:pt x="1128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55" name="Google Shape;2155;p18"/>
                  <p:cNvSpPr/>
                  <p:nvPr/>
                </p:nvSpPr>
                <p:spPr>
                  <a:xfrm>
                    <a:off x="8891825" y="478238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1129" y="1"/>
                        </a:moveTo>
                        <a:lnTo>
                          <a:pt x="1" y="1129"/>
                        </a:lnTo>
                        <a:lnTo>
                          <a:pt x="3385" y="4514"/>
                        </a:lnTo>
                        <a:lnTo>
                          <a:pt x="4514" y="3386"/>
                        </a:lnTo>
                        <a:lnTo>
                          <a:pt x="1129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56" name="Google Shape;2156;p18"/>
                  <p:cNvSpPr/>
                  <p:nvPr/>
                </p:nvSpPr>
                <p:spPr>
                  <a:xfrm>
                    <a:off x="9104325" y="506463"/>
                    <a:ext cx="114725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89" h="4514" extrusionOk="0">
                        <a:moveTo>
                          <a:pt x="3385" y="0"/>
                        </a:moveTo>
                        <a:lnTo>
                          <a:pt x="0" y="3385"/>
                        </a:lnTo>
                        <a:lnTo>
                          <a:pt x="1128" y="4513"/>
                        </a:lnTo>
                        <a:lnTo>
                          <a:pt x="4588" y="1128"/>
                        </a:lnTo>
                        <a:lnTo>
                          <a:pt x="3385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57" name="Google Shape;2157;p18"/>
                  <p:cNvSpPr/>
                  <p:nvPr/>
                </p:nvSpPr>
                <p:spPr>
                  <a:xfrm>
                    <a:off x="9228425" y="624913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1"/>
                        </a:moveTo>
                        <a:lnTo>
                          <a:pt x="0" y="3385"/>
                        </a:lnTo>
                        <a:lnTo>
                          <a:pt x="1128" y="4514"/>
                        </a:lnTo>
                        <a:lnTo>
                          <a:pt x="4513" y="1129"/>
                        </a:lnTo>
                        <a:lnTo>
                          <a:pt x="3385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58" name="Google Shape;2158;p18"/>
                  <p:cNvSpPr/>
                  <p:nvPr/>
                </p:nvSpPr>
                <p:spPr>
                  <a:xfrm>
                    <a:off x="8844825" y="733988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0"/>
                        </a:moveTo>
                        <a:lnTo>
                          <a:pt x="0" y="3385"/>
                        </a:lnTo>
                        <a:lnTo>
                          <a:pt x="1129" y="4513"/>
                        </a:lnTo>
                        <a:lnTo>
                          <a:pt x="4513" y="1128"/>
                        </a:lnTo>
                        <a:lnTo>
                          <a:pt x="3385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59" name="Google Shape;2159;p18"/>
                  <p:cNvSpPr/>
                  <p:nvPr/>
                </p:nvSpPr>
                <p:spPr>
                  <a:xfrm>
                    <a:off x="8748925" y="624913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1"/>
                        </a:moveTo>
                        <a:lnTo>
                          <a:pt x="0" y="3385"/>
                        </a:lnTo>
                        <a:lnTo>
                          <a:pt x="1129" y="4514"/>
                        </a:lnTo>
                        <a:lnTo>
                          <a:pt x="4513" y="1129"/>
                        </a:lnTo>
                        <a:lnTo>
                          <a:pt x="3385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60" name="Google Shape;2160;p18"/>
                  <p:cNvSpPr/>
                  <p:nvPr/>
                </p:nvSpPr>
                <p:spPr>
                  <a:xfrm>
                    <a:off x="9284825" y="307138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1129" y="0"/>
                        </a:moveTo>
                        <a:lnTo>
                          <a:pt x="1" y="1129"/>
                        </a:lnTo>
                        <a:lnTo>
                          <a:pt x="3385" y="4513"/>
                        </a:lnTo>
                        <a:lnTo>
                          <a:pt x="4514" y="3385"/>
                        </a:lnTo>
                        <a:lnTo>
                          <a:pt x="1129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61" name="Google Shape;2161;p18"/>
                  <p:cNvSpPr/>
                  <p:nvPr/>
                </p:nvSpPr>
                <p:spPr>
                  <a:xfrm>
                    <a:off x="9083625" y="322188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0"/>
                        </a:moveTo>
                        <a:lnTo>
                          <a:pt x="1" y="3385"/>
                        </a:lnTo>
                        <a:lnTo>
                          <a:pt x="1129" y="4513"/>
                        </a:lnTo>
                        <a:lnTo>
                          <a:pt x="4514" y="1128"/>
                        </a:lnTo>
                        <a:lnTo>
                          <a:pt x="3385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62" name="Google Shape;2162;p18"/>
                  <p:cNvSpPr/>
                  <p:nvPr/>
                </p:nvSpPr>
                <p:spPr>
                  <a:xfrm>
                    <a:off x="8805325" y="307138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1129" y="0"/>
                        </a:moveTo>
                        <a:lnTo>
                          <a:pt x="1" y="1129"/>
                        </a:lnTo>
                        <a:lnTo>
                          <a:pt x="3386" y="4513"/>
                        </a:lnTo>
                        <a:lnTo>
                          <a:pt x="4514" y="3385"/>
                        </a:lnTo>
                        <a:lnTo>
                          <a:pt x="1129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63" name="Google Shape;2163;p18"/>
                  <p:cNvSpPr/>
                  <p:nvPr/>
                </p:nvSpPr>
                <p:spPr>
                  <a:xfrm>
                    <a:off x="8989600" y="214988"/>
                    <a:ext cx="112850" cy="1147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89" extrusionOk="0">
                        <a:moveTo>
                          <a:pt x="3386" y="1"/>
                        </a:moveTo>
                        <a:lnTo>
                          <a:pt x="1" y="3461"/>
                        </a:lnTo>
                        <a:lnTo>
                          <a:pt x="1129" y="4589"/>
                        </a:lnTo>
                        <a:lnTo>
                          <a:pt x="4514" y="1129"/>
                        </a:lnTo>
                        <a:lnTo>
                          <a:pt x="3386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64" name="Google Shape;2164;p18"/>
                  <p:cNvSpPr/>
                  <p:nvPr/>
                </p:nvSpPr>
                <p:spPr>
                  <a:xfrm>
                    <a:off x="9132525" y="1708013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1128" y="1"/>
                        </a:moveTo>
                        <a:lnTo>
                          <a:pt x="0" y="1129"/>
                        </a:lnTo>
                        <a:lnTo>
                          <a:pt x="3385" y="4514"/>
                        </a:lnTo>
                        <a:lnTo>
                          <a:pt x="4513" y="3386"/>
                        </a:lnTo>
                        <a:lnTo>
                          <a:pt x="1128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65" name="Google Shape;2165;p18"/>
                  <p:cNvSpPr/>
                  <p:nvPr/>
                </p:nvSpPr>
                <p:spPr>
                  <a:xfrm>
                    <a:off x="8865500" y="1734338"/>
                    <a:ext cx="112850" cy="1147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89" extrusionOk="0">
                        <a:moveTo>
                          <a:pt x="3385" y="1"/>
                        </a:moveTo>
                        <a:lnTo>
                          <a:pt x="1" y="3461"/>
                        </a:lnTo>
                        <a:lnTo>
                          <a:pt x="1129" y="4589"/>
                        </a:lnTo>
                        <a:lnTo>
                          <a:pt x="4514" y="1204"/>
                        </a:lnTo>
                        <a:lnTo>
                          <a:pt x="3385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66" name="Google Shape;2166;p18"/>
                  <p:cNvSpPr/>
                  <p:nvPr/>
                </p:nvSpPr>
                <p:spPr>
                  <a:xfrm>
                    <a:off x="8987725" y="1854688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1"/>
                        </a:moveTo>
                        <a:lnTo>
                          <a:pt x="1" y="3385"/>
                        </a:lnTo>
                        <a:lnTo>
                          <a:pt x="1129" y="4514"/>
                        </a:lnTo>
                        <a:lnTo>
                          <a:pt x="4514" y="1129"/>
                        </a:lnTo>
                        <a:lnTo>
                          <a:pt x="3385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67" name="Google Shape;2167;p18"/>
                  <p:cNvSpPr/>
                  <p:nvPr/>
                </p:nvSpPr>
                <p:spPr>
                  <a:xfrm>
                    <a:off x="9046025" y="1535038"/>
                    <a:ext cx="112850" cy="1128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3" extrusionOk="0">
                        <a:moveTo>
                          <a:pt x="1129" y="0"/>
                        </a:moveTo>
                        <a:lnTo>
                          <a:pt x="0" y="1128"/>
                        </a:lnTo>
                        <a:lnTo>
                          <a:pt x="3385" y="4513"/>
                        </a:lnTo>
                        <a:lnTo>
                          <a:pt x="4513" y="3385"/>
                        </a:lnTo>
                        <a:lnTo>
                          <a:pt x="1129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68" name="Google Shape;2168;p18"/>
                  <p:cNvSpPr/>
                  <p:nvPr/>
                </p:nvSpPr>
                <p:spPr>
                  <a:xfrm>
                    <a:off x="8891825" y="1298088"/>
                    <a:ext cx="114725" cy="1147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89" h="4589" extrusionOk="0">
                        <a:moveTo>
                          <a:pt x="1129" y="1"/>
                        </a:moveTo>
                        <a:lnTo>
                          <a:pt x="1" y="1204"/>
                        </a:lnTo>
                        <a:lnTo>
                          <a:pt x="3461" y="4589"/>
                        </a:lnTo>
                        <a:lnTo>
                          <a:pt x="4589" y="3461"/>
                        </a:lnTo>
                        <a:lnTo>
                          <a:pt x="1129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69" name="Google Shape;2169;p18"/>
                  <p:cNvSpPr/>
                  <p:nvPr/>
                </p:nvSpPr>
                <p:spPr>
                  <a:xfrm>
                    <a:off x="9106200" y="1326313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0"/>
                        </a:moveTo>
                        <a:lnTo>
                          <a:pt x="0" y="3385"/>
                        </a:lnTo>
                        <a:lnTo>
                          <a:pt x="1128" y="4513"/>
                        </a:lnTo>
                        <a:lnTo>
                          <a:pt x="4513" y="1128"/>
                        </a:lnTo>
                        <a:lnTo>
                          <a:pt x="3385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70" name="Google Shape;2170;p18"/>
                  <p:cNvSpPr/>
                  <p:nvPr/>
                </p:nvSpPr>
                <p:spPr>
                  <a:xfrm>
                    <a:off x="9226550" y="1442888"/>
                    <a:ext cx="112825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3" h="4514" extrusionOk="0">
                        <a:moveTo>
                          <a:pt x="3385" y="0"/>
                        </a:moveTo>
                        <a:lnTo>
                          <a:pt x="0" y="3385"/>
                        </a:lnTo>
                        <a:lnTo>
                          <a:pt x="1128" y="4513"/>
                        </a:lnTo>
                        <a:lnTo>
                          <a:pt x="4513" y="1129"/>
                        </a:lnTo>
                        <a:lnTo>
                          <a:pt x="3385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71" name="Google Shape;2171;p18"/>
                  <p:cNvSpPr/>
                  <p:nvPr/>
                </p:nvSpPr>
                <p:spPr>
                  <a:xfrm>
                    <a:off x="8844825" y="1551938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1"/>
                        </a:moveTo>
                        <a:lnTo>
                          <a:pt x="0" y="3386"/>
                        </a:lnTo>
                        <a:lnTo>
                          <a:pt x="1129" y="4514"/>
                        </a:lnTo>
                        <a:lnTo>
                          <a:pt x="4513" y="1129"/>
                        </a:lnTo>
                        <a:lnTo>
                          <a:pt x="3385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72" name="Google Shape;2172;p18"/>
                  <p:cNvSpPr/>
                  <p:nvPr/>
                </p:nvSpPr>
                <p:spPr>
                  <a:xfrm>
                    <a:off x="8747050" y="1442888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0"/>
                        </a:moveTo>
                        <a:lnTo>
                          <a:pt x="0" y="3385"/>
                        </a:lnTo>
                        <a:lnTo>
                          <a:pt x="1128" y="4513"/>
                        </a:lnTo>
                        <a:lnTo>
                          <a:pt x="4513" y="1129"/>
                        </a:lnTo>
                        <a:lnTo>
                          <a:pt x="3385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73" name="Google Shape;2173;p18"/>
                  <p:cNvSpPr/>
                  <p:nvPr/>
                </p:nvSpPr>
                <p:spPr>
                  <a:xfrm>
                    <a:off x="9284825" y="1126988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1129" y="0"/>
                        </a:moveTo>
                        <a:lnTo>
                          <a:pt x="1" y="1128"/>
                        </a:lnTo>
                        <a:lnTo>
                          <a:pt x="3385" y="4513"/>
                        </a:lnTo>
                        <a:lnTo>
                          <a:pt x="4514" y="3385"/>
                        </a:lnTo>
                        <a:lnTo>
                          <a:pt x="1129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74" name="Google Shape;2174;p18"/>
                  <p:cNvSpPr/>
                  <p:nvPr/>
                </p:nvSpPr>
                <p:spPr>
                  <a:xfrm>
                    <a:off x="9083625" y="1142013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1"/>
                        </a:moveTo>
                        <a:lnTo>
                          <a:pt x="1" y="3386"/>
                        </a:lnTo>
                        <a:lnTo>
                          <a:pt x="1129" y="4514"/>
                        </a:lnTo>
                        <a:lnTo>
                          <a:pt x="4514" y="1129"/>
                        </a:lnTo>
                        <a:lnTo>
                          <a:pt x="3385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75" name="Google Shape;2175;p18"/>
                  <p:cNvSpPr/>
                  <p:nvPr/>
                </p:nvSpPr>
                <p:spPr>
                  <a:xfrm>
                    <a:off x="8805325" y="1126988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1129" y="0"/>
                        </a:moveTo>
                        <a:lnTo>
                          <a:pt x="1" y="1128"/>
                        </a:lnTo>
                        <a:lnTo>
                          <a:pt x="3386" y="4513"/>
                        </a:lnTo>
                        <a:lnTo>
                          <a:pt x="4514" y="3385"/>
                        </a:lnTo>
                        <a:lnTo>
                          <a:pt x="1129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76" name="Google Shape;2176;p18"/>
                  <p:cNvSpPr/>
                  <p:nvPr/>
                </p:nvSpPr>
                <p:spPr>
                  <a:xfrm>
                    <a:off x="8987725" y="1034838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1"/>
                        </a:moveTo>
                        <a:lnTo>
                          <a:pt x="1" y="3385"/>
                        </a:lnTo>
                        <a:lnTo>
                          <a:pt x="1129" y="4514"/>
                        </a:lnTo>
                        <a:lnTo>
                          <a:pt x="4514" y="1129"/>
                        </a:lnTo>
                        <a:lnTo>
                          <a:pt x="3385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77" name="Google Shape;2177;p18"/>
                  <p:cNvSpPr/>
                  <p:nvPr/>
                </p:nvSpPr>
                <p:spPr>
                  <a:xfrm>
                    <a:off x="9132525" y="2527863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1128" y="1"/>
                        </a:moveTo>
                        <a:lnTo>
                          <a:pt x="0" y="1129"/>
                        </a:lnTo>
                        <a:lnTo>
                          <a:pt x="3385" y="4514"/>
                        </a:lnTo>
                        <a:lnTo>
                          <a:pt x="4513" y="3385"/>
                        </a:lnTo>
                        <a:lnTo>
                          <a:pt x="1128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78" name="Google Shape;2178;p18"/>
                  <p:cNvSpPr/>
                  <p:nvPr/>
                </p:nvSpPr>
                <p:spPr>
                  <a:xfrm>
                    <a:off x="8865500" y="2556063"/>
                    <a:ext cx="114725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89" h="4514" extrusionOk="0">
                        <a:moveTo>
                          <a:pt x="3461" y="1"/>
                        </a:moveTo>
                        <a:lnTo>
                          <a:pt x="1" y="3386"/>
                        </a:lnTo>
                        <a:lnTo>
                          <a:pt x="1129" y="4514"/>
                        </a:lnTo>
                        <a:lnTo>
                          <a:pt x="4589" y="1129"/>
                        </a:lnTo>
                        <a:lnTo>
                          <a:pt x="3461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79" name="Google Shape;2179;p18"/>
                  <p:cNvSpPr/>
                  <p:nvPr/>
                </p:nvSpPr>
                <p:spPr>
                  <a:xfrm>
                    <a:off x="8987725" y="2672663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0"/>
                        </a:moveTo>
                        <a:lnTo>
                          <a:pt x="1" y="3385"/>
                        </a:lnTo>
                        <a:lnTo>
                          <a:pt x="1129" y="4513"/>
                        </a:lnTo>
                        <a:lnTo>
                          <a:pt x="4514" y="1129"/>
                        </a:lnTo>
                        <a:lnTo>
                          <a:pt x="3385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80" name="Google Shape;2180;p18"/>
                  <p:cNvSpPr/>
                  <p:nvPr/>
                </p:nvSpPr>
                <p:spPr>
                  <a:xfrm>
                    <a:off x="9046025" y="2354863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1129" y="1"/>
                        </a:moveTo>
                        <a:lnTo>
                          <a:pt x="0" y="1129"/>
                        </a:lnTo>
                        <a:lnTo>
                          <a:pt x="3385" y="4514"/>
                        </a:lnTo>
                        <a:lnTo>
                          <a:pt x="4513" y="3386"/>
                        </a:lnTo>
                        <a:lnTo>
                          <a:pt x="1129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81" name="Google Shape;2181;p18"/>
                  <p:cNvSpPr/>
                  <p:nvPr/>
                </p:nvSpPr>
                <p:spPr>
                  <a:xfrm>
                    <a:off x="8893700" y="2119813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1129" y="1"/>
                        </a:moveTo>
                        <a:lnTo>
                          <a:pt x="1" y="1129"/>
                        </a:lnTo>
                        <a:lnTo>
                          <a:pt x="3386" y="4514"/>
                        </a:lnTo>
                        <a:lnTo>
                          <a:pt x="4514" y="3386"/>
                        </a:lnTo>
                        <a:lnTo>
                          <a:pt x="1129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82" name="Google Shape;2182;p18"/>
                  <p:cNvSpPr/>
                  <p:nvPr/>
                </p:nvSpPr>
                <p:spPr>
                  <a:xfrm>
                    <a:off x="9104325" y="2144263"/>
                    <a:ext cx="112825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3" h="4514" extrusionOk="0">
                        <a:moveTo>
                          <a:pt x="3385" y="1"/>
                        </a:moveTo>
                        <a:lnTo>
                          <a:pt x="0" y="3385"/>
                        </a:lnTo>
                        <a:lnTo>
                          <a:pt x="1128" y="4514"/>
                        </a:lnTo>
                        <a:lnTo>
                          <a:pt x="4513" y="1129"/>
                        </a:lnTo>
                        <a:lnTo>
                          <a:pt x="3385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83" name="Google Shape;2183;p18"/>
                  <p:cNvSpPr/>
                  <p:nvPr/>
                </p:nvSpPr>
                <p:spPr>
                  <a:xfrm>
                    <a:off x="9228425" y="2262738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0"/>
                        </a:moveTo>
                        <a:lnTo>
                          <a:pt x="0" y="3385"/>
                        </a:lnTo>
                        <a:lnTo>
                          <a:pt x="1128" y="4513"/>
                        </a:lnTo>
                        <a:lnTo>
                          <a:pt x="4513" y="1129"/>
                        </a:lnTo>
                        <a:lnTo>
                          <a:pt x="3385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84" name="Google Shape;2184;p18"/>
                  <p:cNvSpPr/>
                  <p:nvPr/>
                </p:nvSpPr>
                <p:spPr>
                  <a:xfrm>
                    <a:off x="8844825" y="2371788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1"/>
                        </a:moveTo>
                        <a:lnTo>
                          <a:pt x="0" y="3386"/>
                        </a:lnTo>
                        <a:lnTo>
                          <a:pt x="1129" y="4514"/>
                        </a:lnTo>
                        <a:lnTo>
                          <a:pt x="4513" y="1129"/>
                        </a:lnTo>
                        <a:lnTo>
                          <a:pt x="3385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85" name="Google Shape;2185;p18"/>
                  <p:cNvSpPr/>
                  <p:nvPr/>
                </p:nvSpPr>
                <p:spPr>
                  <a:xfrm>
                    <a:off x="8748925" y="2262738"/>
                    <a:ext cx="112850" cy="1147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89" extrusionOk="0">
                        <a:moveTo>
                          <a:pt x="3385" y="0"/>
                        </a:moveTo>
                        <a:lnTo>
                          <a:pt x="0" y="3385"/>
                        </a:lnTo>
                        <a:lnTo>
                          <a:pt x="1129" y="4588"/>
                        </a:lnTo>
                        <a:lnTo>
                          <a:pt x="4513" y="1129"/>
                        </a:lnTo>
                        <a:lnTo>
                          <a:pt x="3385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86" name="Google Shape;2186;p18"/>
                  <p:cNvSpPr/>
                  <p:nvPr/>
                </p:nvSpPr>
                <p:spPr>
                  <a:xfrm>
                    <a:off x="9284825" y="1944938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1129" y="1"/>
                        </a:moveTo>
                        <a:lnTo>
                          <a:pt x="1" y="1129"/>
                        </a:lnTo>
                        <a:lnTo>
                          <a:pt x="3385" y="4514"/>
                        </a:lnTo>
                        <a:lnTo>
                          <a:pt x="4514" y="3386"/>
                        </a:lnTo>
                        <a:lnTo>
                          <a:pt x="1129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87" name="Google Shape;2187;p18"/>
                  <p:cNvSpPr/>
                  <p:nvPr/>
                </p:nvSpPr>
                <p:spPr>
                  <a:xfrm>
                    <a:off x="9085500" y="1961863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6" y="1"/>
                        </a:moveTo>
                        <a:lnTo>
                          <a:pt x="1" y="3386"/>
                        </a:lnTo>
                        <a:lnTo>
                          <a:pt x="1129" y="4514"/>
                        </a:lnTo>
                        <a:lnTo>
                          <a:pt x="4514" y="1129"/>
                        </a:lnTo>
                        <a:lnTo>
                          <a:pt x="3386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88" name="Google Shape;2188;p18"/>
                  <p:cNvSpPr/>
                  <p:nvPr/>
                </p:nvSpPr>
                <p:spPr>
                  <a:xfrm>
                    <a:off x="8805325" y="1944938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1129" y="1"/>
                        </a:moveTo>
                        <a:lnTo>
                          <a:pt x="1" y="1129"/>
                        </a:lnTo>
                        <a:lnTo>
                          <a:pt x="3386" y="4514"/>
                        </a:lnTo>
                        <a:lnTo>
                          <a:pt x="4514" y="3386"/>
                        </a:lnTo>
                        <a:lnTo>
                          <a:pt x="1129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89" name="Google Shape;2189;p18"/>
                  <p:cNvSpPr/>
                  <p:nvPr/>
                </p:nvSpPr>
                <p:spPr>
                  <a:xfrm>
                    <a:off x="8987725" y="1854688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1"/>
                        </a:moveTo>
                        <a:lnTo>
                          <a:pt x="1" y="3385"/>
                        </a:lnTo>
                        <a:lnTo>
                          <a:pt x="1129" y="4514"/>
                        </a:lnTo>
                        <a:lnTo>
                          <a:pt x="4514" y="1129"/>
                        </a:lnTo>
                        <a:lnTo>
                          <a:pt x="3385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90" name="Google Shape;2190;p18"/>
                  <p:cNvSpPr/>
                  <p:nvPr/>
                </p:nvSpPr>
                <p:spPr>
                  <a:xfrm>
                    <a:off x="9132525" y="3345838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1128" y="0"/>
                        </a:moveTo>
                        <a:lnTo>
                          <a:pt x="0" y="1129"/>
                        </a:lnTo>
                        <a:lnTo>
                          <a:pt x="3385" y="4513"/>
                        </a:lnTo>
                        <a:lnTo>
                          <a:pt x="4513" y="3385"/>
                        </a:lnTo>
                        <a:lnTo>
                          <a:pt x="1128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91" name="Google Shape;2191;p18"/>
                  <p:cNvSpPr/>
                  <p:nvPr/>
                </p:nvSpPr>
                <p:spPr>
                  <a:xfrm>
                    <a:off x="8865500" y="3374038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1"/>
                        </a:moveTo>
                        <a:lnTo>
                          <a:pt x="1" y="3385"/>
                        </a:lnTo>
                        <a:lnTo>
                          <a:pt x="1129" y="4514"/>
                        </a:lnTo>
                        <a:lnTo>
                          <a:pt x="4514" y="1129"/>
                        </a:lnTo>
                        <a:lnTo>
                          <a:pt x="3385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92" name="Google Shape;2192;p18"/>
                  <p:cNvSpPr/>
                  <p:nvPr/>
                </p:nvSpPr>
                <p:spPr>
                  <a:xfrm>
                    <a:off x="8987725" y="3492513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0"/>
                        </a:moveTo>
                        <a:lnTo>
                          <a:pt x="1" y="3385"/>
                        </a:lnTo>
                        <a:lnTo>
                          <a:pt x="1129" y="4513"/>
                        </a:lnTo>
                        <a:lnTo>
                          <a:pt x="4514" y="1128"/>
                        </a:lnTo>
                        <a:lnTo>
                          <a:pt x="3385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93" name="Google Shape;2193;p18"/>
                  <p:cNvSpPr/>
                  <p:nvPr/>
                </p:nvSpPr>
                <p:spPr>
                  <a:xfrm>
                    <a:off x="9044150" y="3174713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1128" y="1"/>
                        </a:moveTo>
                        <a:lnTo>
                          <a:pt x="0" y="1129"/>
                        </a:lnTo>
                        <a:lnTo>
                          <a:pt x="3385" y="4514"/>
                        </a:lnTo>
                        <a:lnTo>
                          <a:pt x="4513" y="3385"/>
                        </a:lnTo>
                        <a:lnTo>
                          <a:pt x="1128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94" name="Google Shape;2194;p18"/>
                  <p:cNvSpPr/>
                  <p:nvPr/>
                </p:nvSpPr>
                <p:spPr>
                  <a:xfrm>
                    <a:off x="8891825" y="2937788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1129" y="1"/>
                        </a:moveTo>
                        <a:lnTo>
                          <a:pt x="1" y="1129"/>
                        </a:lnTo>
                        <a:lnTo>
                          <a:pt x="3385" y="4514"/>
                        </a:lnTo>
                        <a:lnTo>
                          <a:pt x="4514" y="3385"/>
                        </a:lnTo>
                        <a:lnTo>
                          <a:pt x="1129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95" name="Google Shape;2195;p18"/>
                  <p:cNvSpPr/>
                  <p:nvPr/>
                </p:nvSpPr>
                <p:spPr>
                  <a:xfrm>
                    <a:off x="9106200" y="2964113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1"/>
                        </a:moveTo>
                        <a:lnTo>
                          <a:pt x="0" y="3385"/>
                        </a:lnTo>
                        <a:lnTo>
                          <a:pt x="1128" y="4514"/>
                        </a:lnTo>
                        <a:lnTo>
                          <a:pt x="4513" y="1129"/>
                        </a:lnTo>
                        <a:lnTo>
                          <a:pt x="3385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96" name="Google Shape;2196;p18"/>
                  <p:cNvSpPr/>
                  <p:nvPr/>
                </p:nvSpPr>
                <p:spPr>
                  <a:xfrm>
                    <a:off x="9228425" y="3082588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0"/>
                        </a:moveTo>
                        <a:lnTo>
                          <a:pt x="0" y="3385"/>
                        </a:lnTo>
                        <a:lnTo>
                          <a:pt x="1128" y="4513"/>
                        </a:lnTo>
                        <a:lnTo>
                          <a:pt x="4513" y="1128"/>
                        </a:lnTo>
                        <a:lnTo>
                          <a:pt x="3385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97" name="Google Shape;2197;p18"/>
                  <p:cNvSpPr/>
                  <p:nvPr/>
                </p:nvSpPr>
                <p:spPr>
                  <a:xfrm>
                    <a:off x="8842950" y="3189763"/>
                    <a:ext cx="114725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89" h="4514" extrusionOk="0">
                        <a:moveTo>
                          <a:pt x="3460" y="1"/>
                        </a:moveTo>
                        <a:lnTo>
                          <a:pt x="0" y="3385"/>
                        </a:lnTo>
                        <a:lnTo>
                          <a:pt x="1128" y="4513"/>
                        </a:lnTo>
                        <a:lnTo>
                          <a:pt x="4588" y="1129"/>
                        </a:lnTo>
                        <a:lnTo>
                          <a:pt x="3460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98" name="Google Shape;2198;p18"/>
                  <p:cNvSpPr/>
                  <p:nvPr/>
                </p:nvSpPr>
                <p:spPr>
                  <a:xfrm>
                    <a:off x="8748925" y="3082588"/>
                    <a:ext cx="112850" cy="1147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89" extrusionOk="0">
                        <a:moveTo>
                          <a:pt x="3385" y="0"/>
                        </a:moveTo>
                        <a:lnTo>
                          <a:pt x="0" y="3460"/>
                        </a:lnTo>
                        <a:lnTo>
                          <a:pt x="1129" y="4588"/>
                        </a:lnTo>
                        <a:lnTo>
                          <a:pt x="4513" y="1204"/>
                        </a:lnTo>
                        <a:lnTo>
                          <a:pt x="3385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99" name="Google Shape;2199;p18"/>
                  <p:cNvSpPr/>
                  <p:nvPr/>
                </p:nvSpPr>
                <p:spPr>
                  <a:xfrm>
                    <a:off x="9284825" y="2764788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1129" y="1"/>
                        </a:moveTo>
                        <a:lnTo>
                          <a:pt x="1" y="1129"/>
                        </a:lnTo>
                        <a:lnTo>
                          <a:pt x="3385" y="4514"/>
                        </a:lnTo>
                        <a:lnTo>
                          <a:pt x="4514" y="3386"/>
                        </a:lnTo>
                        <a:lnTo>
                          <a:pt x="1129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200" name="Google Shape;2200;p18"/>
                  <p:cNvSpPr/>
                  <p:nvPr/>
                </p:nvSpPr>
                <p:spPr>
                  <a:xfrm>
                    <a:off x="9083625" y="2779838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1"/>
                        </a:moveTo>
                        <a:lnTo>
                          <a:pt x="1" y="3385"/>
                        </a:lnTo>
                        <a:lnTo>
                          <a:pt x="1129" y="4513"/>
                        </a:lnTo>
                        <a:lnTo>
                          <a:pt x="4514" y="1129"/>
                        </a:lnTo>
                        <a:lnTo>
                          <a:pt x="3385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201" name="Google Shape;2201;p18"/>
                  <p:cNvSpPr/>
                  <p:nvPr/>
                </p:nvSpPr>
                <p:spPr>
                  <a:xfrm>
                    <a:off x="8805325" y="2764788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1129" y="1"/>
                        </a:moveTo>
                        <a:lnTo>
                          <a:pt x="1" y="1129"/>
                        </a:lnTo>
                        <a:lnTo>
                          <a:pt x="3386" y="4514"/>
                        </a:lnTo>
                        <a:lnTo>
                          <a:pt x="4514" y="3386"/>
                        </a:lnTo>
                        <a:lnTo>
                          <a:pt x="1129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202" name="Google Shape;2202;p18"/>
                  <p:cNvSpPr/>
                  <p:nvPr/>
                </p:nvSpPr>
                <p:spPr>
                  <a:xfrm>
                    <a:off x="8987725" y="2672663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0"/>
                        </a:moveTo>
                        <a:lnTo>
                          <a:pt x="1" y="3385"/>
                        </a:lnTo>
                        <a:lnTo>
                          <a:pt x="1129" y="4513"/>
                        </a:lnTo>
                        <a:lnTo>
                          <a:pt x="4514" y="1129"/>
                        </a:lnTo>
                        <a:lnTo>
                          <a:pt x="3385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203" name="Google Shape;2203;p18"/>
                  <p:cNvSpPr/>
                  <p:nvPr/>
                </p:nvSpPr>
                <p:spPr>
                  <a:xfrm>
                    <a:off x="9132525" y="4165688"/>
                    <a:ext cx="112850" cy="1147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89" extrusionOk="0">
                        <a:moveTo>
                          <a:pt x="1128" y="0"/>
                        </a:moveTo>
                        <a:lnTo>
                          <a:pt x="0" y="1129"/>
                        </a:lnTo>
                        <a:lnTo>
                          <a:pt x="3385" y="4588"/>
                        </a:lnTo>
                        <a:lnTo>
                          <a:pt x="4513" y="3385"/>
                        </a:lnTo>
                        <a:lnTo>
                          <a:pt x="1128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204" name="Google Shape;2204;p18"/>
                  <p:cNvSpPr/>
                  <p:nvPr/>
                </p:nvSpPr>
                <p:spPr>
                  <a:xfrm>
                    <a:off x="8865500" y="4193888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1"/>
                        </a:moveTo>
                        <a:lnTo>
                          <a:pt x="1" y="3385"/>
                        </a:lnTo>
                        <a:lnTo>
                          <a:pt x="1129" y="4513"/>
                        </a:lnTo>
                        <a:lnTo>
                          <a:pt x="4514" y="1129"/>
                        </a:lnTo>
                        <a:lnTo>
                          <a:pt x="3385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205" name="Google Shape;2205;p18"/>
                  <p:cNvSpPr/>
                  <p:nvPr/>
                </p:nvSpPr>
                <p:spPr>
                  <a:xfrm>
                    <a:off x="8987725" y="4310463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1"/>
                        </a:moveTo>
                        <a:lnTo>
                          <a:pt x="1" y="3386"/>
                        </a:lnTo>
                        <a:lnTo>
                          <a:pt x="1129" y="4514"/>
                        </a:lnTo>
                        <a:lnTo>
                          <a:pt x="4514" y="1129"/>
                        </a:lnTo>
                        <a:lnTo>
                          <a:pt x="3385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206" name="Google Shape;2206;p18"/>
                  <p:cNvSpPr/>
                  <p:nvPr/>
                </p:nvSpPr>
                <p:spPr>
                  <a:xfrm>
                    <a:off x="9046025" y="3994563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1129" y="1"/>
                        </a:moveTo>
                        <a:lnTo>
                          <a:pt x="0" y="1129"/>
                        </a:lnTo>
                        <a:lnTo>
                          <a:pt x="3385" y="4514"/>
                        </a:lnTo>
                        <a:lnTo>
                          <a:pt x="4513" y="3385"/>
                        </a:lnTo>
                        <a:lnTo>
                          <a:pt x="1129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207" name="Google Shape;2207;p18"/>
                  <p:cNvSpPr/>
                  <p:nvPr/>
                </p:nvSpPr>
                <p:spPr>
                  <a:xfrm>
                    <a:off x="8893700" y="3757638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1129" y="1"/>
                        </a:moveTo>
                        <a:lnTo>
                          <a:pt x="1" y="1129"/>
                        </a:lnTo>
                        <a:lnTo>
                          <a:pt x="3386" y="4513"/>
                        </a:lnTo>
                        <a:lnTo>
                          <a:pt x="4514" y="3385"/>
                        </a:lnTo>
                        <a:lnTo>
                          <a:pt x="1129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208" name="Google Shape;2208;p18"/>
                  <p:cNvSpPr/>
                  <p:nvPr/>
                </p:nvSpPr>
                <p:spPr>
                  <a:xfrm>
                    <a:off x="9106200" y="3783963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1"/>
                        </a:moveTo>
                        <a:lnTo>
                          <a:pt x="0" y="3385"/>
                        </a:lnTo>
                        <a:lnTo>
                          <a:pt x="1128" y="4514"/>
                        </a:lnTo>
                        <a:lnTo>
                          <a:pt x="4513" y="1129"/>
                        </a:lnTo>
                        <a:lnTo>
                          <a:pt x="3385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209" name="Google Shape;2209;p18"/>
                  <p:cNvSpPr/>
                  <p:nvPr/>
                </p:nvSpPr>
                <p:spPr>
                  <a:xfrm>
                    <a:off x="9226550" y="3902438"/>
                    <a:ext cx="114725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89" h="4514" extrusionOk="0">
                        <a:moveTo>
                          <a:pt x="3460" y="0"/>
                        </a:moveTo>
                        <a:lnTo>
                          <a:pt x="0" y="3385"/>
                        </a:lnTo>
                        <a:lnTo>
                          <a:pt x="1203" y="4513"/>
                        </a:lnTo>
                        <a:lnTo>
                          <a:pt x="4588" y="1128"/>
                        </a:lnTo>
                        <a:lnTo>
                          <a:pt x="3460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210" name="Google Shape;2210;p18"/>
                  <p:cNvSpPr/>
                  <p:nvPr/>
                </p:nvSpPr>
                <p:spPr>
                  <a:xfrm>
                    <a:off x="8844825" y="4009613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0"/>
                        </a:moveTo>
                        <a:lnTo>
                          <a:pt x="0" y="3385"/>
                        </a:lnTo>
                        <a:lnTo>
                          <a:pt x="1129" y="4513"/>
                        </a:lnTo>
                        <a:lnTo>
                          <a:pt x="4513" y="1129"/>
                        </a:lnTo>
                        <a:lnTo>
                          <a:pt x="3385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211" name="Google Shape;2211;p18"/>
                  <p:cNvSpPr/>
                  <p:nvPr/>
                </p:nvSpPr>
                <p:spPr>
                  <a:xfrm>
                    <a:off x="8748925" y="3902438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0"/>
                        </a:moveTo>
                        <a:lnTo>
                          <a:pt x="0" y="3385"/>
                        </a:lnTo>
                        <a:lnTo>
                          <a:pt x="1129" y="4513"/>
                        </a:lnTo>
                        <a:lnTo>
                          <a:pt x="4513" y="1128"/>
                        </a:lnTo>
                        <a:lnTo>
                          <a:pt x="3385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212" name="Google Shape;2212;p18"/>
                  <p:cNvSpPr/>
                  <p:nvPr/>
                </p:nvSpPr>
                <p:spPr>
                  <a:xfrm>
                    <a:off x="9284825" y="3582763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1129" y="1"/>
                        </a:moveTo>
                        <a:lnTo>
                          <a:pt x="1" y="1129"/>
                        </a:lnTo>
                        <a:lnTo>
                          <a:pt x="3385" y="4513"/>
                        </a:lnTo>
                        <a:lnTo>
                          <a:pt x="4514" y="3385"/>
                        </a:lnTo>
                        <a:lnTo>
                          <a:pt x="1129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213" name="Google Shape;2213;p18"/>
                  <p:cNvSpPr/>
                  <p:nvPr/>
                </p:nvSpPr>
                <p:spPr>
                  <a:xfrm>
                    <a:off x="9085500" y="3599688"/>
                    <a:ext cx="112850" cy="1147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89" extrusionOk="0">
                        <a:moveTo>
                          <a:pt x="3386" y="0"/>
                        </a:moveTo>
                        <a:lnTo>
                          <a:pt x="1" y="3460"/>
                        </a:lnTo>
                        <a:lnTo>
                          <a:pt x="1129" y="4589"/>
                        </a:lnTo>
                        <a:lnTo>
                          <a:pt x="4514" y="1204"/>
                        </a:lnTo>
                        <a:lnTo>
                          <a:pt x="3386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214" name="Google Shape;2214;p18"/>
                  <p:cNvSpPr/>
                  <p:nvPr/>
                </p:nvSpPr>
                <p:spPr>
                  <a:xfrm>
                    <a:off x="8805325" y="3582763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1129" y="1"/>
                        </a:moveTo>
                        <a:lnTo>
                          <a:pt x="1" y="1129"/>
                        </a:lnTo>
                        <a:lnTo>
                          <a:pt x="3386" y="4513"/>
                        </a:lnTo>
                        <a:lnTo>
                          <a:pt x="4514" y="3385"/>
                        </a:lnTo>
                        <a:lnTo>
                          <a:pt x="1129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215" name="Google Shape;2215;p18"/>
                  <p:cNvSpPr/>
                  <p:nvPr/>
                </p:nvSpPr>
                <p:spPr>
                  <a:xfrm>
                    <a:off x="8987725" y="3492513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0"/>
                        </a:moveTo>
                        <a:lnTo>
                          <a:pt x="1" y="3385"/>
                        </a:lnTo>
                        <a:lnTo>
                          <a:pt x="1129" y="4513"/>
                        </a:lnTo>
                        <a:lnTo>
                          <a:pt x="4514" y="1128"/>
                        </a:lnTo>
                        <a:lnTo>
                          <a:pt x="3385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216" name="Google Shape;2216;p18"/>
                  <p:cNvSpPr/>
                  <p:nvPr/>
                </p:nvSpPr>
                <p:spPr>
                  <a:xfrm>
                    <a:off x="9284825" y="4402613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1129" y="0"/>
                        </a:moveTo>
                        <a:lnTo>
                          <a:pt x="1" y="1129"/>
                        </a:lnTo>
                        <a:lnTo>
                          <a:pt x="3385" y="4513"/>
                        </a:lnTo>
                        <a:lnTo>
                          <a:pt x="4514" y="3385"/>
                        </a:lnTo>
                        <a:lnTo>
                          <a:pt x="1129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217" name="Google Shape;2217;p18"/>
                  <p:cNvSpPr/>
                  <p:nvPr/>
                </p:nvSpPr>
                <p:spPr>
                  <a:xfrm>
                    <a:off x="9083625" y="4419538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0"/>
                        </a:moveTo>
                        <a:lnTo>
                          <a:pt x="1" y="3385"/>
                        </a:lnTo>
                        <a:lnTo>
                          <a:pt x="1129" y="4513"/>
                        </a:lnTo>
                        <a:lnTo>
                          <a:pt x="4514" y="1129"/>
                        </a:lnTo>
                        <a:lnTo>
                          <a:pt x="3385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218" name="Google Shape;2218;p18"/>
                  <p:cNvSpPr/>
                  <p:nvPr/>
                </p:nvSpPr>
                <p:spPr>
                  <a:xfrm>
                    <a:off x="8805325" y="4402613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1129" y="0"/>
                        </a:moveTo>
                        <a:lnTo>
                          <a:pt x="1" y="1129"/>
                        </a:lnTo>
                        <a:lnTo>
                          <a:pt x="3386" y="4513"/>
                        </a:lnTo>
                        <a:lnTo>
                          <a:pt x="4514" y="3385"/>
                        </a:lnTo>
                        <a:lnTo>
                          <a:pt x="1129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219" name="Google Shape;2219;p18"/>
                  <p:cNvSpPr/>
                  <p:nvPr/>
                </p:nvSpPr>
                <p:spPr>
                  <a:xfrm>
                    <a:off x="8987725" y="4310463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1"/>
                        </a:moveTo>
                        <a:lnTo>
                          <a:pt x="1" y="3386"/>
                        </a:lnTo>
                        <a:lnTo>
                          <a:pt x="1129" y="4514"/>
                        </a:lnTo>
                        <a:lnTo>
                          <a:pt x="4514" y="1129"/>
                        </a:lnTo>
                        <a:lnTo>
                          <a:pt x="3385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220" name="Google Shape;2220;p18"/>
                  <p:cNvSpPr/>
                  <p:nvPr/>
                </p:nvSpPr>
                <p:spPr>
                  <a:xfrm>
                    <a:off x="9804600" y="-78487"/>
                    <a:ext cx="112825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3" h="4514" extrusionOk="0">
                        <a:moveTo>
                          <a:pt x="3385" y="0"/>
                        </a:moveTo>
                        <a:lnTo>
                          <a:pt x="0" y="3385"/>
                        </a:lnTo>
                        <a:lnTo>
                          <a:pt x="1128" y="4513"/>
                        </a:lnTo>
                        <a:lnTo>
                          <a:pt x="4513" y="1128"/>
                        </a:lnTo>
                        <a:lnTo>
                          <a:pt x="3385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221" name="Google Shape;2221;p18"/>
                  <p:cNvSpPr/>
                  <p:nvPr/>
                </p:nvSpPr>
                <p:spPr>
                  <a:xfrm>
                    <a:off x="10103575" y="11763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1129" y="0"/>
                        </a:moveTo>
                        <a:lnTo>
                          <a:pt x="0" y="1129"/>
                        </a:lnTo>
                        <a:lnTo>
                          <a:pt x="3385" y="4513"/>
                        </a:lnTo>
                        <a:lnTo>
                          <a:pt x="4513" y="3385"/>
                        </a:lnTo>
                        <a:lnTo>
                          <a:pt x="1129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222" name="Google Shape;2222;p18"/>
                  <p:cNvSpPr/>
                  <p:nvPr/>
                </p:nvSpPr>
                <p:spPr>
                  <a:xfrm>
                    <a:off x="9900500" y="28688"/>
                    <a:ext cx="112825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3" h="4514" extrusionOk="0">
                        <a:moveTo>
                          <a:pt x="3385" y="0"/>
                        </a:moveTo>
                        <a:lnTo>
                          <a:pt x="0" y="3385"/>
                        </a:lnTo>
                        <a:lnTo>
                          <a:pt x="1128" y="4513"/>
                        </a:lnTo>
                        <a:lnTo>
                          <a:pt x="4513" y="1129"/>
                        </a:lnTo>
                        <a:lnTo>
                          <a:pt x="3385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223" name="Google Shape;2223;p18"/>
                  <p:cNvSpPr/>
                  <p:nvPr/>
                </p:nvSpPr>
                <p:spPr>
                  <a:xfrm>
                    <a:off x="9624075" y="11763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1129" y="0"/>
                        </a:moveTo>
                        <a:lnTo>
                          <a:pt x="0" y="1129"/>
                        </a:lnTo>
                        <a:lnTo>
                          <a:pt x="3385" y="4513"/>
                        </a:lnTo>
                        <a:lnTo>
                          <a:pt x="4513" y="3385"/>
                        </a:lnTo>
                        <a:lnTo>
                          <a:pt x="1129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224" name="Google Shape;2224;p18"/>
                  <p:cNvSpPr/>
                  <p:nvPr/>
                </p:nvSpPr>
                <p:spPr>
                  <a:xfrm>
                    <a:off x="9804600" y="-78487"/>
                    <a:ext cx="112825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3" h="4514" extrusionOk="0">
                        <a:moveTo>
                          <a:pt x="3385" y="0"/>
                        </a:moveTo>
                        <a:lnTo>
                          <a:pt x="0" y="3385"/>
                        </a:lnTo>
                        <a:lnTo>
                          <a:pt x="1128" y="4513"/>
                        </a:lnTo>
                        <a:lnTo>
                          <a:pt x="4513" y="1128"/>
                        </a:lnTo>
                        <a:lnTo>
                          <a:pt x="3385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225" name="Google Shape;2225;p18"/>
                  <p:cNvSpPr/>
                  <p:nvPr/>
                </p:nvSpPr>
                <p:spPr>
                  <a:xfrm>
                    <a:off x="9326975" y="-80387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1"/>
                        </a:moveTo>
                        <a:lnTo>
                          <a:pt x="1" y="3386"/>
                        </a:lnTo>
                        <a:lnTo>
                          <a:pt x="1129" y="4514"/>
                        </a:lnTo>
                        <a:lnTo>
                          <a:pt x="4513" y="1129"/>
                        </a:lnTo>
                        <a:lnTo>
                          <a:pt x="3385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226" name="Google Shape;2226;p18"/>
                  <p:cNvSpPr/>
                  <p:nvPr/>
                </p:nvSpPr>
                <p:spPr>
                  <a:xfrm>
                    <a:off x="9624075" y="11763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1129" y="0"/>
                        </a:moveTo>
                        <a:lnTo>
                          <a:pt x="0" y="1129"/>
                        </a:lnTo>
                        <a:lnTo>
                          <a:pt x="3385" y="4513"/>
                        </a:lnTo>
                        <a:lnTo>
                          <a:pt x="4513" y="3385"/>
                        </a:lnTo>
                        <a:lnTo>
                          <a:pt x="1129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227" name="Google Shape;2227;p18"/>
                  <p:cNvSpPr/>
                  <p:nvPr/>
                </p:nvSpPr>
                <p:spPr>
                  <a:xfrm>
                    <a:off x="9421000" y="28688"/>
                    <a:ext cx="112850" cy="1147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89" extrusionOk="0">
                        <a:moveTo>
                          <a:pt x="3385" y="0"/>
                        </a:moveTo>
                        <a:lnTo>
                          <a:pt x="0" y="3460"/>
                        </a:lnTo>
                        <a:lnTo>
                          <a:pt x="1128" y="4589"/>
                        </a:lnTo>
                        <a:lnTo>
                          <a:pt x="4513" y="1129"/>
                        </a:lnTo>
                        <a:lnTo>
                          <a:pt x="3385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228" name="Google Shape;2228;p18"/>
                  <p:cNvSpPr/>
                  <p:nvPr/>
                </p:nvSpPr>
                <p:spPr>
                  <a:xfrm>
                    <a:off x="9144575" y="11763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1129" y="0"/>
                        </a:moveTo>
                        <a:lnTo>
                          <a:pt x="1" y="1129"/>
                        </a:lnTo>
                        <a:lnTo>
                          <a:pt x="3385" y="4513"/>
                        </a:lnTo>
                        <a:lnTo>
                          <a:pt x="4514" y="3385"/>
                        </a:lnTo>
                        <a:lnTo>
                          <a:pt x="1129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229" name="Google Shape;2229;p18"/>
                  <p:cNvSpPr/>
                  <p:nvPr/>
                </p:nvSpPr>
                <p:spPr>
                  <a:xfrm>
                    <a:off x="9326975" y="-80387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1"/>
                        </a:moveTo>
                        <a:lnTo>
                          <a:pt x="1" y="3386"/>
                        </a:lnTo>
                        <a:lnTo>
                          <a:pt x="1129" y="4514"/>
                        </a:lnTo>
                        <a:lnTo>
                          <a:pt x="4513" y="1129"/>
                        </a:lnTo>
                        <a:lnTo>
                          <a:pt x="3385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230" name="Google Shape;2230;p18"/>
                  <p:cNvSpPr/>
                  <p:nvPr/>
                </p:nvSpPr>
                <p:spPr>
                  <a:xfrm>
                    <a:off x="8847475" y="-80387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1"/>
                        </a:moveTo>
                        <a:lnTo>
                          <a:pt x="1" y="3386"/>
                        </a:lnTo>
                        <a:lnTo>
                          <a:pt x="1129" y="4514"/>
                        </a:lnTo>
                        <a:lnTo>
                          <a:pt x="4514" y="1129"/>
                        </a:lnTo>
                        <a:lnTo>
                          <a:pt x="3385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231" name="Google Shape;2231;p18"/>
                  <p:cNvSpPr/>
                  <p:nvPr/>
                </p:nvSpPr>
                <p:spPr>
                  <a:xfrm>
                    <a:off x="9144575" y="11763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1129" y="0"/>
                        </a:moveTo>
                        <a:lnTo>
                          <a:pt x="1" y="1129"/>
                        </a:lnTo>
                        <a:lnTo>
                          <a:pt x="3385" y="4513"/>
                        </a:lnTo>
                        <a:lnTo>
                          <a:pt x="4514" y="3385"/>
                        </a:lnTo>
                        <a:lnTo>
                          <a:pt x="1129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232" name="Google Shape;2232;p18"/>
                  <p:cNvSpPr/>
                  <p:nvPr/>
                </p:nvSpPr>
                <p:spPr>
                  <a:xfrm>
                    <a:off x="8943375" y="28688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0"/>
                        </a:moveTo>
                        <a:lnTo>
                          <a:pt x="1" y="3385"/>
                        </a:lnTo>
                        <a:lnTo>
                          <a:pt x="1129" y="4513"/>
                        </a:lnTo>
                        <a:lnTo>
                          <a:pt x="4514" y="1129"/>
                        </a:lnTo>
                        <a:lnTo>
                          <a:pt x="3385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233" name="Google Shape;2233;p18"/>
                  <p:cNvSpPr/>
                  <p:nvPr/>
                </p:nvSpPr>
                <p:spPr>
                  <a:xfrm>
                    <a:off x="8847475" y="-80387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1"/>
                        </a:moveTo>
                        <a:lnTo>
                          <a:pt x="1" y="3386"/>
                        </a:lnTo>
                        <a:lnTo>
                          <a:pt x="1129" y="4514"/>
                        </a:lnTo>
                        <a:lnTo>
                          <a:pt x="4514" y="1129"/>
                        </a:lnTo>
                        <a:lnTo>
                          <a:pt x="3385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2234" name="Google Shape;2234;p18"/>
                <p:cNvGrpSpPr/>
                <p:nvPr/>
              </p:nvGrpSpPr>
              <p:grpSpPr>
                <a:xfrm>
                  <a:off x="2955750" y="122288"/>
                  <a:ext cx="3143050" cy="4702413"/>
                  <a:chOff x="7213625" y="-80387"/>
                  <a:chExt cx="3143050" cy="4702413"/>
                </a:xfrm>
              </p:grpSpPr>
              <p:grpSp>
                <p:nvGrpSpPr>
                  <p:cNvPr id="2235" name="Google Shape;2235;p18"/>
                  <p:cNvGrpSpPr/>
                  <p:nvPr/>
                </p:nvGrpSpPr>
                <p:grpSpPr>
                  <a:xfrm>
                    <a:off x="7213625" y="0"/>
                    <a:ext cx="1609625" cy="4622025"/>
                    <a:chOff x="7213625" y="0"/>
                    <a:chExt cx="1609625" cy="4622025"/>
                  </a:xfrm>
                </p:grpSpPr>
                <p:sp>
                  <p:nvSpPr>
                    <p:cNvPr id="2236" name="Google Shape;2236;p18"/>
                    <p:cNvSpPr/>
                    <p:nvPr/>
                  </p:nvSpPr>
                  <p:spPr>
                    <a:xfrm>
                      <a:off x="8558075" y="675075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1129" y="0"/>
                          </a:moveTo>
                          <a:lnTo>
                            <a:pt x="1" y="1128"/>
                          </a:lnTo>
                          <a:lnTo>
                            <a:pt x="3386" y="4513"/>
                          </a:lnTo>
                          <a:lnTo>
                            <a:pt x="4514" y="3385"/>
                          </a:lnTo>
                          <a:lnTo>
                            <a:pt x="1129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237" name="Google Shape;2237;p18"/>
                    <p:cNvSpPr/>
                    <p:nvPr/>
                  </p:nvSpPr>
                  <p:spPr>
                    <a:xfrm>
                      <a:off x="8291075" y="701400"/>
                      <a:ext cx="114725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89" h="4514" extrusionOk="0">
                          <a:moveTo>
                            <a:pt x="3460" y="0"/>
                          </a:moveTo>
                          <a:lnTo>
                            <a:pt x="0" y="3385"/>
                          </a:lnTo>
                          <a:lnTo>
                            <a:pt x="1204" y="4513"/>
                          </a:lnTo>
                          <a:lnTo>
                            <a:pt x="4588" y="1128"/>
                          </a:lnTo>
                          <a:lnTo>
                            <a:pt x="3460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238" name="Google Shape;2238;p18"/>
                    <p:cNvSpPr/>
                    <p:nvPr/>
                  </p:nvSpPr>
                  <p:spPr>
                    <a:xfrm>
                      <a:off x="8411425" y="819850"/>
                      <a:ext cx="112825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3" h="4514" extrusionOk="0">
                          <a:moveTo>
                            <a:pt x="3385" y="1"/>
                          </a:moveTo>
                          <a:lnTo>
                            <a:pt x="0" y="3385"/>
                          </a:lnTo>
                          <a:lnTo>
                            <a:pt x="1128" y="4514"/>
                          </a:lnTo>
                          <a:lnTo>
                            <a:pt x="4513" y="1129"/>
                          </a:lnTo>
                          <a:lnTo>
                            <a:pt x="3385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239" name="Google Shape;2239;p18"/>
                    <p:cNvSpPr/>
                    <p:nvPr/>
                  </p:nvSpPr>
                  <p:spPr>
                    <a:xfrm>
                      <a:off x="8469700" y="500200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1129" y="0"/>
                          </a:moveTo>
                          <a:lnTo>
                            <a:pt x="1" y="1128"/>
                          </a:lnTo>
                          <a:lnTo>
                            <a:pt x="3385" y="4513"/>
                          </a:lnTo>
                          <a:lnTo>
                            <a:pt x="4514" y="3385"/>
                          </a:lnTo>
                          <a:lnTo>
                            <a:pt x="1129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240" name="Google Shape;2240;p18"/>
                    <p:cNvSpPr/>
                    <p:nvPr/>
                  </p:nvSpPr>
                  <p:spPr>
                    <a:xfrm>
                      <a:off x="8317400" y="263250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1129" y="1"/>
                          </a:moveTo>
                          <a:lnTo>
                            <a:pt x="0" y="1129"/>
                          </a:lnTo>
                          <a:lnTo>
                            <a:pt x="3385" y="4514"/>
                          </a:lnTo>
                          <a:lnTo>
                            <a:pt x="4513" y="3386"/>
                          </a:lnTo>
                          <a:lnTo>
                            <a:pt x="1129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241" name="Google Shape;2241;p18"/>
                    <p:cNvSpPr/>
                    <p:nvPr/>
                  </p:nvSpPr>
                  <p:spPr>
                    <a:xfrm>
                      <a:off x="8529875" y="291475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5" y="0"/>
                          </a:moveTo>
                          <a:lnTo>
                            <a:pt x="1" y="3385"/>
                          </a:lnTo>
                          <a:lnTo>
                            <a:pt x="1129" y="4513"/>
                          </a:lnTo>
                          <a:lnTo>
                            <a:pt x="4514" y="1128"/>
                          </a:lnTo>
                          <a:lnTo>
                            <a:pt x="3385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242" name="Google Shape;2242;p18"/>
                    <p:cNvSpPr/>
                    <p:nvPr/>
                  </p:nvSpPr>
                  <p:spPr>
                    <a:xfrm>
                      <a:off x="8652100" y="411800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5" y="1"/>
                          </a:moveTo>
                          <a:lnTo>
                            <a:pt x="1" y="3386"/>
                          </a:lnTo>
                          <a:lnTo>
                            <a:pt x="1129" y="4514"/>
                          </a:lnTo>
                          <a:lnTo>
                            <a:pt x="4514" y="1129"/>
                          </a:lnTo>
                          <a:lnTo>
                            <a:pt x="3385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243" name="Google Shape;2243;p18"/>
                    <p:cNvSpPr/>
                    <p:nvPr/>
                  </p:nvSpPr>
                  <p:spPr>
                    <a:xfrm>
                      <a:off x="8268500" y="519000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5" y="0"/>
                          </a:moveTo>
                          <a:lnTo>
                            <a:pt x="1" y="3385"/>
                          </a:lnTo>
                          <a:lnTo>
                            <a:pt x="1129" y="4513"/>
                          </a:lnTo>
                          <a:lnTo>
                            <a:pt x="4514" y="1128"/>
                          </a:lnTo>
                          <a:lnTo>
                            <a:pt x="3385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244" name="Google Shape;2244;p18"/>
                    <p:cNvSpPr/>
                    <p:nvPr/>
                  </p:nvSpPr>
                  <p:spPr>
                    <a:xfrm>
                      <a:off x="8172600" y="411800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5" y="1"/>
                          </a:moveTo>
                          <a:lnTo>
                            <a:pt x="1" y="3386"/>
                          </a:lnTo>
                          <a:lnTo>
                            <a:pt x="1129" y="4514"/>
                          </a:lnTo>
                          <a:lnTo>
                            <a:pt x="4514" y="1129"/>
                          </a:lnTo>
                          <a:lnTo>
                            <a:pt x="3385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245" name="Google Shape;2245;p18"/>
                    <p:cNvSpPr/>
                    <p:nvPr/>
                  </p:nvSpPr>
                  <p:spPr>
                    <a:xfrm>
                      <a:off x="8710400" y="90275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1129" y="0"/>
                          </a:moveTo>
                          <a:lnTo>
                            <a:pt x="0" y="1128"/>
                          </a:lnTo>
                          <a:lnTo>
                            <a:pt x="3385" y="4513"/>
                          </a:lnTo>
                          <a:lnTo>
                            <a:pt x="4513" y="3385"/>
                          </a:lnTo>
                          <a:lnTo>
                            <a:pt x="1129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246" name="Google Shape;2246;p18"/>
                    <p:cNvSpPr/>
                    <p:nvPr/>
                  </p:nvSpPr>
                  <p:spPr>
                    <a:xfrm>
                      <a:off x="8507325" y="109075"/>
                      <a:ext cx="112825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3" h="4514" extrusionOk="0">
                          <a:moveTo>
                            <a:pt x="3385" y="0"/>
                          </a:moveTo>
                          <a:lnTo>
                            <a:pt x="0" y="3385"/>
                          </a:lnTo>
                          <a:lnTo>
                            <a:pt x="1128" y="4513"/>
                          </a:lnTo>
                          <a:lnTo>
                            <a:pt x="4513" y="1129"/>
                          </a:lnTo>
                          <a:lnTo>
                            <a:pt x="3385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247" name="Google Shape;2247;p18"/>
                    <p:cNvSpPr/>
                    <p:nvPr/>
                  </p:nvSpPr>
                  <p:spPr>
                    <a:xfrm>
                      <a:off x="8230900" y="90275"/>
                      <a:ext cx="112850" cy="1147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89" extrusionOk="0">
                          <a:moveTo>
                            <a:pt x="1129" y="0"/>
                          </a:moveTo>
                          <a:lnTo>
                            <a:pt x="0" y="1128"/>
                          </a:lnTo>
                          <a:lnTo>
                            <a:pt x="3385" y="4588"/>
                          </a:lnTo>
                          <a:lnTo>
                            <a:pt x="4513" y="3385"/>
                          </a:lnTo>
                          <a:lnTo>
                            <a:pt x="1129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248" name="Google Shape;2248;p18"/>
                    <p:cNvSpPr/>
                    <p:nvPr/>
                  </p:nvSpPr>
                  <p:spPr>
                    <a:xfrm>
                      <a:off x="8413300" y="1900"/>
                      <a:ext cx="112850" cy="1128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3" extrusionOk="0">
                          <a:moveTo>
                            <a:pt x="3385" y="0"/>
                          </a:moveTo>
                          <a:lnTo>
                            <a:pt x="0" y="3385"/>
                          </a:lnTo>
                          <a:lnTo>
                            <a:pt x="1129" y="4513"/>
                          </a:lnTo>
                          <a:lnTo>
                            <a:pt x="4513" y="1128"/>
                          </a:lnTo>
                          <a:lnTo>
                            <a:pt x="3385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249" name="Google Shape;2249;p18"/>
                    <p:cNvSpPr/>
                    <p:nvPr/>
                  </p:nvSpPr>
                  <p:spPr>
                    <a:xfrm>
                      <a:off x="8558075" y="1493025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1129" y="1"/>
                          </a:moveTo>
                          <a:lnTo>
                            <a:pt x="1" y="1129"/>
                          </a:lnTo>
                          <a:lnTo>
                            <a:pt x="3386" y="4514"/>
                          </a:lnTo>
                          <a:lnTo>
                            <a:pt x="4514" y="3386"/>
                          </a:lnTo>
                          <a:lnTo>
                            <a:pt x="1129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250" name="Google Shape;2250;p18"/>
                    <p:cNvSpPr/>
                    <p:nvPr/>
                  </p:nvSpPr>
                  <p:spPr>
                    <a:xfrm>
                      <a:off x="8291075" y="1519350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5" y="1"/>
                          </a:moveTo>
                          <a:lnTo>
                            <a:pt x="0" y="3386"/>
                          </a:lnTo>
                          <a:lnTo>
                            <a:pt x="1129" y="4514"/>
                          </a:lnTo>
                          <a:lnTo>
                            <a:pt x="4513" y="1129"/>
                          </a:lnTo>
                          <a:lnTo>
                            <a:pt x="3385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251" name="Google Shape;2251;p18"/>
                    <p:cNvSpPr/>
                    <p:nvPr/>
                  </p:nvSpPr>
                  <p:spPr>
                    <a:xfrm>
                      <a:off x="8411425" y="1639700"/>
                      <a:ext cx="114725" cy="1147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89" h="4589" extrusionOk="0">
                          <a:moveTo>
                            <a:pt x="3385" y="1"/>
                          </a:moveTo>
                          <a:lnTo>
                            <a:pt x="0" y="3461"/>
                          </a:lnTo>
                          <a:lnTo>
                            <a:pt x="1128" y="4589"/>
                          </a:lnTo>
                          <a:lnTo>
                            <a:pt x="4588" y="1129"/>
                          </a:lnTo>
                          <a:lnTo>
                            <a:pt x="3385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252" name="Google Shape;2252;p18"/>
                    <p:cNvSpPr/>
                    <p:nvPr/>
                  </p:nvSpPr>
                  <p:spPr>
                    <a:xfrm>
                      <a:off x="8469700" y="1320050"/>
                      <a:ext cx="114725" cy="1128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89" h="4513" extrusionOk="0">
                          <a:moveTo>
                            <a:pt x="1129" y="0"/>
                          </a:moveTo>
                          <a:lnTo>
                            <a:pt x="1" y="1128"/>
                          </a:lnTo>
                          <a:lnTo>
                            <a:pt x="3385" y="4513"/>
                          </a:lnTo>
                          <a:lnTo>
                            <a:pt x="4589" y="3385"/>
                          </a:lnTo>
                          <a:lnTo>
                            <a:pt x="1129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253" name="Google Shape;2253;p18"/>
                    <p:cNvSpPr/>
                    <p:nvPr/>
                  </p:nvSpPr>
                  <p:spPr>
                    <a:xfrm>
                      <a:off x="8317400" y="1083100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1129" y="1"/>
                          </a:moveTo>
                          <a:lnTo>
                            <a:pt x="0" y="1129"/>
                          </a:lnTo>
                          <a:lnTo>
                            <a:pt x="3385" y="4514"/>
                          </a:lnTo>
                          <a:lnTo>
                            <a:pt x="4513" y="3386"/>
                          </a:lnTo>
                          <a:lnTo>
                            <a:pt x="1129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254" name="Google Shape;2254;p18"/>
                    <p:cNvSpPr/>
                    <p:nvPr/>
                  </p:nvSpPr>
                  <p:spPr>
                    <a:xfrm>
                      <a:off x="8531750" y="1111325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6" y="0"/>
                          </a:moveTo>
                          <a:lnTo>
                            <a:pt x="1" y="3385"/>
                          </a:lnTo>
                          <a:lnTo>
                            <a:pt x="1129" y="4513"/>
                          </a:lnTo>
                          <a:lnTo>
                            <a:pt x="4514" y="1128"/>
                          </a:lnTo>
                          <a:lnTo>
                            <a:pt x="3386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255" name="Google Shape;2255;p18"/>
                    <p:cNvSpPr/>
                    <p:nvPr/>
                  </p:nvSpPr>
                  <p:spPr>
                    <a:xfrm>
                      <a:off x="8650225" y="1229775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5" y="1"/>
                          </a:moveTo>
                          <a:lnTo>
                            <a:pt x="0" y="3385"/>
                          </a:lnTo>
                          <a:lnTo>
                            <a:pt x="1129" y="4514"/>
                          </a:lnTo>
                          <a:lnTo>
                            <a:pt x="4513" y="1129"/>
                          </a:lnTo>
                          <a:lnTo>
                            <a:pt x="3385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256" name="Google Shape;2256;p18"/>
                    <p:cNvSpPr/>
                    <p:nvPr/>
                  </p:nvSpPr>
                  <p:spPr>
                    <a:xfrm>
                      <a:off x="8268500" y="1336950"/>
                      <a:ext cx="112850" cy="1147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90" extrusionOk="0">
                          <a:moveTo>
                            <a:pt x="3385" y="1"/>
                          </a:moveTo>
                          <a:lnTo>
                            <a:pt x="1" y="3461"/>
                          </a:lnTo>
                          <a:lnTo>
                            <a:pt x="1129" y="4589"/>
                          </a:lnTo>
                          <a:lnTo>
                            <a:pt x="4514" y="1129"/>
                          </a:lnTo>
                          <a:lnTo>
                            <a:pt x="3385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257" name="Google Shape;2257;p18"/>
                    <p:cNvSpPr/>
                    <p:nvPr/>
                  </p:nvSpPr>
                  <p:spPr>
                    <a:xfrm>
                      <a:off x="8170725" y="1229775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5" y="1"/>
                          </a:moveTo>
                          <a:lnTo>
                            <a:pt x="1" y="3385"/>
                          </a:lnTo>
                          <a:lnTo>
                            <a:pt x="1129" y="4514"/>
                          </a:lnTo>
                          <a:lnTo>
                            <a:pt x="4513" y="1129"/>
                          </a:lnTo>
                          <a:lnTo>
                            <a:pt x="3385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258" name="Google Shape;2258;p18"/>
                    <p:cNvSpPr/>
                    <p:nvPr/>
                  </p:nvSpPr>
                  <p:spPr>
                    <a:xfrm>
                      <a:off x="8710400" y="910125"/>
                      <a:ext cx="112850" cy="1147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89" extrusionOk="0">
                          <a:moveTo>
                            <a:pt x="1129" y="0"/>
                          </a:moveTo>
                          <a:lnTo>
                            <a:pt x="0" y="1128"/>
                          </a:lnTo>
                          <a:lnTo>
                            <a:pt x="3385" y="4588"/>
                          </a:lnTo>
                          <a:lnTo>
                            <a:pt x="4513" y="3385"/>
                          </a:lnTo>
                          <a:lnTo>
                            <a:pt x="1129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259" name="Google Shape;2259;p18"/>
                    <p:cNvSpPr/>
                    <p:nvPr/>
                  </p:nvSpPr>
                  <p:spPr>
                    <a:xfrm>
                      <a:off x="8507325" y="928925"/>
                      <a:ext cx="112825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3" h="4514" extrusionOk="0">
                          <a:moveTo>
                            <a:pt x="3385" y="0"/>
                          </a:moveTo>
                          <a:lnTo>
                            <a:pt x="0" y="3385"/>
                          </a:lnTo>
                          <a:lnTo>
                            <a:pt x="1128" y="4513"/>
                          </a:lnTo>
                          <a:lnTo>
                            <a:pt x="4513" y="1128"/>
                          </a:lnTo>
                          <a:lnTo>
                            <a:pt x="3385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260" name="Google Shape;2260;p18"/>
                    <p:cNvSpPr/>
                    <p:nvPr/>
                  </p:nvSpPr>
                  <p:spPr>
                    <a:xfrm>
                      <a:off x="8230900" y="912000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1129" y="0"/>
                          </a:moveTo>
                          <a:lnTo>
                            <a:pt x="0" y="1128"/>
                          </a:lnTo>
                          <a:lnTo>
                            <a:pt x="3385" y="4513"/>
                          </a:lnTo>
                          <a:lnTo>
                            <a:pt x="4513" y="3385"/>
                          </a:lnTo>
                          <a:lnTo>
                            <a:pt x="1129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261" name="Google Shape;2261;p18"/>
                    <p:cNvSpPr/>
                    <p:nvPr/>
                  </p:nvSpPr>
                  <p:spPr>
                    <a:xfrm>
                      <a:off x="8411425" y="819850"/>
                      <a:ext cx="112825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3" h="4514" extrusionOk="0">
                          <a:moveTo>
                            <a:pt x="3385" y="1"/>
                          </a:moveTo>
                          <a:lnTo>
                            <a:pt x="0" y="3385"/>
                          </a:lnTo>
                          <a:lnTo>
                            <a:pt x="1128" y="4514"/>
                          </a:lnTo>
                          <a:lnTo>
                            <a:pt x="4513" y="1129"/>
                          </a:lnTo>
                          <a:lnTo>
                            <a:pt x="3385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262" name="Google Shape;2262;p18"/>
                    <p:cNvSpPr/>
                    <p:nvPr/>
                  </p:nvSpPr>
                  <p:spPr>
                    <a:xfrm>
                      <a:off x="8558075" y="2312875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1129" y="1"/>
                          </a:moveTo>
                          <a:lnTo>
                            <a:pt x="1" y="1129"/>
                          </a:lnTo>
                          <a:lnTo>
                            <a:pt x="3386" y="4514"/>
                          </a:lnTo>
                          <a:lnTo>
                            <a:pt x="4514" y="3385"/>
                          </a:lnTo>
                          <a:lnTo>
                            <a:pt x="1129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263" name="Google Shape;2263;p18"/>
                    <p:cNvSpPr/>
                    <p:nvPr/>
                  </p:nvSpPr>
                  <p:spPr>
                    <a:xfrm>
                      <a:off x="8291075" y="2339200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5" y="1"/>
                          </a:moveTo>
                          <a:lnTo>
                            <a:pt x="0" y="3385"/>
                          </a:lnTo>
                          <a:lnTo>
                            <a:pt x="1129" y="4514"/>
                          </a:lnTo>
                          <a:lnTo>
                            <a:pt x="4513" y="1129"/>
                          </a:lnTo>
                          <a:lnTo>
                            <a:pt x="3385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264" name="Google Shape;2264;p18"/>
                    <p:cNvSpPr/>
                    <p:nvPr/>
                  </p:nvSpPr>
                  <p:spPr>
                    <a:xfrm>
                      <a:off x="8411425" y="2459550"/>
                      <a:ext cx="112825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3" h="4514" extrusionOk="0">
                          <a:moveTo>
                            <a:pt x="3385" y="1"/>
                          </a:moveTo>
                          <a:lnTo>
                            <a:pt x="0" y="3385"/>
                          </a:lnTo>
                          <a:lnTo>
                            <a:pt x="1128" y="4513"/>
                          </a:lnTo>
                          <a:lnTo>
                            <a:pt x="4513" y="1129"/>
                          </a:lnTo>
                          <a:lnTo>
                            <a:pt x="3385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265" name="Google Shape;2265;p18"/>
                    <p:cNvSpPr/>
                    <p:nvPr/>
                  </p:nvSpPr>
                  <p:spPr>
                    <a:xfrm>
                      <a:off x="8471575" y="2139875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1129" y="1"/>
                          </a:moveTo>
                          <a:lnTo>
                            <a:pt x="1" y="1129"/>
                          </a:lnTo>
                          <a:lnTo>
                            <a:pt x="3386" y="4514"/>
                          </a:lnTo>
                          <a:lnTo>
                            <a:pt x="4514" y="3386"/>
                          </a:lnTo>
                          <a:lnTo>
                            <a:pt x="1129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266" name="Google Shape;2266;p18"/>
                    <p:cNvSpPr/>
                    <p:nvPr/>
                  </p:nvSpPr>
                  <p:spPr>
                    <a:xfrm>
                      <a:off x="8319275" y="1902950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1129" y="1"/>
                          </a:moveTo>
                          <a:lnTo>
                            <a:pt x="1" y="1129"/>
                          </a:lnTo>
                          <a:lnTo>
                            <a:pt x="3385" y="4514"/>
                          </a:lnTo>
                          <a:lnTo>
                            <a:pt x="4513" y="3385"/>
                          </a:lnTo>
                          <a:lnTo>
                            <a:pt x="1129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267" name="Google Shape;2267;p18"/>
                    <p:cNvSpPr/>
                    <p:nvPr/>
                  </p:nvSpPr>
                  <p:spPr>
                    <a:xfrm>
                      <a:off x="8529875" y="1929275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5" y="1"/>
                          </a:moveTo>
                          <a:lnTo>
                            <a:pt x="1" y="3385"/>
                          </a:lnTo>
                          <a:lnTo>
                            <a:pt x="1129" y="4514"/>
                          </a:lnTo>
                          <a:lnTo>
                            <a:pt x="4514" y="1129"/>
                          </a:lnTo>
                          <a:lnTo>
                            <a:pt x="3385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268" name="Google Shape;2268;p18"/>
                    <p:cNvSpPr/>
                    <p:nvPr/>
                  </p:nvSpPr>
                  <p:spPr>
                    <a:xfrm>
                      <a:off x="8652100" y="2049625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5" y="1"/>
                          </a:moveTo>
                          <a:lnTo>
                            <a:pt x="1" y="3385"/>
                          </a:lnTo>
                          <a:lnTo>
                            <a:pt x="1129" y="4513"/>
                          </a:lnTo>
                          <a:lnTo>
                            <a:pt x="4514" y="1129"/>
                          </a:lnTo>
                          <a:lnTo>
                            <a:pt x="3385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269" name="Google Shape;2269;p18"/>
                    <p:cNvSpPr/>
                    <p:nvPr/>
                  </p:nvSpPr>
                  <p:spPr>
                    <a:xfrm>
                      <a:off x="8268500" y="2158700"/>
                      <a:ext cx="112850" cy="1128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3" extrusionOk="0">
                          <a:moveTo>
                            <a:pt x="3385" y="0"/>
                          </a:moveTo>
                          <a:lnTo>
                            <a:pt x="1" y="3385"/>
                          </a:lnTo>
                          <a:lnTo>
                            <a:pt x="1129" y="4513"/>
                          </a:lnTo>
                          <a:lnTo>
                            <a:pt x="4514" y="1128"/>
                          </a:lnTo>
                          <a:lnTo>
                            <a:pt x="3385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270" name="Google Shape;2270;p18"/>
                    <p:cNvSpPr/>
                    <p:nvPr/>
                  </p:nvSpPr>
                  <p:spPr>
                    <a:xfrm>
                      <a:off x="8172600" y="2049625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5" y="1"/>
                          </a:moveTo>
                          <a:lnTo>
                            <a:pt x="1" y="3385"/>
                          </a:lnTo>
                          <a:lnTo>
                            <a:pt x="1129" y="4513"/>
                          </a:lnTo>
                          <a:lnTo>
                            <a:pt x="4514" y="1129"/>
                          </a:lnTo>
                          <a:lnTo>
                            <a:pt x="3385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271" name="Google Shape;2271;p18"/>
                    <p:cNvSpPr/>
                    <p:nvPr/>
                  </p:nvSpPr>
                  <p:spPr>
                    <a:xfrm>
                      <a:off x="8710400" y="1729950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1129" y="1"/>
                          </a:moveTo>
                          <a:lnTo>
                            <a:pt x="0" y="1129"/>
                          </a:lnTo>
                          <a:lnTo>
                            <a:pt x="3385" y="4514"/>
                          </a:lnTo>
                          <a:lnTo>
                            <a:pt x="4513" y="3386"/>
                          </a:lnTo>
                          <a:lnTo>
                            <a:pt x="1129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272" name="Google Shape;2272;p18"/>
                    <p:cNvSpPr/>
                    <p:nvPr/>
                  </p:nvSpPr>
                  <p:spPr>
                    <a:xfrm>
                      <a:off x="8509200" y="1748775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5" y="0"/>
                          </a:moveTo>
                          <a:lnTo>
                            <a:pt x="0" y="3385"/>
                          </a:lnTo>
                          <a:lnTo>
                            <a:pt x="1129" y="4513"/>
                          </a:lnTo>
                          <a:lnTo>
                            <a:pt x="4513" y="1128"/>
                          </a:lnTo>
                          <a:lnTo>
                            <a:pt x="3385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273" name="Google Shape;2273;p18"/>
                    <p:cNvSpPr/>
                    <p:nvPr/>
                  </p:nvSpPr>
                  <p:spPr>
                    <a:xfrm>
                      <a:off x="8230900" y="1729950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1129" y="1"/>
                          </a:moveTo>
                          <a:lnTo>
                            <a:pt x="0" y="1129"/>
                          </a:lnTo>
                          <a:lnTo>
                            <a:pt x="3385" y="4514"/>
                          </a:lnTo>
                          <a:lnTo>
                            <a:pt x="4513" y="3386"/>
                          </a:lnTo>
                          <a:lnTo>
                            <a:pt x="1129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274" name="Google Shape;2274;p18"/>
                    <p:cNvSpPr/>
                    <p:nvPr/>
                  </p:nvSpPr>
                  <p:spPr>
                    <a:xfrm>
                      <a:off x="8411425" y="1639700"/>
                      <a:ext cx="114725" cy="1147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89" h="4589" extrusionOk="0">
                          <a:moveTo>
                            <a:pt x="3385" y="1"/>
                          </a:moveTo>
                          <a:lnTo>
                            <a:pt x="0" y="3461"/>
                          </a:lnTo>
                          <a:lnTo>
                            <a:pt x="1128" y="4589"/>
                          </a:lnTo>
                          <a:lnTo>
                            <a:pt x="4588" y="1129"/>
                          </a:lnTo>
                          <a:lnTo>
                            <a:pt x="3385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275" name="Google Shape;2275;p18"/>
                    <p:cNvSpPr/>
                    <p:nvPr/>
                  </p:nvSpPr>
                  <p:spPr>
                    <a:xfrm>
                      <a:off x="8556200" y="3130850"/>
                      <a:ext cx="114725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89" h="4514" extrusionOk="0">
                          <a:moveTo>
                            <a:pt x="1129" y="0"/>
                          </a:moveTo>
                          <a:lnTo>
                            <a:pt x="1" y="1129"/>
                          </a:lnTo>
                          <a:lnTo>
                            <a:pt x="3461" y="4513"/>
                          </a:lnTo>
                          <a:lnTo>
                            <a:pt x="4589" y="3385"/>
                          </a:lnTo>
                          <a:lnTo>
                            <a:pt x="1129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276" name="Google Shape;2276;p18"/>
                    <p:cNvSpPr/>
                    <p:nvPr/>
                  </p:nvSpPr>
                  <p:spPr>
                    <a:xfrm>
                      <a:off x="8291075" y="3159050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5" y="1"/>
                          </a:moveTo>
                          <a:lnTo>
                            <a:pt x="0" y="3385"/>
                          </a:lnTo>
                          <a:lnTo>
                            <a:pt x="1129" y="4514"/>
                          </a:lnTo>
                          <a:lnTo>
                            <a:pt x="4513" y="1129"/>
                          </a:lnTo>
                          <a:lnTo>
                            <a:pt x="3385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277" name="Google Shape;2277;p18"/>
                    <p:cNvSpPr/>
                    <p:nvPr/>
                  </p:nvSpPr>
                  <p:spPr>
                    <a:xfrm>
                      <a:off x="8411425" y="3279400"/>
                      <a:ext cx="112825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3" h="4514" extrusionOk="0">
                          <a:moveTo>
                            <a:pt x="3385" y="0"/>
                          </a:moveTo>
                          <a:lnTo>
                            <a:pt x="0" y="3385"/>
                          </a:lnTo>
                          <a:lnTo>
                            <a:pt x="1128" y="4513"/>
                          </a:lnTo>
                          <a:lnTo>
                            <a:pt x="4513" y="1129"/>
                          </a:lnTo>
                          <a:lnTo>
                            <a:pt x="3385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278" name="Google Shape;2278;p18"/>
                    <p:cNvSpPr/>
                    <p:nvPr/>
                  </p:nvSpPr>
                  <p:spPr>
                    <a:xfrm>
                      <a:off x="8469700" y="2957850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1129" y="1"/>
                          </a:moveTo>
                          <a:lnTo>
                            <a:pt x="1" y="1129"/>
                          </a:lnTo>
                          <a:lnTo>
                            <a:pt x="3385" y="4514"/>
                          </a:lnTo>
                          <a:lnTo>
                            <a:pt x="4514" y="3385"/>
                          </a:lnTo>
                          <a:lnTo>
                            <a:pt x="1129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279" name="Google Shape;2279;p18"/>
                    <p:cNvSpPr/>
                    <p:nvPr/>
                  </p:nvSpPr>
                  <p:spPr>
                    <a:xfrm>
                      <a:off x="8317400" y="2722800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1129" y="1"/>
                          </a:moveTo>
                          <a:lnTo>
                            <a:pt x="0" y="1129"/>
                          </a:lnTo>
                          <a:lnTo>
                            <a:pt x="3385" y="4514"/>
                          </a:lnTo>
                          <a:lnTo>
                            <a:pt x="4513" y="3385"/>
                          </a:lnTo>
                          <a:lnTo>
                            <a:pt x="1129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280" name="Google Shape;2280;p18"/>
                    <p:cNvSpPr/>
                    <p:nvPr/>
                  </p:nvSpPr>
                  <p:spPr>
                    <a:xfrm>
                      <a:off x="8531750" y="2749125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6" y="1"/>
                          </a:moveTo>
                          <a:lnTo>
                            <a:pt x="1" y="3385"/>
                          </a:lnTo>
                          <a:lnTo>
                            <a:pt x="1129" y="4514"/>
                          </a:lnTo>
                          <a:lnTo>
                            <a:pt x="4514" y="1129"/>
                          </a:lnTo>
                          <a:lnTo>
                            <a:pt x="3386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281" name="Google Shape;2281;p18"/>
                    <p:cNvSpPr/>
                    <p:nvPr/>
                  </p:nvSpPr>
                  <p:spPr>
                    <a:xfrm>
                      <a:off x="8652100" y="2869475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5" y="0"/>
                          </a:moveTo>
                          <a:lnTo>
                            <a:pt x="1" y="3385"/>
                          </a:lnTo>
                          <a:lnTo>
                            <a:pt x="1129" y="4513"/>
                          </a:lnTo>
                          <a:lnTo>
                            <a:pt x="4514" y="1129"/>
                          </a:lnTo>
                          <a:lnTo>
                            <a:pt x="3385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282" name="Google Shape;2282;p18"/>
                    <p:cNvSpPr/>
                    <p:nvPr/>
                  </p:nvSpPr>
                  <p:spPr>
                    <a:xfrm>
                      <a:off x="8266625" y="2976650"/>
                      <a:ext cx="114725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89" h="4514" extrusionOk="0">
                          <a:moveTo>
                            <a:pt x="3460" y="1"/>
                          </a:moveTo>
                          <a:lnTo>
                            <a:pt x="1" y="3385"/>
                          </a:lnTo>
                          <a:lnTo>
                            <a:pt x="1129" y="4514"/>
                          </a:lnTo>
                          <a:lnTo>
                            <a:pt x="4589" y="1129"/>
                          </a:lnTo>
                          <a:lnTo>
                            <a:pt x="3460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283" name="Google Shape;2283;p18"/>
                    <p:cNvSpPr/>
                    <p:nvPr/>
                  </p:nvSpPr>
                  <p:spPr>
                    <a:xfrm>
                      <a:off x="8172600" y="2869475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5" y="0"/>
                          </a:moveTo>
                          <a:lnTo>
                            <a:pt x="1" y="3385"/>
                          </a:lnTo>
                          <a:lnTo>
                            <a:pt x="1129" y="4513"/>
                          </a:lnTo>
                          <a:lnTo>
                            <a:pt x="4514" y="1129"/>
                          </a:lnTo>
                          <a:lnTo>
                            <a:pt x="3385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284" name="Google Shape;2284;p18"/>
                    <p:cNvSpPr/>
                    <p:nvPr/>
                  </p:nvSpPr>
                  <p:spPr>
                    <a:xfrm>
                      <a:off x="8710400" y="2549800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1129" y="1"/>
                          </a:moveTo>
                          <a:lnTo>
                            <a:pt x="0" y="1129"/>
                          </a:lnTo>
                          <a:lnTo>
                            <a:pt x="3385" y="4514"/>
                          </a:lnTo>
                          <a:lnTo>
                            <a:pt x="4513" y="3386"/>
                          </a:lnTo>
                          <a:lnTo>
                            <a:pt x="1129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285" name="Google Shape;2285;p18"/>
                    <p:cNvSpPr/>
                    <p:nvPr/>
                  </p:nvSpPr>
                  <p:spPr>
                    <a:xfrm>
                      <a:off x="8507325" y="2566725"/>
                      <a:ext cx="112825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3" h="4514" extrusionOk="0">
                          <a:moveTo>
                            <a:pt x="3385" y="1"/>
                          </a:moveTo>
                          <a:lnTo>
                            <a:pt x="0" y="3385"/>
                          </a:lnTo>
                          <a:lnTo>
                            <a:pt x="1128" y="4514"/>
                          </a:lnTo>
                          <a:lnTo>
                            <a:pt x="4513" y="1129"/>
                          </a:lnTo>
                          <a:lnTo>
                            <a:pt x="3385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286" name="Google Shape;2286;p18"/>
                    <p:cNvSpPr/>
                    <p:nvPr/>
                  </p:nvSpPr>
                  <p:spPr>
                    <a:xfrm>
                      <a:off x="8230900" y="2549800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1129" y="1"/>
                          </a:moveTo>
                          <a:lnTo>
                            <a:pt x="0" y="1129"/>
                          </a:lnTo>
                          <a:lnTo>
                            <a:pt x="3385" y="4514"/>
                          </a:lnTo>
                          <a:lnTo>
                            <a:pt x="4513" y="3386"/>
                          </a:lnTo>
                          <a:lnTo>
                            <a:pt x="1129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287" name="Google Shape;2287;p18"/>
                    <p:cNvSpPr/>
                    <p:nvPr/>
                  </p:nvSpPr>
                  <p:spPr>
                    <a:xfrm>
                      <a:off x="8411425" y="2459550"/>
                      <a:ext cx="112825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3" h="4514" extrusionOk="0">
                          <a:moveTo>
                            <a:pt x="3385" y="1"/>
                          </a:moveTo>
                          <a:lnTo>
                            <a:pt x="0" y="3385"/>
                          </a:lnTo>
                          <a:lnTo>
                            <a:pt x="1128" y="4513"/>
                          </a:lnTo>
                          <a:lnTo>
                            <a:pt x="4513" y="1129"/>
                          </a:lnTo>
                          <a:lnTo>
                            <a:pt x="3385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288" name="Google Shape;2288;p18"/>
                    <p:cNvSpPr/>
                    <p:nvPr/>
                  </p:nvSpPr>
                  <p:spPr>
                    <a:xfrm>
                      <a:off x="8558075" y="3950700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1129" y="0"/>
                          </a:moveTo>
                          <a:lnTo>
                            <a:pt x="1" y="1129"/>
                          </a:lnTo>
                          <a:lnTo>
                            <a:pt x="3386" y="4513"/>
                          </a:lnTo>
                          <a:lnTo>
                            <a:pt x="4514" y="3385"/>
                          </a:lnTo>
                          <a:lnTo>
                            <a:pt x="1129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289" name="Google Shape;2289;p18"/>
                    <p:cNvSpPr/>
                    <p:nvPr/>
                  </p:nvSpPr>
                  <p:spPr>
                    <a:xfrm>
                      <a:off x="8291075" y="3978900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5" y="1"/>
                          </a:moveTo>
                          <a:lnTo>
                            <a:pt x="0" y="3385"/>
                          </a:lnTo>
                          <a:lnTo>
                            <a:pt x="1129" y="4513"/>
                          </a:lnTo>
                          <a:lnTo>
                            <a:pt x="4513" y="1129"/>
                          </a:lnTo>
                          <a:lnTo>
                            <a:pt x="3385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290" name="Google Shape;2290;p18"/>
                    <p:cNvSpPr/>
                    <p:nvPr/>
                  </p:nvSpPr>
                  <p:spPr>
                    <a:xfrm>
                      <a:off x="8411425" y="4097375"/>
                      <a:ext cx="112825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3" h="4514" extrusionOk="0">
                          <a:moveTo>
                            <a:pt x="3385" y="0"/>
                          </a:moveTo>
                          <a:lnTo>
                            <a:pt x="0" y="3385"/>
                          </a:lnTo>
                          <a:lnTo>
                            <a:pt x="1128" y="4513"/>
                          </a:lnTo>
                          <a:lnTo>
                            <a:pt x="4513" y="1128"/>
                          </a:lnTo>
                          <a:lnTo>
                            <a:pt x="3385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291" name="Google Shape;2291;p18"/>
                    <p:cNvSpPr/>
                    <p:nvPr/>
                  </p:nvSpPr>
                  <p:spPr>
                    <a:xfrm>
                      <a:off x="8471575" y="3777700"/>
                      <a:ext cx="112850" cy="1147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89" extrusionOk="0">
                          <a:moveTo>
                            <a:pt x="1129" y="0"/>
                          </a:moveTo>
                          <a:lnTo>
                            <a:pt x="1" y="1129"/>
                          </a:lnTo>
                          <a:lnTo>
                            <a:pt x="3386" y="4589"/>
                          </a:lnTo>
                          <a:lnTo>
                            <a:pt x="4514" y="3460"/>
                          </a:lnTo>
                          <a:lnTo>
                            <a:pt x="1129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292" name="Google Shape;2292;p18"/>
                    <p:cNvSpPr/>
                    <p:nvPr/>
                  </p:nvSpPr>
                  <p:spPr>
                    <a:xfrm>
                      <a:off x="8319275" y="3542650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1129" y="1"/>
                          </a:moveTo>
                          <a:lnTo>
                            <a:pt x="1" y="1129"/>
                          </a:lnTo>
                          <a:lnTo>
                            <a:pt x="3385" y="4513"/>
                          </a:lnTo>
                          <a:lnTo>
                            <a:pt x="4513" y="3385"/>
                          </a:lnTo>
                          <a:lnTo>
                            <a:pt x="1129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293" name="Google Shape;2293;p18"/>
                    <p:cNvSpPr/>
                    <p:nvPr/>
                  </p:nvSpPr>
                  <p:spPr>
                    <a:xfrm>
                      <a:off x="8531750" y="3568975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6" y="1"/>
                          </a:moveTo>
                          <a:lnTo>
                            <a:pt x="1" y="3385"/>
                          </a:lnTo>
                          <a:lnTo>
                            <a:pt x="1129" y="4514"/>
                          </a:lnTo>
                          <a:lnTo>
                            <a:pt x="4514" y="1129"/>
                          </a:lnTo>
                          <a:lnTo>
                            <a:pt x="3386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294" name="Google Shape;2294;p18"/>
                    <p:cNvSpPr/>
                    <p:nvPr/>
                  </p:nvSpPr>
                  <p:spPr>
                    <a:xfrm>
                      <a:off x="8652100" y="3687450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5" y="0"/>
                          </a:moveTo>
                          <a:lnTo>
                            <a:pt x="1" y="3385"/>
                          </a:lnTo>
                          <a:lnTo>
                            <a:pt x="1129" y="4513"/>
                          </a:lnTo>
                          <a:lnTo>
                            <a:pt x="4514" y="1128"/>
                          </a:lnTo>
                          <a:lnTo>
                            <a:pt x="3385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295" name="Google Shape;2295;p18"/>
                    <p:cNvSpPr/>
                    <p:nvPr/>
                  </p:nvSpPr>
                  <p:spPr>
                    <a:xfrm>
                      <a:off x="8268500" y="3796500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5" y="1"/>
                          </a:moveTo>
                          <a:lnTo>
                            <a:pt x="1" y="3385"/>
                          </a:lnTo>
                          <a:lnTo>
                            <a:pt x="1129" y="4514"/>
                          </a:lnTo>
                          <a:lnTo>
                            <a:pt x="4514" y="1129"/>
                          </a:lnTo>
                          <a:lnTo>
                            <a:pt x="3385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296" name="Google Shape;2296;p18"/>
                    <p:cNvSpPr/>
                    <p:nvPr/>
                  </p:nvSpPr>
                  <p:spPr>
                    <a:xfrm>
                      <a:off x="8172600" y="3687450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5" y="0"/>
                          </a:moveTo>
                          <a:lnTo>
                            <a:pt x="1" y="3385"/>
                          </a:lnTo>
                          <a:lnTo>
                            <a:pt x="1129" y="4513"/>
                          </a:lnTo>
                          <a:lnTo>
                            <a:pt x="4514" y="1128"/>
                          </a:lnTo>
                          <a:lnTo>
                            <a:pt x="3385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297" name="Google Shape;2297;p18"/>
                    <p:cNvSpPr/>
                    <p:nvPr/>
                  </p:nvSpPr>
                  <p:spPr>
                    <a:xfrm>
                      <a:off x="8710400" y="3367775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1129" y="1"/>
                          </a:moveTo>
                          <a:lnTo>
                            <a:pt x="0" y="1129"/>
                          </a:lnTo>
                          <a:lnTo>
                            <a:pt x="3385" y="4513"/>
                          </a:lnTo>
                          <a:lnTo>
                            <a:pt x="4513" y="3385"/>
                          </a:lnTo>
                          <a:lnTo>
                            <a:pt x="1129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298" name="Google Shape;2298;p18"/>
                    <p:cNvSpPr/>
                    <p:nvPr/>
                  </p:nvSpPr>
                  <p:spPr>
                    <a:xfrm>
                      <a:off x="8509200" y="3386575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5" y="1"/>
                          </a:moveTo>
                          <a:lnTo>
                            <a:pt x="0" y="3385"/>
                          </a:lnTo>
                          <a:lnTo>
                            <a:pt x="1129" y="4514"/>
                          </a:lnTo>
                          <a:lnTo>
                            <a:pt x="4513" y="1129"/>
                          </a:lnTo>
                          <a:lnTo>
                            <a:pt x="3385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299" name="Google Shape;2299;p18"/>
                    <p:cNvSpPr/>
                    <p:nvPr/>
                  </p:nvSpPr>
                  <p:spPr>
                    <a:xfrm>
                      <a:off x="8230900" y="3367775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1129" y="1"/>
                          </a:moveTo>
                          <a:lnTo>
                            <a:pt x="0" y="1129"/>
                          </a:lnTo>
                          <a:lnTo>
                            <a:pt x="3385" y="4513"/>
                          </a:lnTo>
                          <a:lnTo>
                            <a:pt x="4513" y="3385"/>
                          </a:lnTo>
                          <a:lnTo>
                            <a:pt x="1129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00" name="Google Shape;2300;p18"/>
                    <p:cNvSpPr/>
                    <p:nvPr/>
                  </p:nvSpPr>
                  <p:spPr>
                    <a:xfrm>
                      <a:off x="8411425" y="3279400"/>
                      <a:ext cx="112825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3" h="4514" extrusionOk="0">
                          <a:moveTo>
                            <a:pt x="3385" y="0"/>
                          </a:moveTo>
                          <a:lnTo>
                            <a:pt x="0" y="3385"/>
                          </a:lnTo>
                          <a:lnTo>
                            <a:pt x="1128" y="4513"/>
                          </a:lnTo>
                          <a:lnTo>
                            <a:pt x="4513" y="1129"/>
                          </a:lnTo>
                          <a:lnTo>
                            <a:pt x="3385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01" name="Google Shape;2301;p18"/>
                    <p:cNvSpPr/>
                    <p:nvPr/>
                  </p:nvSpPr>
                  <p:spPr>
                    <a:xfrm>
                      <a:off x="8172600" y="4507300"/>
                      <a:ext cx="112850" cy="1147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89" extrusionOk="0">
                          <a:moveTo>
                            <a:pt x="3385" y="0"/>
                          </a:moveTo>
                          <a:lnTo>
                            <a:pt x="1" y="3460"/>
                          </a:lnTo>
                          <a:lnTo>
                            <a:pt x="1129" y="4588"/>
                          </a:lnTo>
                          <a:lnTo>
                            <a:pt x="4514" y="1128"/>
                          </a:lnTo>
                          <a:lnTo>
                            <a:pt x="3385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02" name="Google Shape;2302;p18"/>
                    <p:cNvSpPr/>
                    <p:nvPr/>
                  </p:nvSpPr>
                  <p:spPr>
                    <a:xfrm>
                      <a:off x="8710400" y="4187625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1129" y="0"/>
                          </a:moveTo>
                          <a:lnTo>
                            <a:pt x="0" y="1129"/>
                          </a:lnTo>
                          <a:lnTo>
                            <a:pt x="3385" y="4513"/>
                          </a:lnTo>
                          <a:lnTo>
                            <a:pt x="4513" y="3385"/>
                          </a:lnTo>
                          <a:lnTo>
                            <a:pt x="1129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03" name="Google Shape;2303;p18"/>
                    <p:cNvSpPr/>
                    <p:nvPr/>
                  </p:nvSpPr>
                  <p:spPr>
                    <a:xfrm>
                      <a:off x="8507325" y="4204550"/>
                      <a:ext cx="112825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3" h="4514" extrusionOk="0">
                          <a:moveTo>
                            <a:pt x="3385" y="0"/>
                          </a:moveTo>
                          <a:lnTo>
                            <a:pt x="0" y="3385"/>
                          </a:lnTo>
                          <a:lnTo>
                            <a:pt x="1128" y="4513"/>
                          </a:lnTo>
                          <a:lnTo>
                            <a:pt x="4513" y="1129"/>
                          </a:lnTo>
                          <a:lnTo>
                            <a:pt x="3385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04" name="Google Shape;2304;p18"/>
                    <p:cNvSpPr/>
                    <p:nvPr/>
                  </p:nvSpPr>
                  <p:spPr>
                    <a:xfrm>
                      <a:off x="8230900" y="4187625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1129" y="0"/>
                          </a:moveTo>
                          <a:lnTo>
                            <a:pt x="0" y="1129"/>
                          </a:lnTo>
                          <a:lnTo>
                            <a:pt x="3385" y="4513"/>
                          </a:lnTo>
                          <a:lnTo>
                            <a:pt x="4513" y="3385"/>
                          </a:lnTo>
                          <a:lnTo>
                            <a:pt x="1129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05" name="Google Shape;2305;p18"/>
                    <p:cNvSpPr/>
                    <p:nvPr/>
                  </p:nvSpPr>
                  <p:spPr>
                    <a:xfrm>
                      <a:off x="8411425" y="4097375"/>
                      <a:ext cx="112825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3" h="4514" extrusionOk="0">
                          <a:moveTo>
                            <a:pt x="3385" y="0"/>
                          </a:moveTo>
                          <a:lnTo>
                            <a:pt x="0" y="3385"/>
                          </a:lnTo>
                          <a:lnTo>
                            <a:pt x="1128" y="4513"/>
                          </a:lnTo>
                          <a:lnTo>
                            <a:pt x="4513" y="1128"/>
                          </a:lnTo>
                          <a:lnTo>
                            <a:pt x="3385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06" name="Google Shape;2306;p18"/>
                    <p:cNvSpPr/>
                    <p:nvPr/>
                  </p:nvSpPr>
                  <p:spPr>
                    <a:xfrm>
                      <a:off x="8078600" y="675075"/>
                      <a:ext cx="112825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3" h="4514" extrusionOk="0">
                          <a:moveTo>
                            <a:pt x="1128" y="0"/>
                          </a:moveTo>
                          <a:lnTo>
                            <a:pt x="0" y="1128"/>
                          </a:lnTo>
                          <a:lnTo>
                            <a:pt x="3385" y="4513"/>
                          </a:lnTo>
                          <a:lnTo>
                            <a:pt x="4513" y="3385"/>
                          </a:lnTo>
                          <a:lnTo>
                            <a:pt x="1128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07" name="Google Shape;2307;p18"/>
                    <p:cNvSpPr/>
                    <p:nvPr/>
                  </p:nvSpPr>
                  <p:spPr>
                    <a:xfrm>
                      <a:off x="7813450" y="701400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5" y="0"/>
                          </a:moveTo>
                          <a:lnTo>
                            <a:pt x="1" y="3385"/>
                          </a:lnTo>
                          <a:lnTo>
                            <a:pt x="1129" y="4513"/>
                          </a:lnTo>
                          <a:lnTo>
                            <a:pt x="4514" y="1128"/>
                          </a:lnTo>
                          <a:lnTo>
                            <a:pt x="3385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08" name="Google Shape;2308;p18"/>
                    <p:cNvSpPr/>
                    <p:nvPr/>
                  </p:nvSpPr>
                  <p:spPr>
                    <a:xfrm>
                      <a:off x="7933800" y="819850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5" y="1"/>
                          </a:moveTo>
                          <a:lnTo>
                            <a:pt x="1" y="3385"/>
                          </a:lnTo>
                          <a:lnTo>
                            <a:pt x="1129" y="4514"/>
                          </a:lnTo>
                          <a:lnTo>
                            <a:pt x="4513" y="1129"/>
                          </a:lnTo>
                          <a:lnTo>
                            <a:pt x="3385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09" name="Google Shape;2309;p18"/>
                    <p:cNvSpPr/>
                    <p:nvPr/>
                  </p:nvSpPr>
                  <p:spPr>
                    <a:xfrm>
                      <a:off x="7990200" y="500200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1129" y="0"/>
                          </a:moveTo>
                          <a:lnTo>
                            <a:pt x="1" y="1128"/>
                          </a:lnTo>
                          <a:lnTo>
                            <a:pt x="3386" y="4513"/>
                          </a:lnTo>
                          <a:lnTo>
                            <a:pt x="4514" y="3385"/>
                          </a:lnTo>
                          <a:lnTo>
                            <a:pt x="1129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10" name="Google Shape;2310;p18"/>
                    <p:cNvSpPr/>
                    <p:nvPr/>
                  </p:nvSpPr>
                  <p:spPr>
                    <a:xfrm>
                      <a:off x="7837900" y="263250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1129" y="1"/>
                          </a:moveTo>
                          <a:lnTo>
                            <a:pt x="1" y="1129"/>
                          </a:lnTo>
                          <a:lnTo>
                            <a:pt x="3385" y="4514"/>
                          </a:lnTo>
                          <a:lnTo>
                            <a:pt x="4513" y="3386"/>
                          </a:lnTo>
                          <a:lnTo>
                            <a:pt x="1129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11" name="Google Shape;2311;p18"/>
                    <p:cNvSpPr/>
                    <p:nvPr/>
                  </p:nvSpPr>
                  <p:spPr>
                    <a:xfrm>
                      <a:off x="8050375" y="291475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6" y="0"/>
                          </a:moveTo>
                          <a:lnTo>
                            <a:pt x="1" y="3385"/>
                          </a:lnTo>
                          <a:lnTo>
                            <a:pt x="1129" y="4513"/>
                          </a:lnTo>
                          <a:lnTo>
                            <a:pt x="4514" y="1128"/>
                          </a:lnTo>
                          <a:lnTo>
                            <a:pt x="3386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12" name="Google Shape;2312;p18"/>
                    <p:cNvSpPr/>
                    <p:nvPr/>
                  </p:nvSpPr>
                  <p:spPr>
                    <a:xfrm>
                      <a:off x="8172600" y="411800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5" y="1"/>
                          </a:moveTo>
                          <a:lnTo>
                            <a:pt x="1" y="3386"/>
                          </a:lnTo>
                          <a:lnTo>
                            <a:pt x="1129" y="4514"/>
                          </a:lnTo>
                          <a:lnTo>
                            <a:pt x="4514" y="1129"/>
                          </a:lnTo>
                          <a:lnTo>
                            <a:pt x="3385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13" name="Google Shape;2313;p18"/>
                    <p:cNvSpPr/>
                    <p:nvPr/>
                  </p:nvSpPr>
                  <p:spPr>
                    <a:xfrm>
                      <a:off x="7790900" y="517125"/>
                      <a:ext cx="112850" cy="1147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89" extrusionOk="0">
                          <a:moveTo>
                            <a:pt x="3385" y="0"/>
                          </a:moveTo>
                          <a:lnTo>
                            <a:pt x="0" y="3460"/>
                          </a:lnTo>
                          <a:lnTo>
                            <a:pt x="1128" y="4588"/>
                          </a:lnTo>
                          <a:lnTo>
                            <a:pt x="4513" y="1128"/>
                          </a:lnTo>
                          <a:lnTo>
                            <a:pt x="3385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14" name="Google Shape;2314;p18"/>
                    <p:cNvSpPr/>
                    <p:nvPr/>
                  </p:nvSpPr>
                  <p:spPr>
                    <a:xfrm>
                      <a:off x="7695000" y="409925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5" y="1"/>
                          </a:moveTo>
                          <a:lnTo>
                            <a:pt x="0" y="3385"/>
                          </a:lnTo>
                          <a:lnTo>
                            <a:pt x="1128" y="4514"/>
                          </a:lnTo>
                          <a:lnTo>
                            <a:pt x="4513" y="1129"/>
                          </a:lnTo>
                          <a:lnTo>
                            <a:pt x="3385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15" name="Google Shape;2315;p18"/>
                    <p:cNvSpPr/>
                    <p:nvPr/>
                  </p:nvSpPr>
                  <p:spPr>
                    <a:xfrm>
                      <a:off x="8230900" y="90275"/>
                      <a:ext cx="112850" cy="1147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89" extrusionOk="0">
                          <a:moveTo>
                            <a:pt x="1129" y="0"/>
                          </a:moveTo>
                          <a:lnTo>
                            <a:pt x="0" y="1128"/>
                          </a:lnTo>
                          <a:lnTo>
                            <a:pt x="3385" y="4588"/>
                          </a:lnTo>
                          <a:lnTo>
                            <a:pt x="4513" y="3385"/>
                          </a:lnTo>
                          <a:lnTo>
                            <a:pt x="1129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16" name="Google Shape;2316;p18"/>
                    <p:cNvSpPr/>
                    <p:nvPr/>
                  </p:nvSpPr>
                  <p:spPr>
                    <a:xfrm>
                      <a:off x="8027825" y="109075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5" y="0"/>
                          </a:moveTo>
                          <a:lnTo>
                            <a:pt x="0" y="3385"/>
                          </a:lnTo>
                          <a:lnTo>
                            <a:pt x="1128" y="4513"/>
                          </a:lnTo>
                          <a:lnTo>
                            <a:pt x="4513" y="1129"/>
                          </a:lnTo>
                          <a:lnTo>
                            <a:pt x="3385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17" name="Google Shape;2317;p18"/>
                    <p:cNvSpPr/>
                    <p:nvPr/>
                  </p:nvSpPr>
                  <p:spPr>
                    <a:xfrm>
                      <a:off x="7751400" y="92150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1129" y="0"/>
                          </a:moveTo>
                          <a:lnTo>
                            <a:pt x="1" y="1129"/>
                          </a:lnTo>
                          <a:lnTo>
                            <a:pt x="3385" y="4513"/>
                          </a:lnTo>
                          <a:lnTo>
                            <a:pt x="4514" y="3385"/>
                          </a:lnTo>
                          <a:lnTo>
                            <a:pt x="1129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18" name="Google Shape;2318;p18"/>
                    <p:cNvSpPr/>
                    <p:nvPr/>
                  </p:nvSpPr>
                  <p:spPr>
                    <a:xfrm>
                      <a:off x="7933800" y="0"/>
                      <a:ext cx="114725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89" h="4514" extrusionOk="0">
                          <a:moveTo>
                            <a:pt x="3460" y="1"/>
                          </a:moveTo>
                          <a:lnTo>
                            <a:pt x="1" y="3386"/>
                          </a:lnTo>
                          <a:lnTo>
                            <a:pt x="1129" y="4514"/>
                          </a:lnTo>
                          <a:lnTo>
                            <a:pt x="4589" y="1129"/>
                          </a:lnTo>
                          <a:lnTo>
                            <a:pt x="3460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19" name="Google Shape;2319;p18"/>
                    <p:cNvSpPr/>
                    <p:nvPr/>
                  </p:nvSpPr>
                  <p:spPr>
                    <a:xfrm>
                      <a:off x="8078600" y="1493025"/>
                      <a:ext cx="112825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3" h="4514" extrusionOk="0">
                          <a:moveTo>
                            <a:pt x="1128" y="1"/>
                          </a:moveTo>
                          <a:lnTo>
                            <a:pt x="0" y="1129"/>
                          </a:lnTo>
                          <a:lnTo>
                            <a:pt x="3385" y="4514"/>
                          </a:lnTo>
                          <a:lnTo>
                            <a:pt x="4513" y="3386"/>
                          </a:lnTo>
                          <a:lnTo>
                            <a:pt x="1128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20" name="Google Shape;2320;p18"/>
                    <p:cNvSpPr/>
                    <p:nvPr/>
                  </p:nvSpPr>
                  <p:spPr>
                    <a:xfrm>
                      <a:off x="7811575" y="1519350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5" y="1"/>
                          </a:moveTo>
                          <a:lnTo>
                            <a:pt x="1" y="3386"/>
                          </a:lnTo>
                          <a:lnTo>
                            <a:pt x="1129" y="4514"/>
                          </a:lnTo>
                          <a:lnTo>
                            <a:pt x="4513" y="1129"/>
                          </a:lnTo>
                          <a:lnTo>
                            <a:pt x="3385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21" name="Google Shape;2321;p18"/>
                    <p:cNvSpPr/>
                    <p:nvPr/>
                  </p:nvSpPr>
                  <p:spPr>
                    <a:xfrm>
                      <a:off x="7933800" y="1639700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5" y="1"/>
                          </a:moveTo>
                          <a:lnTo>
                            <a:pt x="1" y="3385"/>
                          </a:lnTo>
                          <a:lnTo>
                            <a:pt x="1129" y="4514"/>
                          </a:lnTo>
                          <a:lnTo>
                            <a:pt x="4513" y="1129"/>
                          </a:lnTo>
                          <a:lnTo>
                            <a:pt x="3385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22" name="Google Shape;2322;p18"/>
                    <p:cNvSpPr/>
                    <p:nvPr/>
                  </p:nvSpPr>
                  <p:spPr>
                    <a:xfrm>
                      <a:off x="7990200" y="1320050"/>
                      <a:ext cx="114750" cy="1128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90" h="4513" extrusionOk="0">
                          <a:moveTo>
                            <a:pt x="1129" y="0"/>
                          </a:moveTo>
                          <a:lnTo>
                            <a:pt x="1" y="1128"/>
                          </a:lnTo>
                          <a:lnTo>
                            <a:pt x="3461" y="4513"/>
                          </a:lnTo>
                          <a:lnTo>
                            <a:pt x="4589" y="3385"/>
                          </a:lnTo>
                          <a:lnTo>
                            <a:pt x="1129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23" name="Google Shape;2323;p18"/>
                    <p:cNvSpPr/>
                    <p:nvPr/>
                  </p:nvSpPr>
                  <p:spPr>
                    <a:xfrm>
                      <a:off x="7837900" y="1083100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1129" y="1"/>
                          </a:moveTo>
                          <a:lnTo>
                            <a:pt x="1" y="1129"/>
                          </a:lnTo>
                          <a:lnTo>
                            <a:pt x="3385" y="4514"/>
                          </a:lnTo>
                          <a:lnTo>
                            <a:pt x="4513" y="3386"/>
                          </a:lnTo>
                          <a:lnTo>
                            <a:pt x="1129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24" name="Google Shape;2324;p18"/>
                    <p:cNvSpPr/>
                    <p:nvPr/>
                  </p:nvSpPr>
                  <p:spPr>
                    <a:xfrm>
                      <a:off x="8052275" y="1111325"/>
                      <a:ext cx="112825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3" h="4514" extrusionOk="0">
                          <a:moveTo>
                            <a:pt x="3385" y="0"/>
                          </a:moveTo>
                          <a:lnTo>
                            <a:pt x="0" y="3385"/>
                          </a:lnTo>
                          <a:lnTo>
                            <a:pt x="1128" y="4513"/>
                          </a:lnTo>
                          <a:lnTo>
                            <a:pt x="4513" y="1128"/>
                          </a:lnTo>
                          <a:lnTo>
                            <a:pt x="3385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25" name="Google Shape;2325;p18"/>
                    <p:cNvSpPr/>
                    <p:nvPr/>
                  </p:nvSpPr>
                  <p:spPr>
                    <a:xfrm>
                      <a:off x="8170725" y="1229775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5" y="1"/>
                          </a:moveTo>
                          <a:lnTo>
                            <a:pt x="1" y="3385"/>
                          </a:lnTo>
                          <a:lnTo>
                            <a:pt x="1129" y="4514"/>
                          </a:lnTo>
                          <a:lnTo>
                            <a:pt x="4513" y="1129"/>
                          </a:lnTo>
                          <a:lnTo>
                            <a:pt x="3385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26" name="Google Shape;2326;p18"/>
                    <p:cNvSpPr/>
                    <p:nvPr/>
                  </p:nvSpPr>
                  <p:spPr>
                    <a:xfrm>
                      <a:off x="7790900" y="1336950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5" y="1"/>
                          </a:moveTo>
                          <a:lnTo>
                            <a:pt x="0" y="3386"/>
                          </a:lnTo>
                          <a:lnTo>
                            <a:pt x="1128" y="4514"/>
                          </a:lnTo>
                          <a:lnTo>
                            <a:pt x="4513" y="1129"/>
                          </a:lnTo>
                          <a:lnTo>
                            <a:pt x="3385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27" name="Google Shape;2327;p18"/>
                    <p:cNvSpPr/>
                    <p:nvPr/>
                  </p:nvSpPr>
                  <p:spPr>
                    <a:xfrm>
                      <a:off x="7693125" y="1227900"/>
                      <a:ext cx="112825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3" h="4514" extrusionOk="0">
                          <a:moveTo>
                            <a:pt x="3385" y="0"/>
                          </a:moveTo>
                          <a:lnTo>
                            <a:pt x="0" y="3385"/>
                          </a:lnTo>
                          <a:lnTo>
                            <a:pt x="1128" y="4513"/>
                          </a:lnTo>
                          <a:lnTo>
                            <a:pt x="4513" y="1129"/>
                          </a:lnTo>
                          <a:lnTo>
                            <a:pt x="3385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28" name="Google Shape;2328;p18"/>
                    <p:cNvSpPr/>
                    <p:nvPr/>
                  </p:nvSpPr>
                  <p:spPr>
                    <a:xfrm>
                      <a:off x="8230900" y="912000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1129" y="0"/>
                          </a:moveTo>
                          <a:lnTo>
                            <a:pt x="0" y="1128"/>
                          </a:lnTo>
                          <a:lnTo>
                            <a:pt x="3385" y="4513"/>
                          </a:lnTo>
                          <a:lnTo>
                            <a:pt x="4513" y="3385"/>
                          </a:lnTo>
                          <a:lnTo>
                            <a:pt x="1129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29" name="Google Shape;2329;p18"/>
                    <p:cNvSpPr/>
                    <p:nvPr/>
                  </p:nvSpPr>
                  <p:spPr>
                    <a:xfrm>
                      <a:off x="8027825" y="928925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5" y="0"/>
                          </a:moveTo>
                          <a:lnTo>
                            <a:pt x="0" y="3385"/>
                          </a:lnTo>
                          <a:lnTo>
                            <a:pt x="1128" y="4513"/>
                          </a:lnTo>
                          <a:lnTo>
                            <a:pt x="4513" y="1128"/>
                          </a:lnTo>
                          <a:lnTo>
                            <a:pt x="3385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30" name="Google Shape;2330;p18"/>
                    <p:cNvSpPr/>
                    <p:nvPr/>
                  </p:nvSpPr>
                  <p:spPr>
                    <a:xfrm>
                      <a:off x="7751400" y="912000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1129" y="0"/>
                          </a:moveTo>
                          <a:lnTo>
                            <a:pt x="1" y="1128"/>
                          </a:lnTo>
                          <a:lnTo>
                            <a:pt x="3385" y="4513"/>
                          </a:lnTo>
                          <a:lnTo>
                            <a:pt x="4514" y="3385"/>
                          </a:lnTo>
                          <a:lnTo>
                            <a:pt x="1129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31" name="Google Shape;2331;p18"/>
                    <p:cNvSpPr/>
                    <p:nvPr/>
                  </p:nvSpPr>
                  <p:spPr>
                    <a:xfrm>
                      <a:off x="7933800" y="819850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5" y="1"/>
                          </a:moveTo>
                          <a:lnTo>
                            <a:pt x="1" y="3385"/>
                          </a:lnTo>
                          <a:lnTo>
                            <a:pt x="1129" y="4514"/>
                          </a:lnTo>
                          <a:lnTo>
                            <a:pt x="4513" y="1129"/>
                          </a:lnTo>
                          <a:lnTo>
                            <a:pt x="3385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32" name="Google Shape;2332;p18"/>
                    <p:cNvSpPr/>
                    <p:nvPr/>
                  </p:nvSpPr>
                  <p:spPr>
                    <a:xfrm>
                      <a:off x="8078600" y="2312875"/>
                      <a:ext cx="112825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3" h="4514" extrusionOk="0">
                          <a:moveTo>
                            <a:pt x="1128" y="1"/>
                          </a:moveTo>
                          <a:lnTo>
                            <a:pt x="0" y="1129"/>
                          </a:lnTo>
                          <a:lnTo>
                            <a:pt x="3385" y="4514"/>
                          </a:lnTo>
                          <a:lnTo>
                            <a:pt x="4513" y="3385"/>
                          </a:lnTo>
                          <a:lnTo>
                            <a:pt x="1128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33" name="Google Shape;2333;p18"/>
                    <p:cNvSpPr/>
                    <p:nvPr/>
                  </p:nvSpPr>
                  <p:spPr>
                    <a:xfrm>
                      <a:off x="7811575" y="2339200"/>
                      <a:ext cx="114725" cy="1147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89" h="4589" extrusionOk="0">
                          <a:moveTo>
                            <a:pt x="3385" y="1"/>
                          </a:moveTo>
                          <a:lnTo>
                            <a:pt x="1" y="3461"/>
                          </a:lnTo>
                          <a:lnTo>
                            <a:pt x="1129" y="4589"/>
                          </a:lnTo>
                          <a:lnTo>
                            <a:pt x="4589" y="1204"/>
                          </a:lnTo>
                          <a:lnTo>
                            <a:pt x="3385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34" name="Google Shape;2334;p18"/>
                    <p:cNvSpPr/>
                    <p:nvPr/>
                  </p:nvSpPr>
                  <p:spPr>
                    <a:xfrm>
                      <a:off x="7933800" y="2457675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5" y="0"/>
                          </a:moveTo>
                          <a:lnTo>
                            <a:pt x="1" y="3385"/>
                          </a:lnTo>
                          <a:lnTo>
                            <a:pt x="1129" y="4513"/>
                          </a:lnTo>
                          <a:lnTo>
                            <a:pt x="4513" y="1129"/>
                          </a:lnTo>
                          <a:lnTo>
                            <a:pt x="3385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35" name="Google Shape;2335;p18"/>
                    <p:cNvSpPr/>
                    <p:nvPr/>
                  </p:nvSpPr>
                  <p:spPr>
                    <a:xfrm>
                      <a:off x="7992100" y="2139875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1128" y="1"/>
                          </a:moveTo>
                          <a:lnTo>
                            <a:pt x="0" y="1129"/>
                          </a:lnTo>
                          <a:lnTo>
                            <a:pt x="3385" y="4514"/>
                          </a:lnTo>
                          <a:lnTo>
                            <a:pt x="4513" y="3386"/>
                          </a:lnTo>
                          <a:lnTo>
                            <a:pt x="1128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36" name="Google Shape;2336;p18"/>
                    <p:cNvSpPr/>
                    <p:nvPr/>
                  </p:nvSpPr>
                  <p:spPr>
                    <a:xfrm>
                      <a:off x="7839775" y="1902950"/>
                      <a:ext cx="112850" cy="1147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89" extrusionOk="0">
                          <a:moveTo>
                            <a:pt x="1129" y="1"/>
                          </a:moveTo>
                          <a:lnTo>
                            <a:pt x="1" y="1129"/>
                          </a:lnTo>
                          <a:lnTo>
                            <a:pt x="3385" y="4589"/>
                          </a:lnTo>
                          <a:lnTo>
                            <a:pt x="4514" y="3461"/>
                          </a:lnTo>
                          <a:lnTo>
                            <a:pt x="1129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37" name="Google Shape;2337;p18"/>
                    <p:cNvSpPr/>
                    <p:nvPr/>
                  </p:nvSpPr>
                  <p:spPr>
                    <a:xfrm>
                      <a:off x="8050375" y="1929275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6" y="1"/>
                          </a:moveTo>
                          <a:lnTo>
                            <a:pt x="1" y="3385"/>
                          </a:lnTo>
                          <a:lnTo>
                            <a:pt x="1129" y="4514"/>
                          </a:lnTo>
                          <a:lnTo>
                            <a:pt x="4514" y="1129"/>
                          </a:lnTo>
                          <a:lnTo>
                            <a:pt x="3386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38" name="Google Shape;2338;p18"/>
                    <p:cNvSpPr/>
                    <p:nvPr/>
                  </p:nvSpPr>
                  <p:spPr>
                    <a:xfrm>
                      <a:off x="8172600" y="2049625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5" y="1"/>
                          </a:moveTo>
                          <a:lnTo>
                            <a:pt x="1" y="3385"/>
                          </a:lnTo>
                          <a:lnTo>
                            <a:pt x="1129" y="4513"/>
                          </a:lnTo>
                          <a:lnTo>
                            <a:pt x="4514" y="1129"/>
                          </a:lnTo>
                          <a:lnTo>
                            <a:pt x="3385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39" name="Google Shape;2339;p18"/>
                    <p:cNvSpPr/>
                    <p:nvPr/>
                  </p:nvSpPr>
                  <p:spPr>
                    <a:xfrm>
                      <a:off x="7790900" y="2156800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5" y="1"/>
                          </a:moveTo>
                          <a:lnTo>
                            <a:pt x="0" y="3386"/>
                          </a:lnTo>
                          <a:lnTo>
                            <a:pt x="1128" y="4514"/>
                          </a:lnTo>
                          <a:lnTo>
                            <a:pt x="4513" y="1129"/>
                          </a:lnTo>
                          <a:lnTo>
                            <a:pt x="3385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40" name="Google Shape;2340;p18"/>
                    <p:cNvSpPr/>
                    <p:nvPr/>
                  </p:nvSpPr>
                  <p:spPr>
                    <a:xfrm>
                      <a:off x="7695000" y="2047750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5" y="0"/>
                          </a:moveTo>
                          <a:lnTo>
                            <a:pt x="0" y="3385"/>
                          </a:lnTo>
                          <a:lnTo>
                            <a:pt x="1128" y="4513"/>
                          </a:lnTo>
                          <a:lnTo>
                            <a:pt x="4513" y="1129"/>
                          </a:lnTo>
                          <a:lnTo>
                            <a:pt x="3385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41" name="Google Shape;2341;p18"/>
                    <p:cNvSpPr/>
                    <p:nvPr/>
                  </p:nvSpPr>
                  <p:spPr>
                    <a:xfrm>
                      <a:off x="8230900" y="1729950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1129" y="1"/>
                          </a:moveTo>
                          <a:lnTo>
                            <a:pt x="0" y="1129"/>
                          </a:lnTo>
                          <a:lnTo>
                            <a:pt x="3385" y="4514"/>
                          </a:lnTo>
                          <a:lnTo>
                            <a:pt x="4513" y="3386"/>
                          </a:lnTo>
                          <a:lnTo>
                            <a:pt x="1129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42" name="Google Shape;2342;p18"/>
                    <p:cNvSpPr/>
                    <p:nvPr/>
                  </p:nvSpPr>
                  <p:spPr>
                    <a:xfrm>
                      <a:off x="8029700" y="1748775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5" y="0"/>
                          </a:moveTo>
                          <a:lnTo>
                            <a:pt x="0" y="3385"/>
                          </a:lnTo>
                          <a:lnTo>
                            <a:pt x="1129" y="4513"/>
                          </a:lnTo>
                          <a:lnTo>
                            <a:pt x="4513" y="1128"/>
                          </a:lnTo>
                          <a:lnTo>
                            <a:pt x="3385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43" name="Google Shape;2343;p18"/>
                    <p:cNvSpPr/>
                    <p:nvPr/>
                  </p:nvSpPr>
                  <p:spPr>
                    <a:xfrm>
                      <a:off x="7751400" y="1729950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1129" y="1"/>
                          </a:moveTo>
                          <a:lnTo>
                            <a:pt x="1" y="1129"/>
                          </a:lnTo>
                          <a:lnTo>
                            <a:pt x="3385" y="4514"/>
                          </a:lnTo>
                          <a:lnTo>
                            <a:pt x="4514" y="3386"/>
                          </a:lnTo>
                          <a:lnTo>
                            <a:pt x="1129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44" name="Google Shape;2344;p18"/>
                    <p:cNvSpPr/>
                    <p:nvPr/>
                  </p:nvSpPr>
                  <p:spPr>
                    <a:xfrm>
                      <a:off x="7933800" y="1639700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5" y="1"/>
                          </a:moveTo>
                          <a:lnTo>
                            <a:pt x="1" y="3385"/>
                          </a:lnTo>
                          <a:lnTo>
                            <a:pt x="1129" y="4514"/>
                          </a:lnTo>
                          <a:lnTo>
                            <a:pt x="4513" y="1129"/>
                          </a:lnTo>
                          <a:lnTo>
                            <a:pt x="3385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45" name="Google Shape;2345;p18"/>
                    <p:cNvSpPr/>
                    <p:nvPr/>
                  </p:nvSpPr>
                  <p:spPr>
                    <a:xfrm>
                      <a:off x="8076700" y="3130850"/>
                      <a:ext cx="114725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89" h="4514" extrusionOk="0">
                          <a:moveTo>
                            <a:pt x="1204" y="0"/>
                          </a:moveTo>
                          <a:lnTo>
                            <a:pt x="1" y="1129"/>
                          </a:lnTo>
                          <a:lnTo>
                            <a:pt x="3461" y="4513"/>
                          </a:lnTo>
                          <a:lnTo>
                            <a:pt x="4589" y="3385"/>
                          </a:lnTo>
                          <a:lnTo>
                            <a:pt x="1204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46" name="Google Shape;2346;p18"/>
                    <p:cNvSpPr/>
                    <p:nvPr/>
                  </p:nvSpPr>
                  <p:spPr>
                    <a:xfrm>
                      <a:off x="7811575" y="3159050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5" y="1"/>
                          </a:moveTo>
                          <a:lnTo>
                            <a:pt x="1" y="3385"/>
                          </a:lnTo>
                          <a:lnTo>
                            <a:pt x="1129" y="4514"/>
                          </a:lnTo>
                          <a:lnTo>
                            <a:pt x="4513" y="1129"/>
                          </a:lnTo>
                          <a:lnTo>
                            <a:pt x="3385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47" name="Google Shape;2347;p18"/>
                    <p:cNvSpPr/>
                    <p:nvPr/>
                  </p:nvSpPr>
                  <p:spPr>
                    <a:xfrm>
                      <a:off x="7933800" y="3277525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5" y="0"/>
                          </a:moveTo>
                          <a:lnTo>
                            <a:pt x="1" y="3385"/>
                          </a:lnTo>
                          <a:lnTo>
                            <a:pt x="1129" y="4513"/>
                          </a:lnTo>
                          <a:lnTo>
                            <a:pt x="4513" y="1128"/>
                          </a:lnTo>
                          <a:lnTo>
                            <a:pt x="3385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48" name="Google Shape;2348;p18"/>
                    <p:cNvSpPr/>
                    <p:nvPr/>
                  </p:nvSpPr>
                  <p:spPr>
                    <a:xfrm>
                      <a:off x="7990200" y="2957850"/>
                      <a:ext cx="112850" cy="1147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89" extrusionOk="0">
                          <a:moveTo>
                            <a:pt x="1129" y="1"/>
                          </a:moveTo>
                          <a:lnTo>
                            <a:pt x="1" y="1129"/>
                          </a:lnTo>
                          <a:lnTo>
                            <a:pt x="3386" y="4589"/>
                          </a:lnTo>
                          <a:lnTo>
                            <a:pt x="4514" y="3460"/>
                          </a:lnTo>
                          <a:lnTo>
                            <a:pt x="1129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49" name="Google Shape;2349;p18"/>
                    <p:cNvSpPr/>
                    <p:nvPr/>
                  </p:nvSpPr>
                  <p:spPr>
                    <a:xfrm>
                      <a:off x="7837900" y="2722800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1129" y="1"/>
                          </a:moveTo>
                          <a:lnTo>
                            <a:pt x="1" y="1129"/>
                          </a:lnTo>
                          <a:lnTo>
                            <a:pt x="3385" y="4514"/>
                          </a:lnTo>
                          <a:lnTo>
                            <a:pt x="4513" y="3385"/>
                          </a:lnTo>
                          <a:lnTo>
                            <a:pt x="1129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50" name="Google Shape;2350;p18"/>
                    <p:cNvSpPr/>
                    <p:nvPr/>
                  </p:nvSpPr>
                  <p:spPr>
                    <a:xfrm>
                      <a:off x="8052275" y="2749125"/>
                      <a:ext cx="112825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3" h="4514" extrusionOk="0">
                          <a:moveTo>
                            <a:pt x="3385" y="1"/>
                          </a:moveTo>
                          <a:lnTo>
                            <a:pt x="0" y="3385"/>
                          </a:lnTo>
                          <a:lnTo>
                            <a:pt x="1128" y="4514"/>
                          </a:lnTo>
                          <a:lnTo>
                            <a:pt x="4513" y="1129"/>
                          </a:lnTo>
                          <a:lnTo>
                            <a:pt x="3385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51" name="Google Shape;2351;p18"/>
                    <p:cNvSpPr/>
                    <p:nvPr/>
                  </p:nvSpPr>
                  <p:spPr>
                    <a:xfrm>
                      <a:off x="8172600" y="2869475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5" y="0"/>
                          </a:moveTo>
                          <a:lnTo>
                            <a:pt x="1" y="3385"/>
                          </a:lnTo>
                          <a:lnTo>
                            <a:pt x="1129" y="4513"/>
                          </a:lnTo>
                          <a:lnTo>
                            <a:pt x="4514" y="1129"/>
                          </a:lnTo>
                          <a:lnTo>
                            <a:pt x="3385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52" name="Google Shape;2352;p18"/>
                    <p:cNvSpPr/>
                    <p:nvPr/>
                  </p:nvSpPr>
                  <p:spPr>
                    <a:xfrm>
                      <a:off x="7789000" y="2974775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6" y="1"/>
                          </a:moveTo>
                          <a:lnTo>
                            <a:pt x="1" y="3385"/>
                          </a:lnTo>
                          <a:lnTo>
                            <a:pt x="1129" y="4513"/>
                          </a:lnTo>
                          <a:lnTo>
                            <a:pt x="4514" y="1129"/>
                          </a:lnTo>
                          <a:lnTo>
                            <a:pt x="3386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53" name="Google Shape;2353;p18"/>
                    <p:cNvSpPr/>
                    <p:nvPr/>
                  </p:nvSpPr>
                  <p:spPr>
                    <a:xfrm>
                      <a:off x="7695000" y="2867600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5" y="0"/>
                          </a:moveTo>
                          <a:lnTo>
                            <a:pt x="0" y="3385"/>
                          </a:lnTo>
                          <a:lnTo>
                            <a:pt x="1128" y="4513"/>
                          </a:lnTo>
                          <a:lnTo>
                            <a:pt x="4513" y="1128"/>
                          </a:lnTo>
                          <a:lnTo>
                            <a:pt x="3385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54" name="Google Shape;2354;p18"/>
                    <p:cNvSpPr/>
                    <p:nvPr/>
                  </p:nvSpPr>
                  <p:spPr>
                    <a:xfrm>
                      <a:off x="8230900" y="2549800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1129" y="1"/>
                          </a:moveTo>
                          <a:lnTo>
                            <a:pt x="0" y="1129"/>
                          </a:lnTo>
                          <a:lnTo>
                            <a:pt x="3385" y="4514"/>
                          </a:lnTo>
                          <a:lnTo>
                            <a:pt x="4513" y="3386"/>
                          </a:lnTo>
                          <a:lnTo>
                            <a:pt x="1129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55" name="Google Shape;2355;p18"/>
                    <p:cNvSpPr/>
                    <p:nvPr/>
                  </p:nvSpPr>
                  <p:spPr>
                    <a:xfrm>
                      <a:off x="8027825" y="2566725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5" y="1"/>
                          </a:moveTo>
                          <a:lnTo>
                            <a:pt x="0" y="3385"/>
                          </a:lnTo>
                          <a:lnTo>
                            <a:pt x="1128" y="4514"/>
                          </a:lnTo>
                          <a:lnTo>
                            <a:pt x="4513" y="1129"/>
                          </a:lnTo>
                          <a:lnTo>
                            <a:pt x="3385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56" name="Google Shape;2356;p18"/>
                    <p:cNvSpPr/>
                    <p:nvPr/>
                  </p:nvSpPr>
                  <p:spPr>
                    <a:xfrm>
                      <a:off x="7751400" y="2549800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1129" y="1"/>
                          </a:moveTo>
                          <a:lnTo>
                            <a:pt x="1" y="1129"/>
                          </a:lnTo>
                          <a:lnTo>
                            <a:pt x="3385" y="4514"/>
                          </a:lnTo>
                          <a:lnTo>
                            <a:pt x="4514" y="3386"/>
                          </a:lnTo>
                          <a:lnTo>
                            <a:pt x="1129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57" name="Google Shape;2357;p18"/>
                    <p:cNvSpPr/>
                    <p:nvPr/>
                  </p:nvSpPr>
                  <p:spPr>
                    <a:xfrm>
                      <a:off x="7933800" y="2457675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5" y="0"/>
                          </a:moveTo>
                          <a:lnTo>
                            <a:pt x="1" y="3385"/>
                          </a:lnTo>
                          <a:lnTo>
                            <a:pt x="1129" y="4513"/>
                          </a:lnTo>
                          <a:lnTo>
                            <a:pt x="4513" y="1129"/>
                          </a:lnTo>
                          <a:lnTo>
                            <a:pt x="3385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58" name="Google Shape;2358;p18"/>
                    <p:cNvSpPr/>
                    <p:nvPr/>
                  </p:nvSpPr>
                  <p:spPr>
                    <a:xfrm>
                      <a:off x="8078600" y="3950700"/>
                      <a:ext cx="112825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3" h="4514" extrusionOk="0">
                          <a:moveTo>
                            <a:pt x="1128" y="0"/>
                          </a:moveTo>
                          <a:lnTo>
                            <a:pt x="0" y="1129"/>
                          </a:lnTo>
                          <a:lnTo>
                            <a:pt x="3385" y="4513"/>
                          </a:lnTo>
                          <a:lnTo>
                            <a:pt x="4513" y="3385"/>
                          </a:lnTo>
                          <a:lnTo>
                            <a:pt x="1128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59" name="Google Shape;2359;p18"/>
                    <p:cNvSpPr/>
                    <p:nvPr/>
                  </p:nvSpPr>
                  <p:spPr>
                    <a:xfrm>
                      <a:off x="7811575" y="3978900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5" y="1"/>
                          </a:moveTo>
                          <a:lnTo>
                            <a:pt x="1" y="3385"/>
                          </a:lnTo>
                          <a:lnTo>
                            <a:pt x="1129" y="4513"/>
                          </a:lnTo>
                          <a:lnTo>
                            <a:pt x="4513" y="1129"/>
                          </a:lnTo>
                          <a:lnTo>
                            <a:pt x="3385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60" name="Google Shape;2360;p18"/>
                    <p:cNvSpPr/>
                    <p:nvPr/>
                  </p:nvSpPr>
                  <p:spPr>
                    <a:xfrm>
                      <a:off x="7933800" y="4095475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5" y="1"/>
                          </a:moveTo>
                          <a:lnTo>
                            <a:pt x="1" y="3386"/>
                          </a:lnTo>
                          <a:lnTo>
                            <a:pt x="1129" y="4514"/>
                          </a:lnTo>
                          <a:lnTo>
                            <a:pt x="4513" y="1129"/>
                          </a:lnTo>
                          <a:lnTo>
                            <a:pt x="3385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61" name="Google Shape;2361;p18"/>
                    <p:cNvSpPr/>
                    <p:nvPr/>
                  </p:nvSpPr>
                  <p:spPr>
                    <a:xfrm>
                      <a:off x="7992100" y="3779575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1128" y="1"/>
                          </a:moveTo>
                          <a:lnTo>
                            <a:pt x="0" y="1129"/>
                          </a:lnTo>
                          <a:lnTo>
                            <a:pt x="3385" y="4514"/>
                          </a:lnTo>
                          <a:lnTo>
                            <a:pt x="4513" y="3385"/>
                          </a:lnTo>
                          <a:lnTo>
                            <a:pt x="1128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62" name="Google Shape;2362;p18"/>
                    <p:cNvSpPr/>
                    <p:nvPr/>
                  </p:nvSpPr>
                  <p:spPr>
                    <a:xfrm>
                      <a:off x="7839775" y="3542650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1129" y="1"/>
                          </a:moveTo>
                          <a:lnTo>
                            <a:pt x="1" y="1129"/>
                          </a:lnTo>
                          <a:lnTo>
                            <a:pt x="3385" y="4513"/>
                          </a:lnTo>
                          <a:lnTo>
                            <a:pt x="4514" y="3385"/>
                          </a:lnTo>
                          <a:lnTo>
                            <a:pt x="1129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63" name="Google Shape;2363;p18"/>
                    <p:cNvSpPr/>
                    <p:nvPr/>
                  </p:nvSpPr>
                  <p:spPr>
                    <a:xfrm>
                      <a:off x="8052275" y="3568975"/>
                      <a:ext cx="112825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3" h="4514" extrusionOk="0">
                          <a:moveTo>
                            <a:pt x="3385" y="1"/>
                          </a:moveTo>
                          <a:lnTo>
                            <a:pt x="0" y="3385"/>
                          </a:lnTo>
                          <a:lnTo>
                            <a:pt x="1128" y="4514"/>
                          </a:lnTo>
                          <a:lnTo>
                            <a:pt x="4513" y="1129"/>
                          </a:lnTo>
                          <a:lnTo>
                            <a:pt x="3385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64" name="Google Shape;2364;p18"/>
                    <p:cNvSpPr/>
                    <p:nvPr/>
                  </p:nvSpPr>
                  <p:spPr>
                    <a:xfrm>
                      <a:off x="8172600" y="3687450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5" y="0"/>
                          </a:moveTo>
                          <a:lnTo>
                            <a:pt x="1" y="3385"/>
                          </a:lnTo>
                          <a:lnTo>
                            <a:pt x="1129" y="4513"/>
                          </a:lnTo>
                          <a:lnTo>
                            <a:pt x="4514" y="1128"/>
                          </a:lnTo>
                          <a:lnTo>
                            <a:pt x="3385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65" name="Google Shape;2365;p18"/>
                    <p:cNvSpPr/>
                    <p:nvPr/>
                  </p:nvSpPr>
                  <p:spPr>
                    <a:xfrm>
                      <a:off x="7790900" y="3794625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5" y="0"/>
                          </a:moveTo>
                          <a:lnTo>
                            <a:pt x="0" y="3385"/>
                          </a:lnTo>
                          <a:lnTo>
                            <a:pt x="1128" y="4513"/>
                          </a:lnTo>
                          <a:lnTo>
                            <a:pt x="4513" y="1129"/>
                          </a:lnTo>
                          <a:lnTo>
                            <a:pt x="3385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66" name="Google Shape;2366;p18"/>
                    <p:cNvSpPr/>
                    <p:nvPr/>
                  </p:nvSpPr>
                  <p:spPr>
                    <a:xfrm>
                      <a:off x="7693125" y="3687450"/>
                      <a:ext cx="114725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89" h="4514" extrusionOk="0">
                          <a:moveTo>
                            <a:pt x="3460" y="0"/>
                          </a:moveTo>
                          <a:lnTo>
                            <a:pt x="0" y="3385"/>
                          </a:lnTo>
                          <a:lnTo>
                            <a:pt x="1203" y="4513"/>
                          </a:lnTo>
                          <a:lnTo>
                            <a:pt x="4588" y="1128"/>
                          </a:lnTo>
                          <a:lnTo>
                            <a:pt x="3460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67" name="Google Shape;2367;p18"/>
                    <p:cNvSpPr/>
                    <p:nvPr/>
                  </p:nvSpPr>
                  <p:spPr>
                    <a:xfrm>
                      <a:off x="8230900" y="3367775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1129" y="1"/>
                          </a:moveTo>
                          <a:lnTo>
                            <a:pt x="0" y="1129"/>
                          </a:lnTo>
                          <a:lnTo>
                            <a:pt x="3385" y="4513"/>
                          </a:lnTo>
                          <a:lnTo>
                            <a:pt x="4513" y="3385"/>
                          </a:lnTo>
                          <a:lnTo>
                            <a:pt x="1129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68" name="Google Shape;2368;p18"/>
                    <p:cNvSpPr/>
                    <p:nvPr/>
                  </p:nvSpPr>
                  <p:spPr>
                    <a:xfrm>
                      <a:off x="8029700" y="3386575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5" y="1"/>
                          </a:moveTo>
                          <a:lnTo>
                            <a:pt x="0" y="3385"/>
                          </a:lnTo>
                          <a:lnTo>
                            <a:pt x="1129" y="4514"/>
                          </a:lnTo>
                          <a:lnTo>
                            <a:pt x="4513" y="1129"/>
                          </a:lnTo>
                          <a:lnTo>
                            <a:pt x="3385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69" name="Google Shape;2369;p18"/>
                    <p:cNvSpPr/>
                    <p:nvPr/>
                  </p:nvSpPr>
                  <p:spPr>
                    <a:xfrm>
                      <a:off x="7751400" y="3367775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1129" y="1"/>
                          </a:moveTo>
                          <a:lnTo>
                            <a:pt x="1" y="1129"/>
                          </a:lnTo>
                          <a:lnTo>
                            <a:pt x="3385" y="4513"/>
                          </a:lnTo>
                          <a:lnTo>
                            <a:pt x="4514" y="3385"/>
                          </a:lnTo>
                          <a:lnTo>
                            <a:pt x="1129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70" name="Google Shape;2370;p18"/>
                    <p:cNvSpPr/>
                    <p:nvPr/>
                  </p:nvSpPr>
                  <p:spPr>
                    <a:xfrm>
                      <a:off x="7933800" y="3277525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5" y="0"/>
                          </a:moveTo>
                          <a:lnTo>
                            <a:pt x="1" y="3385"/>
                          </a:lnTo>
                          <a:lnTo>
                            <a:pt x="1129" y="4513"/>
                          </a:lnTo>
                          <a:lnTo>
                            <a:pt x="4513" y="1128"/>
                          </a:lnTo>
                          <a:lnTo>
                            <a:pt x="3385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71" name="Google Shape;2371;p18"/>
                    <p:cNvSpPr/>
                    <p:nvPr/>
                  </p:nvSpPr>
                  <p:spPr>
                    <a:xfrm>
                      <a:off x="7695000" y="4507300"/>
                      <a:ext cx="112850" cy="1128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3" extrusionOk="0">
                          <a:moveTo>
                            <a:pt x="3385" y="0"/>
                          </a:moveTo>
                          <a:lnTo>
                            <a:pt x="0" y="3385"/>
                          </a:lnTo>
                          <a:lnTo>
                            <a:pt x="1128" y="4513"/>
                          </a:lnTo>
                          <a:lnTo>
                            <a:pt x="4513" y="1128"/>
                          </a:lnTo>
                          <a:lnTo>
                            <a:pt x="3385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72" name="Google Shape;2372;p18"/>
                    <p:cNvSpPr/>
                    <p:nvPr/>
                  </p:nvSpPr>
                  <p:spPr>
                    <a:xfrm>
                      <a:off x="8230900" y="4187625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1129" y="0"/>
                          </a:moveTo>
                          <a:lnTo>
                            <a:pt x="0" y="1129"/>
                          </a:lnTo>
                          <a:lnTo>
                            <a:pt x="3385" y="4513"/>
                          </a:lnTo>
                          <a:lnTo>
                            <a:pt x="4513" y="3385"/>
                          </a:lnTo>
                          <a:lnTo>
                            <a:pt x="1129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73" name="Google Shape;2373;p18"/>
                    <p:cNvSpPr/>
                    <p:nvPr/>
                  </p:nvSpPr>
                  <p:spPr>
                    <a:xfrm>
                      <a:off x="8027825" y="4204550"/>
                      <a:ext cx="112850" cy="1147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89" extrusionOk="0">
                          <a:moveTo>
                            <a:pt x="3385" y="0"/>
                          </a:moveTo>
                          <a:lnTo>
                            <a:pt x="0" y="3460"/>
                          </a:lnTo>
                          <a:lnTo>
                            <a:pt x="1128" y="4589"/>
                          </a:lnTo>
                          <a:lnTo>
                            <a:pt x="4513" y="1129"/>
                          </a:lnTo>
                          <a:lnTo>
                            <a:pt x="3385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74" name="Google Shape;2374;p18"/>
                    <p:cNvSpPr/>
                    <p:nvPr/>
                  </p:nvSpPr>
                  <p:spPr>
                    <a:xfrm>
                      <a:off x="7751400" y="4187625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1129" y="0"/>
                          </a:moveTo>
                          <a:lnTo>
                            <a:pt x="1" y="1129"/>
                          </a:lnTo>
                          <a:lnTo>
                            <a:pt x="3385" y="4513"/>
                          </a:lnTo>
                          <a:lnTo>
                            <a:pt x="4514" y="3385"/>
                          </a:lnTo>
                          <a:lnTo>
                            <a:pt x="1129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75" name="Google Shape;2375;p18"/>
                    <p:cNvSpPr/>
                    <p:nvPr/>
                  </p:nvSpPr>
                  <p:spPr>
                    <a:xfrm>
                      <a:off x="7933800" y="4095475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5" y="1"/>
                          </a:moveTo>
                          <a:lnTo>
                            <a:pt x="1" y="3386"/>
                          </a:lnTo>
                          <a:lnTo>
                            <a:pt x="1129" y="4514"/>
                          </a:lnTo>
                          <a:lnTo>
                            <a:pt x="4513" y="1129"/>
                          </a:lnTo>
                          <a:lnTo>
                            <a:pt x="3385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76" name="Google Shape;2376;p18"/>
                    <p:cNvSpPr/>
                    <p:nvPr/>
                  </p:nvSpPr>
                  <p:spPr>
                    <a:xfrm>
                      <a:off x="7599100" y="675075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1128" y="0"/>
                          </a:moveTo>
                          <a:lnTo>
                            <a:pt x="0" y="1128"/>
                          </a:lnTo>
                          <a:lnTo>
                            <a:pt x="3385" y="4513"/>
                          </a:lnTo>
                          <a:lnTo>
                            <a:pt x="4513" y="3385"/>
                          </a:lnTo>
                          <a:lnTo>
                            <a:pt x="1128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77" name="Google Shape;2377;p18"/>
                    <p:cNvSpPr/>
                    <p:nvPr/>
                  </p:nvSpPr>
                  <p:spPr>
                    <a:xfrm>
                      <a:off x="7333950" y="701400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6" y="0"/>
                          </a:moveTo>
                          <a:lnTo>
                            <a:pt x="1" y="3385"/>
                          </a:lnTo>
                          <a:lnTo>
                            <a:pt x="1129" y="4513"/>
                          </a:lnTo>
                          <a:lnTo>
                            <a:pt x="4514" y="1128"/>
                          </a:lnTo>
                          <a:lnTo>
                            <a:pt x="3386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78" name="Google Shape;2378;p18"/>
                    <p:cNvSpPr/>
                    <p:nvPr/>
                  </p:nvSpPr>
                  <p:spPr>
                    <a:xfrm>
                      <a:off x="7454300" y="819850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5" y="1"/>
                          </a:moveTo>
                          <a:lnTo>
                            <a:pt x="1" y="3385"/>
                          </a:lnTo>
                          <a:lnTo>
                            <a:pt x="1129" y="4514"/>
                          </a:lnTo>
                          <a:lnTo>
                            <a:pt x="4514" y="1129"/>
                          </a:lnTo>
                          <a:lnTo>
                            <a:pt x="3385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79" name="Google Shape;2379;p18"/>
                    <p:cNvSpPr/>
                    <p:nvPr/>
                  </p:nvSpPr>
                  <p:spPr>
                    <a:xfrm>
                      <a:off x="7510725" y="500200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1128" y="0"/>
                          </a:moveTo>
                          <a:lnTo>
                            <a:pt x="0" y="1128"/>
                          </a:lnTo>
                          <a:lnTo>
                            <a:pt x="3385" y="4513"/>
                          </a:lnTo>
                          <a:lnTo>
                            <a:pt x="4513" y="3385"/>
                          </a:lnTo>
                          <a:lnTo>
                            <a:pt x="1128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80" name="Google Shape;2380;p18"/>
                    <p:cNvSpPr/>
                    <p:nvPr/>
                  </p:nvSpPr>
                  <p:spPr>
                    <a:xfrm>
                      <a:off x="7358400" y="263250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1129" y="1"/>
                          </a:moveTo>
                          <a:lnTo>
                            <a:pt x="1" y="1129"/>
                          </a:lnTo>
                          <a:lnTo>
                            <a:pt x="3385" y="4514"/>
                          </a:lnTo>
                          <a:lnTo>
                            <a:pt x="4514" y="3386"/>
                          </a:lnTo>
                          <a:lnTo>
                            <a:pt x="1129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81" name="Google Shape;2381;p18"/>
                    <p:cNvSpPr/>
                    <p:nvPr/>
                  </p:nvSpPr>
                  <p:spPr>
                    <a:xfrm>
                      <a:off x="7570900" y="291475"/>
                      <a:ext cx="114725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89" h="4514" extrusionOk="0">
                          <a:moveTo>
                            <a:pt x="3385" y="0"/>
                          </a:moveTo>
                          <a:lnTo>
                            <a:pt x="0" y="3385"/>
                          </a:lnTo>
                          <a:lnTo>
                            <a:pt x="1128" y="4513"/>
                          </a:lnTo>
                          <a:lnTo>
                            <a:pt x="4588" y="1128"/>
                          </a:lnTo>
                          <a:lnTo>
                            <a:pt x="3385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82" name="Google Shape;2382;p18"/>
                    <p:cNvSpPr/>
                    <p:nvPr/>
                  </p:nvSpPr>
                  <p:spPr>
                    <a:xfrm>
                      <a:off x="7695000" y="409925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5" y="1"/>
                          </a:moveTo>
                          <a:lnTo>
                            <a:pt x="0" y="3385"/>
                          </a:lnTo>
                          <a:lnTo>
                            <a:pt x="1128" y="4514"/>
                          </a:lnTo>
                          <a:lnTo>
                            <a:pt x="4513" y="1129"/>
                          </a:lnTo>
                          <a:lnTo>
                            <a:pt x="3385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83" name="Google Shape;2383;p18"/>
                    <p:cNvSpPr/>
                    <p:nvPr/>
                  </p:nvSpPr>
                  <p:spPr>
                    <a:xfrm>
                      <a:off x="7311400" y="519000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5" y="0"/>
                          </a:moveTo>
                          <a:lnTo>
                            <a:pt x="0" y="3385"/>
                          </a:lnTo>
                          <a:lnTo>
                            <a:pt x="1129" y="4513"/>
                          </a:lnTo>
                          <a:lnTo>
                            <a:pt x="4513" y="1128"/>
                          </a:lnTo>
                          <a:lnTo>
                            <a:pt x="3385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84" name="Google Shape;2384;p18"/>
                    <p:cNvSpPr/>
                    <p:nvPr/>
                  </p:nvSpPr>
                  <p:spPr>
                    <a:xfrm>
                      <a:off x="7215500" y="409925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5" y="1"/>
                          </a:moveTo>
                          <a:lnTo>
                            <a:pt x="0" y="3385"/>
                          </a:lnTo>
                          <a:lnTo>
                            <a:pt x="1129" y="4514"/>
                          </a:lnTo>
                          <a:lnTo>
                            <a:pt x="4513" y="1129"/>
                          </a:lnTo>
                          <a:lnTo>
                            <a:pt x="3385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85" name="Google Shape;2385;p18"/>
                    <p:cNvSpPr/>
                    <p:nvPr/>
                  </p:nvSpPr>
                  <p:spPr>
                    <a:xfrm>
                      <a:off x="7751400" y="92150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1129" y="0"/>
                          </a:moveTo>
                          <a:lnTo>
                            <a:pt x="1" y="1129"/>
                          </a:lnTo>
                          <a:lnTo>
                            <a:pt x="3385" y="4513"/>
                          </a:lnTo>
                          <a:lnTo>
                            <a:pt x="4514" y="3385"/>
                          </a:lnTo>
                          <a:lnTo>
                            <a:pt x="1129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86" name="Google Shape;2386;p18"/>
                    <p:cNvSpPr/>
                    <p:nvPr/>
                  </p:nvSpPr>
                  <p:spPr>
                    <a:xfrm>
                      <a:off x="7550200" y="107200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5" y="0"/>
                          </a:moveTo>
                          <a:lnTo>
                            <a:pt x="1" y="3385"/>
                          </a:lnTo>
                          <a:lnTo>
                            <a:pt x="1129" y="4513"/>
                          </a:lnTo>
                          <a:lnTo>
                            <a:pt x="4514" y="1128"/>
                          </a:lnTo>
                          <a:lnTo>
                            <a:pt x="3385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87" name="Google Shape;2387;p18"/>
                    <p:cNvSpPr/>
                    <p:nvPr/>
                  </p:nvSpPr>
                  <p:spPr>
                    <a:xfrm>
                      <a:off x="7456175" y="0"/>
                      <a:ext cx="112850" cy="1147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89" extrusionOk="0">
                          <a:moveTo>
                            <a:pt x="3386" y="1"/>
                          </a:moveTo>
                          <a:lnTo>
                            <a:pt x="1" y="3461"/>
                          </a:lnTo>
                          <a:lnTo>
                            <a:pt x="1129" y="4589"/>
                          </a:lnTo>
                          <a:lnTo>
                            <a:pt x="4514" y="1129"/>
                          </a:lnTo>
                          <a:lnTo>
                            <a:pt x="3386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88" name="Google Shape;2388;p18"/>
                    <p:cNvSpPr/>
                    <p:nvPr/>
                  </p:nvSpPr>
                  <p:spPr>
                    <a:xfrm>
                      <a:off x="7599100" y="1493025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1128" y="1"/>
                          </a:moveTo>
                          <a:lnTo>
                            <a:pt x="0" y="1129"/>
                          </a:lnTo>
                          <a:lnTo>
                            <a:pt x="3385" y="4514"/>
                          </a:lnTo>
                          <a:lnTo>
                            <a:pt x="4513" y="3386"/>
                          </a:lnTo>
                          <a:lnTo>
                            <a:pt x="1128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89" name="Google Shape;2389;p18"/>
                    <p:cNvSpPr/>
                    <p:nvPr/>
                  </p:nvSpPr>
                  <p:spPr>
                    <a:xfrm>
                      <a:off x="7332075" y="1519350"/>
                      <a:ext cx="112850" cy="1147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89" extrusionOk="0">
                          <a:moveTo>
                            <a:pt x="3385" y="1"/>
                          </a:moveTo>
                          <a:lnTo>
                            <a:pt x="1" y="3461"/>
                          </a:lnTo>
                          <a:lnTo>
                            <a:pt x="1129" y="4589"/>
                          </a:lnTo>
                          <a:lnTo>
                            <a:pt x="4514" y="1204"/>
                          </a:lnTo>
                          <a:lnTo>
                            <a:pt x="3385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90" name="Google Shape;2390;p18"/>
                    <p:cNvSpPr/>
                    <p:nvPr/>
                  </p:nvSpPr>
                  <p:spPr>
                    <a:xfrm>
                      <a:off x="7454300" y="1639700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5" y="1"/>
                          </a:moveTo>
                          <a:lnTo>
                            <a:pt x="1" y="3385"/>
                          </a:lnTo>
                          <a:lnTo>
                            <a:pt x="1129" y="4514"/>
                          </a:lnTo>
                          <a:lnTo>
                            <a:pt x="4514" y="1129"/>
                          </a:lnTo>
                          <a:lnTo>
                            <a:pt x="3385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91" name="Google Shape;2391;p18"/>
                    <p:cNvSpPr/>
                    <p:nvPr/>
                  </p:nvSpPr>
                  <p:spPr>
                    <a:xfrm>
                      <a:off x="7512600" y="1320050"/>
                      <a:ext cx="112850" cy="1128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3" extrusionOk="0">
                          <a:moveTo>
                            <a:pt x="1129" y="0"/>
                          </a:moveTo>
                          <a:lnTo>
                            <a:pt x="0" y="1128"/>
                          </a:lnTo>
                          <a:lnTo>
                            <a:pt x="3385" y="4513"/>
                          </a:lnTo>
                          <a:lnTo>
                            <a:pt x="4513" y="3385"/>
                          </a:lnTo>
                          <a:lnTo>
                            <a:pt x="1129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92" name="Google Shape;2392;p18"/>
                    <p:cNvSpPr/>
                    <p:nvPr/>
                  </p:nvSpPr>
                  <p:spPr>
                    <a:xfrm>
                      <a:off x="7358400" y="1083100"/>
                      <a:ext cx="114725" cy="1147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89" h="4589" extrusionOk="0">
                          <a:moveTo>
                            <a:pt x="1129" y="1"/>
                          </a:moveTo>
                          <a:lnTo>
                            <a:pt x="1" y="1204"/>
                          </a:lnTo>
                          <a:lnTo>
                            <a:pt x="3461" y="4589"/>
                          </a:lnTo>
                          <a:lnTo>
                            <a:pt x="4589" y="3461"/>
                          </a:lnTo>
                          <a:lnTo>
                            <a:pt x="1129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93" name="Google Shape;2393;p18"/>
                    <p:cNvSpPr/>
                    <p:nvPr/>
                  </p:nvSpPr>
                  <p:spPr>
                    <a:xfrm>
                      <a:off x="7572775" y="1111325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5" y="0"/>
                          </a:moveTo>
                          <a:lnTo>
                            <a:pt x="0" y="3385"/>
                          </a:lnTo>
                          <a:lnTo>
                            <a:pt x="1128" y="4513"/>
                          </a:lnTo>
                          <a:lnTo>
                            <a:pt x="4513" y="1128"/>
                          </a:lnTo>
                          <a:lnTo>
                            <a:pt x="3385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94" name="Google Shape;2394;p18"/>
                    <p:cNvSpPr/>
                    <p:nvPr/>
                  </p:nvSpPr>
                  <p:spPr>
                    <a:xfrm>
                      <a:off x="7693125" y="1227900"/>
                      <a:ext cx="112825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3" h="4514" extrusionOk="0">
                          <a:moveTo>
                            <a:pt x="3385" y="0"/>
                          </a:moveTo>
                          <a:lnTo>
                            <a:pt x="0" y="3385"/>
                          </a:lnTo>
                          <a:lnTo>
                            <a:pt x="1128" y="4513"/>
                          </a:lnTo>
                          <a:lnTo>
                            <a:pt x="4513" y="1129"/>
                          </a:lnTo>
                          <a:lnTo>
                            <a:pt x="3385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95" name="Google Shape;2395;p18"/>
                    <p:cNvSpPr/>
                    <p:nvPr/>
                  </p:nvSpPr>
                  <p:spPr>
                    <a:xfrm>
                      <a:off x="7311400" y="1336950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5" y="1"/>
                          </a:moveTo>
                          <a:lnTo>
                            <a:pt x="0" y="3386"/>
                          </a:lnTo>
                          <a:lnTo>
                            <a:pt x="1129" y="4514"/>
                          </a:lnTo>
                          <a:lnTo>
                            <a:pt x="4513" y="1129"/>
                          </a:lnTo>
                          <a:lnTo>
                            <a:pt x="3385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96" name="Google Shape;2396;p18"/>
                    <p:cNvSpPr/>
                    <p:nvPr/>
                  </p:nvSpPr>
                  <p:spPr>
                    <a:xfrm>
                      <a:off x="7213625" y="1227900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5" y="0"/>
                          </a:moveTo>
                          <a:lnTo>
                            <a:pt x="0" y="3385"/>
                          </a:lnTo>
                          <a:lnTo>
                            <a:pt x="1128" y="4513"/>
                          </a:lnTo>
                          <a:lnTo>
                            <a:pt x="4513" y="1129"/>
                          </a:lnTo>
                          <a:lnTo>
                            <a:pt x="3385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97" name="Google Shape;2397;p18"/>
                    <p:cNvSpPr/>
                    <p:nvPr/>
                  </p:nvSpPr>
                  <p:spPr>
                    <a:xfrm>
                      <a:off x="7751400" y="912000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1129" y="0"/>
                          </a:moveTo>
                          <a:lnTo>
                            <a:pt x="1" y="1128"/>
                          </a:lnTo>
                          <a:lnTo>
                            <a:pt x="3385" y="4513"/>
                          </a:lnTo>
                          <a:lnTo>
                            <a:pt x="4514" y="3385"/>
                          </a:lnTo>
                          <a:lnTo>
                            <a:pt x="1129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98" name="Google Shape;2398;p18"/>
                    <p:cNvSpPr/>
                    <p:nvPr/>
                  </p:nvSpPr>
                  <p:spPr>
                    <a:xfrm>
                      <a:off x="7550200" y="927025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5" y="1"/>
                          </a:moveTo>
                          <a:lnTo>
                            <a:pt x="1" y="3386"/>
                          </a:lnTo>
                          <a:lnTo>
                            <a:pt x="1129" y="4514"/>
                          </a:lnTo>
                          <a:lnTo>
                            <a:pt x="4514" y="1129"/>
                          </a:lnTo>
                          <a:lnTo>
                            <a:pt x="3385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99" name="Google Shape;2399;p18"/>
                    <p:cNvSpPr/>
                    <p:nvPr/>
                  </p:nvSpPr>
                  <p:spPr>
                    <a:xfrm>
                      <a:off x="7271900" y="912000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1129" y="0"/>
                          </a:moveTo>
                          <a:lnTo>
                            <a:pt x="1" y="1128"/>
                          </a:lnTo>
                          <a:lnTo>
                            <a:pt x="3386" y="4513"/>
                          </a:lnTo>
                          <a:lnTo>
                            <a:pt x="4514" y="3385"/>
                          </a:lnTo>
                          <a:lnTo>
                            <a:pt x="1129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00" name="Google Shape;2400;p18"/>
                    <p:cNvSpPr/>
                    <p:nvPr/>
                  </p:nvSpPr>
                  <p:spPr>
                    <a:xfrm>
                      <a:off x="7454300" y="819850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5" y="1"/>
                          </a:moveTo>
                          <a:lnTo>
                            <a:pt x="1" y="3385"/>
                          </a:lnTo>
                          <a:lnTo>
                            <a:pt x="1129" y="4514"/>
                          </a:lnTo>
                          <a:lnTo>
                            <a:pt x="4514" y="1129"/>
                          </a:lnTo>
                          <a:lnTo>
                            <a:pt x="3385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01" name="Google Shape;2401;p18"/>
                    <p:cNvSpPr/>
                    <p:nvPr/>
                  </p:nvSpPr>
                  <p:spPr>
                    <a:xfrm>
                      <a:off x="7599100" y="2312875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1128" y="1"/>
                          </a:moveTo>
                          <a:lnTo>
                            <a:pt x="0" y="1129"/>
                          </a:lnTo>
                          <a:lnTo>
                            <a:pt x="3385" y="4514"/>
                          </a:lnTo>
                          <a:lnTo>
                            <a:pt x="4513" y="3385"/>
                          </a:lnTo>
                          <a:lnTo>
                            <a:pt x="1128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02" name="Google Shape;2402;p18"/>
                    <p:cNvSpPr/>
                    <p:nvPr/>
                  </p:nvSpPr>
                  <p:spPr>
                    <a:xfrm>
                      <a:off x="7332075" y="2341075"/>
                      <a:ext cx="114725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89" h="4514" extrusionOk="0">
                          <a:moveTo>
                            <a:pt x="3461" y="1"/>
                          </a:moveTo>
                          <a:lnTo>
                            <a:pt x="1" y="3386"/>
                          </a:lnTo>
                          <a:lnTo>
                            <a:pt x="1129" y="4514"/>
                          </a:lnTo>
                          <a:lnTo>
                            <a:pt x="4589" y="1129"/>
                          </a:lnTo>
                          <a:lnTo>
                            <a:pt x="3461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03" name="Google Shape;2403;p18"/>
                    <p:cNvSpPr/>
                    <p:nvPr/>
                  </p:nvSpPr>
                  <p:spPr>
                    <a:xfrm>
                      <a:off x="7454300" y="2457675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5" y="0"/>
                          </a:moveTo>
                          <a:lnTo>
                            <a:pt x="1" y="3385"/>
                          </a:lnTo>
                          <a:lnTo>
                            <a:pt x="1129" y="4513"/>
                          </a:lnTo>
                          <a:lnTo>
                            <a:pt x="4514" y="1129"/>
                          </a:lnTo>
                          <a:lnTo>
                            <a:pt x="3385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04" name="Google Shape;2404;p18"/>
                    <p:cNvSpPr/>
                    <p:nvPr/>
                  </p:nvSpPr>
                  <p:spPr>
                    <a:xfrm>
                      <a:off x="7512600" y="2139875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1129" y="1"/>
                          </a:moveTo>
                          <a:lnTo>
                            <a:pt x="0" y="1129"/>
                          </a:lnTo>
                          <a:lnTo>
                            <a:pt x="3385" y="4514"/>
                          </a:lnTo>
                          <a:lnTo>
                            <a:pt x="4513" y="3386"/>
                          </a:lnTo>
                          <a:lnTo>
                            <a:pt x="1129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05" name="Google Shape;2405;p18"/>
                    <p:cNvSpPr/>
                    <p:nvPr/>
                  </p:nvSpPr>
                  <p:spPr>
                    <a:xfrm>
                      <a:off x="7360275" y="1904825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1129" y="1"/>
                          </a:moveTo>
                          <a:lnTo>
                            <a:pt x="1" y="1129"/>
                          </a:lnTo>
                          <a:lnTo>
                            <a:pt x="3386" y="4514"/>
                          </a:lnTo>
                          <a:lnTo>
                            <a:pt x="4514" y="3386"/>
                          </a:lnTo>
                          <a:lnTo>
                            <a:pt x="1129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06" name="Google Shape;2406;p18"/>
                    <p:cNvSpPr/>
                    <p:nvPr/>
                  </p:nvSpPr>
                  <p:spPr>
                    <a:xfrm>
                      <a:off x="7570900" y="1929275"/>
                      <a:ext cx="112825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3" h="4514" extrusionOk="0">
                          <a:moveTo>
                            <a:pt x="3385" y="1"/>
                          </a:moveTo>
                          <a:lnTo>
                            <a:pt x="0" y="3385"/>
                          </a:lnTo>
                          <a:lnTo>
                            <a:pt x="1128" y="4514"/>
                          </a:lnTo>
                          <a:lnTo>
                            <a:pt x="4513" y="1129"/>
                          </a:lnTo>
                          <a:lnTo>
                            <a:pt x="3385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07" name="Google Shape;2407;p18"/>
                    <p:cNvSpPr/>
                    <p:nvPr/>
                  </p:nvSpPr>
                  <p:spPr>
                    <a:xfrm>
                      <a:off x="7695000" y="2047750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5" y="0"/>
                          </a:moveTo>
                          <a:lnTo>
                            <a:pt x="0" y="3385"/>
                          </a:lnTo>
                          <a:lnTo>
                            <a:pt x="1128" y="4513"/>
                          </a:lnTo>
                          <a:lnTo>
                            <a:pt x="4513" y="1129"/>
                          </a:lnTo>
                          <a:lnTo>
                            <a:pt x="3385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08" name="Google Shape;2408;p18"/>
                    <p:cNvSpPr/>
                    <p:nvPr/>
                  </p:nvSpPr>
                  <p:spPr>
                    <a:xfrm>
                      <a:off x="7311400" y="2156800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5" y="1"/>
                          </a:moveTo>
                          <a:lnTo>
                            <a:pt x="0" y="3386"/>
                          </a:lnTo>
                          <a:lnTo>
                            <a:pt x="1129" y="4514"/>
                          </a:lnTo>
                          <a:lnTo>
                            <a:pt x="4513" y="1129"/>
                          </a:lnTo>
                          <a:lnTo>
                            <a:pt x="3385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09" name="Google Shape;2409;p18"/>
                    <p:cNvSpPr/>
                    <p:nvPr/>
                  </p:nvSpPr>
                  <p:spPr>
                    <a:xfrm>
                      <a:off x="7215500" y="2047750"/>
                      <a:ext cx="112850" cy="1147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89" extrusionOk="0">
                          <a:moveTo>
                            <a:pt x="3385" y="0"/>
                          </a:moveTo>
                          <a:lnTo>
                            <a:pt x="0" y="3385"/>
                          </a:lnTo>
                          <a:lnTo>
                            <a:pt x="1129" y="4588"/>
                          </a:lnTo>
                          <a:lnTo>
                            <a:pt x="4513" y="1129"/>
                          </a:lnTo>
                          <a:lnTo>
                            <a:pt x="3385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10" name="Google Shape;2410;p18"/>
                    <p:cNvSpPr/>
                    <p:nvPr/>
                  </p:nvSpPr>
                  <p:spPr>
                    <a:xfrm>
                      <a:off x="7751400" y="1729950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1129" y="1"/>
                          </a:moveTo>
                          <a:lnTo>
                            <a:pt x="1" y="1129"/>
                          </a:lnTo>
                          <a:lnTo>
                            <a:pt x="3385" y="4514"/>
                          </a:lnTo>
                          <a:lnTo>
                            <a:pt x="4514" y="3386"/>
                          </a:lnTo>
                          <a:lnTo>
                            <a:pt x="1129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11" name="Google Shape;2411;p18"/>
                    <p:cNvSpPr/>
                    <p:nvPr/>
                  </p:nvSpPr>
                  <p:spPr>
                    <a:xfrm>
                      <a:off x="7552075" y="1746875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6" y="1"/>
                          </a:moveTo>
                          <a:lnTo>
                            <a:pt x="1" y="3386"/>
                          </a:lnTo>
                          <a:lnTo>
                            <a:pt x="1129" y="4514"/>
                          </a:lnTo>
                          <a:lnTo>
                            <a:pt x="4514" y="1129"/>
                          </a:lnTo>
                          <a:lnTo>
                            <a:pt x="3386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12" name="Google Shape;2412;p18"/>
                    <p:cNvSpPr/>
                    <p:nvPr/>
                  </p:nvSpPr>
                  <p:spPr>
                    <a:xfrm>
                      <a:off x="7271900" y="1729950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1129" y="1"/>
                          </a:moveTo>
                          <a:lnTo>
                            <a:pt x="1" y="1129"/>
                          </a:lnTo>
                          <a:lnTo>
                            <a:pt x="3386" y="4514"/>
                          </a:lnTo>
                          <a:lnTo>
                            <a:pt x="4514" y="3386"/>
                          </a:lnTo>
                          <a:lnTo>
                            <a:pt x="1129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13" name="Google Shape;2413;p18"/>
                    <p:cNvSpPr/>
                    <p:nvPr/>
                  </p:nvSpPr>
                  <p:spPr>
                    <a:xfrm>
                      <a:off x="7454300" y="1639700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5" y="1"/>
                          </a:moveTo>
                          <a:lnTo>
                            <a:pt x="1" y="3385"/>
                          </a:lnTo>
                          <a:lnTo>
                            <a:pt x="1129" y="4514"/>
                          </a:lnTo>
                          <a:lnTo>
                            <a:pt x="4514" y="1129"/>
                          </a:lnTo>
                          <a:lnTo>
                            <a:pt x="3385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14" name="Google Shape;2414;p18"/>
                    <p:cNvSpPr/>
                    <p:nvPr/>
                  </p:nvSpPr>
                  <p:spPr>
                    <a:xfrm>
                      <a:off x="7599100" y="3130850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1128" y="0"/>
                          </a:moveTo>
                          <a:lnTo>
                            <a:pt x="0" y="1129"/>
                          </a:lnTo>
                          <a:lnTo>
                            <a:pt x="3385" y="4513"/>
                          </a:lnTo>
                          <a:lnTo>
                            <a:pt x="4513" y="3385"/>
                          </a:lnTo>
                          <a:lnTo>
                            <a:pt x="1128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15" name="Google Shape;2415;p18"/>
                    <p:cNvSpPr/>
                    <p:nvPr/>
                  </p:nvSpPr>
                  <p:spPr>
                    <a:xfrm>
                      <a:off x="7332075" y="3159050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5" y="1"/>
                          </a:moveTo>
                          <a:lnTo>
                            <a:pt x="1" y="3385"/>
                          </a:lnTo>
                          <a:lnTo>
                            <a:pt x="1129" y="4514"/>
                          </a:lnTo>
                          <a:lnTo>
                            <a:pt x="4514" y="1129"/>
                          </a:lnTo>
                          <a:lnTo>
                            <a:pt x="3385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16" name="Google Shape;2416;p18"/>
                    <p:cNvSpPr/>
                    <p:nvPr/>
                  </p:nvSpPr>
                  <p:spPr>
                    <a:xfrm>
                      <a:off x="7454300" y="3277525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5" y="0"/>
                          </a:moveTo>
                          <a:lnTo>
                            <a:pt x="1" y="3385"/>
                          </a:lnTo>
                          <a:lnTo>
                            <a:pt x="1129" y="4513"/>
                          </a:lnTo>
                          <a:lnTo>
                            <a:pt x="4514" y="1128"/>
                          </a:lnTo>
                          <a:lnTo>
                            <a:pt x="3385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17" name="Google Shape;2417;p18"/>
                    <p:cNvSpPr/>
                    <p:nvPr/>
                  </p:nvSpPr>
                  <p:spPr>
                    <a:xfrm>
                      <a:off x="7510725" y="2959725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1128" y="1"/>
                          </a:moveTo>
                          <a:lnTo>
                            <a:pt x="0" y="1129"/>
                          </a:lnTo>
                          <a:lnTo>
                            <a:pt x="3385" y="4514"/>
                          </a:lnTo>
                          <a:lnTo>
                            <a:pt x="4513" y="3385"/>
                          </a:lnTo>
                          <a:lnTo>
                            <a:pt x="1128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18" name="Google Shape;2418;p18"/>
                    <p:cNvSpPr/>
                    <p:nvPr/>
                  </p:nvSpPr>
                  <p:spPr>
                    <a:xfrm>
                      <a:off x="7358400" y="2722800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1129" y="1"/>
                          </a:moveTo>
                          <a:lnTo>
                            <a:pt x="1" y="1129"/>
                          </a:lnTo>
                          <a:lnTo>
                            <a:pt x="3385" y="4514"/>
                          </a:lnTo>
                          <a:lnTo>
                            <a:pt x="4514" y="3385"/>
                          </a:lnTo>
                          <a:lnTo>
                            <a:pt x="1129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19" name="Google Shape;2419;p18"/>
                    <p:cNvSpPr/>
                    <p:nvPr/>
                  </p:nvSpPr>
                  <p:spPr>
                    <a:xfrm>
                      <a:off x="7572775" y="2749125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5" y="1"/>
                          </a:moveTo>
                          <a:lnTo>
                            <a:pt x="0" y="3385"/>
                          </a:lnTo>
                          <a:lnTo>
                            <a:pt x="1128" y="4514"/>
                          </a:lnTo>
                          <a:lnTo>
                            <a:pt x="4513" y="1129"/>
                          </a:lnTo>
                          <a:lnTo>
                            <a:pt x="3385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20" name="Google Shape;2420;p18"/>
                    <p:cNvSpPr/>
                    <p:nvPr/>
                  </p:nvSpPr>
                  <p:spPr>
                    <a:xfrm>
                      <a:off x="7695000" y="2867600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5" y="0"/>
                          </a:moveTo>
                          <a:lnTo>
                            <a:pt x="0" y="3385"/>
                          </a:lnTo>
                          <a:lnTo>
                            <a:pt x="1128" y="4513"/>
                          </a:lnTo>
                          <a:lnTo>
                            <a:pt x="4513" y="1128"/>
                          </a:lnTo>
                          <a:lnTo>
                            <a:pt x="3385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21" name="Google Shape;2421;p18"/>
                    <p:cNvSpPr/>
                    <p:nvPr/>
                  </p:nvSpPr>
                  <p:spPr>
                    <a:xfrm>
                      <a:off x="7309525" y="2974775"/>
                      <a:ext cx="114725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89" h="4514" extrusionOk="0">
                          <a:moveTo>
                            <a:pt x="3460" y="1"/>
                          </a:moveTo>
                          <a:lnTo>
                            <a:pt x="0" y="3385"/>
                          </a:lnTo>
                          <a:lnTo>
                            <a:pt x="1128" y="4513"/>
                          </a:lnTo>
                          <a:lnTo>
                            <a:pt x="4588" y="1129"/>
                          </a:lnTo>
                          <a:lnTo>
                            <a:pt x="3460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22" name="Google Shape;2422;p18"/>
                    <p:cNvSpPr/>
                    <p:nvPr/>
                  </p:nvSpPr>
                  <p:spPr>
                    <a:xfrm>
                      <a:off x="7215500" y="2867600"/>
                      <a:ext cx="112850" cy="1147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89" extrusionOk="0">
                          <a:moveTo>
                            <a:pt x="3385" y="0"/>
                          </a:moveTo>
                          <a:lnTo>
                            <a:pt x="0" y="3460"/>
                          </a:lnTo>
                          <a:lnTo>
                            <a:pt x="1129" y="4588"/>
                          </a:lnTo>
                          <a:lnTo>
                            <a:pt x="4513" y="1204"/>
                          </a:lnTo>
                          <a:lnTo>
                            <a:pt x="3385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23" name="Google Shape;2423;p18"/>
                    <p:cNvSpPr/>
                    <p:nvPr/>
                  </p:nvSpPr>
                  <p:spPr>
                    <a:xfrm>
                      <a:off x="7751400" y="2549800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1129" y="1"/>
                          </a:moveTo>
                          <a:lnTo>
                            <a:pt x="1" y="1129"/>
                          </a:lnTo>
                          <a:lnTo>
                            <a:pt x="3385" y="4514"/>
                          </a:lnTo>
                          <a:lnTo>
                            <a:pt x="4514" y="3386"/>
                          </a:lnTo>
                          <a:lnTo>
                            <a:pt x="1129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24" name="Google Shape;2424;p18"/>
                    <p:cNvSpPr/>
                    <p:nvPr/>
                  </p:nvSpPr>
                  <p:spPr>
                    <a:xfrm>
                      <a:off x="7550200" y="2564850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5" y="1"/>
                          </a:moveTo>
                          <a:lnTo>
                            <a:pt x="1" y="3385"/>
                          </a:lnTo>
                          <a:lnTo>
                            <a:pt x="1129" y="4513"/>
                          </a:lnTo>
                          <a:lnTo>
                            <a:pt x="4514" y="1129"/>
                          </a:lnTo>
                          <a:lnTo>
                            <a:pt x="3385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25" name="Google Shape;2425;p18"/>
                    <p:cNvSpPr/>
                    <p:nvPr/>
                  </p:nvSpPr>
                  <p:spPr>
                    <a:xfrm>
                      <a:off x="7271900" y="2549800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1129" y="1"/>
                          </a:moveTo>
                          <a:lnTo>
                            <a:pt x="1" y="1129"/>
                          </a:lnTo>
                          <a:lnTo>
                            <a:pt x="3386" y="4514"/>
                          </a:lnTo>
                          <a:lnTo>
                            <a:pt x="4514" y="3386"/>
                          </a:lnTo>
                          <a:lnTo>
                            <a:pt x="1129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26" name="Google Shape;2426;p18"/>
                    <p:cNvSpPr/>
                    <p:nvPr/>
                  </p:nvSpPr>
                  <p:spPr>
                    <a:xfrm>
                      <a:off x="7454300" y="2457675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5" y="0"/>
                          </a:moveTo>
                          <a:lnTo>
                            <a:pt x="1" y="3385"/>
                          </a:lnTo>
                          <a:lnTo>
                            <a:pt x="1129" y="4513"/>
                          </a:lnTo>
                          <a:lnTo>
                            <a:pt x="4514" y="1129"/>
                          </a:lnTo>
                          <a:lnTo>
                            <a:pt x="3385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27" name="Google Shape;2427;p18"/>
                    <p:cNvSpPr/>
                    <p:nvPr/>
                  </p:nvSpPr>
                  <p:spPr>
                    <a:xfrm>
                      <a:off x="7599100" y="3950700"/>
                      <a:ext cx="112850" cy="1147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89" extrusionOk="0">
                          <a:moveTo>
                            <a:pt x="1128" y="0"/>
                          </a:moveTo>
                          <a:lnTo>
                            <a:pt x="0" y="1129"/>
                          </a:lnTo>
                          <a:lnTo>
                            <a:pt x="3385" y="4588"/>
                          </a:lnTo>
                          <a:lnTo>
                            <a:pt x="4513" y="3385"/>
                          </a:lnTo>
                          <a:lnTo>
                            <a:pt x="1128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28" name="Google Shape;2428;p18"/>
                    <p:cNvSpPr/>
                    <p:nvPr/>
                  </p:nvSpPr>
                  <p:spPr>
                    <a:xfrm>
                      <a:off x="7332075" y="3978900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5" y="1"/>
                          </a:moveTo>
                          <a:lnTo>
                            <a:pt x="1" y="3385"/>
                          </a:lnTo>
                          <a:lnTo>
                            <a:pt x="1129" y="4513"/>
                          </a:lnTo>
                          <a:lnTo>
                            <a:pt x="4514" y="1129"/>
                          </a:lnTo>
                          <a:lnTo>
                            <a:pt x="3385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29" name="Google Shape;2429;p18"/>
                    <p:cNvSpPr/>
                    <p:nvPr/>
                  </p:nvSpPr>
                  <p:spPr>
                    <a:xfrm>
                      <a:off x="7454300" y="4095475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5" y="1"/>
                          </a:moveTo>
                          <a:lnTo>
                            <a:pt x="1" y="3386"/>
                          </a:lnTo>
                          <a:lnTo>
                            <a:pt x="1129" y="4514"/>
                          </a:lnTo>
                          <a:lnTo>
                            <a:pt x="4514" y="1129"/>
                          </a:lnTo>
                          <a:lnTo>
                            <a:pt x="3385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30" name="Google Shape;2430;p18"/>
                    <p:cNvSpPr/>
                    <p:nvPr/>
                  </p:nvSpPr>
                  <p:spPr>
                    <a:xfrm>
                      <a:off x="7512600" y="3779575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1129" y="1"/>
                          </a:moveTo>
                          <a:lnTo>
                            <a:pt x="0" y="1129"/>
                          </a:lnTo>
                          <a:lnTo>
                            <a:pt x="3385" y="4514"/>
                          </a:lnTo>
                          <a:lnTo>
                            <a:pt x="4513" y="3385"/>
                          </a:lnTo>
                          <a:lnTo>
                            <a:pt x="1129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31" name="Google Shape;2431;p18"/>
                    <p:cNvSpPr/>
                    <p:nvPr/>
                  </p:nvSpPr>
                  <p:spPr>
                    <a:xfrm>
                      <a:off x="7360275" y="3542650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1129" y="1"/>
                          </a:moveTo>
                          <a:lnTo>
                            <a:pt x="1" y="1129"/>
                          </a:lnTo>
                          <a:lnTo>
                            <a:pt x="3386" y="4513"/>
                          </a:lnTo>
                          <a:lnTo>
                            <a:pt x="4514" y="3385"/>
                          </a:lnTo>
                          <a:lnTo>
                            <a:pt x="1129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32" name="Google Shape;2432;p18"/>
                    <p:cNvSpPr/>
                    <p:nvPr/>
                  </p:nvSpPr>
                  <p:spPr>
                    <a:xfrm>
                      <a:off x="7572775" y="3568975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5" y="1"/>
                          </a:moveTo>
                          <a:lnTo>
                            <a:pt x="0" y="3385"/>
                          </a:lnTo>
                          <a:lnTo>
                            <a:pt x="1128" y="4514"/>
                          </a:lnTo>
                          <a:lnTo>
                            <a:pt x="4513" y="1129"/>
                          </a:lnTo>
                          <a:lnTo>
                            <a:pt x="3385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33" name="Google Shape;2433;p18"/>
                    <p:cNvSpPr/>
                    <p:nvPr/>
                  </p:nvSpPr>
                  <p:spPr>
                    <a:xfrm>
                      <a:off x="7693125" y="3687450"/>
                      <a:ext cx="114725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89" h="4514" extrusionOk="0">
                          <a:moveTo>
                            <a:pt x="3460" y="0"/>
                          </a:moveTo>
                          <a:lnTo>
                            <a:pt x="0" y="3385"/>
                          </a:lnTo>
                          <a:lnTo>
                            <a:pt x="1203" y="4513"/>
                          </a:lnTo>
                          <a:lnTo>
                            <a:pt x="4588" y="1128"/>
                          </a:lnTo>
                          <a:lnTo>
                            <a:pt x="3460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34" name="Google Shape;2434;p18"/>
                    <p:cNvSpPr/>
                    <p:nvPr/>
                  </p:nvSpPr>
                  <p:spPr>
                    <a:xfrm>
                      <a:off x="7311400" y="3794625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5" y="0"/>
                          </a:moveTo>
                          <a:lnTo>
                            <a:pt x="0" y="3385"/>
                          </a:lnTo>
                          <a:lnTo>
                            <a:pt x="1129" y="4513"/>
                          </a:lnTo>
                          <a:lnTo>
                            <a:pt x="4513" y="1129"/>
                          </a:lnTo>
                          <a:lnTo>
                            <a:pt x="3385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35" name="Google Shape;2435;p18"/>
                    <p:cNvSpPr/>
                    <p:nvPr/>
                  </p:nvSpPr>
                  <p:spPr>
                    <a:xfrm>
                      <a:off x="7215500" y="3687450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5" y="0"/>
                          </a:moveTo>
                          <a:lnTo>
                            <a:pt x="0" y="3385"/>
                          </a:lnTo>
                          <a:lnTo>
                            <a:pt x="1129" y="4513"/>
                          </a:lnTo>
                          <a:lnTo>
                            <a:pt x="4513" y="1128"/>
                          </a:lnTo>
                          <a:lnTo>
                            <a:pt x="3385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36" name="Google Shape;2436;p18"/>
                    <p:cNvSpPr/>
                    <p:nvPr/>
                  </p:nvSpPr>
                  <p:spPr>
                    <a:xfrm>
                      <a:off x="7751400" y="3367775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1129" y="1"/>
                          </a:moveTo>
                          <a:lnTo>
                            <a:pt x="1" y="1129"/>
                          </a:lnTo>
                          <a:lnTo>
                            <a:pt x="3385" y="4513"/>
                          </a:lnTo>
                          <a:lnTo>
                            <a:pt x="4514" y="3385"/>
                          </a:lnTo>
                          <a:lnTo>
                            <a:pt x="1129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37" name="Google Shape;2437;p18"/>
                    <p:cNvSpPr/>
                    <p:nvPr/>
                  </p:nvSpPr>
                  <p:spPr>
                    <a:xfrm>
                      <a:off x="7552075" y="3384700"/>
                      <a:ext cx="112850" cy="1147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89" extrusionOk="0">
                          <a:moveTo>
                            <a:pt x="3386" y="0"/>
                          </a:moveTo>
                          <a:lnTo>
                            <a:pt x="1" y="3460"/>
                          </a:lnTo>
                          <a:lnTo>
                            <a:pt x="1129" y="4589"/>
                          </a:lnTo>
                          <a:lnTo>
                            <a:pt x="4514" y="1204"/>
                          </a:lnTo>
                          <a:lnTo>
                            <a:pt x="3386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38" name="Google Shape;2438;p18"/>
                    <p:cNvSpPr/>
                    <p:nvPr/>
                  </p:nvSpPr>
                  <p:spPr>
                    <a:xfrm>
                      <a:off x="7271900" y="3367775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1129" y="1"/>
                          </a:moveTo>
                          <a:lnTo>
                            <a:pt x="1" y="1129"/>
                          </a:lnTo>
                          <a:lnTo>
                            <a:pt x="3386" y="4513"/>
                          </a:lnTo>
                          <a:lnTo>
                            <a:pt x="4514" y="3385"/>
                          </a:lnTo>
                          <a:lnTo>
                            <a:pt x="1129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39" name="Google Shape;2439;p18"/>
                    <p:cNvSpPr/>
                    <p:nvPr/>
                  </p:nvSpPr>
                  <p:spPr>
                    <a:xfrm>
                      <a:off x="7454300" y="3277525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5" y="0"/>
                          </a:moveTo>
                          <a:lnTo>
                            <a:pt x="1" y="3385"/>
                          </a:lnTo>
                          <a:lnTo>
                            <a:pt x="1129" y="4513"/>
                          </a:lnTo>
                          <a:lnTo>
                            <a:pt x="4514" y="1128"/>
                          </a:lnTo>
                          <a:lnTo>
                            <a:pt x="3385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40" name="Google Shape;2440;p18"/>
                    <p:cNvSpPr/>
                    <p:nvPr/>
                  </p:nvSpPr>
                  <p:spPr>
                    <a:xfrm>
                      <a:off x="7751400" y="4187625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1129" y="0"/>
                          </a:moveTo>
                          <a:lnTo>
                            <a:pt x="1" y="1129"/>
                          </a:lnTo>
                          <a:lnTo>
                            <a:pt x="3385" y="4513"/>
                          </a:lnTo>
                          <a:lnTo>
                            <a:pt x="4514" y="3385"/>
                          </a:lnTo>
                          <a:lnTo>
                            <a:pt x="1129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41" name="Google Shape;2441;p18"/>
                    <p:cNvSpPr/>
                    <p:nvPr/>
                  </p:nvSpPr>
                  <p:spPr>
                    <a:xfrm>
                      <a:off x="7550200" y="4204550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5" y="0"/>
                          </a:moveTo>
                          <a:lnTo>
                            <a:pt x="1" y="3385"/>
                          </a:lnTo>
                          <a:lnTo>
                            <a:pt x="1129" y="4513"/>
                          </a:lnTo>
                          <a:lnTo>
                            <a:pt x="4514" y="1129"/>
                          </a:lnTo>
                          <a:lnTo>
                            <a:pt x="3385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42" name="Google Shape;2442;p18"/>
                    <p:cNvSpPr/>
                    <p:nvPr/>
                  </p:nvSpPr>
                  <p:spPr>
                    <a:xfrm>
                      <a:off x="7454300" y="4095475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5" y="1"/>
                          </a:moveTo>
                          <a:lnTo>
                            <a:pt x="1" y="3386"/>
                          </a:lnTo>
                          <a:lnTo>
                            <a:pt x="1129" y="4514"/>
                          </a:lnTo>
                          <a:lnTo>
                            <a:pt x="4514" y="1129"/>
                          </a:lnTo>
                          <a:lnTo>
                            <a:pt x="3385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sp>
                <p:nvSpPr>
                  <p:cNvPr id="2443" name="Google Shape;2443;p18"/>
                  <p:cNvSpPr/>
                  <p:nvPr/>
                </p:nvSpPr>
                <p:spPr>
                  <a:xfrm>
                    <a:off x="10091500" y="890063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1129" y="0"/>
                        </a:moveTo>
                        <a:lnTo>
                          <a:pt x="1" y="1128"/>
                        </a:lnTo>
                        <a:lnTo>
                          <a:pt x="3386" y="4513"/>
                        </a:lnTo>
                        <a:lnTo>
                          <a:pt x="4514" y="3385"/>
                        </a:lnTo>
                        <a:lnTo>
                          <a:pt x="1129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44" name="Google Shape;2444;p18"/>
                  <p:cNvSpPr/>
                  <p:nvPr/>
                </p:nvSpPr>
                <p:spPr>
                  <a:xfrm>
                    <a:off x="9824500" y="916388"/>
                    <a:ext cx="114725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89" h="4514" extrusionOk="0">
                        <a:moveTo>
                          <a:pt x="3460" y="0"/>
                        </a:moveTo>
                        <a:lnTo>
                          <a:pt x="0" y="3385"/>
                        </a:lnTo>
                        <a:lnTo>
                          <a:pt x="1204" y="4513"/>
                        </a:lnTo>
                        <a:lnTo>
                          <a:pt x="4588" y="1128"/>
                        </a:lnTo>
                        <a:lnTo>
                          <a:pt x="3460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45" name="Google Shape;2445;p18"/>
                  <p:cNvSpPr/>
                  <p:nvPr/>
                </p:nvSpPr>
                <p:spPr>
                  <a:xfrm>
                    <a:off x="9944850" y="1034838"/>
                    <a:ext cx="112825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3" h="4514" extrusionOk="0">
                        <a:moveTo>
                          <a:pt x="3385" y="1"/>
                        </a:moveTo>
                        <a:lnTo>
                          <a:pt x="0" y="3385"/>
                        </a:lnTo>
                        <a:lnTo>
                          <a:pt x="1128" y="4514"/>
                        </a:lnTo>
                        <a:lnTo>
                          <a:pt x="4513" y="1129"/>
                        </a:lnTo>
                        <a:lnTo>
                          <a:pt x="3385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46" name="Google Shape;2446;p18"/>
                  <p:cNvSpPr/>
                  <p:nvPr/>
                </p:nvSpPr>
                <p:spPr>
                  <a:xfrm>
                    <a:off x="10003125" y="715188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1129" y="0"/>
                        </a:moveTo>
                        <a:lnTo>
                          <a:pt x="1" y="1128"/>
                        </a:lnTo>
                        <a:lnTo>
                          <a:pt x="3385" y="4513"/>
                        </a:lnTo>
                        <a:lnTo>
                          <a:pt x="4514" y="3385"/>
                        </a:lnTo>
                        <a:lnTo>
                          <a:pt x="1129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47" name="Google Shape;2447;p18"/>
                  <p:cNvSpPr/>
                  <p:nvPr/>
                </p:nvSpPr>
                <p:spPr>
                  <a:xfrm>
                    <a:off x="9850825" y="478238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1129" y="1"/>
                        </a:moveTo>
                        <a:lnTo>
                          <a:pt x="0" y="1129"/>
                        </a:lnTo>
                        <a:lnTo>
                          <a:pt x="3385" y="4514"/>
                        </a:lnTo>
                        <a:lnTo>
                          <a:pt x="4513" y="3386"/>
                        </a:lnTo>
                        <a:lnTo>
                          <a:pt x="1129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48" name="Google Shape;2448;p18"/>
                  <p:cNvSpPr/>
                  <p:nvPr/>
                </p:nvSpPr>
                <p:spPr>
                  <a:xfrm>
                    <a:off x="10063300" y="506463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0"/>
                        </a:moveTo>
                        <a:lnTo>
                          <a:pt x="1" y="3385"/>
                        </a:lnTo>
                        <a:lnTo>
                          <a:pt x="1129" y="4513"/>
                        </a:lnTo>
                        <a:lnTo>
                          <a:pt x="4514" y="1128"/>
                        </a:lnTo>
                        <a:lnTo>
                          <a:pt x="3385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49" name="Google Shape;2449;p18"/>
                  <p:cNvSpPr/>
                  <p:nvPr/>
                </p:nvSpPr>
                <p:spPr>
                  <a:xfrm>
                    <a:off x="10185525" y="626788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1"/>
                        </a:moveTo>
                        <a:lnTo>
                          <a:pt x="1" y="3386"/>
                        </a:lnTo>
                        <a:lnTo>
                          <a:pt x="1129" y="4514"/>
                        </a:lnTo>
                        <a:lnTo>
                          <a:pt x="4514" y="1129"/>
                        </a:lnTo>
                        <a:lnTo>
                          <a:pt x="3385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50" name="Google Shape;2450;p18"/>
                  <p:cNvSpPr/>
                  <p:nvPr/>
                </p:nvSpPr>
                <p:spPr>
                  <a:xfrm>
                    <a:off x="9801925" y="733988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0"/>
                        </a:moveTo>
                        <a:lnTo>
                          <a:pt x="1" y="3385"/>
                        </a:lnTo>
                        <a:lnTo>
                          <a:pt x="1129" y="4513"/>
                        </a:lnTo>
                        <a:lnTo>
                          <a:pt x="4514" y="1128"/>
                        </a:lnTo>
                        <a:lnTo>
                          <a:pt x="3385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51" name="Google Shape;2451;p18"/>
                  <p:cNvSpPr/>
                  <p:nvPr/>
                </p:nvSpPr>
                <p:spPr>
                  <a:xfrm>
                    <a:off x="9706025" y="626788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1"/>
                        </a:moveTo>
                        <a:lnTo>
                          <a:pt x="1" y="3386"/>
                        </a:lnTo>
                        <a:lnTo>
                          <a:pt x="1129" y="4514"/>
                        </a:lnTo>
                        <a:lnTo>
                          <a:pt x="4514" y="1129"/>
                        </a:lnTo>
                        <a:lnTo>
                          <a:pt x="3385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52" name="Google Shape;2452;p18"/>
                  <p:cNvSpPr/>
                  <p:nvPr/>
                </p:nvSpPr>
                <p:spPr>
                  <a:xfrm>
                    <a:off x="10243825" y="305263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1129" y="0"/>
                        </a:moveTo>
                        <a:lnTo>
                          <a:pt x="0" y="1128"/>
                        </a:lnTo>
                        <a:lnTo>
                          <a:pt x="3385" y="4513"/>
                        </a:lnTo>
                        <a:lnTo>
                          <a:pt x="4513" y="3385"/>
                        </a:lnTo>
                        <a:lnTo>
                          <a:pt x="1129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53" name="Google Shape;2453;p18"/>
                  <p:cNvSpPr/>
                  <p:nvPr/>
                </p:nvSpPr>
                <p:spPr>
                  <a:xfrm>
                    <a:off x="10040750" y="324063"/>
                    <a:ext cx="112825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3" h="4514" extrusionOk="0">
                        <a:moveTo>
                          <a:pt x="3385" y="0"/>
                        </a:moveTo>
                        <a:lnTo>
                          <a:pt x="0" y="3385"/>
                        </a:lnTo>
                        <a:lnTo>
                          <a:pt x="1128" y="4513"/>
                        </a:lnTo>
                        <a:lnTo>
                          <a:pt x="4513" y="1129"/>
                        </a:lnTo>
                        <a:lnTo>
                          <a:pt x="3385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54" name="Google Shape;2454;p18"/>
                  <p:cNvSpPr/>
                  <p:nvPr/>
                </p:nvSpPr>
                <p:spPr>
                  <a:xfrm>
                    <a:off x="9764325" y="305263"/>
                    <a:ext cx="112850" cy="1147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89" extrusionOk="0">
                        <a:moveTo>
                          <a:pt x="1129" y="0"/>
                        </a:moveTo>
                        <a:lnTo>
                          <a:pt x="0" y="1128"/>
                        </a:lnTo>
                        <a:lnTo>
                          <a:pt x="3385" y="4588"/>
                        </a:lnTo>
                        <a:lnTo>
                          <a:pt x="4513" y="3385"/>
                        </a:lnTo>
                        <a:lnTo>
                          <a:pt x="1129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55" name="Google Shape;2455;p18"/>
                  <p:cNvSpPr/>
                  <p:nvPr/>
                </p:nvSpPr>
                <p:spPr>
                  <a:xfrm>
                    <a:off x="9946725" y="216888"/>
                    <a:ext cx="112850" cy="1128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3" extrusionOk="0">
                        <a:moveTo>
                          <a:pt x="3385" y="0"/>
                        </a:moveTo>
                        <a:lnTo>
                          <a:pt x="0" y="3385"/>
                        </a:lnTo>
                        <a:lnTo>
                          <a:pt x="1129" y="4513"/>
                        </a:lnTo>
                        <a:lnTo>
                          <a:pt x="4513" y="1128"/>
                        </a:lnTo>
                        <a:lnTo>
                          <a:pt x="3385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56" name="Google Shape;2456;p18"/>
                  <p:cNvSpPr/>
                  <p:nvPr/>
                </p:nvSpPr>
                <p:spPr>
                  <a:xfrm>
                    <a:off x="10091500" y="1708013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1129" y="1"/>
                        </a:moveTo>
                        <a:lnTo>
                          <a:pt x="1" y="1129"/>
                        </a:lnTo>
                        <a:lnTo>
                          <a:pt x="3386" y="4514"/>
                        </a:lnTo>
                        <a:lnTo>
                          <a:pt x="4514" y="3386"/>
                        </a:lnTo>
                        <a:lnTo>
                          <a:pt x="1129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57" name="Google Shape;2457;p18"/>
                  <p:cNvSpPr/>
                  <p:nvPr/>
                </p:nvSpPr>
                <p:spPr>
                  <a:xfrm>
                    <a:off x="9824500" y="1734338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1"/>
                        </a:moveTo>
                        <a:lnTo>
                          <a:pt x="0" y="3386"/>
                        </a:lnTo>
                        <a:lnTo>
                          <a:pt x="1129" y="4514"/>
                        </a:lnTo>
                        <a:lnTo>
                          <a:pt x="4513" y="1129"/>
                        </a:lnTo>
                        <a:lnTo>
                          <a:pt x="3385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58" name="Google Shape;2458;p18"/>
                  <p:cNvSpPr/>
                  <p:nvPr/>
                </p:nvSpPr>
                <p:spPr>
                  <a:xfrm>
                    <a:off x="9944850" y="1854688"/>
                    <a:ext cx="114725" cy="1147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89" h="4589" extrusionOk="0">
                        <a:moveTo>
                          <a:pt x="3385" y="1"/>
                        </a:moveTo>
                        <a:lnTo>
                          <a:pt x="0" y="3461"/>
                        </a:lnTo>
                        <a:lnTo>
                          <a:pt x="1128" y="4589"/>
                        </a:lnTo>
                        <a:lnTo>
                          <a:pt x="4588" y="1129"/>
                        </a:lnTo>
                        <a:lnTo>
                          <a:pt x="3385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59" name="Google Shape;2459;p18"/>
                  <p:cNvSpPr/>
                  <p:nvPr/>
                </p:nvSpPr>
                <p:spPr>
                  <a:xfrm>
                    <a:off x="10003125" y="1535038"/>
                    <a:ext cx="114725" cy="1128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89" h="4513" extrusionOk="0">
                        <a:moveTo>
                          <a:pt x="1129" y="0"/>
                        </a:moveTo>
                        <a:lnTo>
                          <a:pt x="1" y="1128"/>
                        </a:lnTo>
                        <a:lnTo>
                          <a:pt x="3385" y="4513"/>
                        </a:lnTo>
                        <a:lnTo>
                          <a:pt x="4589" y="3385"/>
                        </a:lnTo>
                        <a:lnTo>
                          <a:pt x="1129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60" name="Google Shape;2460;p18"/>
                  <p:cNvSpPr/>
                  <p:nvPr/>
                </p:nvSpPr>
                <p:spPr>
                  <a:xfrm>
                    <a:off x="9850825" y="1298088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1129" y="1"/>
                        </a:moveTo>
                        <a:lnTo>
                          <a:pt x="0" y="1129"/>
                        </a:lnTo>
                        <a:lnTo>
                          <a:pt x="3385" y="4514"/>
                        </a:lnTo>
                        <a:lnTo>
                          <a:pt x="4513" y="3386"/>
                        </a:lnTo>
                        <a:lnTo>
                          <a:pt x="1129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61" name="Google Shape;2461;p18"/>
                  <p:cNvSpPr/>
                  <p:nvPr/>
                </p:nvSpPr>
                <p:spPr>
                  <a:xfrm>
                    <a:off x="10065175" y="1326313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6" y="0"/>
                        </a:moveTo>
                        <a:lnTo>
                          <a:pt x="1" y="3385"/>
                        </a:lnTo>
                        <a:lnTo>
                          <a:pt x="1129" y="4513"/>
                        </a:lnTo>
                        <a:lnTo>
                          <a:pt x="4514" y="1128"/>
                        </a:lnTo>
                        <a:lnTo>
                          <a:pt x="3386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62" name="Google Shape;2462;p18"/>
                  <p:cNvSpPr/>
                  <p:nvPr/>
                </p:nvSpPr>
                <p:spPr>
                  <a:xfrm>
                    <a:off x="10183650" y="1444763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1"/>
                        </a:moveTo>
                        <a:lnTo>
                          <a:pt x="0" y="3385"/>
                        </a:lnTo>
                        <a:lnTo>
                          <a:pt x="1129" y="4514"/>
                        </a:lnTo>
                        <a:lnTo>
                          <a:pt x="4513" y="1129"/>
                        </a:lnTo>
                        <a:lnTo>
                          <a:pt x="3385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63" name="Google Shape;2463;p18"/>
                  <p:cNvSpPr/>
                  <p:nvPr/>
                </p:nvSpPr>
                <p:spPr>
                  <a:xfrm>
                    <a:off x="9801925" y="1551938"/>
                    <a:ext cx="112850" cy="1147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90" extrusionOk="0">
                        <a:moveTo>
                          <a:pt x="3385" y="1"/>
                        </a:moveTo>
                        <a:lnTo>
                          <a:pt x="1" y="3461"/>
                        </a:lnTo>
                        <a:lnTo>
                          <a:pt x="1129" y="4589"/>
                        </a:lnTo>
                        <a:lnTo>
                          <a:pt x="4514" y="1129"/>
                        </a:lnTo>
                        <a:lnTo>
                          <a:pt x="3385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64" name="Google Shape;2464;p18"/>
                  <p:cNvSpPr/>
                  <p:nvPr/>
                </p:nvSpPr>
                <p:spPr>
                  <a:xfrm>
                    <a:off x="9704150" y="1444763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1"/>
                        </a:moveTo>
                        <a:lnTo>
                          <a:pt x="1" y="3385"/>
                        </a:lnTo>
                        <a:lnTo>
                          <a:pt x="1129" y="4514"/>
                        </a:lnTo>
                        <a:lnTo>
                          <a:pt x="4513" y="1129"/>
                        </a:lnTo>
                        <a:lnTo>
                          <a:pt x="3385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65" name="Google Shape;2465;p18"/>
                  <p:cNvSpPr/>
                  <p:nvPr/>
                </p:nvSpPr>
                <p:spPr>
                  <a:xfrm>
                    <a:off x="10243825" y="1125113"/>
                    <a:ext cx="112850" cy="1147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89" extrusionOk="0">
                        <a:moveTo>
                          <a:pt x="1129" y="0"/>
                        </a:moveTo>
                        <a:lnTo>
                          <a:pt x="0" y="1128"/>
                        </a:lnTo>
                        <a:lnTo>
                          <a:pt x="3385" y="4588"/>
                        </a:lnTo>
                        <a:lnTo>
                          <a:pt x="4513" y="3385"/>
                        </a:lnTo>
                        <a:lnTo>
                          <a:pt x="1129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66" name="Google Shape;2466;p18"/>
                  <p:cNvSpPr/>
                  <p:nvPr/>
                </p:nvSpPr>
                <p:spPr>
                  <a:xfrm>
                    <a:off x="10040750" y="1143913"/>
                    <a:ext cx="112825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3" h="4514" extrusionOk="0">
                        <a:moveTo>
                          <a:pt x="3385" y="0"/>
                        </a:moveTo>
                        <a:lnTo>
                          <a:pt x="0" y="3385"/>
                        </a:lnTo>
                        <a:lnTo>
                          <a:pt x="1128" y="4513"/>
                        </a:lnTo>
                        <a:lnTo>
                          <a:pt x="4513" y="1128"/>
                        </a:lnTo>
                        <a:lnTo>
                          <a:pt x="3385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67" name="Google Shape;2467;p18"/>
                  <p:cNvSpPr/>
                  <p:nvPr/>
                </p:nvSpPr>
                <p:spPr>
                  <a:xfrm>
                    <a:off x="9764325" y="1126988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1129" y="0"/>
                        </a:moveTo>
                        <a:lnTo>
                          <a:pt x="0" y="1128"/>
                        </a:lnTo>
                        <a:lnTo>
                          <a:pt x="3385" y="4513"/>
                        </a:lnTo>
                        <a:lnTo>
                          <a:pt x="4513" y="3385"/>
                        </a:lnTo>
                        <a:lnTo>
                          <a:pt x="1129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68" name="Google Shape;2468;p18"/>
                  <p:cNvSpPr/>
                  <p:nvPr/>
                </p:nvSpPr>
                <p:spPr>
                  <a:xfrm>
                    <a:off x="9944850" y="1034838"/>
                    <a:ext cx="112825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3" h="4514" extrusionOk="0">
                        <a:moveTo>
                          <a:pt x="3385" y="1"/>
                        </a:moveTo>
                        <a:lnTo>
                          <a:pt x="0" y="3385"/>
                        </a:lnTo>
                        <a:lnTo>
                          <a:pt x="1128" y="4514"/>
                        </a:lnTo>
                        <a:lnTo>
                          <a:pt x="4513" y="1129"/>
                        </a:lnTo>
                        <a:lnTo>
                          <a:pt x="3385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69" name="Google Shape;2469;p18"/>
                  <p:cNvSpPr/>
                  <p:nvPr/>
                </p:nvSpPr>
                <p:spPr>
                  <a:xfrm>
                    <a:off x="10091500" y="2527863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1129" y="1"/>
                        </a:moveTo>
                        <a:lnTo>
                          <a:pt x="1" y="1129"/>
                        </a:lnTo>
                        <a:lnTo>
                          <a:pt x="3386" y="4514"/>
                        </a:lnTo>
                        <a:lnTo>
                          <a:pt x="4514" y="3385"/>
                        </a:lnTo>
                        <a:lnTo>
                          <a:pt x="1129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70" name="Google Shape;2470;p18"/>
                  <p:cNvSpPr/>
                  <p:nvPr/>
                </p:nvSpPr>
                <p:spPr>
                  <a:xfrm>
                    <a:off x="9824500" y="2554188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1"/>
                        </a:moveTo>
                        <a:lnTo>
                          <a:pt x="0" y="3385"/>
                        </a:lnTo>
                        <a:lnTo>
                          <a:pt x="1129" y="4514"/>
                        </a:lnTo>
                        <a:lnTo>
                          <a:pt x="4513" y="1129"/>
                        </a:lnTo>
                        <a:lnTo>
                          <a:pt x="3385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71" name="Google Shape;2471;p18"/>
                  <p:cNvSpPr/>
                  <p:nvPr/>
                </p:nvSpPr>
                <p:spPr>
                  <a:xfrm>
                    <a:off x="9944850" y="2674538"/>
                    <a:ext cx="112825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3" h="4514" extrusionOk="0">
                        <a:moveTo>
                          <a:pt x="3385" y="1"/>
                        </a:moveTo>
                        <a:lnTo>
                          <a:pt x="0" y="3385"/>
                        </a:lnTo>
                        <a:lnTo>
                          <a:pt x="1128" y="4513"/>
                        </a:lnTo>
                        <a:lnTo>
                          <a:pt x="4513" y="1129"/>
                        </a:lnTo>
                        <a:lnTo>
                          <a:pt x="3385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72" name="Google Shape;2472;p18"/>
                  <p:cNvSpPr/>
                  <p:nvPr/>
                </p:nvSpPr>
                <p:spPr>
                  <a:xfrm>
                    <a:off x="10005000" y="2354863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1129" y="1"/>
                        </a:moveTo>
                        <a:lnTo>
                          <a:pt x="1" y="1129"/>
                        </a:lnTo>
                        <a:lnTo>
                          <a:pt x="3386" y="4514"/>
                        </a:lnTo>
                        <a:lnTo>
                          <a:pt x="4514" y="3386"/>
                        </a:lnTo>
                        <a:lnTo>
                          <a:pt x="1129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73" name="Google Shape;2473;p18"/>
                  <p:cNvSpPr/>
                  <p:nvPr/>
                </p:nvSpPr>
                <p:spPr>
                  <a:xfrm>
                    <a:off x="9852700" y="2117938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1129" y="1"/>
                        </a:moveTo>
                        <a:lnTo>
                          <a:pt x="1" y="1129"/>
                        </a:lnTo>
                        <a:lnTo>
                          <a:pt x="3385" y="4514"/>
                        </a:lnTo>
                        <a:lnTo>
                          <a:pt x="4513" y="3385"/>
                        </a:lnTo>
                        <a:lnTo>
                          <a:pt x="1129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74" name="Google Shape;2474;p18"/>
                  <p:cNvSpPr/>
                  <p:nvPr/>
                </p:nvSpPr>
                <p:spPr>
                  <a:xfrm>
                    <a:off x="10063300" y="2144263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1"/>
                        </a:moveTo>
                        <a:lnTo>
                          <a:pt x="1" y="3385"/>
                        </a:lnTo>
                        <a:lnTo>
                          <a:pt x="1129" y="4514"/>
                        </a:lnTo>
                        <a:lnTo>
                          <a:pt x="4514" y="1129"/>
                        </a:lnTo>
                        <a:lnTo>
                          <a:pt x="3385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75" name="Google Shape;2475;p18"/>
                  <p:cNvSpPr/>
                  <p:nvPr/>
                </p:nvSpPr>
                <p:spPr>
                  <a:xfrm>
                    <a:off x="10185525" y="2264613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1"/>
                        </a:moveTo>
                        <a:lnTo>
                          <a:pt x="1" y="3385"/>
                        </a:lnTo>
                        <a:lnTo>
                          <a:pt x="1129" y="4513"/>
                        </a:lnTo>
                        <a:lnTo>
                          <a:pt x="4514" y="1129"/>
                        </a:lnTo>
                        <a:lnTo>
                          <a:pt x="3385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76" name="Google Shape;2476;p18"/>
                  <p:cNvSpPr/>
                  <p:nvPr/>
                </p:nvSpPr>
                <p:spPr>
                  <a:xfrm>
                    <a:off x="9801925" y="2373688"/>
                    <a:ext cx="112850" cy="1128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3" extrusionOk="0">
                        <a:moveTo>
                          <a:pt x="3385" y="0"/>
                        </a:moveTo>
                        <a:lnTo>
                          <a:pt x="1" y="3385"/>
                        </a:lnTo>
                        <a:lnTo>
                          <a:pt x="1129" y="4513"/>
                        </a:lnTo>
                        <a:lnTo>
                          <a:pt x="4514" y="1128"/>
                        </a:lnTo>
                        <a:lnTo>
                          <a:pt x="3385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77" name="Google Shape;2477;p18"/>
                  <p:cNvSpPr/>
                  <p:nvPr/>
                </p:nvSpPr>
                <p:spPr>
                  <a:xfrm>
                    <a:off x="9706025" y="2264613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1"/>
                        </a:moveTo>
                        <a:lnTo>
                          <a:pt x="1" y="3385"/>
                        </a:lnTo>
                        <a:lnTo>
                          <a:pt x="1129" y="4513"/>
                        </a:lnTo>
                        <a:lnTo>
                          <a:pt x="4514" y="1129"/>
                        </a:lnTo>
                        <a:lnTo>
                          <a:pt x="3385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78" name="Google Shape;2478;p18"/>
                  <p:cNvSpPr/>
                  <p:nvPr/>
                </p:nvSpPr>
                <p:spPr>
                  <a:xfrm>
                    <a:off x="10243825" y="1944938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1129" y="1"/>
                        </a:moveTo>
                        <a:lnTo>
                          <a:pt x="0" y="1129"/>
                        </a:lnTo>
                        <a:lnTo>
                          <a:pt x="3385" y="4514"/>
                        </a:lnTo>
                        <a:lnTo>
                          <a:pt x="4513" y="3386"/>
                        </a:lnTo>
                        <a:lnTo>
                          <a:pt x="1129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79" name="Google Shape;2479;p18"/>
                  <p:cNvSpPr/>
                  <p:nvPr/>
                </p:nvSpPr>
                <p:spPr>
                  <a:xfrm>
                    <a:off x="10042625" y="1963763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0"/>
                        </a:moveTo>
                        <a:lnTo>
                          <a:pt x="0" y="3385"/>
                        </a:lnTo>
                        <a:lnTo>
                          <a:pt x="1129" y="4513"/>
                        </a:lnTo>
                        <a:lnTo>
                          <a:pt x="4513" y="1128"/>
                        </a:lnTo>
                        <a:lnTo>
                          <a:pt x="3385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80" name="Google Shape;2480;p18"/>
                  <p:cNvSpPr/>
                  <p:nvPr/>
                </p:nvSpPr>
                <p:spPr>
                  <a:xfrm>
                    <a:off x="9764325" y="1944938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1129" y="1"/>
                        </a:moveTo>
                        <a:lnTo>
                          <a:pt x="0" y="1129"/>
                        </a:lnTo>
                        <a:lnTo>
                          <a:pt x="3385" y="4514"/>
                        </a:lnTo>
                        <a:lnTo>
                          <a:pt x="4513" y="3386"/>
                        </a:lnTo>
                        <a:lnTo>
                          <a:pt x="1129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81" name="Google Shape;2481;p18"/>
                  <p:cNvSpPr/>
                  <p:nvPr/>
                </p:nvSpPr>
                <p:spPr>
                  <a:xfrm>
                    <a:off x="9944850" y="1854688"/>
                    <a:ext cx="114725" cy="1147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89" h="4589" extrusionOk="0">
                        <a:moveTo>
                          <a:pt x="3385" y="1"/>
                        </a:moveTo>
                        <a:lnTo>
                          <a:pt x="0" y="3461"/>
                        </a:lnTo>
                        <a:lnTo>
                          <a:pt x="1128" y="4589"/>
                        </a:lnTo>
                        <a:lnTo>
                          <a:pt x="4588" y="1129"/>
                        </a:lnTo>
                        <a:lnTo>
                          <a:pt x="3385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82" name="Google Shape;2482;p18"/>
                  <p:cNvSpPr/>
                  <p:nvPr/>
                </p:nvSpPr>
                <p:spPr>
                  <a:xfrm>
                    <a:off x="10089625" y="3345838"/>
                    <a:ext cx="114725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89" h="4514" extrusionOk="0">
                        <a:moveTo>
                          <a:pt x="1129" y="0"/>
                        </a:moveTo>
                        <a:lnTo>
                          <a:pt x="1" y="1129"/>
                        </a:lnTo>
                        <a:lnTo>
                          <a:pt x="3461" y="4513"/>
                        </a:lnTo>
                        <a:lnTo>
                          <a:pt x="4589" y="3385"/>
                        </a:lnTo>
                        <a:lnTo>
                          <a:pt x="1129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83" name="Google Shape;2483;p18"/>
                  <p:cNvSpPr/>
                  <p:nvPr/>
                </p:nvSpPr>
                <p:spPr>
                  <a:xfrm>
                    <a:off x="9824500" y="3374038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1"/>
                        </a:moveTo>
                        <a:lnTo>
                          <a:pt x="0" y="3385"/>
                        </a:lnTo>
                        <a:lnTo>
                          <a:pt x="1129" y="4514"/>
                        </a:lnTo>
                        <a:lnTo>
                          <a:pt x="4513" y="1129"/>
                        </a:lnTo>
                        <a:lnTo>
                          <a:pt x="3385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84" name="Google Shape;2484;p18"/>
                  <p:cNvSpPr/>
                  <p:nvPr/>
                </p:nvSpPr>
                <p:spPr>
                  <a:xfrm>
                    <a:off x="9944850" y="3494388"/>
                    <a:ext cx="112825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3" h="4514" extrusionOk="0">
                        <a:moveTo>
                          <a:pt x="3385" y="0"/>
                        </a:moveTo>
                        <a:lnTo>
                          <a:pt x="0" y="3385"/>
                        </a:lnTo>
                        <a:lnTo>
                          <a:pt x="1128" y="4513"/>
                        </a:lnTo>
                        <a:lnTo>
                          <a:pt x="4513" y="1129"/>
                        </a:lnTo>
                        <a:lnTo>
                          <a:pt x="3385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85" name="Google Shape;2485;p18"/>
                  <p:cNvSpPr/>
                  <p:nvPr/>
                </p:nvSpPr>
                <p:spPr>
                  <a:xfrm>
                    <a:off x="10003125" y="3172838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1129" y="1"/>
                        </a:moveTo>
                        <a:lnTo>
                          <a:pt x="1" y="1129"/>
                        </a:lnTo>
                        <a:lnTo>
                          <a:pt x="3385" y="4514"/>
                        </a:lnTo>
                        <a:lnTo>
                          <a:pt x="4514" y="3385"/>
                        </a:lnTo>
                        <a:lnTo>
                          <a:pt x="1129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86" name="Google Shape;2486;p18"/>
                  <p:cNvSpPr/>
                  <p:nvPr/>
                </p:nvSpPr>
                <p:spPr>
                  <a:xfrm>
                    <a:off x="9850825" y="2937788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1129" y="1"/>
                        </a:moveTo>
                        <a:lnTo>
                          <a:pt x="0" y="1129"/>
                        </a:lnTo>
                        <a:lnTo>
                          <a:pt x="3385" y="4514"/>
                        </a:lnTo>
                        <a:lnTo>
                          <a:pt x="4513" y="3385"/>
                        </a:lnTo>
                        <a:lnTo>
                          <a:pt x="1129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87" name="Google Shape;2487;p18"/>
                  <p:cNvSpPr/>
                  <p:nvPr/>
                </p:nvSpPr>
                <p:spPr>
                  <a:xfrm>
                    <a:off x="10065175" y="2964113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6" y="1"/>
                        </a:moveTo>
                        <a:lnTo>
                          <a:pt x="1" y="3385"/>
                        </a:lnTo>
                        <a:lnTo>
                          <a:pt x="1129" y="4514"/>
                        </a:lnTo>
                        <a:lnTo>
                          <a:pt x="4514" y="1129"/>
                        </a:lnTo>
                        <a:lnTo>
                          <a:pt x="3386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88" name="Google Shape;2488;p18"/>
                  <p:cNvSpPr/>
                  <p:nvPr/>
                </p:nvSpPr>
                <p:spPr>
                  <a:xfrm>
                    <a:off x="10185525" y="3084463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0"/>
                        </a:moveTo>
                        <a:lnTo>
                          <a:pt x="1" y="3385"/>
                        </a:lnTo>
                        <a:lnTo>
                          <a:pt x="1129" y="4513"/>
                        </a:lnTo>
                        <a:lnTo>
                          <a:pt x="4514" y="1129"/>
                        </a:lnTo>
                        <a:lnTo>
                          <a:pt x="3385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89" name="Google Shape;2489;p18"/>
                  <p:cNvSpPr/>
                  <p:nvPr/>
                </p:nvSpPr>
                <p:spPr>
                  <a:xfrm>
                    <a:off x="9800050" y="3191638"/>
                    <a:ext cx="114725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89" h="4514" extrusionOk="0">
                        <a:moveTo>
                          <a:pt x="3460" y="1"/>
                        </a:moveTo>
                        <a:lnTo>
                          <a:pt x="1" y="3385"/>
                        </a:lnTo>
                        <a:lnTo>
                          <a:pt x="1129" y="4514"/>
                        </a:lnTo>
                        <a:lnTo>
                          <a:pt x="4589" y="1129"/>
                        </a:lnTo>
                        <a:lnTo>
                          <a:pt x="3460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90" name="Google Shape;2490;p18"/>
                  <p:cNvSpPr/>
                  <p:nvPr/>
                </p:nvSpPr>
                <p:spPr>
                  <a:xfrm>
                    <a:off x="9706025" y="3084463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0"/>
                        </a:moveTo>
                        <a:lnTo>
                          <a:pt x="1" y="3385"/>
                        </a:lnTo>
                        <a:lnTo>
                          <a:pt x="1129" y="4513"/>
                        </a:lnTo>
                        <a:lnTo>
                          <a:pt x="4514" y="1129"/>
                        </a:lnTo>
                        <a:lnTo>
                          <a:pt x="3385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91" name="Google Shape;2491;p18"/>
                  <p:cNvSpPr/>
                  <p:nvPr/>
                </p:nvSpPr>
                <p:spPr>
                  <a:xfrm>
                    <a:off x="10243825" y="2764788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1129" y="1"/>
                        </a:moveTo>
                        <a:lnTo>
                          <a:pt x="0" y="1129"/>
                        </a:lnTo>
                        <a:lnTo>
                          <a:pt x="3385" y="4514"/>
                        </a:lnTo>
                        <a:lnTo>
                          <a:pt x="4513" y="3386"/>
                        </a:lnTo>
                        <a:lnTo>
                          <a:pt x="1129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92" name="Google Shape;2492;p18"/>
                  <p:cNvSpPr/>
                  <p:nvPr/>
                </p:nvSpPr>
                <p:spPr>
                  <a:xfrm>
                    <a:off x="10040750" y="2781713"/>
                    <a:ext cx="112825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3" h="4514" extrusionOk="0">
                        <a:moveTo>
                          <a:pt x="3385" y="1"/>
                        </a:moveTo>
                        <a:lnTo>
                          <a:pt x="0" y="3385"/>
                        </a:lnTo>
                        <a:lnTo>
                          <a:pt x="1128" y="4514"/>
                        </a:lnTo>
                        <a:lnTo>
                          <a:pt x="4513" y="1129"/>
                        </a:lnTo>
                        <a:lnTo>
                          <a:pt x="3385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93" name="Google Shape;2493;p18"/>
                  <p:cNvSpPr/>
                  <p:nvPr/>
                </p:nvSpPr>
                <p:spPr>
                  <a:xfrm>
                    <a:off x="9764325" y="2764788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1129" y="1"/>
                        </a:moveTo>
                        <a:lnTo>
                          <a:pt x="0" y="1129"/>
                        </a:lnTo>
                        <a:lnTo>
                          <a:pt x="3385" y="4514"/>
                        </a:lnTo>
                        <a:lnTo>
                          <a:pt x="4513" y="3386"/>
                        </a:lnTo>
                        <a:lnTo>
                          <a:pt x="1129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94" name="Google Shape;2494;p18"/>
                  <p:cNvSpPr/>
                  <p:nvPr/>
                </p:nvSpPr>
                <p:spPr>
                  <a:xfrm>
                    <a:off x="9944850" y="2674538"/>
                    <a:ext cx="112825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3" h="4514" extrusionOk="0">
                        <a:moveTo>
                          <a:pt x="3385" y="1"/>
                        </a:moveTo>
                        <a:lnTo>
                          <a:pt x="0" y="3385"/>
                        </a:lnTo>
                        <a:lnTo>
                          <a:pt x="1128" y="4513"/>
                        </a:lnTo>
                        <a:lnTo>
                          <a:pt x="4513" y="1129"/>
                        </a:lnTo>
                        <a:lnTo>
                          <a:pt x="3385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95" name="Google Shape;2495;p18"/>
                  <p:cNvSpPr/>
                  <p:nvPr/>
                </p:nvSpPr>
                <p:spPr>
                  <a:xfrm>
                    <a:off x="10091500" y="4165688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1129" y="0"/>
                        </a:moveTo>
                        <a:lnTo>
                          <a:pt x="1" y="1129"/>
                        </a:lnTo>
                        <a:lnTo>
                          <a:pt x="3386" y="4513"/>
                        </a:lnTo>
                        <a:lnTo>
                          <a:pt x="4514" y="3385"/>
                        </a:lnTo>
                        <a:lnTo>
                          <a:pt x="1129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96" name="Google Shape;2496;p18"/>
                  <p:cNvSpPr/>
                  <p:nvPr/>
                </p:nvSpPr>
                <p:spPr>
                  <a:xfrm>
                    <a:off x="9824500" y="4193888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1"/>
                        </a:moveTo>
                        <a:lnTo>
                          <a:pt x="0" y="3385"/>
                        </a:lnTo>
                        <a:lnTo>
                          <a:pt x="1129" y="4513"/>
                        </a:lnTo>
                        <a:lnTo>
                          <a:pt x="4513" y="1129"/>
                        </a:lnTo>
                        <a:lnTo>
                          <a:pt x="3385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97" name="Google Shape;2497;p18"/>
                  <p:cNvSpPr/>
                  <p:nvPr/>
                </p:nvSpPr>
                <p:spPr>
                  <a:xfrm>
                    <a:off x="9944850" y="4312363"/>
                    <a:ext cx="112825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3" h="4514" extrusionOk="0">
                        <a:moveTo>
                          <a:pt x="3385" y="0"/>
                        </a:moveTo>
                        <a:lnTo>
                          <a:pt x="0" y="3385"/>
                        </a:lnTo>
                        <a:lnTo>
                          <a:pt x="1128" y="4513"/>
                        </a:lnTo>
                        <a:lnTo>
                          <a:pt x="4513" y="1128"/>
                        </a:lnTo>
                        <a:lnTo>
                          <a:pt x="3385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98" name="Google Shape;2498;p18"/>
                  <p:cNvSpPr/>
                  <p:nvPr/>
                </p:nvSpPr>
                <p:spPr>
                  <a:xfrm>
                    <a:off x="10005000" y="3992688"/>
                    <a:ext cx="112850" cy="1147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89" extrusionOk="0">
                        <a:moveTo>
                          <a:pt x="1129" y="0"/>
                        </a:moveTo>
                        <a:lnTo>
                          <a:pt x="1" y="1129"/>
                        </a:lnTo>
                        <a:lnTo>
                          <a:pt x="3386" y="4589"/>
                        </a:lnTo>
                        <a:lnTo>
                          <a:pt x="4514" y="3460"/>
                        </a:lnTo>
                        <a:lnTo>
                          <a:pt x="1129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99" name="Google Shape;2499;p18"/>
                  <p:cNvSpPr/>
                  <p:nvPr/>
                </p:nvSpPr>
                <p:spPr>
                  <a:xfrm>
                    <a:off x="9852700" y="3757638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1129" y="1"/>
                        </a:moveTo>
                        <a:lnTo>
                          <a:pt x="1" y="1129"/>
                        </a:lnTo>
                        <a:lnTo>
                          <a:pt x="3385" y="4513"/>
                        </a:lnTo>
                        <a:lnTo>
                          <a:pt x="4513" y="3385"/>
                        </a:lnTo>
                        <a:lnTo>
                          <a:pt x="1129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00" name="Google Shape;2500;p18"/>
                  <p:cNvSpPr/>
                  <p:nvPr/>
                </p:nvSpPr>
                <p:spPr>
                  <a:xfrm>
                    <a:off x="10065175" y="3783963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6" y="1"/>
                        </a:moveTo>
                        <a:lnTo>
                          <a:pt x="1" y="3385"/>
                        </a:lnTo>
                        <a:lnTo>
                          <a:pt x="1129" y="4514"/>
                        </a:lnTo>
                        <a:lnTo>
                          <a:pt x="4514" y="1129"/>
                        </a:lnTo>
                        <a:lnTo>
                          <a:pt x="3386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01" name="Google Shape;2501;p18"/>
                  <p:cNvSpPr/>
                  <p:nvPr/>
                </p:nvSpPr>
                <p:spPr>
                  <a:xfrm>
                    <a:off x="10185525" y="3902438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0"/>
                        </a:moveTo>
                        <a:lnTo>
                          <a:pt x="1" y="3385"/>
                        </a:lnTo>
                        <a:lnTo>
                          <a:pt x="1129" y="4513"/>
                        </a:lnTo>
                        <a:lnTo>
                          <a:pt x="4514" y="1128"/>
                        </a:lnTo>
                        <a:lnTo>
                          <a:pt x="3385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02" name="Google Shape;2502;p18"/>
                  <p:cNvSpPr/>
                  <p:nvPr/>
                </p:nvSpPr>
                <p:spPr>
                  <a:xfrm>
                    <a:off x="9801925" y="4011488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1"/>
                        </a:moveTo>
                        <a:lnTo>
                          <a:pt x="1" y="3385"/>
                        </a:lnTo>
                        <a:lnTo>
                          <a:pt x="1129" y="4514"/>
                        </a:lnTo>
                        <a:lnTo>
                          <a:pt x="4514" y="1129"/>
                        </a:lnTo>
                        <a:lnTo>
                          <a:pt x="3385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03" name="Google Shape;2503;p18"/>
                  <p:cNvSpPr/>
                  <p:nvPr/>
                </p:nvSpPr>
                <p:spPr>
                  <a:xfrm>
                    <a:off x="9706025" y="3902438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0"/>
                        </a:moveTo>
                        <a:lnTo>
                          <a:pt x="1" y="3385"/>
                        </a:lnTo>
                        <a:lnTo>
                          <a:pt x="1129" y="4513"/>
                        </a:lnTo>
                        <a:lnTo>
                          <a:pt x="4514" y="1128"/>
                        </a:lnTo>
                        <a:lnTo>
                          <a:pt x="3385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04" name="Google Shape;2504;p18"/>
                  <p:cNvSpPr/>
                  <p:nvPr/>
                </p:nvSpPr>
                <p:spPr>
                  <a:xfrm>
                    <a:off x="10243825" y="3582763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1129" y="1"/>
                        </a:moveTo>
                        <a:lnTo>
                          <a:pt x="0" y="1129"/>
                        </a:lnTo>
                        <a:lnTo>
                          <a:pt x="3385" y="4513"/>
                        </a:lnTo>
                        <a:lnTo>
                          <a:pt x="4513" y="3385"/>
                        </a:lnTo>
                        <a:lnTo>
                          <a:pt x="1129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05" name="Google Shape;2505;p18"/>
                  <p:cNvSpPr/>
                  <p:nvPr/>
                </p:nvSpPr>
                <p:spPr>
                  <a:xfrm>
                    <a:off x="10042625" y="3601563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1"/>
                        </a:moveTo>
                        <a:lnTo>
                          <a:pt x="0" y="3385"/>
                        </a:lnTo>
                        <a:lnTo>
                          <a:pt x="1129" y="4514"/>
                        </a:lnTo>
                        <a:lnTo>
                          <a:pt x="4513" y="1129"/>
                        </a:lnTo>
                        <a:lnTo>
                          <a:pt x="3385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06" name="Google Shape;2506;p18"/>
                  <p:cNvSpPr/>
                  <p:nvPr/>
                </p:nvSpPr>
                <p:spPr>
                  <a:xfrm>
                    <a:off x="9764325" y="3582763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1129" y="1"/>
                        </a:moveTo>
                        <a:lnTo>
                          <a:pt x="0" y="1129"/>
                        </a:lnTo>
                        <a:lnTo>
                          <a:pt x="3385" y="4513"/>
                        </a:lnTo>
                        <a:lnTo>
                          <a:pt x="4513" y="3385"/>
                        </a:lnTo>
                        <a:lnTo>
                          <a:pt x="1129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07" name="Google Shape;2507;p18"/>
                  <p:cNvSpPr/>
                  <p:nvPr/>
                </p:nvSpPr>
                <p:spPr>
                  <a:xfrm>
                    <a:off x="9944850" y="3494388"/>
                    <a:ext cx="112825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3" h="4514" extrusionOk="0">
                        <a:moveTo>
                          <a:pt x="3385" y="0"/>
                        </a:moveTo>
                        <a:lnTo>
                          <a:pt x="0" y="3385"/>
                        </a:lnTo>
                        <a:lnTo>
                          <a:pt x="1128" y="4513"/>
                        </a:lnTo>
                        <a:lnTo>
                          <a:pt x="4513" y="1129"/>
                        </a:lnTo>
                        <a:lnTo>
                          <a:pt x="3385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08" name="Google Shape;2508;p18"/>
                  <p:cNvSpPr/>
                  <p:nvPr/>
                </p:nvSpPr>
                <p:spPr>
                  <a:xfrm>
                    <a:off x="9764325" y="4402613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1129" y="0"/>
                        </a:moveTo>
                        <a:lnTo>
                          <a:pt x="0" y="1129"/>
                        </a:lnTo>
                        <a:lnTo>
                          <a:pt x="3385" y="4513"/>
                        </a:lnTo>
                        <a:lnTo>
                          <a:pt x="4513" y="3385"/>
                        </a:lnTo>
                        <a:lnTo>
                          <a:pt x="1129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09" name="Google Shape;2509;p18"/>
                  <p:cNvSpPr/>
                  <p:nvPr/>
                </p:nvSpPr>
                <p:spPr>
                  <a:xfrm>
                    <a:off x="9612025" y="890063"/>
                    <a:ext cx="112825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3" h="4514" extrusionOk="0">
                        <a:moveTo>
                          <a:pt x="1128" y="0"/>
                        </a:moveTo>
                        <a:lnTo>
                          <a:pt x="0" y="1128"/>
                        </a:lnTo>
                        <a:lnTo>
                          <a:pt x="3385" y="4513"/>
                        </a:lnTo>
                        <a:lnTo>
                          <a:pt x="4513" y="3385"/>
                        </a:lnTo>
                        <a:lnTo>
                          <a:pt x="1128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10" name="Google Shape;2510;p18"/>
                  <p:cNvSpPr/>
                  <p:nvPr/>
                </p:nvSpPr>
                <p:spPr>
                  <a:xfrm>
                    <a:off x="9346875" y="916388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0"/>
                        </a:moveTo>
                        <a:lnTo>
                          <a:pt x="1" y="3385"/>
                        </a:lnTo>
                        <a:lnTo>
                          <a:pt x="1129" y="4513"/>
                        </a:lnTo>
                        <a:lnTo>
                          <a:pt x="4514" y="1128"/>
                        </a:lnTo>
                        <a:lnTo>
                          <a:pt x="3385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11" name="Google Shape;2511;p18"/>
                  <p:cNvSpPr/>
                  <p:nvPr/>
                </p:nvSpPr>
                <p:spPr>
                  <a:xfrm>
                    <a:off x="9467225" y="1034838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1"/>
                        </a:moveTo>
                        <a:lnTo>
                          <a:pt x="1" y="3385"/>
                        </a:lnTo>
                        <a:lnTo>
                          <a:pt x="1129" y="4514"/>
                        </a:lnTo>
                        <a:lnTo>
                          <a:pt x="4513" y="1129"/>
                        </a:lnTo>
                        <a:lnTo>
                          <a:pt x="3385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12" name="Google Shape;2512;p18"/>
                  <p:cNvSpPr/>
                  <p:nvPr/>
                </p:nvSpPr>
                <p:spPr>
                  <a:xfrm>
                    <a:off x="9523625" y="715188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1129" y="0"/>
                        </a:moveTo>
                        <a:lnTo>
                          <a:pt x="1" y="1128"/>
                        </a:lnTo>
                        <a:lnTo>
                          <a:pt x="3386" y="4513"/>
                        </a:lnTo>
                        <a:lnTo>
                          <a:pt x="4514" y="3385"/>
                        </a:lnTo>
                        <a:lnTo>
                          <a:pt x="1129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13" name="Google Shape;2513;p18"/>
                  <p:cNvSpPr/>
                  <p:nvPr/>
                </p:nvSpPr>
                <p:spPr>
                  <a:xfrm>
                    <a:off x="9371325" y="478238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1129" y="1"/>
                        </a:moveTo>
                        <a:lnTo>
                          <a:pt x="1" y="1129"/>
                        </a:lnTo>
                        <a:lnTo>
                          <a:pt x="3385" y="4514"/>
                        </a:lnTo>
                        <a:lnTo>
                          <a:pt x="4513" y="3386"/>
                        </a:lnTo>
                        <a:lnTo>
                          <a:pt x="1129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14" name="Google Shape;2514;p18"/>
                  <p:cNvSpPr/>
                  <p:nvPr/>
                </p:nvSpPr>
                <p:spPr>
                  <a:xfrm>
                    <a:off x="9583800" y="506463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6" y="0"/>
                        </a:moveTo>
                        <a:lnTo>
                          <a:pt x="1" y="3385"/>
                        </a:lnTo>
                        <a:lnTo>
                          <a:pt x="1129" y="4513"/>
                        </a:lnTo>
                        <a:lnTo>
                          <a:pt x="4514" y="1128"/>
                        </a:lnTo>
                        <a:lnTo>
                          <a:pt x="3386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15" name="Google Shape;2515;p18"/>
                  <p:cNvSpPr/>
                  <p:nvPr/>
                </p:nvSpPr>
                <p:spPr>
                  <a:xfrm>
                    <a:off x="9706025" y="626788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1"/>
                        </a:moveTo>
                        <a:lnTo>
                          <a:pt x="1" y="3386"/>
                        </a:lnTo>
                        <a:lnTo>
                          <a:pt x="1129" y="4514"/>
                        </a:lnTo>
                        <a:lnTo>
                          <a:pt x="4514" y="1129"/>
                        </a:lnTo>
                        <a:lnTo>
                          <a:pt x="3385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16" name="Google Shape;2516;p18"/>
                  <p:cNvSpPr/>
                  <p:nvPr/>
                </p:nvSpPr>
                <p:spPr>
                  <a:xfrm>
                    <a:off x="9324325" y="732113"/>
                    <a:ext cx="112850" cy="1147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89" extrusionOk="0">
                        <a:moveTo>
                          <a:pt x="3385" y="0"/>
                        </a:moveTo>
                        <a:lnTo>
                          <a:pt x="0" y="3460"/>
                        </a:lnTo>
                        <a:lnTo>
                          <a:pt x="1128" y="4588"/>
                        </a:lnTo>
                        <a:lnTo>
                          <a:pt x="4513" y="1128"/>
                        </a:lnTo>
                        <a:lnTo>
                          <a:pt x="3385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17" name="Google Shape;2517;p18"/>
                  <p:cNvSpPr/>
                  <p:nvPr/>
                </p:nvSpPr>
                <p:spPr>
                  <a:xfrm>
                    <a:off x="9228425" y="624913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1"/>
                        </a:moveTo>
                        <a:lnTo>
                          <a:pt x="0" y="3385"/>
                        </a:lnTo>
                        <a:lnTo>
                          <a:pt x="1128" y="4514"/>
                        </a:lnTo>
                        <a:lnTo>
                          <a:pt x="4513" y="1129"/>
                        </a:lnTo>
                        <a:lnTo>
                          <a:pt x="3385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18" name="Google Shape;2518;p18"/>
                  <p:cNvSpPr/>
                  <p:nvPr/>
                </p:nvSpPr>
                <p:spPr>
                  <a:xfrm>
                    <a:off x="9764325" y="305263"/>
                    <a:ext cx="112850" cy="1147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89" extrusionOk="0">
                        <a:moveTo>
                          <a:pt x="1129" y="0"/>
                        </a:moveTo>
                        <a:lnTo>
                          <a:pt x="0" y="1128"/>
                        </a:lnTo>
                        <a:lnTo>
                          <a:pt x="3385" y="4588"/>
                        </a:lnTo>
                        <a:lnTo>
                          <a:pt x="4513" y="3385"/>
                        </a:lnTo>
                        <a:lnTo>
                          <a:pt x="1129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19" name="Google Shape;2519;p18"/>
                  <p:cNvSpPr/>
                  <p:nvPr/>
                </p:nvSpPr>
                <p:spPr>
                  <a:xfrm>
                    <a:off x="9561250" y="324063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0"/>
                        </a:moveTo>
                        <a:lnTo>
                          <a:pt x="0" y="3385"/>
                        </a:lnTo>
                        <a:lnTo>
                          <a:pt x="1128" y="4513"/>
                        </a:lnTo>
                        <a:lnTo>
                          <a:pt x="4513" y="1129"/>
                        </a:lnTo>
                        <a:lnTo>
                          <a:pt x="3385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20" name="Google Shape;2520;p18"/>
                  <p:cNvSpPr/>
                  <p:nvPr/>
                </p:nvSpPr>
                <p:spPr>
                  <a:xfrm>
                    <a:off x="9284825" y="307138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1129" y="0"/>
                        </a:moveTo>
                        <a:lnTo>
                          <a:pt x="1" y="1129"/>
                        </a:lnTo>
                        <a:lnTo>
                          <a:pt x="3385" y="4513"/>
                        </a:lnTo>
                        <a:lnTo>
                          <a:pt x="4514" y="3385"/>
                        </a:lnTo>
                        <a:lnTo>
                          <a:pt x="1129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21" name="Google Shape;2521;p18"/>
                  <p:cNvSpPr/>
                  <p:nvPr/>
                </p:nvSpPr>
                <p:spPr>
                  <a:xfrm>
                    <a:off x="9467225" y="214988"/>
                    <a:ext cx="114725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89" h="4514" extrusionOk="0">
                        <a:moveTo>
                          <a:pt x="3460" y="1"/>
                        </a:moveTo>
                        <a:lnTo>
                          <a:pt x="1" y="3386"/>
                        </a:lnTo>
                        <a:lnTo>
                          <a:pt x="1129" y="4514"/>
                        </a:lnTo>
                        <a:lnTo>
                          <a:pt x="4589" y="1129"/>
                        </a:lnTo>
                        <a:lnTo>
                          <a:pt x="3460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22" name="Google Shape;2522;p18"/>
                  <p:cNvSpPr/>
                  <p:nvPr/>
                </p:nvSpPr>
                <p:spPr>
                  <a:xfrm>
                    <a:off x="9612025" y="1708013"/>
                    <a:ext cx="112825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3" h="4514" extrusionOk="0">
                        <a:moveTo>
                          <a:pt x="1128" y="1"/>
                        </a:moveTo>
                        <a:lnTo>
                          <a:pt x="0" y="1129"/>
                        </a:lnTo>
                        <a:lnTo>
                          <a:pt x="3385" y="4514"/>
                        </a:lnTo>
                        <a:lnTo>
                          <a:pt x="4513" y="3386"/>
                        </a:lnTo>
                        <a:lnTo>
                          <a:pt x="1128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23" name="Google Shape;2523;p18"/>
                  <p:cNvSpPr/>
                  <p:nvPr/>
                </p:nvSpPr>
                <p:spPr>
                  <a:xfrm>
                    <a:off x="9345000" y="1734338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1"/>
                        </a:moveTo>
                        <a:lnTo>
                          <a:pt x="1" y="3386"/>
                        </a:lnTo>
                        <a:lnTo>
                          <a:pt x="1129" y="4514"/>
                        </a:lnTo>
                        <a:lnTo>
                          <a:pt x="4513" y="1129"/>
                        </a:lnTo>
                        <a:lnTo>
                          <a:pt x="3385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24" name="Google Shape;2524;p18"/>
                  <p:cNvSpPr/>
                  <p:nvPr/>
                </p:nvSpPr>
                <p:spPr>
                  <a:xfrm>
                    <a:off x="9467225" y="1854688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1"/>
                        </a:moveTo>
                        <a:lnTo>
                          <a:pt x="1" y="3385"/>
                        </a:lnTo>
                        <a:lnTo>
                          <a:pt x="1129" y="4514"/>
                        </a:lnTo>
                        <a:lnTo>
                          <a:pt x="4513" y="1129"/>
                        </a:lnTo>
                        <a:lnTo>
                          <a:pt x="3385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25" name="Google Shape;2525;p18"/>
                  <p:cNvSpPr/>
                  <p:nvPr/>
                </p:nvSpPr>
                <p:spPr>
                  <a:xfrm>
                    <a:off x="9523625" y="1535038"/>
                    <a:ext cx="114750" cy="1128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90" h="4513" extrusionOk="0">
                        <a:moveTo>
                          <a:pt x="1129" y="0"/>
                        </a:moveTo>
                        <a:lnTo>
                          <a:pt x="1" y="1128"/>
                        </a:lnTo>
                        <a:lnTo>
                          <a:pt x="3461" y="4513"/>
                        </a:lnTo>
                        <a:lnTo>
                          <a:pt x="4589" y="3385"/>
                        </a:lnTo>
                        <a:lnTo>
                          <a:pt x="1129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26" name="Google Shape;2526;p18"/>
                  <p:cNvSpPr/>
                  <p:nvPr/>
                </p:nvSpPr>
                <p:spPr>
                  <a:xfrm>
                    <a:off x="9371325" y="1298088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1129" y="1"/>
                        </a:moveTo>
                        <a:lnTo>
                          <a:pt x="1" y="1129"/>
                        </a:lnTo>
                        <a:lnTo>
                          <a:pt x="3385" y="4514"/>
                        </a:lnTo>
                        <a:lnTo>
                          <a:pt x="4513" y="3386"/>
                        </a:lnTo>
                        <a:lnTo>
                          <a:pt x="1129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27" name="Google Shape;2527;p18"/>
                  <p:cNvSpPr/>
                  <p:nvPr/>
                </p:nvSpPr>
                <p:spPr>
                  <a:xfrm>
                    <a:off x="9585700" y="1326313"/>
                    <a:ext cx="112825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3" h="4514" extrusionOk="0">
                        <a:moveTo>
                          <a:pt x="3385" y="0"/>
                        </a:moveTo>
                        <a:lnTo>
                          <a:pt x="0" y="3385"/>
                        </a:lnTo>
                        <a:lnTo>
                          <a:pt x="1128" y="4513"/>
                        </a:lnTo>
                        <a:lnTo>
                          <a:pt x="4513" y="1128"/>
                        </a:lnTo>
                        <a:lnTo>
                          <a:pt x="3385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28" name="Google Shape;2528;p18"/>
                  <p:cNvSpPr/>
                  <p:nvPr/>
                </p:nvSpPr>
                <p:spPr>
                  <a:xfrm>
                    <a:off x="9704150" y="1444763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1"/>
                        </a:moveTo>
                        <a:lnTo>
                          <a:pt x="1" y="3385"/>
                        </a:lnTo>
                        <a:lnTo>
                          <a:pt x="1129" y="4514"/>
                        </a:lnTo>
                        <a:lnTo>
                          <a:pt x="4513" y="1129"/>
                        </a:lnTo>
                        <a:lnTo>
                          <a:pt x="3385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29" name="Google Shape;2529;p18"/>
                  <p:cNvSpPr/>
                  <p:nvPr/>
                </p:nvSpPr>
                <p:spPr>
                  <a:xfrm>
                    <a:off x="9324325" y="1551938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1"/>
                        </a:moveTo>
                        <a:lnTo>
                          <a:pt x="0" y="3386"/>
                        </a:lnTo>
                        <a:lnTo>
                          <a:pt x="1128" y="4514"/>
                        </a:lnTo>
                        <a:lnTo>
                          <a:pt x="4513" y="1129"/>
                        </a:lnTo>
                        <a:lnTo>
                          <a:pt x="3385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30" name="Google Shape;2530;p18"/>
                  <p:cNvSpPr/>
                  <p:nvPr/>
                </p:nvSpPr>
                <p:spPr>
                  <a:xfrm>
                    <a:off x="9226550" y="1442888"/>
                    <a:ext cx="112825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3" h="4514" extrusionOk="0">
                        <a:moveTo>
                          <a:pt x="3385" y="0"/>
                        </a:moveTo>
                        <a:lnTo>
                          <a:pt x="0" y="3385"/>
                        </a:lnTo>
                        <a:lnTo>
                          <a:pt x="1128" y="4513"/>
                        </a:lnTo>
                        <a:lnTo>
                          <a:pt x="4513" y="1129"/>
                        </a:lnTo>
                        <a:lnTo>
                          <a:pt x="3385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31" name="Google Shape;2531;p18"/>
                  <p:cNvSpPr/>
                  <p:nvPr/>
                </p:nvSpPr>
                <p:spPr>
                  <a:xfrm>
                    <a:off x="9764325" y="1126988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1129" y="0"/>
                        </a:moveTo>
                        <a:lnTo>
                          <a:pt x="0" y="1128"/>
                        </a:lnTo>
                        <a:lnTo>
                          <a:pt x="3385" y="4513"/>
                        </a:lnTo>
                        <a:lnTo>
                          <a:pt x="4513" y="3385"/>
                        </a:lnTo>
                        <a:lnTo>
                          <a:pt x="1129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32" name="Google Shape;2532;p18"/>
                  <p:cNvSpPr/>
                  <p:nvPr/>
                </p:nvSpPr>
                <p:spPr>
                  <a:xfrm>
                    <a:off x="9561250" y="1143913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0"/>
                        </a:moveTo>
                        <a:lnTo>
                          <a:pt x="0" y="3385"/>
                        </a:lnTo>
                        <a:lnTo>
                          <a:pt x="1128" y="4513"/>
                        </a:lnTo>
                        <a:lnTo>
                          <a:pt x="4513" y="1128"/>
                        </a:lnTo>
                        <a:lnTo>
                          <a:pt x="3385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33" name="Google Shape;2533;p18"/>
                  <p:cNvSpPr/>
                  <p:nvPr/>
                </p:nvSpPr>
                <p:spPr>
                  <a:xfrm>
                    <a:off x="9284825" y="1126988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1129" y="0"/>
                        </a:moveTo>
                        <a:lnTo>
                          <a:pt x="1" y="1128"/>
                        </a:lnTo>
                        <a:lnTo>
                          <a:pt x="3385" y="4513"/>
                        </a:lnTo>
                        <a:lnTo>
                          <a:pt x="4514" y="3385"/>
                        </a:lnTo>
                        <a:lnTo>
                          <a:pt x="1129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34" name="Google Shape;2534;p18"/>
                  <p:cNvSpPr/>
                  <p:nvPr/>
                </p:nvSpPr>
                <p:spPr>
                  <a:xfrm>
                    <a:off x="9467225" y="1034838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1"/>
                        </a:moveTo>
                        <a:lnTo>
                          <a:pt x="1" y="3385"/>
                        </a:lnTo>
                        <a:lnTo>
                          <a:pt x="1129" y="4514"/>
                        </a:lnTo>
                        <a:lnTo>
                          <a:pt x="4513" y="1129"/>
                        </a:lnTo>
                        <a:lnTo>
                          <a:pt x="3385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35" name="Google Shape;2535;p18"/>
                  <p:cNvSpPr/>
                  <p:nvPr/>
                </p:nvSpPr>
                <p:spPr>
                  <a:xfrm>
                    <a:off x="9612025" y="2527863"/>
                    <a:ext cx="112825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3" h="4514" extrusionOk="0">
                        <a:moveTo>
                          <a:pt x="1128" y="1"/>
                        </a:moveTo>
                        <a:lnTo>
                          <a:pt x="0" y="1129"/>
                        </a:lnTo>
                        <a:lnTo>
                          <a:pt x="3385" y="4514"/>
                        </a:lnTo>
                        <a:lnTo>
                          <a:pt x="4513" y="3385"/>
                        </a:lnTo>
                        <a:lnTo>
                          <a:pt x="1128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36" name="Google Shape;2536;p18"/>
                  <p:cNvSpPr/>
                  <p:nvPr/>
                </p:nvSpPr>
                <p:spPr>
                  <a:xfrm>
                    <a:off x="9345000" y="2554188"/>
                    <a:ext cx="114725" cy="1147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89" h="4589" extrusionOk="0">
                        <a:moveTo>
                          <a:pt x="3385" y="1"/>
                        </a:moveTo>
                        <a:lnTo>
                          <a:pt x="1" y="3461"/>
                        </a:lnTo>
                        <a:lnTo>
                          <a:pt x="1129" y="4589"/>
                        </a:lnTo>
                        <a:lnTo>
                          <a:pt x="4589" y="1204"/>
                        </a:lnTo>
                        <a:lnTo>
                          <a:pt x="3385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37" name="Google Shape;2537;p18"/>
                  <p:cNvSpPr/>
                  <p:nvPr/>
                </p:nvSpPr>
                <p:spPr>
                  <a:xfrm>
                    <a:off x="9467225" y="2672663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0"/>
                        </a:moveTo>
                        <a:lnTo>
                          <a:pt x="1" y="3385"/>
                        </a:lnTo>
                        <a:lnTo>
                          <a:pt x="1129" y="4513"/>
                        </a:lnTo>
                        <a:lnTo>
                          <a:pt x="4513" y="1129"/>
                        </a:lnTo>
                        <a:lnTo>
                          <a:pt x="3385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38" name="Google Shape;2538;p18"/>
                  <p:cNvSpPr/>
                  <p:nvPr/>
                </p:nvSpPr>
                <p:spPr>
                  <a:xfrm>
                    <a:off x="9525525" y="2354863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1128" y="1"/>
                        </a:moveTo>
                        <a:lnTo>
                          <a:pt x="0" y="1129"/>
                        </a:lnTo>
                        <a:lnTo>
                          <a:pt x="3385" y="4514"/>
                        </a:lnTo>
                        <a:lnTo>
                          <a:pt x="4513" y="3386"/>
                        </a:lnTo>
                        <a:lnTo>
                          <a:pt x="1128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39" name="Google Shape;2539;p18"/>
                  <p:cNvSpPr/>
                  <p:nvPr/>
                </p:nvSpPr>
                <p:spPr>
                  <a:xfrm>
                    <a:off x="9373200" y="2117938"/>
                    <a:ext cx="112850" cy="1147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89" extrusionOk="0">
                        <a:moveTo>
                          <a:pt x="1129" y="1"/>
                        </a:moveTo>
                        <a:lnTo>
                          <a:pt x="1" y="1129"/>
                        </a:lnTo>
                        <a:lnTo>
                          <a:pt x="3385" y="4589"/>
                        </a:lnTo>
                        <a:lnTo>
                          <a:pt x="4514" y="3461"/>
                        </a:lnTo>
                        <a:lnTo>
                          <a:pt x="1129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40" name="Google Shape;2540;p18"/>
                  <p:cNvSpPr/>
                  <p:nvPr/>
                </p:nvSpPr>
                <p:spPr>
                  <a:xfrm>
                    <a:off x="9583800" y="2144263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6" y="1"/>
                        </a:moveTo>
                        <a:lnTo>
                          <a:pt x="1" y="3385"/>
                        </a:lnTo>
                        <a:lnTo>
                          <a:pt x="1129" y="4514"/>
                        </a:lnTo>
                        <a:lnTo>
                          <a:pt x="4514" y="1129"/>
                        </a:lnTo>
                        <a:lnTo>
                          <a:pt x="3386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41" name="Google Shape;2541;p18"/>
                  <p:cNvSpPr/>
                  <p:nvPr/>
                </p:nvSpPr>
                <p:spPr>
                  <a:xfrm>
                    <a:off x="9706025" y="2264613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1"/>
                        </a:moveTo>
                        <a:lnTo>
                          <a:pt x="1" y="3385"/>
                        </a:lnTo>
                        <a:lnTo>
                          <a:pt x="1129" y="4513"/>
                        </a:lnTo>
                        <a:lnTo>
                          <a:pt x="4514" y="1129"/>
                        </a:lnTo>
                        <a:lnTo>
                          <a:pt x="3385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42" name="Google Shape;2542;p18"/>
                  <p:cNvSpPr/>
                  <p:nvPr/>
                </p:nvSpPr>
                <p:spPr>
                  <a:xfrm>
                    <a:off x="9324325" y="2371788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1"/>
                        </a:moveTo>
                        <a:lnTo>
                          <a:pt x="0" y="3386"/>
                        </a:lnTo>
                        <a:lnTo>
                          <a:pt x="1128" y="4514"/>
                        </a:lnTo>
                        <a:lnTo>
                          <a:pt x="4513" y="1129"/>
                        </a:lnTo>
                        <a:lnTo>
                          <a:pt x="3385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43" name="Google Shape;2543;p18"/>
                  <p:cNvSpPr/>
                  <p:nvPr/>
                </p:nvSpPr>
                <p:spPr>
                  <a:xfrm>
                    <a:off x="9228425" y="2262738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0"/>
                        </a:moveTo>
                        <a:lnTo>
                          <a:pt x="0" y="3385"/>
                        </a:lnTo>
                        <a:lnTo>
                          <a:pt x="1128" y="4513"/>
                        </a:lnTo>
                        <a:lnTo>
                          <a:pt x="4513" y="1129"/>
                        </a:lnTo>
                        <a:lnTo>
                          <a:pt x="3385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44" name="Google Shape;2544;p18"/>
                  <p:cNvSpPr/>
                  <p:nvPr/>
                </p:nvSpPr>
                <p:spPr>
                  <a:xfrm>
                    <a:off x="9764325" y="1944938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1129" y="1"/>
                        </a:moveTo>
                        <a:lnTo>
                          <a:pt x="0" y="1129"/>
                        </a:lnTo>
                        <a:lnTo>
                          <a:pt x="3385" y="4514"/>
                        </a:lnTo>
                        <a:lnTo>
                          <a:pt x="4513" y="3386"/>
                        </a:lnTo>
                        <a:lnTo>
                          <a:pt x="1129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45" name="Google Shape;2545;p18"/>
                  <p:cNvSpPr/>
                  <p:nvPr/>
                </p:nvSpPr>
                <p:spPr>
                  <a:xfrm>
                    <a:off x="9563125" y="1963763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0"/>
                        </a:moveTo>
                        <a:lnTo>
                          <a:pt x="0" y="3385"/>
                        </a:lnTo>
                        <a:lnTo>
                          <a:pt x="1129" y="4513"/>
                        </a:lnTo>
                        <a:lnTo>
                          <a:pt x="4513" y="1128"/>
                        </a:lnTo>
                        <a:lnTo>
                          <a:pt x="3385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46" name="Google Shape;2546;p18"/>
                  <p:cNvSpPr/>
                  <p:nvPr/>
                </p:nvSpPr>
                <p:spPr>
                  <a:xfrm>
                    <a:off x="9284825" y="1944938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1129" y="1"/>
                        </a:moveTo>
                        <a:lnTo>
                          <a:pt x="1" y="1129"/>
                        </a:lnTo>
                        <a:lnTo>
                          <a:pt x="3385" y="4514"/>
                        </a:lnTo>
                        <a:lnTo>
                          <a:pt x="4514" y="3386"/>
                        </a:lnTo>
                        <a:lnTo>
                          <a:pt x="1129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47" name="Google Shape;2547;p18"/>
                  <p:cNvSpPr/>
                  <p:nvPr/>
                </p:nvSpPr>
                <p:spPr>
                  <a:xfrm>
                    <a:off x="9467225" y="1854688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1"/>
                        </a:moveTo>
                        <a:lnTo>
                          <a:pt x="1" y="3385"/>
                        </a:lnTo>
                        <a:lnTo>
                          <a:pt x="1129" y="4514"/>
                        </a:lnTo>
                        <a:lnTo>
                          <a:pt x="4513" y="1129"/>
                        </a:lnTo>
                        <a:lnTo>
                          <a:pt x="3385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48" name="Google Shape;2548;p18"/>
                  <p:cNvSpPr/>
                  <p:nvPr/>
                </p:nvSpPr>
                <p:spPr>
                  <a:xfrm>
                    <a:off x="9610125" y="3345838"/>
                    <a:ext cx="114725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89" h="4514" extrusionOk="0">
                        <a:moveTo>
                          <a:pt x="1204" y="0"/>
                        </a:moveTo>
                        <a:lnTo>
                          <a:pt x="1" y="1129"/>
                        </a:lnTo>
                        <a:lnTo>
                          <a:pt x="3461" y="4513"/>
                        </a:lnTo>
                        <a:lnTo>
                          <a:pt x="4589" y="3385"/>
                        </a:lnTo>
                        <a:lnTo>
                          <a:pt x="1204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49" name="Google Shape;2549;p18"/>
                  <p:cNvSpPr/>
                  <p:nvPr/>
                </p:nvSpPr>
                <p:spPr>
                  <a:xfrm>
                    <a:off x="9345000" y="3374038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1"/>
                        </a:moveTo>
                        <a:lnTo>
                          <a:pt x="1" y="3385"/>
                        </a:lnTo>
                        <a:lnTo>
                          <a:pt x="1129" y="4514"/>
                        </a:lnTo>
                        <a:lnTo>
                          <a:pt x="4513" y="1129"/>
                        </a:lnTo>
                        <a:lnTo>
                          <a:pt x="3385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50" name="Google Shape;2550;p18"/>
                  <p:cNvSpPr/>
                  <p:nvPr/>
                </p:nvSpPr>
                <p:spPr>
                  <a:xfrm>
                    <a:off x="9467225" y="3492513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0"/>
                        </a:moveTo>
                        <a:lnTo>
                          <a:pt x="1" y="3385"/>
                        </a:lnTo>
                        <a:lnTo>
                          <a:pt x="1129" y="4513"/>
                        </a:lnTo>
                        <a:lnTo>
                          <a:pt x="4513" y="1128"/>
                        </a:lnTo>
                        <a:lnTo>
                          <a:pt x="3385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51" name="Google Shape;2551;p18"/>
                  <p:cNvSpPr/>
                  <p:nvPr/>
                </p:nvSpPr>
                <p:spPr>
                  <a:xfrm>
                    <a:off x="9523625" y="3172838"/>
                    <a:ext cx="112850" cy="1147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89" extrusionOk="0">
                        <a:moveTo>
                          <a:pt x="1129" y="1"/>
                        </a:moveTo>
                        <a:lnTo>
                          <a:pt x="1" y="1129"/>
                        </a:lnTo>
                        <a:lnTo>
                          <a:pt x="3386" y="4589"/>
                        </a:lnTo>
                        <a:lnTo>
                          <a:pt x="4514" y="3460"/>
                        </a:lnTo>
                        <a:lnTo>
                          <a:pt x="1129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52" name="Google Shape;2552;p18"/>
                  <p:cNvSpPr/>
                  <p:nvPr/>
                </p:nvSpPr>
                <p:spPr>
                  <a:xfrm>
                    <a:off x="9371325" y="2937788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1129" y="1"/>
                        </a:moveTo>
                        <a:lnTo>
                          <a:pt x="1" y="1129"/>
                        </a:lnTo>
                        <a:lnTo>
                          <a:pt x="3385" y="4514"/>
                        </a:lnTo>
                        <a:lnTo>
                          <a:pt x="4513" y="3385"/>
                        </a:lnTo>
                        <a:lnTo>
                          <a:pt x="1129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53" name="Google Shape;2553;p18"/>
                  <p:cNvSpPr/>
                  <p:nvPr/>
                </p:nvSpPr>
                <p:spPr>
                  <a:xfrm>
                    <a:off x="9585700" y="2964113"/>
                    <a:ext cx="112825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3" h="4514" extrusionOk="0">
                        <a:moveTo>
                          <a:pt x="3385" y="1"/>
                        </a:moveTo>
                        <a:lnTo>
                          <a:pt x="0" y="3385"/>
                        </a:lnTo>
                        <a:lnTo>
                          <a:pt x="1128" y="4514"/>
                        </a:lnTo>
                        <a:lnTo>
                          <a:pt x="4513" y="1129"/>
                        </a:lnTo>
                        <a:lnTo>
                          <a:pt x="3385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54" name="Google Shape;2554;p18"/>
                  <p:cNvSpPr/>
                  <p:nvPr/>
                </p:nvSpPr>
                <p:spPr>
                  <a:xfrm>
                    <a:off x="9706025" y="3084463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0"/>
                        </a:moveTo>
                        <a:lnTo>
                          <a:pt x="1" y="3385"/>
                        </a:lnTo>
                        <a:lnTo>
                          <a:pt x="1129" y="4513"/>
                        </a:lnTo>
                        <a:lnTo>
                          <a:pt x="4514" y="1129"/>
                        </a:lnTo>
                        <a:lnTo>
                          <a:pt x="3385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55" name="Google Shape;2555;p18"/>
                  <p:cNvSpPr/>
                  <p:nvPr/>
                </p:nvSpPr>
                <p:spPr>
                  <a:xfrm>
                    <a:off x="9322425" y="3189763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6" y="1"/>
                        </a:moveTo>
                        <a:lnTo>
                          <a:pt x="1" y="3385"/>
                        </a:lnTo>
                        <a:lnTo>
                          <a:pt x="1129" y="4513"/>
                        </a:lnTo>
                        <a:lnTo>
                          <a:pt x="4514" y="1129"/>
                        </a:lnTo>
                        <a:lnTo>
                          <a:pt x="3386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56" name="Google Shape;2556;p18"/>
                  <p:cNvSpPr/>
                  <p:nvPr/>
                </p:nvSpPr>
                <p:spPr>
                  <a:xfrm>
                    <a:off x="9228425" y="3082588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0"/>
                        </a:moveTo>
                        <a:lnTo>
                          <a:pt x="0" y="3385"/>
                        </a:lnTo>
                        <a:lnTo>
                          <a:pt x="1128" y="4513"/>
                        </a:lnTo>
                        <a:lnTo>
                          <a:pt x="4513" y="1128"/>
                        </a:lnTo>
                        <a:lnTo>
                          <a:pt x="3385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57" name="Google Shape;2557;p18"/>
                  <p:cNvSpPr/>
                  <p:nvPr/>
                </p:nvSpPr>
                <p:spPr>
                  <a:xfrm>
                    <a:off x="9764325" y="2764788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1129" y="1"/>
                        </a:moveTo>
                        <a:lnTo>
                          <a:pt x="0" y="1129"/>
                        </a:lnTo>
                        <a:lnTo>
                          <a:pt x="3385" y="4514"/>
                        </a:lnTo>
                        <a:lnTo>
                          <a:pt x="4513" y="3386"/>
                        </a:lnTo>
                        <a:lnTo>
                          <a:pt x="1129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58" name="Google Shape;2558;p18"/>
                  <p:cNvSpPr/>
                  <p:nvPr/>
                </p:nvSpPr>
                <p:spPr>
                  <a:xfrm>
                    <a:off x="9561250" y="2781713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1"/>
                        </a:moveTo>
                        <a:lnTo>
                          <a:pt x="0" y="3385"/>
                        </a:lnTo>
                        <a:lnTo>
                          <a:pt x="1128" y="4514"/>
                        </a:lnTo>
                        <a:lnTo>
                          <a:pt x="4513" y="1129"/>
                        </a:lnTo>
                        <a:lnTo>
                          <a:pt x="3385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59" name="Google Shape;2559;p18"/>
                  <p:cNvSpPr/>
                  <p:nvPr/>
                </p:nvSpPr>
                <p:spPr>
                  <a:xfrm>
                    <a:off x="9284825" y="2764788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1129" y="1"/>
                        </a:moveTo>
                        <a:lnTo>
                          <a:pt x="1" y="1129"/>
                        </a:lnTo>
                        <a:lnTo>
                          <a:pt x="3385" y="4514"/>
                        </a:lnTo>
                        <a:lnTo>
                          <a:pt x="4514" y="3386"/>
                        </a:lnTo>
                        <a:lnTo>
                          <a:pt x="1129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60" name="Google Shape;2560;p18"/>
                  <p:cNvSpPr/>
                  <p:nvPr/>
                </p:nvSpPr>
                <p:spPr>
                  <a:xfrm>
                    <a:off x="9467225" y="2672663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0"/>
                        </a:moveTo>
                        <a:lnTo>
                          <a:pt x="1" y="3385"/>
                        </a:lnTo>
                        <a:lnTo>
                          <a:pt x="1129" y="4513"/>
                        </a:lnTo>
                        <a:lnTo>
                          <a:pt x="4513" y="1129"/>
                        </a:lnTo>
                        <a:lnTo>
                          <a:pt x="3385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61" name="Google Shape;2561;p18"/>
                  <p:cNvSpPr/>
                  <p:nvPr/>
                </p:nvSpPr>
                <p:spPr>
                  <a:xfrm>
                    <a:off x="9612025" y="4165688"/>
                    <a:ext cx="112825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3" h="4514" extrusionOk="0">
                        <a:moveTo>
                          <a:pt x="1128" y="0"/>
                        </a:moveTo>
                        <a:lnTo>
                          <a:pt x="0" y="1129"/>
                        </a:lnTo>
                        <a:lnTo>
                          <a:pt x="3385" y="4513"/>
                        </a:lnTo>
                        <a:lnTo>
                          <a:pt x="4513" y="3385"/>
                        </a:lnTo>
                        <a:lnTo>
                          <a:pt x="1128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62" name="Google Shape;2562;p18"/>
                  <p:cNvSpPr/>
                  <p:nvPr/>
                </p:nvSpPr>
                <p:spPr>
                  <a:xfrm>
                    <a:off x="9345000" y="4193888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1"/>
                        </a:moveTo>
                        <a:lnTo>
                          <a:pt x="1" y="3385"/>
                        </a:lnTo>
                        <a:lnTo>
                          <a:pt x="1129" y="4513"/>
                        </a:lnTo>
                        <a:lnTo>
                          <a:pt x="4513" y="1129"/>
                        </a:lnTo>
                        <a:lnTo>
                          <a:pt x="3385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63" name="Google Shape;2563;p18"/>
                  <p:cNvSpPr/>
                  <p:nvPr/>
                </p:nvSpPr>
                <p:spPr>
                  <a:xfrm>
                    <a:off x="9467225" y="4310463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1"/>
                        </a:moveTo>
                        <a:lnTo>
                          <a:pt x="1" y="3386"/>
                        </a:lnTo>
                        <a:lnTo>
                          <a:pt x="1129" y="4514"/>
                        </a:lnTo>
                        <a:lnTo>
                          <a:pt x="4513" y="1129"/>
                        </a:lnTo>
                        <a:lnTo>
                          <a:pt x="3385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64" name="Google Shape;2564;p18"/>
                  <p:cNvSpPr/>
                  <p:nvPr/>
                </p:nvSpPr>
                <p:spPr>
                  <a:xfrm>
                    <a:off x="9525525" y="3994563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1128" y="1"/>
                        </a:moveTo>
                        <a:lnTo>
                          <a:pt x="0" y="1129"/>
                        </a:lnTo>
                        <a:lnTo>
                          <a:pt x="3385" y="4514"/>
                        </a:lnTo>
                        <a:lnTo>
                          <a:pt x="4513" y="3385"/>
                        </a:lnTo>
                        <a:lnTo>
                          <a:pt x="1128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65" name="Google Shape;2565;p18"/>
                  <p:cNvSpPr/>
                  <p:nvPr/>
                </p:nvSpPr>
                <p:spPr>
                  <a:xfrm>
                    <a:off x="9373200" y="3757638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1129" y="1"/>
                        </a:moveTo>
                        <a:lnTo>
                          <a:pt x="1" y="1129"/>
                        </a:lnTo>
                        <a:lnTo>
                          <a:pt x="3385" y="4513"/>
                        </a:lnTo>
                        <a:lnTo>
                          <a:pt x="4514" y="3385"/>
                        </a:lnTo>
                        <a:lnTo>
                          <a:pt x="1129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66" name="Google Shape;2566;p18"/>
                  <p:cNvSpPr/>
                  <p:nvPr/>
                </p:nvSpPr>
                <p:spPr>
                  <a:xfrm>
                    <a:off x="9585700" y="3783963"/>
                    <a:ext cx="112825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3" h="4514" extrusionOk="0">
                        <a:moveTo>
                          <a:pt x="3385" y="1"/>
                        </a:moveTo>
                        <a:lnTo>
                          <a:pt x="0" y="3385"/>
                        </a:lnTo>
                        <a:lnTo>
                          <a:pt x="1128" y="4514"/>
                        </a:lnTo>
                        <a:lnTo>
                          <a:pt x="4513" y="1129"/>
                        </a:lnTo>
                        <a:lnTo>
                          <a:pt x="3385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67" name="Google Shape;2567;p18"/>
                  <p:cNvSpPr/>
                  <p:nvPr/>
                </p:nvSpPr>
                <p:spPr>
                  <a:xfrm>
                    <a:off x="9706025" y="3902438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0"/>
                        </a:moveTo>
                        <a:lnTo>
                          <a:pt x="1" y="3385"/>
                        </a:lnTo>
                        <a:lnTo>
                          <a:pt x="1129" y="4513"/>
                        </a:lnTo>
                        <a:lnTo>
                          <a:pt x="4514" y="1128"/>
                        </a:lnTo>
                        <a:lnTo>
                          <a:pt x="3385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68" name="Google Shape;2568;p18"/>
                  <p:cNvSpPr/>
                  <p:nvPr/>
                </p:nvSpPr>
                <p:spPr>
                  <a:xfrm>
                    <a:off x="9324325" y="4009613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0"/>
                        </a:moveTo>
                        <a:lnTo>
                          <a:pt x="0" y="3385"/>
                        </a:lnTo>
                        <a:lnTo>
                          <a:pt x="1128" y="4513"/>
                        </a:lnTo>
                        <a:lnTo>
                          <a:pt x="4513" y="1129"/>
                        </a:lnTo>
                        <a:lnTo>
                          <a:pt x="3385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69" name="Google Shape;2569;p18"/>
                  <p:cNvSpPr/>
                  <p:nvPr/>
                </p:nvSpPr>
                <p:spPr>
                  <a:xfrm>
                    <a:off x="9226550" y="3902438"/>
                    <a:ext cx="114725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89" h="4514" extrusionOk="0">
                        <a:moveTo>
                          <a:pt x="3460" y="0"/>
                        </a:moveTo>
                        <a:lnTo>
                          <a:pt x="0" y="3385"/>
                        </a:lnTo>
                        <a:lnTo>
                          <a:pt x="1203" y="4513"/>
                        </a:lnTo>
                        <a:lnTo>
                          <a:pt x="4588" y="1128"/>
                        </a:lnTo>
                        <a:lnTo>
                          <a:pt x="3460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70" name="Google Shape;2570;p18"/>
                  <p:cNvSpPr/>
                  <p:nvPr/>
                </p:nvSpPr>
                <p:spPr>
                  <a:xfrm>
                    <a:off x="9764325" y="3582763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1129" y="1"/>
                        </a:moveTo>
                        <a:lnTo>
                          <a:pt x="0" y="1129"/>
                        </a:lnTo>
                        <a:lnTo>
                          <a:pt x="3385" y="4513"/>
                        </a:lnTo>
                        <a:lnTo>
                          <a:pt x="4513" y="3385"/>
                        </a:lnTo>
                        <a:lnTo>
                          <a:pt x="1129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71" name="Google Shape;2571;p18"/>
                  <p:cNvSpPr/>
                  <p:nvPr/>
                </p:nvSpPr>
                <p:spPr>
                  <a:xfrm>
                    <a:off x="9563125" y="3601563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1"/>
                        </a:moveTo>
                        <a:lnTo>
                          <a:pt x="0" y="3385"/>
                        </a:lnTo>
                        <a:lnTo>
                          <a:pt x="1129" y="4514"/>
                        </a:lnTo>
                        <a:lnTo>
                          <a:pt x="4513" y="1129"/>
                        </a:lnTo>
                        <a:lnTo>
                          <a:pt x="3385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72" name="Google Shape;2572;p18"/>
                  <p:cNvSpPr/>
                  <p:nvPr/>
                </p:nvSpPr>
                <p:spPr>
                  <a:xfrm>
                    <a:off x="9284825" y="3582763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1129" y="1"/>
                        </a:moveTo>
                        <a:lnTo>
                          <a:pt x="1" y="1129"/>
                        </a:lnTo>
                        <a:lnTo>
                          <a:pt x="3385" y="4513"/>
                        </a:lnTo>
                        <a:lnTo>
                          <a:pt x="4514" y="3385"/>
                        </a:lnTo>
                        <a:lnTo>
                          <a:pt x="1129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73" name="Google Shape;2573;p18"/>
                  <p:cNvSpPr/>
                  <p:nvPr/>
                </p:nvSpPr>
                <p:spPr>
                  <a:xfrm>
                    <a:off x="9467225" y="3492513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0"/>
                        </a:moveTo>
                        <a:lnTo>
                          <a:pt x="1" y="3385"/>
                        </a:lnTo>
                        <a:lnTo>
                          <a:pt x="1129" y="4513"/>
                        </a:lnTo>
                        <a:lnTo>
                          <a:pt x="4513" y="1128"/>
                        </a:lnTo>
                        <a:lnTo>
                          <a:pt x="3385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74" name="Google Shape;2574;p18"/>
                  <p:cNvSpPr/>
                  <p:nvPr/>
                </p:nvSpPr>
                <p:spPr>
                  <a:xfrm>
                    <a:off x="9284825" y="4402613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1129" y="0"/>
                        </a:moveTo>
                        <a:lnTo>
                          <a:pt x="1" y="1129"/>
                        </a:lnTo>
                        <a:lnTo>
                          <a:pt x="3385" y="4513"/>
                        </a:lnTo>
                        <a:lnTo>
                          <a:pt x="4514" y="3385"/>
                        </a:lnTo>
                        <a:lnTo>
                          <a:pt x="1129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75" name="Google Shape;2575;p18"/>
                  <p:cNvSpPr/>
                  <p:nvPr/>
                </p:nvSpPr>
                <p:spPr>
                  <a:xfrm>
                    <a:off x="9132525" y="890063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1128" y="0"/>
                        </a:moveTo>
                        <a:lnTo>
                          <a:pt x="0" y="1128"/>
                        </a:lnTo>
                        <a:lnTo>
                          <a:pt x="3385" y="4513"/>
                        </a:lnTo>
                        <a:lnTo>
                          <a:pt x="4513" y="3385"/>
                        </a:lnTo>
                        <a:lnTo>
                          <a:pt x="1128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76" name="Google Shape;2576;p18"/>
                  <p:cNvSpPr/>
                  <p:nvPr/>
                </p:nvSpPr>
                <p:spPr>
                  <a:xfrm>
                    <a:off x="8867375" y="916388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6" y="0"/>
                        </a:moveTo>
                        <a:lnTo>
                          <a:pt x="1" y="3385"/>
                        </a:lnTo>
                        <a:lnTo>
                          <a:pt x="1129" y="4513"/>
                        </a:lnTo>
                        <a:lnTo>
                          <a:pt x="4514" y="1128"/>
                        </a:lnTo>
                        <a:lnTo>
                          <a:pt x="3386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77" name="Google Shape;2577;p18"/>
                  <p:cNvSpPr/>
                  <p:nvPr/>
                </p:nvSpPr>
                <p:spPr>
                  <a:xfrm>
                    <a:off x="8987725" y="1034838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1"/>
                        </a:moveTo>
                        <a:lnTo>
                          <a:pt x="1" y="3385"/>
                        </a:lnTo>
                        <a:lnTo>
                          <a:pt x="1129" y="4514"/>
                        </a:lnTo>
                        <a:lnTo>
                          <a:pt x="4514" y="1129"/>
                        </a:lnTo>
                        <a:lnTo>
                          <a:pt x="3385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78" name="Google Shape;2578;p18"/>
                  <p:cNvSpPr/>
                  <p:nvPr/>
                </p:nvSpPr>
                <p:spPr>
                  <a:xfrm>
                    <a:off x="9044150" y="715188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1128" y="0"/>
                        </a:moveTo>
                        <a:lnTo>
                          <a:pt x="0" y="1128"/>
                        </a:lnTo>
                        <a:lnTo>
                          <a:pt x="3385" y="4513"/>
                        </a:lnTo>
                        <a:lnTo>
                          <a:pt x="4513" y="3385"/>
                        </a:lnTo>
                        <a:lnTo>
                          <a:pt x="1128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79" name="Google Shape;2579;p18"/>
                  <p:cNvSpPr/>
                  <p:nvPr/>
                </p:nvSpPr>
                <p:spPr>
                  <a:xfrm>
                    <a:off x="8891825" y="478238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1129" y="1"/>
                        </a:moveTo>
                        <a:lnTo>
                          <a:pt x="1" y="1129"/>
                        </a:lnTo>
                        <a:lnTo>
                          <a:pt x="3385" y="4514"/>
                        </a:lnTo>
                        <a:lnTo>
                          <a:pt x="4514" y="3386"/>
                        </a:lnTo>
                        <a:lnTo>
                          <a:pt x="1129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80" name="Google Shape;2580;p18"/>
                  <p:cNvSpPr/>
                  <p:nvPr/>
                </p:nvSpPr>
                <p:spPr>
                  <a:xfrm>
                    <a:off x="9104325" y="506463"/>
                    <a:ext cx="114725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89" h="4514" extrusionOk="0">
                        <a:moveTo>
                          <a:pt x="3385" y="0"/>
                        </a:moveTo>
                        <a:lnTo>
                          <a:pt x="0" y="3385"/>
                        </a:lnTo>
                        <a:lnTo>
                          <a:pt x="1128" y="4513"/>
                        </a:lnTo>
                        <a:lnTo>
                          <a:pt x="4588" y="1128"/>
                        </a:lnTo>
                        <a:lnTo>
                          <a:pt x="3385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81" name="Google Shape;2581;p18"/>
                  <p:cNvSpPr/>
                  <p:nvPr/>
                </p:nvSpPr>
                <p:spPr>
                  <a:xfrm>
                    <a:off x="9228425" y="624913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1"/>
                        </a:moveTo>
                        <a:lnTo>
                          <a:pt x="0" y="3385"/>
                        </a:lnTo>
                        <a:lnTo>
                          <a:pt x="1128" y="4514"/>
                        </a:lnTo>
                        <a:lnTo>
                          <a:pt x="4513" y="1129"/>
                        </a:lnTo>
                        <a:lnTo>
                          <a:pt x="3385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82" name="Google Shape;2582;p18"/>
                  <p:cNvSpPr/>
                  <p:nvPr/>
                </p:nvSpPr>
                <p:spPr>
                  <a:xfrm>
                    <a:off x="8844825" y="733988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0"/>
                        </a:moveTo>
                        <a:lnTo>
                          <a:pt x="0" y="3385"/>
                        </a:lnTo>
                        <a:lnTo>
                          <a:pt x="1129" y="4513"/>
                        </a:lnTo>
                        <a:lnTo>
                          <a:pt x="4513" y="1128"/>
                        </a:lnTo>
                        <a:lnTo>
                          <a:pt x="3385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83" name="Google Shape;2583;p18"/>
                  <p:cNvSpPr/>
                  <p:nvPr/>
                </p:nvSpPr>
                <p:spPr>
                  <a:xfrm>
                    <a:off x="8748925" y="624913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1"/>
                        </a:moveTo>
                        <a:lnTo>
                          <a:pt x="0" y="3385"/>
                        </a:lnTo>
                        <a:lnTo>
                          <a:pt x="1129" y="4514"/>
                        </a:lnTo>
                        <a:lnTo>
                          <a:pt x="4513" y="1129"/>
                        </a:lnTo>
                        <a:lnTo>
                          <a:pt x="3385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84" name="Google Shape;2584;p18"/>
                  <p:cNvSpPr/>
                  <p:nvPr/>
                </p:nvSpPr>
                <p:spPr>
                  <a:xfrm>
                    <a:off x="9284825" y="307138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1129" y="0"/>
                        </a:moveTo>
                        <a:lnTo>
                          <a:pt x="1" y="1129"/>
                        </a:lnTo>
                        <a:lnTo>
                          <a:pt x="3385" y="4513"/>
                        </a:lnTo>
                        <a:lnTo>
                          <a:pt x="4514" y="3385"/>
                        </a:lnTo>
                        <a:lnTo>
                          <a:pt x="1129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85" name="Google Shape;2585;p18"/>
                  <p:cNvSpPr/>
                  <p:nvPr/>
                </p:nvSpPr>
                <p:spPr>
                  <a:xfrm>
                    <a:off x="9083625" y="322188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0"/>
                        </a:moveTo>
                        <a:lnTo>
                          <a:pt x="1" y="3385"/>
                        </a:lnTo>
                        <a:lnTo>
                          <a:pt x="1129" y="4513"/>
                        </a:lnTo>
                        <a:lnTo>
                          <a:pt x="4514" y="1128"/>
                        </a:lnTo>
                        <a:lnTo>
                          <a:pt x="3385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86" name="Google Shape;2586;p18"/>
                  <p:cNvSpPr/>
                  <p:nvPr/>
                </p:nvSpPr>
                <p:spPr>
                  <a:xfrm>
                    <a:off x="8805325" y="307138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1129" y="0"/>
                        </a:moveTo>
                        <a:lnTo>
                          <a:pt x="1" y="1129"/>
                        </a:lnTo>
                        <a:lnTo>
                          <a:pt x="3386" y="4513"/>
                        </a:lnTo>
                        <a:lnTo>
                          <a:pt x="4514" y="3385"/>
                        </a:lnTo>
                        <a:lnTo>
                          <a:pt x="1129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87" name="Google Shape;2587;p18"/>
                  <p:cNvSpPr/>
                  <p:nvPr/>
                </p:nvSpPr>
                <p:spPr>
                  <a:xfrm>
                    <a:off x="8989600" y="214988"/>
                    <a:ext cx="112850" cy="1147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89" extrusionOk="0">
                        <a:moveTo>
                          <a:pt x="3386" y="1"/>
                        </a:moveTo>
                        <a:lnTo>
                          <a:pt x="1" y="3461"/>
                        </a:lnTo>
                        <a:lnTo>
                          <a:pt x="1129" y="4589"/>
                        </a:lnTo>
                        <a:lnTo>
                          <a:pt x="4514" y="1129"/>
                        </a:lnTo>
                        <a:lnTo>
                          <a:pt x="3386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88" name="Google Shape;2588;p18"/>
                  <p:cNvSpPr/>
                  <p:nvPr/>
                </p:nvSpPr>
                <p:spPr>
                  <a:xfrm>
                    <a:off x="9132525" y="1708013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1128" y="1"/>
                        </a:moveTo>
                        <a:lnTo>
                          <a:pt x="0" y="1129"/>
                        </a:lnTo>
                        <a:lnTo>
                          <a:pt x="3385" y="4514"/>
                        </a:lnTo>
                        <a:lnTo>
                          <a:pt x="4513" y="3386"/>
                        </a:lnTo>
                        <a:lnTo>
                          <a:pt x="1128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89" name="Google Shape;2589;p18"/>
                  <p:cNvSpPr/>
                  <p:nvPr/>
                </p:nvSpPr>
                <p:spPr>
                  <a:xfrm>
                    <a:off x="8865500" y="1734338"/>
                    <a:ext cx="112850" cy="1147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89" extrusionOk="0">
                        <a:moveTo>
                          <a:pt x="3385" y="1"/>
                        </a:moveTo>
                        <a:lnTo>
                          <a:pt x="1" y="3461"/>
                        </a:lnTo>
                        <a:lnTo>
                          <a:pt x="1129" y="4589"/>
                        </a:lnTo>
                        <a:lnTo>
                          <a:pt x="4514" y="1204"/>
                        </a:lnTo>
                        <a:lnTo>
                          <a:pt x="3385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90" name="Google Shape;2590;p18"/>
                  <p:cNvSpPr/>
                  <p:nvPr/>
                </p:nvSpPr>
                <p:spPr>
                  <a:xfrm>
                    <a:off x="8987725" y="1854688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1"/>
                        </a:moveTo>
                        <a:lnTo>
                          <a:pt x="1" y="3385"/>
                        </a:lnTo>
                        <a:lnTo>
                          <a:pt x="1129" y="4514"/>
                        </a:lnTo>
                        <a:lnTo>
                          <a:pt x="4514" y="1129"/>
                        </a:lnTo>
                        <a:lnTo>
                          <a:pt x="3385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91" name="Google Shape;2591;p18"/>
                  <p:cNvSpPr/>
                  <p:nvPr/>
                </p:nvSpPr>
                <p:spPr>
                  <a:xfrm>
                    <a:off x="9046025" y="1535038"/>
                    <a:ext cx="112850" cy="1128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3" extrusionOk="0">
                        <a:moveTo>
                          <a:pt x="1129" y="0"/>
                        </a:moveTo>
                        <a:lnTo>
                          <a:pt x="0" y="1128"/>
                        </a:lnTo>
                        <a:lnTo>
                          <a:pt x="3385" y="4513"/>
                        </a:lnTo>
                        <a:lnTo>
                          <a:pt x="4513" y="3385"/>
                        </a:lnTo>
                        <a:lnTo>
                          <a:pt x="1129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92" name="Google Shape;2592;p18"/>
                  <p:cNvSpPr/>
                  <p:nvPr/>
                </p:nvSpPr>
                <p:spPr>
                  <a:xfrm>
                    <a:off x="8891825" y="1298088"/>
                    <a:ext cx="114725" cy="1147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89" h="4589" extrusionOk="0">
                        <a:moveTo>
                          <a:pt x="1129" y="1"/>
                        </a:moveTo>
                        <a:lnTo>
                          <a:pt x="1" y="1204"/>
                        </a:lnTo>
                        <a:lnTo>
                          <a:pt x="3461" y="4589"/>
                        </a:lnTo>
                        <a:lnTo>
                          <a:pt x="4589" y="3461"/>
                        </a:lnTo>
                        <a:lnTo>
                          <a:pt x="1129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93" name="Google Shape;2593;p18"/>
                  <p:cNvSpPr/>
                  <p:nvPr/>
                </p:nvSpPr>
                <p:spPr>
                  <a:xfrm>
                    <a:off x="9106200" y="1326313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0"/>
                        </a:moveTo>
                        <a:lnTo>
                          <a:pt x="0" y="3385"/>
                        </a:lnTo>
                        <a:lnTo>
                          <a:pt x="1128" y="4513"/>
                        </a:lnTo>
                        <a:lnTo>
                          <a:pt x="4513" y="1128"/>
                        </a:lnTo>
                        <a:lnTo>
                          <a:pt x="3385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94" name="Google Shape;2594;p18"/>
                  <p:cNvSpPr/>
                  <p:nvPr/>
                </p:nvSpPr>
                <p:spPr>
                  <a:xfrm>
                    <a:off x="9226550" y="1442888"/>
                    <a:ext cx="112825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3" h="4514" extrusionOk="0">
                        <a:moveTo>
                          <a:pt x="3385" y="0"/>
                        </a:moveTo>
                        <a:lnTo>
                          <a:pt x="0" y="3385"/>
                        </a:lnTo>
                        <a:lnTo>
                          <a:pt x="1128" y="4513"/>
                        </a:lnTo>
                        <a:lnTo>
                          <a:pt x="4513" y="1129"/>
                        </a:lnTo>
                        <a:lnTo>
                          <a:pt x="3385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95" name="Google Shape;2595;p18"/>
                  <p:cNvSpPr/>
                  <p:nvPr/>
                </p:nvSpPr>
                <p:spPr>
                  <a:xfrm>
                    <a:off x="8844825" y="1551938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1"/>
                        </a:moveTo>
                        <a:lnTo>
                          <a:pt x="0" y="3386"/>
                        </a:lnTo>
                        <a:lnTo>
                          <a:pt x="1129" y="4514"/>
                        </a:lnTo>
                        <a:lnTo>
                          <a:pt x="4513" y="1129"/>
                        </a:lnTo>
                        <a:lnTo>
                          <a:pt x="3385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96" name="Google Shape;2596;p18"/>
                  <p:cNvSpPr/>
                  <p:nvPr/>
                </p:nvSpPr>
                <p:spPr>
                  <a:xfrm>
                    <a:off x="8747050" y="1442888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0"/>
                        </a:moveTo>
                        <a:lnTo>
                          <a:pt x="0" y="3385"/>
                        </a:lnTo>
                        <a:lnTo>
                          <a:pt x="1128" y="4513"/>
                        </a:lnTo>
                        <a:lnTo>
                          <a:pt x="4513" y="1129"/>
                        </a:lnTo>
                        <a:lnTo>
                          <a:pt x="3385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97" name="Google Shape;2597;p18"/>
                  <p:cNvSpPr/>
                  <p:nvPr/>
                </p:nvSpPr>
                <p:spPr>
                  <a:xfrm>
                    <a:off x="9284825" y="1126988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1129" y="0"/>
                        </a:moveTo>
                        <a:lnTo>
                          <a:pt x="1" y="1128"/>
                        </a:lnTo>
                        <a:lnTo>
                          <a:pt x="3385" y="4513"/>
                        </a:lnTo>
                        <a:lnTo>
                          <a:pt x="4514" y="3385"/>
                        </a:lnTo>
                        <a:lnTo>
                          <a:pt x="1129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98" name="Google Shape;2598;p18"/>
                  <p:cNvSpPr/>
                  <p:nvPr/>
                </p:nvSpPr>
                <p:spPr>
                  <a:xfrm>
                    <a:off x="9083625" y="1142013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1"/>
                        </a:moveTo>
                        <a:lnTo>
                          <a:pt x="1" y="3386"/>
                        </a:lnTo>
                        <a:lnTo>
                          <a:pt x="1129" y="4514"/>
                        </a:lnTo>
                        <a:lnTo>
                          <a:pt x="4514" y="1129"/>
                        </a:lnTo>
                        <a:lnTo>
                          <a:pt x="3385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99" name="Google Shape;2599;p18"/>
                  <p:cNvSpPr/>
                  <p:nvPr/>
                </p:nvSpPr>
                <p:spPr>
                  <a:xfrm>
                    <a:off x="8805325" y="1126988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1129" y="0"/>
                        </a:moveTo>
                        <a:lnTo>
                          <a:pt x="1" y="1128"/>
                        </a:lnTo>
                        <a:lnTo>
                          <a:pt x="3386" y="4513"/>
                        </a:lnTo>
                        <a:lnTo>
                          <a:pt x="4514" y="3385"/>
                        </a:lnTo>
                        <a:lnTo>
                          <a:pt x="1129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600" name="Google Shape;2600;p18"/>
                  <p:cNvSpPr/>
                  <p:nvPr/>
                </p:nvSpPr>
                <p:spPr>
                  <a:xfrm>
                    <a:off x="8987725" y="1034838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1"/>
                        </a:moveTo>
                        <a:lnTo>
                          <a:pt x="1" y="3385"/>
                        </a:lnTo>
                        <a:lnTo>
                          <a:pt x="1129" y="4514"/>
                        </a:lnTo>
                        <a:lnTo>
                          <a:pt x="4514" y="1129"/>
                        </a:lnTo>
                        <a:lnTo>
                          <a:pt x="3385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601" name="Google Shape;2601;p18"/>
                  <p:cNvSpPr/>
                  <p:nvPr/>
                </p:nvSpPr>
                <p:spPr>
                  <a:xfrm>
                    <a:off x="9132525" y="2527863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1128" y="1"/>
                        </a:moveTo>
                        <a:lnTo>
                          <a:pt x="0" y="1129"/>
                        </a:lnTo>
                        <a:lnTo>
                          <a:pt x="3385" y="4514"/>
                        </a:lnTo>
                        <a:lnTo>
                          <a:pt x="4513" y="3385"/>
                        </a:lnTo>
                        <a:lnTo>
                          <a:pt x="1128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602" name="Google Shape;2602;p18"/>
                  <p:cNvSpPr/>
                  <p:nvPr/>
                </p:nvSpPr>
                <p:spPr>
                  <a:xfrm>
                    <a:off x="8865500" y="2556063"/>
                    <a:ext cx="114725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89" h="4514" extrusionOk="0">
                        <a:moveTo>
                          <a:pt x="3461" y="1"/>
                        </a:moveTo>
                        <a:lnTo>
                          <a:pt x="1" y="3386"/>
                        </a:lnTo>
                        <a:lnTo>
                          <a:pt x="1129" y="4514"/>
                        </a:lnTo>
                        <a:lnTo>
                          <a:pt x="4589" y="1129"/>
                        </a:lnTo>
                        <a:lnTo>
                          <a:pt x="3461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603" name="Google Shape;2603;p18"/>
                  <p:cNvSpPr/>
                  <p:nvPr/>
                </p:nvSpPr>
                <p:spPr>
                  <a:xfrm>
                    <a:off x="8987725" y="2672663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0"/>
                        </a:moveTo>
                        <a:lnTo>
                          <a:pt x="1" y="3385"/>
                        </a:lnTo>
                        <a:lnTo>
                          <a:pt x="1129" y="4513"/>
                        </a:lnTo>
                        <a:lnTo>
                          <a:pt x="4514" y="1129"/>
                        </a:lnTo>
                        <a:lnTo>
                          <a:pt x="3385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604" name="Google Shape;2604;p18"/>
                  <p:cNvSpPr/>
                  <p:nvPr/>
                </p:nvSpPr>
                <p:spPr>
                  <a:xfrm>
                    <a:off x="9046025" y="2354863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1129" y="1"/>
                        </a:moveTo>
                        <a:lnTo>
                          <a:pt x="0" y="1129"/>
                        </a:lnTo>
                        <a:lnTo>
                          <a:pt x="3385" y="4514"/>
                        </a:lnTo>
                        <a:lnTo>
                          <a:pt x="4513" y="3386"/>
                        </a:lnTo>
                        <a:lnTo>
                          <a:pt x="1129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605" name="Google Shape;2605;p18"/>
                  <p:cNvSpPr/>
                  <p:nvPr/>
                </p:nvSpPr>
                <p:spPr>
                  <a:xfrm>
                    <a:off x="8893700" y="2119813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1129" y="1"/>
                        </a:moveTo>
                        <a:lnTo>
                          <a:pt x="1" y="1129"/>
                        </a:lnTo>
                        <a:lnTo>
                          <a:pt x="3386" y="4514"/>
                        </a:lnTo>
                        <a:lnTo>
                          <a:pt x="4514" y="3386"/>
                        </a:lnTo>
                        <a:lnTo>
                          <a:pt x="1129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606" name="Google Shape;2606;p18"/>
                  <p:cNvSpPr/>
                  <p:nvPr/>
                </p:nvSpPr>
                <p:spPr>
                  <a:xfrm>
                    <a:off x="9104325" y="2144263"/>
                    <a:ext cx="112825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3" h="4514" extrusionOk="0">
                        <a:moveTo>
                          <a:pt x="3385" y="1"/>
                        </a:moveTo>
                        <a:lnTo>
                          <a:pt x="0" y="3385"/>
                        </a:lnTo>
                        <a:lnTo>
                          <a:pt x="1128" y="4514"/>
                        </a:lnTo>
                        <a:lnTo>
                          <a:pt x="4513" y="1129"/>
                        </a:lnTo>
                        <a:lnTo>
                          <a:pt x="3385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607" name="Google Shape;2607;p18"/>
                  <p:cNvSpPr/>
                  <p:nvPr/>
                </p:nvSpPr>
                <p:spPr>
                  <a:xfrm>
                    <a:off x="9228425" y="2262738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0"/>
                        </a:moveTo>
                        <a:lnTo>
                          <a:pt x="0" y="3385"/>
                        </a:lnTo>
                        <a:lnTo>
                          <a:pt x="1128" y="4513"/>
                        </a:lnTo>
                        <a:lnTo>
                          <a:pt x="4513" y="1129"/>
                        </a:lnTo>
                        <a:lnTo>
                          <a:pt x="3385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608" name="Google Shape;2608;p18"/>
                  <p:cNvSpPr/>
                  <p:nvPr/>
                </p:nvSpPr>
                <p:spPr>
                  <a:xfrm>
                    <a:off x="8844825" y="2371788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1"/>
                        </a:moveTo>
                        <a:lnTo>
                          <a:pt x="0" y="3386"/>
                        </a:lnTo>
                        <a:lnTo>
                          <a:pt x="1129" y="4514"/>
                        </a:lnTo>
                        <a:lnTo>
                          <a:pt x="4513" y="1129"/>
                        </a:lnTo>
                        <a:lnTo>
                          <a:pt x="3385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609" name="Google Shape;2609;p18"/>
                  <p:cNvSpPr/>
                  <p:nvPr/>
                </p:nvSpPr>
                <p:spPr>
                  <a:xfrm>
                    <a:off x="8748925" y="2262738"/>
                    <a:ext cx="112850" cy="1147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89" extrusionOk="0">
                        <a:moveTo>
                          <a:pt x="3385" y="0"/>
                        </a:moveTo>
                        <a:lnTo>
                          <a:pt x="0" y="3385"/>
                        </a:lnTo>
                        <a:lnTo>
                          <a:pt x="1129" y="4588"/>
                        </a:lnTo>
                        <a:lnTo>
                          <a:pt x="4513" y="1129"/>
                        </a:lnTo>
                        <a:lnTo>
                          <a:pt x="3385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610" name="Google Shape;2610;p18"/>
                  <p:cNvSpPr/>
                  <p:nvPr/>
                </p:nvSpPr>
                <p:spPr>
                  <a:xfrm>
                    <a:off x="9284825" y="1944938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1129" y="1"/>
                        </a:moveTo>
                        <a:lnTo>
                          <a:pt x="1" y="1129"/>
                        </a:lnTo>
                        <a:lnTo>
                          <a:pt x="3385" y="4514"/>
                        </a:lnTo>
                        <a:lnTo>
                          <a:pt x="4514" y="3386"/>
                        </a:lnTo>
                        <a:lnTo>
                          <a:pt x="1129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611" name="Google Shape;2611;p18"/>
                  <p:cNvSpPr/>
                  <p:nvPr/>
                </p:nvSpPr>
                <p:spPr>
                  <a:xfrm>
                    <a:off x="9085500" y="1961863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6" y="1"/>
                        </a:moveTo>
                        <a:lnTo>
                          <a:pt x="1" y="3386"/>
                        </a:lnTo>
                        <a:lnTo>
                          <a:pt x="1129" y="4514"/>
                        </a:lnTo>
                        <a:lnTo>
                          <a:pt x="4514" y="1129"/>
                        </a:lnTo>
                        <a:lnTo>
                          <a:pt x="3386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612" name="Google Shape;2612;p18"/>
                  <p:cNvSpPr/>
                  <p:nvPr/>
                </p:nvSpPr>
                <p:spPr>
                  <a:xfrm>
                    <a:off x="8805325" y="1944938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1129" y="1"/>
                        </a:moveTo>
                        <a:lnTo>
                          <a:pt x="1" y="1129"/>
                        </a:lnTo>
                        <a:lnTo>
                          <a:pt x="3386" y="4514"/>
                        </a:lnTo>
                        <a:lnTo>
                          <a:pt x="4514" y="3386"/>
                        </a:lnTo>
                        <a:lnTo>
                          <a:pt x="1129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613" name="Google Shape;2613;p18"/>
                  <p:cNvSpPr/>
                  <p:nvPr/>
                </p:nvSpPr>
                <p:spPr>
                  <a:xfrm>
                    <a:off x="8987725" y="1854688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1"/>
                        </a:moveTo>
                        <a:lnTo>
                          <a:pt x="1" y="3385"/>
                        </a:lnTo>
                        <a:lnTo>
                          <a:pt x="1129" y="4514"/>
                        </a:lnTo>
                        <a:lnTo>
                          <a:pt x="4514" y="1129"/>
                        </a:lnTo>
                        <a:lnTo>
                          <a:pt x="3385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614" name="Google Shape;2614;p18"/>
                  <p:cNvSpPr/>
                  <p:nvPr/>
                </p:nvSpPr>
                <p:spPr>
                  <a:xfrm>
                    <a:off x="9132525" y="3345838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1128" y="0"/>
                        </a:moveTo>
                        <a:lnTo>
                          <a:pt x="0" y="1129"/>
                        </a:lnTo>
                        <a:lnTo>
                          <a:pt x="3385" y="4513"/>
                        </a:lnTo>
                        <a:lnTo>
                          <a:pt x="4513" y="3385"/>
                        </a:lnTo>
                        <a:lnTo>
                          <a:pt x="1128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615" name="Google Shape;2615;p18"/>
                  <p:cNvSpPr/>
                  <p:nvPr/>
                </p:nvSpPr>
                <p:spPr>
                  <a:xfrm>
                    <a:off x="8865500" y="3374038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1"/>
                        </a:moveTo>
                        <a:lnTo>
                          <a:pt x="1" y="3385"/>
                        </a:lnTo>
                        <a:lnTo>
                          <a:pt x="1129" y="4514"/>
                        </a:lnTo>
                        <a:lnTo>
                          <a:pt x="4514" y="1129"/>
                        </a:lnTo>
                        <a:lnTo>
                          <a:pt x="3385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616" name="Google Shape;2616;p18"/>
                  <p:cNvSpPr/>
                  <p:nvPr/>
                </p:nvSpPr>
                <p:spPr>
                  <a:xfrm>
                    <a:off x="8987725" y="3492513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0"/>
                        </a:moveTo>
                        <a:lnTo>
                          <a:pt x="1" y="3385"/>
                        </a:lnTo>
                        <a:lnTo>
                          <a:pt x="1129" y="4513"/>
                        </a:lnTo>
                        <a:lnTo>
                          <a:pt x="4514" y="1128"/>
                        </a:lnTo>
                        <a:lnTo>
                          <a:pt x="3385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617" name="Google Shape;2617;p18"/>
                  <p:cNvSpPr/>
                  <p:nvPr/>
                </p:nvSpPr>
                <p:spPr>
                  <a:xfrm>
                    <a:off x="9044150" y="3174713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1128" y="1"/>
                        </a:moveTo>
                        <a:lnTo>
                          <a:pt x="0" y="1129"/>
                        </a:lnTo>
                        <a:lnTo>
                          <a:pt x="3385" y="4514"/>
                        </a:lnTo>
                        <a:lnTo>
                          <a:pt x="4513" y="3385"/>
                        </a:lnTo>
                        <a:lnTo>
                          <a:pt x="1128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618" name="Google Shape;2618;p18"/>
                  <p:cNvSpPr/>
                  <p:nvPr/>
                </p:nvSpPr>
                <p:spPr>
                  <a:xfrm>
                    <a:off x="8891825" y="2937788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1129" y="1"/>
                        </a:moveTo>
                        <a:lnTo>
                          <a:pt x="1" y="1129"/>
                        </a:lnTo>
                        <a:lnTo>
                          <a:pt x="3385" y="4514"/>
                        </a:lnTo>
                        <a:lnTo>
                          <a:pt x="4514" y="3385"/>
                        </a:lnTo>
                        <a:lnTo>
                          <a:pt x="1129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619" name="Google Shape;2619;p18"/>
                  <p:cNvSpPr/>
                  <p:nvPr/>
                </p:nvSpPr>
                <p:spPr>
                  <a:xfrm>
                    <a:off x="9106200" y="2964113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1"/>
                        </a:moveTo>
                        <a:lnTo>
                          <a:pt x="0" y="3385"/>
                        </a:lnTo>
                        <a:lnTo>
                          <a:pt x="1128" y="4514"/>
                        </a:lnTo>
                        <a:lnTo>
                          <a:pt x="4513" y="1129"/>
                        </a:lnTo>
                        <a:lnTo>
                          <a:pt x="3385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620" name="Google Shape;2620;p18"/>
                  <p:cNvSpPr/>
                  <p:nvPr/>
                </p:nvSpPr>
                <p:spPr>
                  <a:xfrm>
                    <a:off x="9228425" y="3082588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0"/>
                        </a:moveTo>
                        <a:lnTo>
                          <a:pt x="0" y="3385"/>
                        </a:lnTo>
                        <a:lnTo>
                          <a:pt x="1128" y="4513"/>
                        </a:lnTo>
                        <a:lnTo>
                          <a:pt x="4513" y="1128"/>
                        </a:lnTo>
                        <a:lnTo>
                          <a:pt x="3385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621" name="Google Shape;2621;p18"/>
                  <p:cNvSpPr/>
                  <p:nvPr/>
                </p:nvSpPr>
                <p:spPr>
                  <a:xfrm>
                    <a:off x="8842950" y="3189763"/>
                    <a:ext cx="114725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89" h="4514" extrusionOk="0">
                        <a:moveTo>
                          <a:pt x="3460" y="1"/>
                        </a:moveTo>
                        <a:lnTo>
                          <a:pt x="0" y="3385"/>
                        </a:lnTo>
                        <a:lnTo>
                          <a:pt x="1128" y="4513"/>
                        </a:lnTo>
                        <a:lnTo>
                          <a:pt x="4588" y="1129"/>
                        </a:lnTo>
                        <a:lnTo>
                          <a:pt x="3460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622" name="Google Shape;2622;p18"/>
                  <p:cNvSpPr/>
                  <p:nvPr/>
                </p:nvSpPr>
                <p:spPr>
                  <a:xfrm>
                    <a:off x="8748925" y="3082588"/>
                    <a:ext cx="112850" cy="1147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89" extrusionOk="0">
                        <a:moveTo>
                          <a:pt x="3385" y="0"/>
                        </a:moveTo>
                        <a:lnTo>
                          <a:pt x="0" y="3460"/>
                        </a:lnTo>
                        <a:lnTo>
                          <a:pt x="1129" y="4588"/>
                        </a:lnTo>
                        <a:lnTo>
                          <a:pt x="4513" y="1204"/>
                        </a:lnTo>
                        <a:lnTo>
                          <a:pt x="3385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623" name="Google Shape;2623;p18"/>
                  <p:cNvSpPr/>
                  <p:nvPr/>
                </p:nvSpPr>
                <p:spPr>
                  <a:xfrm>
                    <a:off x="9284825" y="2764788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1129" y="1"/>
                        </a:moveTo>
                        <a:lnTo>
                          <a:pt x="1" y="1129"/>
                        </a:lnTo>
                        <a:lnTo>
                          <a:pt x="3385" y="4514"/>
                        </a:lnTo>
                        <a:lnTo>
                          <a:pt x="4514" y="3386"/>
                        </a:lnTo>
                        <a:lnTo>
                          <a:pt x="1129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624" name="Google Shape;2624;p18"/>
                  <p:cNvSpPr/>
                  <p:nvPr/>
                </p:nvSpPr>
                <p:spPr>
                  <a:xfrm>
                    <a:off x="9083625" y="2779838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1"/>
                        </a:moveTo>
                        <a:lnTo>
                          <a:pt x="1" y="3385"/>
                        </a:lnTo>
                        <a:lnTo>
                          <a:pt x="1129" y="4513"/>
                        </a:lnTo>
                        <a:lnTo>
                          <a:pt x="4514" y="1129"/>
                        </a:lnTo>
                        <a:lnTo>
                          <a:pt x="3385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625" name="Google Shape;2625;p18"/>
                  <p:cNvSpPr/>
                  <p:nvPr/>
                </p:nvSpPr>
                <p:spPr>
                  <a:xfrm>
                    <a:off x="8805325" y="2764788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1129" y="1"/>
                        </a:moveTo>
                        <a:lnTo>
                          <a:pt x="1" y="1129"/>
                        </a:lnTo>
                        <a:lnTo>
                          <a:pt x="3386" y="4514"/>
                        </a:lnTo>
                        <a:lnTo>
                          <a:pt x="4514" y="3386"/>
                        </a:lnTo>
                        <a:lnTo>
                          <a:pt x="1129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626" name="Google Shape;2626;p18"/>
                  <p:cNvSpPr/>
                  <p:nvPr/>
                </p:nvSpPr>
                <p:spPr>
                  <a:xfrm>
                    <a:off x="8987725" y="2672663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0"/>
                        </a:moveTo>
                        <a:lnTo>
                          <a:pt x="1" y="3385"/>
                        </a:lnTo>
                        <a:lnTo>
                          <a:pt x="1129" y="4513"/>
                        </a:lnTo>
                        <a:lnTo>
                          <a:pt x="4514" y="1129"/>
                        </a:lnTo>
                        <a:lnTo>
                          <a:pt x="3385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627" name="Google Shape;2627;p18"/>
                  <p:cNvSpPr/>
                  <p:nvPr/>
                </p:nvSpPr>
                <p:spPr>
                  <a:xfrm>
                    <a:off x="9132525" y="4165688"/>
                    <a:ext cx="112850" cy="1147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89" extrusionOk="0">
                        <a:moveTo>
                          <a:pt x="1128" y="0"/>
                        </a:moveTo>
                        <a:lnTo>
                          <a:pt x="0" y="1129"/>
                        </a:lnTo>
                        <a:lnTo>
                          <a:pt x="3385" y="4588"/>
                        </a:lnTo>
                        <a:lnTo>
                          <a:pt x="4513" y="3385"/>
                        </a:lnTo>
                        <a:lnTo>
                          <a:pt x="1128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628" name="Google Shape;2628;p18"/>
                  <p:cNvSpPr/>
                  <p:nvPr/>
                </p:nvSpPr>
                <p:spPr>
                  <a:xfrm>
                    <a:off x="8865500" y="4193888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1"/>
                        </a:moveTo>
                        <a:lnTo>
                          <a:pt x="1" y="3385"/>
                        </a:lnTo>
                        <a:lnTo>
                          <a:pt x="1129" y="4513"/>
                        </a:lnTo>
                        <a:lnTo>
                          <a:pt x="4514" y="1129"/>
                        </a:lnTo>
                        <a:lnTo>
                          <a:pt x="3385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629" name="Google Shape;2629;p18"/>
                  <p:cNvSpPr/>
                  <p:nvPr/>
                </p:nvSpPr>
                <p:spPr>
                  <a:xfrm>
                    <a:off x="8987725" y="4310463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1"/>
                        </a:moveTo>
                        <a:lnTo>
                          <a:pt x="1" y="3386"/>
                        </a:lnTo>
                        <a:lnTo>
                          <a:pt x="1129" y="4514"/>
                        </a:lnTo>
                        <a:lnTo>
                          <a:pt x="4514" y="1129"/>
                        </a:lnTo>
                        <a:lnTo>
                          <a:pt x="3385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630" name="Google Shape;2630;p18"/>
                  <p:cNvSpPr/>
                  <p:nvPr/>
                </p:nvSpPr>
                <p:spPr>
                  <a:xfrm>
                    <a:off x="9046025" y="3994563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1129" y="1"/>
                        </a:moveTo>
                        <a:lnTo>
                          <a:pt x="0" y="1129"/>
                        </a:lnTo>
                        <a:lnTo>
                          <a:pt x="3385" y="4514"/>
                        </a:lnTo>
                        <a:lnTo>
                          <a:pt x="4513" y="3385"/>
                        </a:lnTo>
                        <a:lnTo>
                          <a:pt x="1129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631" name="Google Shape;2631;p18"/>
                  <p:cNvSpPr/>
                  <p:nvPr/>
                </p:nvSpPr>
                <p:spPr>
                  <a:xfrm>
                    <a:off x="8893700" y="3757638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1129" y="1"/>
                        </a:moveTo>
                        <a:lnTo>
                          <a:pt x="1" y="1129"/>
                        </a:lnTo>
                        <a:lnTo>
                          <a:pt x="3386" y="4513"/>
                        </a:lnTo>
                        <a:lnTo>
                          <a:pt x="4514" y="3385"/>
                        </a:lnTo>
                        <a:lnTo>
                          <a:pt x="1129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632" name="Google Shape;2632;p18"/>
                  <p:cNvSpPr/>
                  <p:nvPr/>
                </p:nvSpPr>
                <p:spPr>
                  <a:xfrm>
                    <a:off x="9106200" y="3783963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1"/>
                        </a:moveTo>
                        <a:lnTo>
                          <a:pt x="0" y="3385"/>
                        </a:lnTo>
                        <a:lnTo>
                          <a:pt x="1128" y="4514"/>
                        </a:lnTo>
                        <a:lnTo>
                          <a:pt x="4513" y="1129"/>
                        </a:lnTo>
                        <a:lnTo>
                          <a:pt x="3385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633" name="Google Shape;2633;p18"/>
                  <p:cNvSpPr/>
                  <p:nvPr/>
                </p:nvSpPr>
                <p:spPr>
                  <a:xfrm>
                    <a:off x="9226550" y="3902438"/>
                    <a:ext cx="114725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89" h="4514" extrusionOk="0">
                        <a:moveTo>
                          <a:pt x="3460" y="0"/>
                        </a:moveTo>
                        <a:lnTo>
                          <a:pt x="0" y="3385"/>
                        </a:lnTo>
                        <a:lnTo>
                          <a:pt x="1203" y="4513"/>
                        </a:lnTo>
                        <a:lnTo>
                          <a:pt x="4588" y="1128"/>
                        </a:lnTo>
                        <a:lnTo>
                          <a:pt x="3460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634" name="Google Shape;2634;p18"/>
                  <p:cNvSpPr/>
                  <p:nvPr/>
                </p:nvSpPr>
                <p:spPr>
                  <a:xfrm>
                    <a:off x="8844825" y="4009613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0"/>
                        </a:moveTo>
                        <a:lnTo>
                          <a:pt x="0" y="3385"/>
                        </a:lnTo>
                        <a:lnTo>
                          <a:pt x="1129" y="4513"/>
                        </a:lnTo>
                        <a:lnTo>
                          <a:pt x="4513" y="1129"/>
                        </a:lnTo>
                        <a:lnTo>
                          <a:pt x="3385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635" name="Google Shape;2635;p18"/>
                  <p:cNvSpPr/>
                  <p:nvPr/>
                </p:nvSpPr>
                <p:spPr>
                  <a:xfrm>
                    <a:off x="8748925" y="3902438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0"/>
                        </a:moveTo>
                        <a:lnTo>
                          <a:pt x="0" y="3385"/>
                        </a:lnTo>
                        <a:lnTo>
                          <a:pt x="1129" y="4513"/>
                        </a:lnTo>
                        <a:lnTo>
                          <a:pt x="4513" y="1128"/>
                        </a:lnTo>
                        <a:lnTo>
                          <a:pt x="3385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636" name="Google Shape;2636;p18"/>
                  <p:cNvSpPr/>
                  <p:nvPr/>
                </p:nvSpPr>
                <p:spPr>
                  <a:xfrm>
                    <a:off x="9284825" y="3582763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1129" y="1"/>
                        </a:moveTo>
                        <a:lnTo>
                          <a:pt x="1" y="1129"/>
                        </a:lnTo>
                        <a:lnTo>
                          <a:pt x="3385" y="4513"/>
                        </a:lnTo>
                        <a:lnTo>
                          <a:pt x="4514" y="3385"/>
                        </a:lnTo>
                        <a:lnTo>
                          <a:pt x="1129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637" name="Google Shape;2637;p18"/>
                  <p:cNvSpPr/>
                  <p:nvPr/>
                </p:nvSpPr>
                <p:spPr>
                  <a:xfrm>
                    <a:off x="9085500" y="3599688"/>
                    <a:ext cx="112850" cy="1147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89" extrusionOk="0">
                        <a:moveTo>
                          <a:pt x="3386" y="0"/>
                        </a:moveTo>
                        <a:lnTo>
                          <a:pt x="1" y="3460"/>
                        </a:lnTo>
                        <a:lnTo>
                          <a:pt x="1129" y="4589"/>
                        </a:lnTo>
                        <a:lnTo>
                          <a:pt x="4514" y="1204"/>
                        </a:lnTo>
                        <a:lnTo>
                          <a:pt x="3386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638" name="Google Shape;2638;p18"/>
                  <p:cNvSpPr/>
                  <p:nvPr/>
                </p:nvSpPr>
                <p:spPr>
                  <a:xfrm>
                    <a:off x="8805325" y="3582763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1129" y="1"/>
                        </a:moveTo>
                        <a:lnTo>
                          <a:pt x="1" y="1129"/>
                        </a:lnTo>
                        <a:lnTo>
                          <a:pt x="3386" y="4513"/>
                        </a:lnTo>
                        <a:lnTo>
                          <a:pt x="4514" y="3385"/>
                        </a:lnTo>
                        <a:lnTo>
                          <a:pt x="1129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639" name="Google Shape;2639;p18"/>
                  <p:cNvSpPr/>
                  <p:nvPr/>
                </p:nvSpPr>
                <p:spPr>
                  <a:xfrm>
                    <a:off x="8987725" y="3492513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0"/>
                        </a:moveTo>
                        <a:lnTo>
                          <a:pt x="1" y="3385"/>
                        </a:lnTo>
                        <a:lnTo>
                          <a:pt x="1129" y="4513"/>
                        </a:lnTo>
                        <a:lnTo>
                          <a:pt x="4514" y="1128"/>
                        </a:lnTo>
                        <a:lnTo>
                          <a:pt x="3385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640" name="Google Shape;2640;p18"/>
                  <p:cNvSpPr/>
                  <p:nvPr/>
                </p:nvSpPr>
                <p:spPr>
                  <a:xfrm>
                    <a:off x="9804600" y="-78487"/>
                    <a:ext cx="112825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3" h="4514" extrusionOk="0">
                        <a:moveTo>
                          <a:pt x="3385" y="0"/>
                        </a:moveTo>
                        <a:lnTo>
                          <a:pt x="0" y="3385"/>
                        </a:lnTo>
                        <a:lnTo>
                          <a:pt x="1128" y="4513"/>
                        </a:lnTo>
                        <a:lnTo>
                          <a:pt x="4513" y="1128"/>
                        </a:lnTo>
                        <a:lnTo>
                          <a:pt x="3385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641" name="Google Shape;2641;p18"/>
                  <p:cNvSpPr/>
                  <p:nvPr/>
                </p:nvSpPr>
                <p:spPr>
                  <a:xfrm>
                    <a:off x="10103575" y="11763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1129" y="0"/>
                        </a:moveTo>
                        <a:lnTo>
                          <a:pt x="0" y="1129"/>
                        </a:lnTo>
                        <a:lnTo>
                          <a:pt x="3385" y="4513"/>
                        </a:lnTo>
                        <a:lnTo>
                          <a:pt x="4513" y="3385"/>
                        </a:lnTo>
                        <a:lnTo>
                          <a:pt x="1129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642" name="Google Shape;2642;p18"/>
                  <p:cNvSpPr/>
                  <p:nvPr/>
                </p:nvSpPr>
                <p:spPr>
                  <a:xfrm>
                    <a:off x="9900500" y="28688"/>
                    <a:ext cx="112825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3" h="4514" extrusionOk="0">
                        <a:moveTo>
                          <a:pt x="3385" y="0"/>
                        </a:moveTo>
                        <a:lnTo>
                          <a:pt x="0" y="3385"/>
                        </a:lnTo>
                        <a:lnTo>
                          <a:pt x="1128" y="4513"/>
                        </a:lnTo>
                        <a:lnTo>
                          <a:pt x="4513" y="1129"/>
                        </a:lnTo>
                        <a:lnTo>
                          <a:pt x="3385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643" name="Google Shape;2643;p18"/>
                  <p:cNvSpPr/>
                  <p:nvPr/>
                </p:nvSpPr>
                <p:spPr>
                  <a:xfrm>
                    <a:off x="9624075" y="11763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1129" y="0"/>
                        </a:moveTo>
                        <a:lnTo>
                          <a:pt x="0" y="1129"/>
                        </a:lnTo>
                        <a:lnTo>
                          <a:pt x="3385" y="4513"/>
                        </a:lnTo>
                        <a:lnTo>
                          <a:pt x="4513" y="3385"/>
                        </a:lnTo>
                        <a:lnTo>
                          <a:pt x="1129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644" name="Google Shape;2644;p18"/>
                  <p:cNvSpPr/>
                  <p:nvPr/>
                </p:nvSpPr>
                <p:spPr>
                  <a:xfrm>
                    <a:off x="9804600" y="-78487"/>
                    <a:ext cx="112825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3" h="4514" extrusionOk="0">
                        <a:moveTo>
                          <a:pt x="3385" y="0"/>
                        </a:moveTo>
                        <a:lnTo>
                          <a:pt x="0" y="3385"/>
                        </a:lnTo>
                        <a:lnTo>
                          <a:pt x="1128" y="4513"/>
                        </a:lnTo>
                        <a:lnTo>
                          <a:pt x="4513" y="1128"/>
                        </a:lnTo>
                        <a:lnTo>
                          <a:pt x="3385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645" name="Google Shape;2645;p18"/>
                  <p:cNvSpPr/>
                  <p:nvPr/>
                </p:nvSpPr>
                <p:spPr>
                  <a:xfrm>
                    <a:off x="9326975" y="-80387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1"/>
                        </a:moveTo>
                        <a:lnTo>
                          <a:pt x="1" y="3386"/>
                        </a:lnTo>
                        <a:lnTo>
                          <a:pt x="1129" y="4514"/>
                        </a:lnTo>
                        <a:lnTo>
                          <a:pt x="4513" y="1129"/>
                        </a:lnTo>
                        <a:lnTo>
                          <a:pt x="3385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646" name="Google Shape;2646;p18"/>
                  <p:cNvSpPr/>
                  <p:nvPr/>
                </p:nvSpPr>
                <p:spPr>
                  <a:xfrm>
                    <a:off x="9624075" y="11763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1129" y="0"/>
                        </a:moveTo>
                        <a:lnTo>
                          <a:pt x="0" y="1129"/>
                        </a:lnTo>
                        <a:lnTo>
                          <a:pt x="3385" y="4513"/>
                        </a:lnTo>
                        <a:lnTo>
                          <a:pt x="4513" y="3385"/>
                        </a:lnTo>
                        <a:lnTo>
                          <a:pt x="1129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647" name="Google Shape;2647;p18"/>
                  <p:cNvSpPr/>
                  <p:nvPr/>
                </p:nvSpPr>
                <p:spPr>
                  <a:xfrm>
                    <a:off x="9421000" y="28688"/>
                    <a:ext cx="112850" cy="1147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89" extrusionOk="0">
                        <a:moveTo>
                          <a:pt x="3385" y="0"/>
                        </a:moveTo>
                        <a:lnTo>
                          <a:pt x="0" y="3460"/>
                        </a:lnTo>
                        <a:lnTo>
                          <a:pt x="1128" y="4589"/>
                        </a:lnTo>
                        <a:lnTo>
                          <a:pt x="4513" y="1129"/>
                        </a:lnTo>
                        <a:lnTo>
                          <a:pt x="3385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648" name="Google Shape;2648;p18"/>
                  <p:cNvSpPr/>
                  <p:nvPr/>
                </p:nvSpPr>
                <p:spPr>
                  <a:xfrm>
                    <a:off x="9144575" y="11763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1129" y="0"/>
                        </a:moveTo>
                        <a:lnTo>
                          <a:pt x="1" y="1129"/>
                        </a:lnTo>
                        <a:lnTo>
                          <a:pt x="3385" y="4513"/>
                        </a:lnTo>
                        <a:lnTo>
                          <a:pt x="4514" y="3385"/>
                        </a:lnTo>
                        <a:lnTo>
                          <a:pt x="1129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649" name="Google Shape;2649;p18"/>
                  <p:cNvSpPr/>
                  <p:nvPr/>
                </p:nvSpPr>
                <p:spPr>
                  <a:xfrm>
                    <a:off x="9326975" y="-80387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1"/>
                        </a:moveTo>
                        <a:lnTo>
                          <a:pt x="1" y="3386"/>
                        </a:lnTo>
                        <a:lnTo>
                          <a:pt x="1129" y="4514"/>
                        </a:lnTo>
                        <a:lnTo>
                          <a:pt x="4513" y="1129"/>
                        </a:lnTo>
                        <a:lnTo>
                          <a:pt x="3385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650" name="Google Shape;2650;p18"/>
                  <p:cNvSpPr/>
                  <p:nvPr/>
                </p:nvSpPr>
                <p:spPr>
                  <a:xfrm>
                    <a:off x="8847475" y="-80387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1"/>
                        </a:moveTo>
                        <a:lnTo>
                          <a:pt x="1" y="3386"/>
                        </a:lnTo>
                        <a:lnTo>
                          <a:pt x="1129" y="4514"/>
                        </a:lnTo>
                        <a:lnTo>
                          <a:pt x="4514" y="1129"/>
                        </a:lnTo>
                        <a:lnTo>
                          <a:pt x="3385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651" name="Google Shape;2651;p18"/>
                  <p:cNvSpPr/>
                  <p:nvPr/>
                </p:nvSpPr>
                <p:spPr>
                  <a:xfrm>
                    <a:off x="9144575" y="11763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1129" y="0"/>
                        </a:moveTo>
                        <a:lnTo>
                          <a:pt x="1" y="1129"/>
                        </a:lnTo>
                        <a:lnTo>
                          <a:pt x="3385" y="4513"/>
                        </a:lnTo>
                        <a:lnTo>
                          <a:pt x="4514" y="3385"/>
                        </a:lnTo>
                        <a:lnTo>
                          <a:pt x="1129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652" name="Google Shape;2652;p18"/>
                  <p:cNvSpPr/>
                  <p:nvPr/>
                </p:nvSpPr>
                <p:spPr>
                  <a:xfrm>
                    <a:off x="8943375" y="28688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0"/>
                        </a:moveTo>
                        <a:lnTo>
                          <a:pt x="1" y="3385"/>
                        </a:lnTo>
                        <a:lnTo>
                          <a:pt x="1129" y="4513"/>
                        </a:lnTo>
                        <a:lnTo>
                          <a:pt x="4514" y="1129"/>
                        </a:lnTo>
                        <a:lnTo>
                          <a:pt x="3385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653" name="Google Shape;2653;p18"/>
                  <p:cNvSpPr/>
                  <p:nvPr/>
                </p:nvSpPr>
                <p:spPr>
                  <a:xfrm>
                    <a:off x="8847475" y="-80387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1"/>
                        </a:moveTo>
                        <a:lnTo>
                          <a:pt x="1" y="3386"/>
                        </a:lnTo>
                        <a:lnTo>
                          <a:pt x="1129" y="4514"/>
                        </a:lnTo>
                        <a:lnTo>
                          <a:pt x="4514" y="1129"/>
                        </a:lnTo>
                        <a:lnTo>
                          <a:pt x="3385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2654" name="Google Shape;2654;p18"/>
                <p:cNvGrpSpPr/>
                <p:nvPr/>
              </p:nvGrpSpPr>
              <p:grpSpPr>
                <a:xfrm>
                  <a:off x="6022600" y="-215912"/>
                  <a:ext cx="3143050" cy="4702413"/>
                  <a:chOff x="7213625" y="-80387"/>
                  <a:chExt cx="3143050" cy="4702413"/>
                </a:xfrm>
              </p:grpSpPr>
              <p:grpSp>
                <p:nvGrpSpPr>
                  <p:cNvPr id="2655" name="Google Shape;2655;p18"/>
                  <p:cNvGrpSpPr/>
                  <p:nvPr/>
                </p:nvGrpSpPr>
                <p:grpSpPr>
                  <a:xfrm>
                    <a:off x="7213625" y="0"/>
                    <a:ext cx="1609625" cy="4622025"/>
                    <a:chOff x="7213625" y="0"/>
                    <a:chExt cx="1609625" cy="4622025"/>
                  </a:xfrm>
                </p:grpSpPr>
                <p:sp>
                  <p:nvSpPr>
                    <p:cNvPr id="2656" name="Google Shape;2656;p18"/>
                    <p:cNvSpPr/>
                    <p:nvPr/>
                  </p:nvSpPr>
                  <p:spPr>
                    <a:xfrm>
                      <a:off x="8558075" y="675075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1129" y="0"/>
                          </a:moveTo>
                          <a:lnTo>
                            <a:pt x="1" y="1128"/>
                          </a:lnTo>
                          <a:lnTo>
                            <a:pt x="3386" y="4513"/>
                          </a:lnTo>
                          <a:lnTo>
                            <a:pt x="4514" y="3385"/>
                          </a:lnTo>
                          <a:lnTo>
                            <a:pt x="1129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657" name="Google Shape;2657;p18"/>
                    <p:cNvSpPr/>
                    <p:nvPr/>
                  </p:nvSpPr>
                  <p:spPr>
                    <a:xfrm>
                      <a:off x="8291075" y="701400"/>
                      <a:ext cx="114725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89" h="4514" extrusionOk="0">
                          <a:moveTo>
                            <a:pt x="3460" y="0"/>
                          </a:moveTo>
                          <a:lnTo>
                            <a:pt x="0" y="3385"/>
                          </a:lnTo>
                          <a:lnTo>
                            <a:pt x="1204" y="4513"/>
                          </a:lnTo>
                          <a:lnTo>
                            <a:pt x="4588" y="1128"/>
                          </a:lnTo>
                          <a:lnTo>
                            <a:pt x="3460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658" name="Google Shape;2658;p18"/>
                    <p:cNvSpPr/>
                    <p:nvPr/>
                  </p:nvSpPr>
                  <p:spPr>
                    <a:xfrm>
                      <a:off x="8411425" y="819850"/>
                      <a:ext cx="112825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3" h="4514" extrusionOk="0">
                          <a:moveTo>
                            <a:pt x="3385" y="1"/>
                          </a:moveTo>
                          <a:lnTo>
                            <a:pt x="0" y="3385"/>
                          </a:lnTo>
                          <a:lnTo>
                            <a:pt x="1128" y="4514"/>
                          </a:lnTo>
                          <a:lnTo>
                            <a:pt x="4513" y="1129"/>
                          </a:lnTo>
                          <a:lnTo>
                            <a:pt x="3385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659" name="Google Shape;2659;p18"/>
                    <p:cNvSpPr/>
                    <p:nvPr/>
                  </p:nvSpPr>
                  <p:spPr>
                    <a:xfrm>
                      <a:off x="8469700" y="500200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1129" y="0"/>
                          </a:moveTo>
                          <a:lnTo>
                            <a:pt x="1" y="1128"/>
                          </a:lnTo>
                          <a:lnTo>
                            <a:pt x="3385" y="4513"/>
                          </a:lnTo>
                          <a:lnTo>
                            <a:pt x="4514" y="3385"/>
                          </a:lnTo>
                          <a:lnTo>
                            <a:pt x="1129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660" name="Google Shape;2660;p18"/>
                    <p:cNvSpPr/>
                    <p:nvPr/>
                  </p:nvSpPr>
                  <p:spPr>
                    <a:xfrm>
                      <a:off x="8317400" y="263250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1129" y="1"/>
                          </a:moveTo>
                          <a:lnTo>
                            <a:pt x="0" y="1129"/>
                          </a:lnTo>
                          <a:lnTo>
                            <a:pt x="3385" y="4514"/>
                          </a:lnTo>
                          <a:lnTo>
                            <a:pt x="4513" y="3386"/>
                          </a:lnTo>
                          <a:lnTo>
                            <a:pt x="1129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661" name="Google Shape;2661;p18"/>
                    <p:cNvSpPr/>
                    <p:nvPr/>
                  </p:nvSpPr>
                  <p:spPr>
                    <a:xfrm>
                      <a:off x="8529875" y="291475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5" y="0"/>
                          </a:moveTo>
                          <a:lnTo>
                            <a:pt x="1" y="3385"/>
                          </a:lnTo>
                          <a:lnTo>
                            <a:pt x="1129" y="4513"/>
                          </a:lnTo>
                          <a:lnTo>
                            <a:pt x="4514" y="1128"/>
                          </a:lnTo>
                          <a:lnTo>
                            <a:pt x="3385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662" name="Google Shape;2662;p18"/>
                    <p:cNvSpPr/>
                    <p:nvPr/>
                  </p:nvSpPr>
                  <p:spPr>
                    <a:xfrm>
                      <a:off x="8652100" y="411800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5" y="1"/>
                          </a:moveTo>
                          <a:lnTo>
                            <a:pt x="1" y="3386"/>
                          </a:lnTo>
                          <a:lnTo>
                            <a:pt x="1129" y="4514"/>
                          </a:lnTo>
                          <a:lnTo>
                            <a:pt x="4514" y="1129"/>
                          </a:lnTo>
                          <a:lnTo>
                            <a:pt x="3385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663" name="Google Shape;2663;p18"/>
                    <p:cNvSpPr/>
                    <p:nvPr/>
                  </p:nvSpPr>
                  <p:spPr>
                    <a:xfrm>
                      <a:off x="8268500" y="519000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5" y="0"/>
                          </a:moveTo>
                          <a:lnTo>
                            <a:pt x="1" y="3385"/>
                          </a:lnTo>
                          <a:lnTo>
                            <a:pt x="1129" y="4513"/>
                          </a:lnTo>
                          <a:lnTo>
                            <a:pt x="4514" y="1128"/>
                          </a:lnTo>
                          <a:lnTo>
                            <a:pt x="3385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664" name="Google Shape;2664;p18"/>
                    <p:cNvSpPr/>
                    <p:nvPr/>
                  </p:nvSpPr>
                  <p:spPr>
                    <a:xfrm>
                      <a:off x="8172600" y="411800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5" y="1"/>
                          </a:moveTo>
                          <a:lnTo>
                            <a:pt x="1" y="3386"/>
                          </a:lnTo>
                          <a:lnTo>
                            <a:pt x="1129" y="4514"/>
                          </a:lnTo>
                          <a:lnTo>
                            <a:pt x="4514" y="1129"/>
                          </a:lnTo>
                          <a:lnTo>
                            <a:pt x="3385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665" name="Google Shape;2665;p18"/>
                    <p:cNvSpPr/>
                    <p:nvPr/>
                  </p:nvSpPr>
                  <p:spPr>
                    <a:xfrm>
                      <a:off x="8710400" y="90275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1129" y="0"/>
                          </a:moveTo>
                          <a:lnTo>
                            <a:pt x="0" y="1128"/>
                          </a:lnTo>
                          <a:lnTo>
                            <a:pt x="3385" y="4513"/>
                          </a:lnTo>
                          <a:lnTo>
                            <a:pt x="4513" y="3385"/>
                          </a:lnTo>
                          <a:lnTo>
                            <a:pt x="1129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666" name="Google Shape;2666;p18"/>
                    <p:cNvSpPr/>
                    <p:nvPr/>
                  </p:nvSpPr>
                  <p:spPr>
                    <a:xfrm>
                      <a:off x="8507325" y="109075"/>
                      <a:ext cx="112825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3" h="4514" extrusionOk="0">
                          <a:moveTo>
                            <a:pt x="3385" y="0"/>
                          </a:moveTo>
                          <a:lnTo>
                            <a:pt x="0" y="3385"/>
                          </a:lnTo>
                          <a:lnTo>
                            <a:pt x="1128" y="4513"/>
                          </a:lnTo>
                          <a:lnTo>
                            <a:pt x="4513" y="1129"/>
                          </a:lnTo>
                          <a:lnTo>
                            <a:pt x="3385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667" name="Google Shape;2667;p18"/>
                    <p:cNvSpPr/>
                    <p:nvPr/>
                  </p:nvSpPr>
                  <p:spPr>
                    <a:xfrm>
                      <a:off x="8230900" y="90275"/>
                      <a:ext cx="112850" cy="1147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89" extrusionOk="0">
                          <a:moveTo>
                            <a:pt x="1129" y="0"/>
                          </a:moveTo>
                          <a:lnTo>
                            <a:pt x="0" y="1128"/>
                          </a:lnTo>
                          <a:lnTo>
                            <a:pt x="3385" y="4588"/>
                          </a:lnTo>
                          <a:lnTo>
                            <a:pt x="4513" y="3385"/>
                          </a:lnTo>
                          <a:lnTo>
                            <a:pt x="1129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668" name="Google Shape;2668;p18"/>
                    <p:cNvSpPr/>
                    <p:nvPr/>
                  </p:nvSpPr>
                  <p:spPr>
                    <a:xfrm>
                      <a:off x="8413300" y="1900"/>
                      <a:ext cx="112850" cy="1128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3" extrusionOk="0">
                          <a:moveTo>
                            <a:pt x="3385" y="0"/>
                          </a:moveTo>
                          <a:lnTo>
                            <a:pt x="0" y="3385"/>
                          </a:lnTo>
                          <a:lnTo>
                            <a:pt x="1129" y="4513"/>
                          </a:lnTo>
                          <a:lnTo>
                            <a:pt x="4513" y="1128"/>
                          </a:lnTo>
                          <a:lnTo>
                            <a:pt x="3385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669" name="Google Shape;2669;p18"/>
                    <p:cNvSpPr/>
                    <p:nvPr/>
                  </p:nvSpPr>
                  <p:spPr>
                    <a:xfrm>
                      <a:off x="8558075" y="1493025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1129" y="1"/>
                          </a:moveTo>
                          <a:lnTo>
                            <a:pt x="1" y="1129"/>
                          </a:lnTo>
                          <a:lnTo>
                            <a:pt x="3386" y="4514"/>
                          </a:lnTo>
                          <a:lnTo>
                            <a:pt x="4514" y="3386"/>
                          </a:lnTo>
                          <a:lnTo>
                            <a:pt x="1129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670" name="Google Shape;2670;p18"/>
                    <p:cNvSpPr/>
                    <p:nvPr/>
                  </p:nvSpPr>
                  <p:spPr>
                    <a:xfrm>
                      <a:off x="8291075" y="1519350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5" y="1"/>
                          </a:moveTo>
                          <a:lnTo>
                            <a:pt x="0" y="3386"/>
                          </a:lnTo>
                          <a:lnTo>
                            <a:pt x="1129" y="4514"/>
                          </a:lnTo>
                          <a:lnTo>
                            <a:pt x="4513" y="1129"/>
                          </a:lnTo>
                          <a:lnTo>
                            <a:pt x="3385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671" name="Google Shape;2671;p18"/>
                    <p:cNvSpPr/>
                    <p:nvPr/>
                  </p:nvSpPr>
                  <p:spPr>
                    <a:xfrm>
                      <a:off x="8411425" y="1639700"/>
                      <a:ext cx="114725" cy="1147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89" h="4589" extrusionOk="0">
                          <a:moveTo>
                            <a:pt x="3385" y="1"/>
                          </a:moveTo>
                          <a:lnTo>
                            <a:pt x="0" y="3461"/>
                          </a:lnTo>
                          <a:lnTo>
                            <a:pt x="1128" y="4589"/>
                          </a:lnTo>
                          <a:lnTo>
                            <a:pt x="4588" y="1129"/>
                          </a:lnTo>
                          <a:lnTo>
                            <a:pt x="3385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672" name="Google Shape;2672;p18"/>
                    <p:cNvSpPr/>
                    <p:nvPr/>
                  </p:nvSpPr>
                  <p:spPr>
                    <a:xfrm>
                      <a:off x="8469700" y="1320050"/>
                      <a:ext cx="114725" cy="1128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89" h="4513" extrusionOk="0">
                          <a:moveTo>
                            <a:pt x="1129" y="0"/>
                          </a:moveTo>
                          <a:lnTo>
                            <a:pt x="1" y="1128"/>
                          </a:lnTo>
                          <a:lnTo>
                            <a:pt x="3385" y="4513"/>
                          </a:lnTo>
                          <a:lnTo>
                            <a:pt x="4589" y="3385"/>
                          </a:lnTo>
                          <a:lnTo>
                            <a:pt x="1129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673" name="Google Shape;2673;p18"/>
                    <p:cNvSpPr/>
                    <p:nvPr/>
                  </p:nvSpPr>
                  <p:spPr>
                    <a:xfrm>
                      <a:off x="8317400" y="1083100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1129" y="1"/>
                          </a:moveTo>
                          <a:lnTo>
                            <a:pt x="0" y="1129"/>
                          </a:lnTo>
                          <a:lnTo>
                            <a:pt x="3385" y="4514"/>
                          </a:lnTo>
                          <a:lnTo>
                            <a:pt x="4513" y="3386"/>
                          </a:lnTo>
                          <a:lnTo>
                            <a:pt x="1129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674" name="Google Shape;2674;p18"/>
                    <p:cNvSpPr/>
                    <p:nvPr/>
                  </p:nvSpPr>
                  <p:spPr>
                    <a:xfrm>
                      <a:off x="8531750" y="1111325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6" y="0"/>
                          </a:moveTo>
                          <a:lnTo>
                            <a:pt x="1" y="3385"/>
                          </a:lnTo>
                          <a:lnTo>
                            <a:pt x="1129" y="4513"/>
                          </a:lnTo>
                          <a:lnTo>
                            <a:pt x="4514" y="1128"/>
                          </a:lnTo>
                          <a:lnTo>
                            <a:pt x="3386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675" name="Google Shape;2675;p18"/>
                    <p:cNvSpPr/>
                    <p:nvPr/>
                  </p:nvSpPr>
                  <p:spPr>
                    <a:xfrm>
                      <a:off x="8650225" y="1229775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5" y="1"/>
                          </a:moveTo>
                          <a:lnTo>
                            <a:pt x="0" y="3385"/>
                          </a:lnTo>
                          <a:lnTo>
                            <a:pt x="1129" y="4514"/>
                          </a:lnTo>
                          <a:lnTo>
                            <a:pt x="4513" y="1129"/>
                          </a:lnTo>
                          <a:lnTo>
                            <a:pt x="3385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676" name="Google Shape;2676;p18"/>
                    <p:cNvSpPr/>
                    <p:nvPr/>
                  </p:nvSpPr>
                  <p:spPr>
                    <a:xfrm>
                      <a:off x="8268500" y="1336950"/>
                      <a:ext cx="112850" cy="1147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90" extrusionOk="0">
                          <a:moveTo>
                            <a:pt x="3385" y="1"/>
                          </a:moveTo>
                          <a:lnTo>
                            <a:pt x="1" y="3461"/>
                          </a:lnTo>
                          <a:lnTo>
                            <a:pt x="1129" y="4589"/>
                          </a:lnTo>
                          <a:lnTo>
                            <a:pt x="4514" y="1129"/>
                          </a:lnTo>
                          <a:lnTo>
                            <a:pt x="3385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677" name="Google Shape;2677;p18"/>
                    <p:cNvSpPr/>
                    <p:nvPr/>
                  </p:nvSpPr>
                  <p:spPr>
                    <a:xfrm>
                      <a:off x="8170725" y="1229775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5" y="1"/>
                          </a:moveTo>
                          <a:lnTo>
                            <a:pt x="1" y="3385"/>
                          </a:lnTo>
                          <a:lnTo>
                            <a:pt x="1129" y="4514"/>
                          </a:lnTo>
                          <a:lnTo>
                            <a:pt x="4513" y="1129"/>
                          </a:lnTo>
                          <a:lnTo>
                            <a:pt x="3385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678" name="Google Shape;2678;p18"/>
                    <p:cNvSpPr/>
                    <p:nvPr/>
                  </p:nvSpPr>
                  <p:spPr>
                    <a:xfrm>
                      <a:off x="8710400" y="910125"/>
                      <a:ext cx="112850" cy="1147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89" extrusionOk="0">
                          <a:moveTo>
                            <a:pt x="1129" y="0"/>
                          </a:moveTo>
                          <a:lnTo>
                            <a:pt x="0" y="1128"/>
                          </a:lnTo>
                          <a:lnTo>
                            <a:pt x="3385" y="4588"/>
                          </a:lnTo>
                          <a:lnTo>
                            <a:pt x="4513" y="3385"/>
                          </a:lnTo>
                          <a:lnTo>
                            <a:pt x="1129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679" name="Google Shape;2679;p18"/>
                    <p:cNvSpPr/>
                    <p:nvPr/>
                  </p:nvSpPr>
                  <p:spPr>
                    <a:xfrm>
                      <a:off x="8507325" y="928925"/>
                      <a:ext cx="112825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3" h="4514" extrusionOk="0">
                          <a:moveTo>
                            <a:pt x="3385" y="0"/>
                          </a:moveTo>
                          <a:lnTo>
                            <a:pt x="0" y="3385"/>
                          </a:lnTo>
                          <a:lnTo>
                            <a:pt x="1128" y="4513"/>
                          </a:lnTo>
                          <a:lnTo>
                            <a:pt x="4513" y="1128"/>
                          </a:lnTo>
                          <a:lnTo>
                            <a:pt x="3385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680" name="Google Shape;2680;p18"/>
                    <p:cNvSpPr/>
                    <p:nvPr/>
                  </p:nvSpPr>
                  <p:spPr>
                    <a:xfrm>
                      <a:off x="8230900" y="912000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1129" y="0"/>
                          </a:moveTo>
                          <a:lnTo>
                            <a:pt x="0" y="1128"/>
                          </a:lnTo>
                          <a:lnTo>
                            <a:pt x="3385" y="4513"/>
                          </a:lnTo>
                          <a:lnTo>
                            <a:pt x="4513" y="3385"/>
                          </a:lnTo>
                          <a:lnTo>
                            <a:pt x="1129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681" name="Google Shape;2681;p18"/>
                    <p:cNvSpPr/>
                    <p:nvPr/>
                  </p:nvSpPr>
                  <p:spPr>
                    <a:xfrm>
                      <a:off x="8411425" y="819850"/>
                      <a:ext cx="112825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3" h="4514" extrusionOk="0">
                          <a:moveTo>
                            <a:pt x="3385" y="1"/>
                          </a:moveTo>
                          <a:lnTo>
                            <a:pt x="0" y="3385"/>
                          </a:lnTo>
                          <a:lnTo>
                            <a:pt x="1128" y="4514"/>
                          </a:lnTo>
                          <a:lnTo>
                            <a:pt x="4513" y="1129"/>
                          </a:lnTo>
                          <a:lnTo>
                            <a:pt x="3385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682" name="Google Shape;2682;p18"/>
                    <p:cNvSpPr/>
                    <p:nvPr/>
                  </p:nvSpPr>
                  <p:spPr>
                    <a:xfrm>
                      <a:off x="8558075" y="2312875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1129" y="1"/>
                          </a:moveTo>
                          <a:lnTo>
                            <a:pt x="1" y="1129"/>
                          </a:lnTo>
                          <a:lnTo>
                            <a:pt x="3386" y="4514"/>
                          </a:lnTo>
                          <a:lnTo>
                            <a:pt x="4514" y="3385"/>
                          </a:lnTo>
                          <a:lnTo>
                            <a:pt x="1129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683" name="Google Shape;2683;p18"/>
                    <p:cNvSpPr/>
                    <p:nvPr/>
                  </p:nvSpPr>
                  <p:spPr>
                    <a:xfrm>
                      <a:off x="8291075" y="2339200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5" y="1"/>
                          </a:moveTo>
                          <a:lnTo>
                            <a:pt x="0" y="3385"/>
                          </a:lnTo>
                          <a:lnTo>
                            <a:pt x="1129" y="4514"/>
                          </a:lnTo>
                          <a:lnTo>
                            <a:pt x="4513" y="1129"/>
                          </a:lnTo>
                          <a:lnTo>
                            <a:pt x="3385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684" name="Google Shape;2684;p18"/>
                    <p:cNvSpPr/>
                    <p:nvPr/>
                  </p:nvSpPr>
                  <p:spPr>
                    <a:xfrm>
                      <a:off x="8411425" y="2459550"/>
                      <a:ext cx="112825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3" h="4514" extrusionOk="0">
                          <a:moveTo>
                            <a:pt x="3385" y="1"/>
                          </a:moveTo>
                          <a:lnTo>
                            <a:pt x="0" y="3385"/>
                          </a:lnTo>
                          <a:lnTo>
                            <a:pt x="1128" y="4513"/>
                          </a:lnTo>
                          <a:lnTo>
                            <a:pt x="4513" y="1129"/>
                          </a:lnTo>
                          <a:lnTo>
                            <a:pt x="3385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685" name="Google Shape;2685;p18"/>
                    <p:cNvSpPr/>
                    <p:nvPr/>
                  </p:nvSpPr>
                  <p:spPr>
                    <a:xfrm>
                      <a:off x="8471575" y="2139875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1129" y="1"/>
                          </a:moveTo>
                          <a:lnTo>
                            <a:pt x="1" y="1129"/>
                          </a:lnTo>
                          <a:lnTo>
                            <a:pt x="3386" y="4514"/>
                          </a:lnTo>
                          <a:lnTo>
                            <a:pt x="4514" y="3386"/>
                          </a:lnTo>
                          <a:lnTo>
                            <a:pt x="1129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686" name="Google Shape;2686;p18"/>
                    <p:cNvSpPr/>
                    <p:nvPr/>
                  </p:nvSpPr>
                  <p:spPr>
                    <a:xfrm>
                      <a:off x="8319275" y="1902950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1129" y="1"/>
                          </a:moveTo>
                          <a:lnTo>
                            <a:pt x="1" y="1129"/>
                          </a:lnTo>
                          <a:lnTo>
                            <a:pt x="3385" y="4514"/>
                          </a:lnTo>
                          <a:lnTo>
                            <a:pt x="4513" y="3385"/>
                          </a:lnTo>
                          <a:lnTo>
                            <a:pt x="1129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687" name="Google Shape;2687;p18"/>
                    <p:cNvSpPr/>
                    <p:nvPr/>
                  </p:nvSpPr>
                  <p:spPr>
                    <a:xfrm>
                      <a:off x="8529875" y="1929275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5" y="1"/>
                          </a:moveTo>
                          <a:lnTo>
                            <a:pt x="1" y="3385"/>
                          </a:lnTo>
                          <a:lnTo>
                            <a:pt x="1129" y="4514"/>
                          </a:lnTo>
                          <a:lnTo>
                            <a:pt x="4514" y="1129"/>
                          </a:lnTo>
                          <a:lnTo>
                            <a:pt x="3385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688" name="Google Shape;2688;p18"/>
                    <p:cNvSpPr/>
                    <p:nvPr/>
                  </p:nvSpPr>
                  <p:spPr>
                    <a:xfrm>
                      <a:off x="8652100" y="2049625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5" y="1"/>
                          </a:moveTo>
                          <a:lnTo>
                            <a:pt x="1" y="3385"/>
                          </a:lnTo>
                          <a:lnTo>
                            <a:pt x="1129" y="4513"/>
                          </a:lnTo>
                          <a:lnTo>
                            <a:pt x="4514" y="1129"/>
                          </a:lnTo>
                          <a:lnTo>
                            <a:pt x="3385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689" name="Google Shape;2689;p18"/>
                    <p:cNvSpPr/>
                    <p:nvPr/>
                  </p:nvSpPr>
                  <p:spPr>
                    <a:xfrm>
                      <a:off x="8268500" y="2158700"/>
                      <a:ext cx="112850" cy="1128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3" extrusionOk="0">
                          <a:moveTo>
                            <a:pt x="3385" y="0"/>
                          </a:moveTo>
                          <a:lnTo>
                            <a:pt x="1" y="3385"/>
                          </a:lnTo>
                          <a:lnTo>
                            <a:pt x="1129" y="4513"/>
                          </a:lnTo>
                          <a:lnTo>
                            <a:pt x="4514" y="1128"/>
                          </a:lnTo>
                          <a:lnTo>
                            <a:pt x="3385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690" name="Google Shape;2690;p18"/>
                    <p:cNvSpPr/>
                    <p:nvPr/>
                  </p:nvSpPr>
                  <p:spPr>
                    <a:xfrm>
                      <a:off x="8172600" y="2049625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5" y="1"/>
                          </a:moveTo>
                          <a:lnTo>
                            <a:pt x="1" y="3385"/>
                          </a:lnTo>
                          <a:lnTo>
                            <a:pt x="1129" y="4513"/>
                          </a:lnTo>
                          <a:lnTo>
                            <a:pt x="4514" y="1129"/>
                          </a:lnTo>
                          <a:lnTo>
                            <a:pt x="3385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691" name="Google Shape;2691;p18"/>
                    <p:cNvSpPr/>
                    <p:nvPr/>
                  </p:nvSpPr>
                  <p:spPr>
                    <a:xfrm>
                      <a:off x="8710400" y="1729950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1129" y="1"/>
                          </a:moveTo>
                          <a:lnTo>
                            <a:pt x="0" y="1129"/>
                          </a:lnTo>
                          <a:lnTo>
                            <a:pt x="3385" y="4514"/>
                          </a:lnTo>
                          <a:lnTo>
                            <a:pt x="4513" y="3386"/>
                          </a:lnTo>
                          <a:lnTo>
                            <a:pt x="1129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692" name="Google Shape;2692;p18"/>
                    <p:cNvSpPr/>
                    <p:nvPr/>
                  </p:nvSpPr>
                  <p:spPr>
                    <a:xfrm>
                      <a:off x="8509200" y="1748775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5" y="0"/>
                          </a:moveTo>
                          <a:lnTo>
                            <a:pt x="0" y="3385"/>
                          </a:lnTo>
                          <a:lnTo>
                            <a:pt x="1129" y="4513"/>
                          </a:lnTo>
                          <a:lnTo>
                            <a:pt x="4513" y="1128"/>
                          </a:lnTo>
                          <a:lnTo>
                            <a:pt x="3385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693" name="Google Shape;2693;p18"/>
                    <p:cNvSpPr/>
                    <p:nvPr/>
                  </p:nvSpPr>
                  <p:spPr>
                    <a:xfrm>
                      <a:off x="8230900" y="1729950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1129" y="1"/>
                          </a:moveTo>
                          <a:lnTo>
                            <a:pt x="0" y="1129"/>
                          </a:lnTo>
                          <a:lnTo>
                            <a:pt x="3385" y="4514"/>
                          </a:lnTo>
                          <a:lnTo>
                            <a:pt x="4513" y="3386"/>
                          </a:lnTo>
                          <a:lnTo>
                            <a:pt x="1129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694" name="Google Shape;2694;p18"/>
                    <p:cNvSpPr/>
                    <p:nvPr/>
                  </p:nvSpPr>
                  <p:spPr>
                    <a:xfrm>
                      <a:off x="8411425" y="1639700"/>
                      <a:ext cx="114725" cy="1147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89" h="4589" extrusionOk="0">
                          <a:moveTo>
                            <a:pt x="3385" y="1"/>
                          </a:moveTo>
                          <a:lnTo>
                            <a:pt x="0" y="3461"/>
                          </a:lnTo>
                          <a:lnTo>
                            <a:pt x="1128" y="4589"/>
                          </a:lnTo>
                          <a:lnTo>
                            <a:pt x="4588" y="1129"/>
                          </a:lnTo>
                          <a:lnTo>
                            <a:pt x="3385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695" name="Google Shape;2695;p18"/>
                    <p:cNvSpPr/>
                    <p:nvPr/>
                  </p:nvSpPr>
                  <p:spPr>
                    <a:xfrm>
                      <a:off x="8556200" y="3130850"/>
                      <a:ext cx="114725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89" h="4514" extrusionOk="0">
                          <a:moveTo>
                            <a:pt x="1129" y="0"/>
                          </a:moveTo>
                          <a:lnTo>
                            <a:pt x="1" y="1129"/>
                          </a:lnTo>
                          <a:lnTo>
                            <a:pt x="3461" y="4513"/>
                          </a:lnTo>
                          <a:lnTo>
                            <a:pt x="4589" y="3385"/>
                          </a:lnTo>
                          <a:lnTo>
                            <a:pt x="1129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696" name="Google Shape;2696;p18"/>
                    <p:cNvSpPr/>
                    <p:nvPr/>
                  </p:nvSpPr>
                  <p:spPr>
                    <a:xfrm>
                      <a:off x="8291075" y="3159050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5" y="1"/>
                          </a:moveTo>
                          <a:lnTo>
                            <a:pt x="0" y="3385"/>
                          </a:lnTo>
                          <a:lnTo>
                            <a:pt x="1129" y="4514"/>
                          </a:lnTo>
                          <a:lnTo>
                            <a:pt x="4513" y="1129"/>
                          </a:lnTo>
                          <a:lnTo>
                            <a:pt x="3385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697" name="Google Shape;2697;p18"/>
                    <p:cNvSpPr/>
                    <p:nvPr/>
                  </p:nvSpPr>
                  <p:spPr>
                    <a:xfrm>
                      <a:off x="8411425" y="3279400"/>
                      <a:ext cx="112825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3" h="4514" extrusionOk="0">
                          <a:moveTo>
                            <a:pt x="3385" y="0"/>
                          </a:moveTo>
                          <a:lnTo>
                            <a:pt x="0" y="3385"/>
                          </a:lnTo>
                          <a:lnTo>
                            <a:pt x="1128" y="4513"/>
                          </a:lnTo>
                          <a:lnTo>
                            <a:pt x="4513" y="1129"/>
                          </a:lnTo>
                          <a:lnTo>
                            <a:pt x="3385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698" name="Google Shape;2698;p18"/>
                    <p:cNvSpPr/>
                    <p:nvPr/>
                  </p:nvSpPr>
                  <p:spPr>
                    <a:xfrm>
                      <a:off x="8469700" y="2957850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1129" y="1"/>
                          </a:moveTo>
                          <a:lnTo>
                            <a:pt x="1" y="1129"/>
                          </a:lnTo>
                          <a:lnTo>
                            <a:pt x="3385" y="4514"/>
                          </a:lnTo>
                          <a:lnTo>
                            <a:pt x="4514" y="3385"/>
                          </a:lnTo>
                          <a:lnTo>
                            <a:pt x="1129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699" name="Google Shape;2699;p18"/>
                    <p:cNvSpPr/>
                    <p:nvPr/>
                  </p:nvSpPr>
                  <p:spPr>
                    <a:xfrm>
                      <a:off x="8317400" y="2722800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1129" y="1"/>
                          </a:moveTo>
                          <a:lnTo>
                            <a:pt x="0" y="1129"/>
                          </a:lnTo>
                          <a:lnTo>
                            <a:pt x="3385" y="4514"/>
                          </a:lnTo>
                          <a:lnTo>
                            <a:pt x="4513" y="3385"/>
                          </a:lnTo>
                          <a:lnTo>
                            <a:pt x="1129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700" name="Google Shape;2700;p18"/>
                    <p:cNvSpPr/>
                    <p:nvPr/>
                  </p:nvSpPr>
                  <p:spPr>
                    <a:xfrm>
                      <a:off x="8531750" y="2749125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6" y="1"/>
                          </a:moveTo>
                          <a:lnTo>
                            <a:pt x="1" y="3385"/>
                          </a:lnTo>
                          <a:lnTo>
                            <a:pt x="1129" y="4514"/>
                          </a:lnTo>
                          <a:lnTo>
                            <a:pt x="4514" y="1129"/>
                          </a:lnTo>
                          <a:lnTo>
                            <a:pt x="3386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701" name="Google Shape;2701;p18"/>
                    <p:cNvSpPr/>
                    <p:nvPr/>
                  </p:nvSpPr>
                  <p:spPr>
                    <a:xfrm>
                      <a:off x="8652100" y="2869475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5" y="0"/>
                          </a:moveTo>
                          <a:lnTo>
                            <a:pt x="1" y="3385"/>
                          </a:lnTo>
                          <a:lnTo>
                            <a:pt x="1129" y="4513"/>
                          </a:lnTo>
                          <a:lnTo>
                            <a:pt x="4514" y="1129"/>
                          </a:lnTo>
                          <a:lnTo>
                            <a:pt x="3385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702" name="Google Shape;2702;p18"/>
                    <p:cNvSpPr/>
                    <p:nvPr/>
                  </p:nvSpPr>
                  <p:spPr>
                    <a:xfrm>
                      <a:off x="8266625" y="2976650"/>
                      <a:ext cx="114725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89" h="4514" extrusionOk="0">
                          <a:moveTo>
                            <a:pt x="3460" y="1"/>
                          </a:moveTo>
                          <a:lnTo>
                            <a:pt x="1" y="3385"/>
                          </a:lnTo>
                          <a:lnTo>
                            <a:pt x="1129" y="4514"/>
                          </a:lnTo>
                          <a:lnTo>
                            <a:pt x="4589" y="1129"/>
                          </a:lnTo>
                          <a:lnTo>
                            <a:pt x="3460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703" name="Google Shape;2703;p18"/>
                    <p:cNvSpPr/>
                    <p:nvPr/>
                  </p:nvSpPr>
                  <p:spPr>
                    <a:xfrm>
                      <a:off x="8172600" y="2869475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5" y="0"/>
                          </a:moveTo>
                          <a:lnTo>
                            <a:pt x="1" y="3385"/>
                          </a:lnTo>
                          <a:lnTo>
                            <a:pt x="1129" y="4513"/>
                          </a:lnTo>
                          <a:lnTo>
                            <a:pt x="4514" y="1129"/>
                          </a:lnTo>
                          <a:lnTo>
                            <a:pt x="3385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704" name="Google Shape;2704;p18"/>
                    <p:cNvSpPr/>
                    <p:nvPr/>
                  </p:nvSpPr>
                  <p:spPr>
                    <a:xfrm>
                      <a:off x="8710400" y="2549800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1129" y="1"/>
                          </a:moveTo>
                          <a:lnTo>
                            <a:pt x="0" y="1129"/>
                          </a:lnTo>
                          <a:lnTo>
                            <a:pt x="3385" y="4514"/>
                          </a:lnTo>
                          <a:lnTo>
                            <a:pt x="4513" y="3386"/>
                          </a:lnTo>
                          <a:lnTo>
                            <a:pt x="1129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705" name="Google Shape;2705;p18"/>
                    <p:cNvSpPr/>
                    <p:nvPr/>
                  </p:nvSpPr>
                  <p:spPr>
                    <a:xfrm>
                      <a:off x="8507325" y="2566725"/>
                      <a:ext cx="112825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3" h="4514" extrusionOk="0">
                          <a:moveTo>
                            <a:pt x="3385" y="1"/>
                          </a:moveTo>
                          <a:lnTo>
                            <a:pt x="0" y="3385"/>
                          </a:lnTo>
                          <a:lnTo>
                            <a:pt x="1128" y="4514"/>
                          </a:lnTo>
                          <a:lnTo>
                            <a:pt x="4513" y="1129"/>
                          </a:lnTo>
                          <a:lnTo>
                            <a:pt x="3385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706" name="Google Shape;2706;p18"/>
                    <p:cNvSpPr/>
                    <p:nvPr/>
                  </p:nvSpPr>
                  <p:spPr>
                    <a:xfrm>
                      <a:off x="8230900" y="2549800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1129" y="1"/>
                          </a:moveTo>
                          <a:lnTo>
                            <a:pt x="0" y="1129"/>
                          </a:lnTo>
                          <a:lnTo>
                            <a:pt x="3385" y="4514"/>
                          </a:lnTo>
                          <a:lnTo>
                            <a:pt x="4513" y="3386"/>
                          </a:lnTo>
                          <a:lnTo>
                            <a:pt x="1129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707" name="Google Shape;2707;p18"/>
                    <p:cNvSpPr/>
                    <p:nvPr/>
                  </p:nvSpPr>
                  <p:spPr>
                    <a:xfrm>
                      <a:off x="8411425" y="2459550"/>
                      <a:ext cx="112825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3" h="4514" extrusionOk="0">
                          <a:moveTo>
                            <a:pt x="3385" y="1"/>
                          </a:moveTo>
                          <a:lnTo>
                            <a:pt x="0" y="3385"/>
                          </a:lnTo>
                          <a:lnTo>
                            <a:pt x="1128" y="4513"/>
                          </a:lnTo>
                          <a:lnTo>
                            <a:pt x="4513" y="1129"/>
                          </a:lnTo>
                          <a:lnTo>
                            <a:pt x="3385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708" name="Google Shape;2708;p18"/>
                    <p:cNvSpPr/>
                    <p:nvPr/>
                  </p:nvSpPr>
                  <p:spPr>
                    <a:xfrm>
                      <a:off x="8558075" y="3950700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1129" y="0"/>
                          </a:moveTo>
                          <a:lnTo>
                            <a:pt x="1" y="1129"/>
                          </a:lnTo>
                          <a:lnTo>
                            <a:pt x="3386" y="4513"/>
                          </a:lnTo>
                          <a:lnTo>
                            <a:pt x="4514" y="3385"/>
                          </a:lnTo>
                          <a:lnTo>
                            <a:pt x="1129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709" name="Google Shape;2709;p18"/>
                    <p:cNvSpPr/>
                    <p:nvPr/>
                  </p:nvSpPr>
                  <p:spPr>
                    <a:xfrm>
                      <a:off x="8291075" y="3978900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5" y="1"/>
                          </a:moveTo>
                          <a:lnTo>
                            <a:pt x="0" y="3385"/>
                          </a:lnTo>
                          <a:lnTo>
                            <a:pt x="1129" y="4513"/>
                          </a:lnTo>
                          <a:lnTo>
                            <a:pt x="4513" y="1129"/>
                          </a:lnTo>
                          <a:lnTo>
                            <a:pt x="3385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710" name="Google Shape;2710;p18"/>
                    <p:cNvSpPr/>
                    <p:nvPr/>
                  </p:nvSpPr>
                  <p:spPr>
                    <a:xfrm>
                      <a:off x="8411425" y="4097375"/>
                      <a:ext cx="112825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3" h="4514" extrusionOk="0">
                          <a:moveTo>
                            <a:pt x="3385" y="0"/>
                          </a:moveTo>
                          <a:lnTo>
                            <a:pt x="0" y="3385"/>
                          </a:lnTo>
                          <a:lnTo>
                            <a:pt x="1128" y="4513"/>
                          </a:lnTo>
                          <a:lnTo>
                            <a:pt x="4513" y="1128"/>
                          </a:lnTo>
                          <a:lnTo>
                            <a:pt x="3385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711" name="Google Shape;2711;p18"/>
                    <p:cNvSpPr/>
                    <p:nvPr/>
                  </p:nvSpPr>
                  <p:spPr>
                    <a:xfrm>
                      <a:off x="8471575" y="3777700"/>
                      <a:ext cx="112850" cy="1147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89" extrusionOk="0">
                          <a:moveTo>
                            <a:pt x="1129" y="0"/>
                          </a:moveTo>
                          <a:lnTo>
                            <a:pt x="1" y="1129"/>
                          </a:lnTo>
                          <a:lnTo>
                            <a:pt x="3386" y="4589"/>
                          </a:lnTo>
                          <a:lnTo>
                            <a:pt x="4514" y="3460"/>
                          </a:lnTo>
                          <a:lnTo>
                            <a:pt x="1129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712" name="Google Shape;2712;p18"/>
                    <p:cNvSpPr/>
                    <p:nvPr/>
                  </p:nvSpPr>
                  <p:spPr>
                    <a:xfrm>
                      <a:off x="8319275" y="3542650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1129" y="1"/>
                          </a:moveTo>
                          <a:lnTo>
                            <a:pt x="1" y="1129"/>
                          </a:lnTo>
                          <a:lnTo>
                            <a:pt x="3385" y="4513"/>
                          </a:lnTo>
                          <a:lnTo>
                            <a:pt x="4513" y="3385"/>
                          </a:lnTo>
                          <a:lnTo>
                            <a:pt x="1129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713" name="Google Shape;2713;p18"/>
                    <p:cNvSpPr/>
                    <p:nvPr/>
                  </p:nvSpPr>
                  <p:spPr>
                    <a:xfrm>
                      <a:off x="8531750" y="3568975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6" y="1"/>
                          </a:moveTo>
                          <a:lnTo>
                            <a:pt x="1" y="3385"/>
                          </a:lnTo>
                          <a:lnTo>
                            <a:pt x="1129" y="4514"/>
                          </a:lnTo>
                          <a:lnTo>
                            <a:pt x="4514" y="1129"/>
                          </a:lnTo>
                          <a:lnTo>
                            <a:pt x="3386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714" name="Google Shape;2714;p18"/>
                    <p:cNvSpPr/>
                    <p:nvPr/>
                  </p:nvSpPr>
                  <p:spPr>
                    <a:xfrm>
                      <a:off x="8652100" y="3687450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5" y="0"/>
                          </a:moveTo>
                          <a:lnTo>
                            <a:pt x="1" y="3385"/>
                          </a:lnTo>
                          <a:lnTo>
                            <a:pt x="1129" y="4513"/>
                          </a:lnTo>
                          <a:lnTo>
                            <a:pt x="4514" y="1128"/>
                          </a:lnTo>
                          <a:lnTo>
                            <a:pt x="3385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715" name="Google Shape;2715;p18"/>
                    <p:cNvSpPr/>
                    <p:nvPr/>
                  </p:nvSpPr>
                  <p:spPr>
                    <a:xfrm>
                      <a:off x="8268500" y="3796500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5" y="1"/>
                          </a:moveTo>
                          <a:lnTo>
                            <a:pt x="1" y="3385"/>
                          </a:lnTo>
                          <a:lnTo>
                            <a:pt x="1129" y="4514"/>
                          </a:lnTo>
                          <a:lnTo>
                            <a:pt x="4514" y="1129"/>
                          </a:lnTo>
                          <a:lnTo>
                            <a:pt x="3385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716" name="Google Shape;2716;p18"/>
                    <p:cNvSpPr/>
                    <p:nvPr/>
                  </p:nvSpPr>
                  <p:spPr>
                    <a:xfrm>
                      <a:off x="8172600" y="3687450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5" y="0"/>
                          </a:moveTo>
                          <a:lnTo>
                            <a:pt x="1" y="3385"/>
                          </a:lnTo>
                          <a:lnTo>
                            <a:pt x="1129" y="4513"/>
                          </a:lnTo>
                          <a:lnTo>
                            <a:pt x="4514" y="1128"/>
                          </a:lnTo>
                          <a:lnTo>
                            <a:pt x="3385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717" name="Google Shape;2717;p18"/>
                    <p:cNvSpPr/>
                    <p:nvPr/>
                  </p:nvSpPr>
                  <p:spPr>
                    <a:xfrm>
                      <a:off x="8710400" y="3367775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1129" y="1"/>
                          </a:moveTo>
                          <a:lnTo>
                            <a:pt x="0" y="1129"/>
                          </a:lnTo>
                          <a:lnTo>
                            <a:pt x="3385" y="4513"/>
                          </a:lnTo>
                          <a:lnTo>
                            <a:pt x="4513" y="3385"/>
                          </a:lnTo>
                          <a:lnTo>
                            <a:pt x="1129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718" name="Google Shape;2718;p18"/>
                    <p:cNvSpPr/>
                    <p:nvPr/>
                  </p:nvSpPr>
                  <p:spPr>
                    <a:xfrm>
                      <a:off x="8509200" y="3386575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5" y="1"/>
                          </a:moveTo>
                          <a:lnTo>
                            <a:pt x="0" y="3385"/>
                          </a:lnTo>
                          <a:lnTo>
                            <a:pt x="1129" y="4514"/>
                          </a:lnTo>
                          <a:lnTo>
                            <a:pt x="4513" y="1129"/>
                          </a:lnTo>
                          <a:lnTo>
                            <a:pt x="3385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719" name="Google Shape;2719;p18"/>
                    <p:cNvSpPr/>
                    <p:nvPr/>
                  </p:nvSpPr>
                  <p:spPr>
                    <a:xfrm>
                      <a:off x="8230900" y="3367775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1129" y="1"/>
                          </a:moveTo>
                          <a:lnTo>
                            <a:pt x="0" y="1129"/>
                          </a:lnTo>
                          <a:lnTo>
                            <a:pt x="3385" y="4513"/>
                          </a:lnTo>
                          <a:lnTo>
                            <a:pt x="4513" y="3385"/>
                          </a:lnTo>
                          <a:lnTo>
                            <a:pt x="1129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720" name="Google Shape;2720;p18"/>
                    <p:cNvSpPr/>
                    <p:nvPr/>
                  </p:nvSpPr>
                  <p:spPr>
                    <a:xfrm>
                      <a:off x="8411425" y="3279400"/>
                      <a:ext cx="112825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3" h="4514" extrusionOk="0">
                          <a:moveTo>
                            <a:pt x="3385" y="0"/>
                          </a:moveTo>
                          <a:lnTo>
                            <a:pt x="0" y="3385"/>
                          </a:lnTo>
                          <a:lnTo>
                            <a:pt x="1128" y="4513"/>
                          </a:lnTo>
                          <a:lnTo>
                            <a:pt x="4513" y="1129"/>
                          </a:lnTo>
                          <a:lnTo>
                            <a:pt x="3385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721" name="Google Shape;2721;p18"/>
                    <p:cNvSpPr/>
                    <p:nvPr/>
                  </p:nvSpPr>
                  <p:spPr>
                    <a:xfrm>
                      <a:off x="8317400" y="4360625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1129" y="0"/>
                          </a:moveTo>
                          <a:lnTo>
                            <a:pt x="0" y="1128"/>
                          </a:lnTo>
                          <a:lnTo>
                            <a:pt x="3385" y="4513"/>
                          </a:lnTo>
                          <a:lnTo>
                            <a:pt x="4513" y="3385"/>
                          </a:lnTo>
                          <a:lnTo>
                            <a:pt x="1129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722" name="Google Shape;2722;p18"/>
                    <p:cNvSpPr/>
                    <p:nvPr/>
                  </p:nvSpPr>
                  <p:spPr>
                    <a:xfrm>
                      <a:off x="8529875" y="4386950"/>
                      <a:ext cx="114725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89" h="4514" extrusionOk="0">
                          <a:moveTo>
                            <a:pt x="3461" y="0"/>
                          </a:moveTo>
                          <a:lnTo>
                            <a:pt x="1" y="3385"/>
                          </a:lnTo>
                          <a:lnTo>
                            <a:pt x="1129" y="4513"/>
                          </a:lnTo>
                          <a:lnTo>
                            <a:pt x="4589" y="1128"/>
                          </a:lnTo>
                          <a:lnTo>
                            <a:pt x="3461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723" name="Google Shape;2723;p18"/>
                    <p:cNvSpPr/>
                    <p:nvPr/>
                  </p:nvSpPr>
                  <p:spPr>
                    <a:xfrm>
                      <a:off x="8652100" y="4507300"/>
                      <a:ext cx="112850" cy="1128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3" extrusionOk="0">
                          <a:moveTo>
                            <a:pt x="3385" y="0"/>
                          </a:moveTo>
                          <a:lnTo>
                            <a:pt x="1" y="3385"/>
                          </a:lnTo>
                          <a:lnTo>
                            <a:pt x="1129" y="4513"/>
                          </a:lnTo>
                          <a:lnTo>
                            <a:pt x="4514" y="1128"/>
                          </a:lnTo>
                          <a:lnTo>
                            <a:pt x="3385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724" name="Google Shape;2724;p18"/>
                    <p:cNvSpPr/>
                    <p:nvPr/>
                  </p:nvSpPr>
                  <p:spPr>
                    <a:xfrm>
                      <a:off x="8172600" y="4507300"/>
                      <a:ext cx="112850" cy="1147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89" extrusionOk="0">
                          <a:moveTo>
                            <a:pt x="3385" y="0"/>
                          </a:moveTo>
                          <a:lnTo>
                            <a:pt x="1" y="3460"/>
                          </a:lnTo>
                          <a:lnTo>
                            <a:pt x="1129" y="4588"/>
                          </a:lnTo>
                          <a:lnTo>
                            <a:pt x="4514" y="1128"/>
                          </a:lnTo>
                          <a:lnTo>
                            <a:pt x="3385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725" name="Google Shape;2725;p18"/>
                    <p:cNvSpPr/>
                    <p:nvPr/>
                  </p:nvSpPr>
                  <p:spPr>
                    <a:xfrm>
                      <a:off x="8710400" y="4187625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1129" y="0"/>
                          </a:moveTo>
                          <a:lnTo>
                            <a:pt x="0" y="1129"/>
                          </a:lnTo>
                          <a:lnTo>
                            <a:pt x="3385" y="4513"/>
                          </a:lnTo>
                          <a:lnTo>
                            <a:pt x="4513" y="3385"/>
                          </a:lnTo>
                          <a:lnTo>
                            <a:pt x="1129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726" name="Google Shape;2726;p18"/>
                    <p:cNvSpPr/>
                    <p:nvPr/>
                  </p:nvSpPr>
                  <p:spPr>
                    <a:xfrm>
                      <a:off x="8507325" y="4204550"/>
                      <a:ext cx="112825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3" h="4514" extrusionOk="0">
                          <a:moveTo>
                            <a:pt x="3385" y="0"/>
                          </a:moveTo>
                          <a:lnTo>
                            <a:pt x="0" y="3385"/>
                          </a:lnTo>
                          <a:lnTo>
                            <a:pt x="1128" y="4513"/>
                          </a:lnTo>
                          <a:lnTo>
                            <a:pt x="4513" y="1129"/>
                          </a:lnTo>
                          <a:lnTo>
                            <a:pt x="3385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727" name="Google Shape;2727;p18"/>
                    <p:cNvSpPr/>
                    <p:nvPr/>
                  </p:nvSpPr>
                  <p:spPr>
                    <a:xfrm>
                      <a:off x="8230900" y="4187625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1129" y="0"/>
                          </a:moveTo>
                          <a:lnTo>
                            <a:pt x="0" y="1129"/>
                          </a:lnTo>
                          <a:lnTo>
                            <a:pt x="3385" y="4513"/>
                          </a:lnTo>
                          <a:lnTo>
                            <a:pt x="4513" y="3385"/>
                          </a:lnTo>
                          <a:lnTo>
                            <a:pt x="1129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728" name="Google Shape;2728;p18"/>
                    <p:cNvSpPr/>
                    <p:nvPr/>
                  </p:nvSpPr>
                  <p:spPr>
                    <a:xfrm>
                      <a:off x="8411425" y="4097375"/>
                      <a:ext cx="112825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3" h="4514" extrusionOk="0">
                          <a:moveTo>
                            <a:pt x="3385" y="0"/>
                          </a:moveTo>
                          <a:lnTo>
                            <a:pt x="0" y="3385"/>
                          </a:lnTo>
                          <a:lnTo>
                            <a:pt x="1128" y="4513"/>
                          </a:lnTo>
                          <a:lnTo>
                            <a:pt x="4513" y="1128"/>
                          </a:lnTo>
                          <a:lnTo>
                            <a:pt x="3385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729" name="Google Shape;2729;p18"/>
                    <p:cNvSpPr/>
                    <p:nvPr/>
                  </p:nvSpPr>
                  <p:spPr>
                    <a:xfrm>
                      <a:off x="8078600" y="675075"/>
                      <a:ext cx="112825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3" h="4514" extrusionOk="0">
                          <a:moveTo>
                            <a:pt x="1128" y="0"/>
                          </a:moveTo>
                          <a:lnTo>
                            <a:pt x="0" y="1128"/>
                          </a:lnTo>
                          <a:lnTo>
                            <a:pt x="3385" y="4513"/>
                          </a:lnTo>
                          <a:lnTo>
                            <a:pt x="4513" y="3385"/>
                          </a:lnTo>
                          <a:lnTo>
                            <a:pt x="1128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730" name="Google Shape;2730;p18"/>
                    <p:cNvSpPr/>
                    <p:nvPr/>
                  </p:nvSpPr>
                  <p:spPr>
                    <a:xfrm>
                      <a:off x="7813450" y="701400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5" y="0"/>
                          </a:moveTo>
                          <a:lnTo>
                            <a:pt x="1" y="3385"/>
                          </a:lnTo>
                          <a:lnTo>
                            <a:pt x="1129" y="4513"/>
                          </a:lnTo>
                          <a:lnTo>
                            <a:pt x="4514" y="1128"/>
                          </a:lnTo>
                          <a:lnTo>
                            <a:pt x="3385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731" name="Google Shape;2731;p18"/>
                    <p:cNvSpPr/>
                    <p:nvPr/>
                  </p:nvSpPr>
                  <p:spPr>
                    <a:xfrm>
                      <a:off x="7933800" y="819850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5" y="1"/>
                          </a:moveTo>
                          <a:lnTo>
                            <a:pt x="1" y="3385"/>
                          </a:lnTo>
                          <a:lnTo>
                            <a:pt x="1129" y="4514"/>
                          </a:lnTo>
                          <a:lnTo>
                            <a:pt x="4513" y="1129"/>
                          </a:lnTo>
                          <a:lnTo>
                            <a:pt x="3385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732" name="Google Shape;2732;p18"/>
                    <p:cNvSpPr/>
                    <p:nvPr/>
                  </p:nvSpPr>
                  <p:spPr>
                    <a:xfrm>
                      <a:off x="7990200" y="500200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1129" y="0"/>
                          </a:moveTo>
                          <a:lnTo>
                            <a:pt x="1" y="1128"/>
                          </a:lnTo>
                          <a:lnTo>
                            <a:pt x="3386" y="4513"/>
                          </a:lnTo>
                          <a:lnTo>
                            <a:pt x="4514" y="3385"/>
                          </a:lnTo>
                          <a:lnTo>
                            <a:pt x="1129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733" name="Google Shape;2733;p18"/>
                    <p:cNvSpPr/>
                    <p:nvPr/>
                  </p:nvSpPr>
                  <p:spPr>
                    <a:xfrm>
                      <a:off x="7837900" y="263250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1129" y="1"/>
                          </a:moveTo>
                          <a:lnTo>
                            <a:pt x="1" y="1129"/>
                          </a:lnTo>
                          <a:lnTo>
                            <a:pt x="3385" y="4514"/>
                          </a:lnTo>
                          <a:lnTo>
                            <a:pt x="4513" y="3386"/>
                          </a:lnTo>
                          <a:lnTo>
                            <a:pt x="1129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734" name="Google Shape;2734;p18"/>
                    <p:cNvSpPr/>
                    <p:nvPr/>
                  </p:nvSpPr>
                  <p:spPr>
                    <a:xfrm>
                      <a:off x="8050375" y="291475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6" y="0"/>
                          </a:moveTo>
                          <a:lnTo>
                            <a:pt x="1" y="3385"/>
                          </a:lnTo>
                          <a:lnTo>
                            <a:pt x="1129" y="4513"/>
                          </a:lnTo>
                          <a:lnTo>
                            <a:pt x="4514" y="1128"/>
                          </a:lnTo>
                          <a:lnTo>
                            <a:pt x="3386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735" name="Google Shape;2735;p18"/>
                    <p:cNvSpPr/>
                    <p:nvPr/>
                  </p:nvSpPr>
                  <p:spPr>
                    <a:xfrm>
                      <a:off x="8172600" y="411800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5" y="1"/>
                          </a:moveTo>
                          <a:lnTo>
                            <a:pt x="1" y="3386"/>
                          </a:lnTo>
                          <a:lnTo>
                            <a:pt x="1129" y="4514"/>
                          </a:lnTo>
                          <a:lnTo>
                            <a:pt x="4514" y="1129"/>
                          </a:lnTo>
                          <a:lnTo>
                            <a:pt x="3385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736" name="Google Shape;2736;p18"/>
                    <p:cNvSpPr/>
                    <p:nvPr/>
                  </p:nvSpPr>
                  <p:spPr>
                    <a:xfrm>
                      <a:off x="7790900" y="517125"/>
                      <a:ext cx="112850" cy="1147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89" extrusionOk="0">
                          <a:moveTo>
                            <a:pt x="3385" y="0"/>
                          </a:moveTo>
                          <a:lnTo>
                            <a:pt x="0" y="3460"/>
                          </a:lnTo>
                          <a:lnTo>
                            <a:pt x="1128" y="4588"/>
                          </a:lnTo>
                          <a:lnTo>
                            <a:pt x="4513" y="1128"/>
                          </a:lnTo>
                          <a:lnTo>
                            <a:pt x="3385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737" name="Google Shape;2737;p18"/>
                    <p:cNvSpPr/>
                    <p:nvPr/>
                  </p:nvSpPr>
                  <p:spPr>
                    <a:xfrm>
                      <a:off x="7695000" y="409925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5" y="1"/>
                          </a:moveTo>
                          <a:lnTo>
                            <a:pt x="0" y="3385"/>
                          </a:lnTo>
                          <a:lnTo>
                            <a:pt x="1128" y="4514"/>
                          </a:lnTo>
                          <a:lnTo>
                            <a:pt x="4513" y="1129"/>
                          </a:lnTo>
                          <a:lnTo>
                            <a:pt x="3385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738" name="Google Shape;2738;p18"/>
                    <p:cNvSpPr/>
                    <p:nvPr/>
                  </p:nvSpPr>
                  <p:spPr>
                    <a:xfrm>
                      <a:off x="8230900" y="90275"/>
                      <a:ext cx="112850" cy="1147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89" extrusionOk="0">
                          <a:moveTo>
                            <a:pt x="1129" y="0"/>
                          </a:moveTo>
                          <a:lnTo>
                            <a:pt x="0" y="1128"/>
                          </a:lnTo>
                          <a:lnTo>
                            <a:pt x="3385" y="4588"/>
                          </a:lnTo>
                          <a:lnTo>
                            <a:pt x="4513" y="3385"/>
                          </a:lnTo>
                          <a:lnTo>
                            <a:pt x="1129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739" name="Google Shape;2739;p18"/>
                    <p:cNvSpPr/>
                    <p:nvPr/>
                  </p:nvSpPr>
                  <p:spPr>
                    <a:xfrm>
                      <a:off x="8027825" y="109075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5" y="0"/>
                          </a:moveTo>
                          <a:lnTo>
                            <a:pt x="0" y="3385"/>
                          </a:lnTo>
                          <a:lnTo>
                            <a:pt x="1128" y="4513"/>
                          </a:lnTo>
                          <a:lnTo>
                            <a:pt x="4513" y="1129"/>
                          </a:lnTo>
                          <a:lnTo>
                            <a:pt x="3385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740" name="Google Shape;2740;p18"/>
                    <p:cNvSpPr/>
                    <p:nvPr/>
                  </p:nvSpPr>
                  <p:spPr>
                    <a:xfrm>
                      <a:off x="7751400" y="92150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1129" y="0"/>
                          </a:moveTo>
                          <a:lnTo>
                            <a:pt x="1" y="1129"/>
                          </a:lnTo>
                          <a:lnTo>
                            <a:pt x="3385" y="4513"/>
                          </a:lnTo>
                          <a:lnTo>
                            <a:pt x="4514" y="3385"/>
                          </a:lnTo>
                          <a:lnTo>
                            <a:pt x="1129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741" name="Google Shape;2741;p18"/>
                    <p:cNvSpPr/>
                    <p:nvPr/>
                  </p:nvSpPr>
                  <p:spPr>
                    <a:xfrm>
                      <a:off x="7933800" y="0"/>
                      <a:ext cx="114725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89" h="4514" extrusionOk="0">
                          <a:moveTo>
                            <a:pt x="3460" y="1"/>
                          </a:moveTo>
                          <a:lnTo>
                            <a:pt x="1" y="3386"/>
                          </a:lnTo>
                          <a:lnTo>
                            <a:pt x="1129" y="4514"/>
                          </a:lnTo>
                          <a:lnTo>
                            <a:pt x="4589" y="1129"/>
                          </a:lnTo>
                          <a:lnTo>
                            <a:pt x="3460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742" name="Google Shape;2742;p18"/>
                    <p:cNvSpPr/>
                    <p:nvPr/>
                  </p:nvSpPr>
                  <p:spPr>
                    <a:xfrm>
                      <a:off x="8078600" y="1493025"/>
                      <a:ext cx="112825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3" h="4514" extrusionOk="0">
                          <a:moveTo>
                            <a:pt x="1128" y="1"/>
                          </a:moveTo>
                          <a:lnTo>
                            <a:pt x="0" y="1129"/>
                          </a:lnTo>
                          <a:lnTo>
                            <a:pt x="3385" y="4514"/>
                          </a:lnTo>
                          <a:lnTo>
                            <a:pt x="4513" y="3386"/>
                          </a:lnTo>
                          <a:lnTo>
                            <a:pt x="1128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743" name="Google Shape;2743;p18"/>
                    <p:cNvSpPr/>
                    <p:nvPr/>
                  </p:nvSpPr>
                  <p:spPr>
                    <a:xfrm>
                      <a:off x="7811575" y="1519350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5" y="1"/>
                          </a:moveTo>
                          <a:lnTo>
                            <a:pt x="1" y="3386"/>
                          </a:lnTo>
                          <a:lnTo>
                            <a:pt x="1129" y="4514"/>
                          </a:lnTo>
                          <a:lnTo>
                            <a:pt x="4513" y="1129"/>
                          </a:lnTo>
                          <a:lnTo>
                            <a:pt x="3385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744" name="Google Shape;2744;p18"/>
                    <p:cNvSpPr/>
                    <p:nvPr/>
                  </p:nvSpPr>
                  <p:spPr>
                    <a:xfrm>
                      <a:off x="7933800" y="1639700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5" y="1"/>
                          </a:moveTo>
                          <a:lnTo>
                            <a:pt x="1" y="3385"/>
                          </a:lnTo>
                          <a:lnTo>
                            <a:pt x="1129" y="4514"/>
                          </a:lnTo>
                          <a:lnTo>
                            <a:pt x="4513" y="1129"/>
                          </a:lnTo>
                          <a:lnTo>
                            <a:pt x="3385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745" name="Google Shape;2745;p18"/>
                    <p:cNvSpPr/>
                    <p:nvPr/>
                  </p:nvSpPr>
                  <p:spPr>
                    <a:xfrm>
                      <a:off x="7990200" y="1320050"/>
                      <a:ext cx="114750" cy="1128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90" h="4513" extrusionOk="0">
                          <a:moveTo>
                            <a:pt x="1129" y="0"/>
                          </a:moveTo>
                          <a:lnTo>
                            <a:pt x="1" y="1128"/>
                          </a:lnTo>
                          <a:lnTo>
                            <a:pt x="3461" y="4513"/>
                          </a:lnTo>
                          <a:lnTo>
                            <a:pt x="4589" y="3385"/>
                          </a:lnTo>
                          <a:lnTo>
                            <a:pt x="1129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746" name="Google Shape;2746;p18"/>
                    <p:cNvSpPr/>
                    <p:nvPr/>
                  </p:nvSpPr>
                  <p:spPr>
                    <a:xfrm>
                      <a:off x="7837900" y="1083100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1129" y="1"/>
                          </a:moveTo>
                          <a:lnTo>
                            <a:pt x="1" y="1129"/>
                          </a:lnTo>
                          <a:lnTo>
                            <a:pt x="3385" y="4514"/>
                          </a:lnTo>
                          <a:lnTo>
                            <a:pt x="4513" y="3386"/>
                          </a:lnTo>
                          <a:lnTo>
                            <a:pt x="1129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747" name="Google Shape;2747;p18"/>
                    <p:cNvSpPr/>
                    <p:nvPr/>
                  </p:nvSpPr>
                  <p:spPr>
                    <a:xfrm>
                      <a:off x="8052275" y="1111325"/>
                      <a:ext cx="112825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3" h="4514" extrusionOk="0">
                          <a:moveTo>
                            <a:pt x="3385" y="0"/>
                          </a:moveTo>
                          <a:lnTo>
                            <a:pt x="0" y="3385"/>
                          </a:lnTo>
                          <a:lnTo>
                            <a:pt x="1128" y="4513"/>
                          </a:lnTo>
                          <a:lnTo>
                            <a:pt x="4513" y="1128"/>
                          </a:lnTo>
                          <a:lnTo>
                            <a:pt x="3385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748" name="Google Shape;2748;p18"/>
                    <p:cNvSpPr/>
                    <p:nvPr/>
                  </p:nvSpPr>
                  <p:spPr>
                    <a:xfrm>
                      <a:off x="8170725" y="1229775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5" y="1"/>
                          </a:moveTo>
                          <a:lnTo>
                            <a:pt x="1" y="3385"/>
                          </a:lnTo>
                          <a:lnTo>
                            <a:pt x="1129" y="4514"/>
                          </a:lnTo>
                          <a:lnTo>
                            <a:pt x="4513" y="1129"/>
                          </a:lnTo>
                          <a:lnTo>
                            <a:pt x="3385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749" name="Google Shape;2749;p18"/>
                    <p:cNvSpPr/>
                    <p:nvPr/>
                  </p:nvSpPr>
                  <p:spPr>
                    <a:xfrm>
                      <a:off x="7790900" y="1336950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5" y="1"/>
                          </a:moveTo>
                          <a:lnTo>
                            <a:pt x="0" y="3386"/>
                          </a:lnTo>
                          <a:lnTo>
                            <a:pt x="1128" y="4514"/>
                          </a:lnTo>
                          <a:lnTo>
                            <a:pt x="4513" y="1129"/>
                          </a:lnTo>
                          <a:lnTo>
                            <a:pt x="3385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750" name="Google Shape;2750;p18"/>
                    <p:cNvSpPr/>
                    <p:nvPr/>
                  </p:nvSpPr>
                  <p:spPr>
                    <a:xfrm>
                      <a:off x="7693125" y="1227900"/>
                      <a:ext cx="112825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3" h="4514" extrusionOk="0">
                          <a:moveTo>
                            <a:pt x="3385" y="0"/>
                          </a:moveTo>
                          <a:lnTo>
                            <a:pt x="0" y="3385"/>
                          </a:lnTo>
                          <a:lnTo>
                            <a:pt x="1128" y="4513"/>
                          </a:lnTo>
                          <a:lnTo>
                            <a:pt x="4513" y="1129"/>
                          </a:lnTo>
                          <a:lnTo>
                            <a:pt x="3385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751" name="Google Shape;2751;p18"/>
                    <p:cNvSpPr/>
                    <p:nvPr/>
                  </p:nvSpPr>
                  <p:spPr>
                    <a:xfrm>
                      <a:off x="8230900" y="912000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1129" y="0"/>
                          </a:moveTo>
                          <a:lnTo>
                            <a:pt x="0" y="1128"/>
                          </a:lnTo>
                          <a:lnTo>
                            <a:pt x="3385" y="4513"/>
                          </a:lnTo>
                          <a:lnTo>
                            <a:pt x="4513" y="3385"/>
                          </a:lnTo>
                          <a:lnTo>
                            <a:pt x="1129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752" name="Google Shape;2752;p18"/>
                    <p:cNvSpPr/>
                    <p:nvPr/>
                  </p:nvSpPr>
                  <p:spPr>
                    <a:xfrm>
                      <a:off x="8027825" y="928925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5" y="0"/>
                          </a:moveTo>
                          <a:lnTo>
                            <a:pt x="0" y="3385"/>
                          </a:lnTo>
                          <a:lnTo>
                            <a:pt x="1128" y="4513"/>
                          </a:lnTo>
                          <a:lnTo>
                            <a:pt x="4513" y="1128"/>
                          </a:lnTo>
                          <a:lnTo>
                            <a:pt x="3385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753" name="Google Shape;2753;p18"/>
                    <p:cNvSpPr/>
                    <p:nvPr/>
                  </p:nvSpPr>
                  <p:spPr>
                    <a:xfrm>
                      <a:off x="7751400" y="912000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1129" y="0"/>
                          </a:moveTo>
                          <a:lnTo>
                            <a:pt x="1" y="1128"/>
                          </a:lnTo>
                          <a:lnTo>
                            <a:pt x="3385" y="4513"/>
                          </a:lnTo>
                          <a:lnTo>
                            <a:pt x="4514" y="3385"/>
                          </a:lnTo>
                          <a:lnTo>
                            <a:pt x="1129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754" name="Google Shape;2754;p18"/>
                    <p:cNvSpPr/>
                    <p:nvPr/>
                  </p:nvSpPr>
                  <p:spPr>
                    <a:xfrm>
                      <a:off x="7933800" y="819850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5" y="1"/>
                          </a:moveTo>
                          <a:lnTo>
                            <a:pt x="1" y="3385"/>
                          </a:lnTo>
                          <a:lnTo>
                            <a:pt x="1129" y="4514"/>
                          </a:lnTo>
                          <a:lnTo>
                            <a:pt x="4513" y="1129"/>
                          </a:lnTo>
                          <a:lnTo>
                            <a:pt x="3385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755" name="Google Shape;2755;p18"/>
                    <p:cNvSpPr/>
                    <p:nvPr/>
                  </p:nvSpPr>
                  <p:spPr>
                    <a:xfrm>
                      <a:off x="8078600" y="2312875"/>
                      <a:ext cx="112825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3" h="4514" extrusionOk="0">
                          <a:moveTo>
                            <a:pt x="1128" y="1"/>
                          </a:moveTo>
                          <a:lnTo>
                            <a:pt x="0" y="1129"/>
                          </a:lnTo>
                          <a:lnTo>
                            <a:pt x="3385" y="4514"/>
                          </a:lnTo>
                          <a:lnTo>
                            <a:pt x="4513" y="3385"/>
                          </a:lnTo>
                          <a:lnTo>
                            <a:pt x="1128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756" name="Google Shape;2756;p18"/>
                    <p:cNvSpPr/>
                    <p:nvPr/>
                  </p:nvSpPr>
                  <p:spPr>
                    <a:xfrm>
                      <a:off x="7811575" y="2339200"/>
                      <a:ext cx="114725" cy="1147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89" h="4589" extrusionOk="0">
                          <a:moveTo>
                            <a:pt x="3385" y="1"/>
                          </a:moveTo>
                          <a:lnTo>
                            <a:pt x="1" y="3461"/>
                          </a:lnTo>
                          <a:lnTo>
                            <a:pt x="1129" y="4589"/>
                          </a:lnTo>
                          <a:lnTo>
                            <a:pt x="4589" y="1204"/>
                          </a:lnTo>
                          <a:lnTo>
                            <a:pt x="3385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757" name="Google Shape;2757;p18"/>
                    <p:cNvSpPr/>
                    <p:nvPr/>
                  </p:nvSpPr>
                  <p:spPr>
                    <a:xfrm>
                      <a:off x="7933800" y="2457675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5" y="0"/>
                          </a:moveTo>
                          <a:lnTo>
                            <a:pt x="1" y="3385"/>
                          </a:lnTo>
                          <a:lnTo>
                            <a:pt x="1129" y="4513"/>
                          </a:lnTo>
                          <a:lnTo>
                            <a:pt x="4513" y="1129"/>
                          </a:lnTo>
                          <a:lnTo>
                            <a:pt x="3385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758" name="Google Shape;2758;p18"/>
                    <p:cNvSpPr/>
                    <p:nvPr/>
                  </p:nvSpPr>
                  <p:spPr>
                    <a:xfrm>
                      <a:off x="7992100" y="2139875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1128" y="1"/>
                          </a:moveTo>
                          <a:lnTo>
                            <a:pt x="0" y="1129"/>
                          </a:lnTo>
                          <a:lnTo>
                            <a:pt x="3385" y="4514"/>
                          </a:lnTo>
                          <a:lnTo>
                            <a:pt x="4513" y="3386"/>
                          </a:lnTo>
                          <a:lnTo>
                            <a:pt x="1128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759" name="Google Shape;2759;p18"/>
                    <p:cNvSpPr/>
                    <p:nvPr/>
                  </p:nvSpPr>
                  <p:spPr>
                    <a:xfrm>
                      <a:off x="7839775" y="1902950"/>
                      <a:ext cx="112850" cy="1147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89" extrusionOk="0">
                          <a:moveTo>
                            <a:pt x="1129" y="1"/>
                          </a:moveTo>
                          <a:lnTo>
                            <a:pt x="1" y="1129"/>
                          </a:lnTo>
                          <a:lnTo>
                            <a:pt x="3385" y="4589"/>
                          </a:lnTo>
                          <a:lnTo>
                            <a:pt x="4514" y="3461"/>
                          </a:lnTo>
                          <a:lnTo>
                            <a:pt x="1129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760" name="Google Shape;2760;p18"/>
                    <p:cNvSpPr/>
                    <p:nvPr/>
                  </p:nvSpPr>
                  <p:spPr>
                    <a:xfrm>
                      <a:off x="8050375" y="1929275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6" y="1"/>
                          </a:moveTo>
                          <a:lnTo>
                            <a:pt x="1" y="3385"/>
                          </a:lnTo>
                          <a:lnTo>
                            <a:pt x="1129" y="4514"/>
                          </a:lnTo>
                          <a:lnTo>
                            <a:pt x="4514" y="1129"/>
                          </a:lnTo>
                          <a:lnTo>
                            <a:pt x="3386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761" name="Google Shape;2761;p18"/>
                    <p:cNvSpPr/>
                    <p:nvPr/>
                  </p:nvSpPr>
                  <p:spPr>
                    <a:xfrm>
                      <a:off x="8172600" y="2049625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5" y="1"/>
                          </a:moveTo>
                          <a:lnTo>
                            <a:pt x="1" y="3385"/>
                          </a:lnTo>
                          <a:lnTo>
                            <a:pt x="1129" y="4513"/>
                          </a:lnTo>
                          <a:lnTo>
                            <a:pt x="4514" y="1129"/>
                          </a:lnTo>
                          <a:lnTo>
                            <a:pt x="3385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762" name="Google Shape;2762;p18"/>
                    <p:cNvSpPr/>
                    <p:nvPr/>
                  </p:nvSpPr>
                  <p:spPr>
                    <a:xfrm>
                      <a:off x="7790900" y="2156800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5" y="1"/>
                          </a:moveTo>
                          <a:lnTo>
                            <a:pt x="0" y="3386"/>
                          </a:lnTo>
                          <a:lnTo>
                            <a:pt x="1128" y="4514"/>
                          </a:lnTo>
                          <a:lnTo>
                            <a:pt x="4513" y="1129"/>
                          </a:lnTo>
                          <a:lnTo>
                            <a:pt x="3385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763" name="Google Shape;2763;p18"/>
                    <p:cNvSpPr/>
                    <p:nvPr/>
                  </p:nvSpPr>
                  <p:spPr>
                    <a:xfrm>
                      <a:off x="7695000" y="2047750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5" y="0"/>
                          </a:moveTo>
                          <a:lnTo>
                            <a:pt x="0" y="3385"/>
                          </a:lnTo>
                          <a:lnTo>
                            <a:pt x="1128" y="4513"/>
                          </a:lnTo>
                          <a:lnTo>
                            <a:pt x="4513" y="1129"/>
                          </a:lnTo>
                          <a:lnTo>
                            <a:pt x="3385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764" name="Google Shape;2764;p18"/>
                    <p:cNvSpPr/>
                    <p:nvPr/>
                  </p:nvSpPr>
                  <p:spPr>
                    <a:xfrm>
                      <a:off x="8230900" y="1729950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1129" y="1"/>
                          </a:moveTo>
                          <a:lnTo>
                            <a:pt x="0" y="1129"/>
                          </a:lnTo>
                          <a:lnTo>
                            <a:pt x="3385" y="4514"/>
                          </a:lnTo>
                          <a:lnTo>
                            <a:pt x="4513" y="3386"/>
                          </a:lnTo>
                          <a:lnTo>
                            <a:pt x="1129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765" name="Google Shape;2765;p18"/>
                    <p:cNvSpPr/>
                    <p:nvPr/>
                  </p:nvSpPr>
                  <p:spPr>
                    <a:xfrm>
                      <a:off x="8029700" y="1748775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5" y="0"/>
                          </a:moveTo>
                          <a:lnTo>
                            <a:pt x="0" y="3385"/>
                          </a:lnTo>
                          <a:lnTo>
                            <a:pt x="1129" y="4513"/>
                          </a:lnTo>
                          <a:lnTo>
                            <a:pt x="4513" y="1128"/>
                          </a:lnTo>
                          <a:lnTo>
                            <a:pt x="3385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766" name="Google Shape;2766;p18"/>
                    <p:cNvSpPr/>
                    <p:nvPr/>
                  </p:nvSpPr>
                  <p:spPr>
                    <a:xfrm>
                      <a:off x="7751400" y="1729950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1129" y="1"/>
                          </a:moveTo>
                          <a:lnTo>
                            <a:pt x="1" y="1129"/>
                          </a:lnTo>
                          <a:lnTo>
                            <a:pt x="3385" y="4514"/>
                          </a:lnTo>
                          <a:lnTo>
                            <a:pt x="4514" y="3386"/>
                          </a:lnTo>
                          <a:lnTo>
                            <a:pt x="1129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767" name="Google Shape;2767;p18"/>
                    <p:cNvSpPr/>
                    <p:nvPr/>
                  </p:nvSpPr>
                  <p:spPr>
                    <a:xfrm>
                      <a:off x="7933800" y="1639700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5" y="1"/>
                          </a:moveTo>
                          <a:lnTo>
                            <a:pt x="1" y="3385"/>
                          </a:lnTo>
                          <a:lnTo>
                            <a:pt x="1129" y="4514"/>
                          </a:lnTo>
                          <a:lnTo>
                            <a:pt x="4513" y="1129"/>
                          </a:lnTo>
                          <a:lnTo>
                            <a:pt x="3385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768" name="Google Shape;2768;p18"/>
                    <p:cNvSpPr/>
                    <p:nvPr/>
                  </p:nvSpPr>
                  <p:spPr>
                    <a:xfrm>
                      <a:off x="8076700" y="3130850"/>
                      <a:ext cx="114725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89" h="4514" extrusionOk="0">
                          <a:moveTo>
                            <a:pt x="1204" y="0"/>
                          </a:moveTo>
                          <a:lnTo>
                            <a:pt x="1" y="1129"/>
                          </a:lnTo>
                          <a:lnTo>
                            <a:pt x="3461" y="4513"/>
                          </a:lnTo>
                          <a:lnTo>
                            <a:pt x="4589" y="3385"/>
                          </a:lnTo>
                          <a:lnTo>
                            <a:pt x="1204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769" name="Google Shape;2769;p18"/>
                    <p:cNvSpPr/>
                    <p:nvPr/>
                  </p:nvSpPr>
                  <p:spPr>
                    <a:xfrm>
                      <a:off x="7811575" y="3159050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5" y="1"/>
                          </a:moveTo>
                          <a:lnTo>
                            <a:pt x="1" y="3385"/>
                          </a:lnTo>
                          <a:lnTo>
                            <a:pt x="1129" y="4514"/>
                          </a:lnTo>
                          <a:lnTo>
                            <a:pt x="4513" y="1129"/>
                          </a:lnTo>
                          <a:lnTo>
                            <a:pt x="3385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770" name="Google Shape;2770;p18"/>
                    <p:cNvSpPr/>
                    <p:nvPr/>
                  </p:nvSpPr>
                  <p:spPr>
                    <a:xfrm>
                      <a:off x="7933800" y="3277525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5" y="0"/>
                          </a:moveTo>
                          <a:lnTo>
                            <a:pt x="1" y="3385"/>
                          </a:lnTo>
                          <a:lnTo>
                            <a:pt x="1129" y="4513"/>
                          </a:lnTo>
                          <a:lnTo>
                            <a:pt x="4513" y="1128"/>
                          </a:lnTo>
                          <a:lnTo>
                            <a:pt x="3385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771" name="Google Shape;2771;p18"/>
                    <p:cNvSpPr/>
                    <p:nvPr/>
                  </p:nvSpPr>
                  <p:spPr>
                    <a:xfrm>
                      <a:off x="7990200" y="2957850"/>
                      <a:ext cx="112850" cy="1147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89" extrusionOk="0">
                          <a:moveTo>
                            <a:pt x="1129" y="1"/>
                          </a:moveTo>
                          <a:lnTo>
                            <a:pt x="1" y="1129"/>
                          </a:lnTo>
                          <a:lnTo>
                            <a:pt x="3386" y="4589"/>
                          </a:lnTo>
                          <a:lnTo>
                            <a:pt x="4514" y="3460"/>
                          </a:lnTo>
                          <a:lnTo>
                            <a:pt x="1129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772" name="Google Shape;2772;p18"/>
                    <p:cNvSpPr/>
                    <p:nvPr/>
                  </p:nvSpPr>
                  <p:spPr>
                    <a:xfrm>
                      <a:off x="7837900" y="2722800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1129" y="1"/>
                          </a:moveTo>
                          <a:lnTo>
                            <a:pt x="1" y="1129"/>
                          </a:lnTo>
                          <a:lnTo>
                            <a:pt x="3385" y="4514"/>
                          </a:lnTo>
                          <a:lnTo>
                            <a:pt x="4513" y="3385"/>
                          </a:lnTo>
                          <a:lnTo>
                            <a:pt x="1129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773" name="Google Shape;2773;p18"/>
                    <p:cNvSpPr/>
                    <p:nvPr/>
                  </p:nvSpPr>
                  <p:spPr>
                    <a:xfrm>
                      <a:off x="8052275" y="2749125"/>
                      <a:ext cx="112825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3" h="4514" extrusionOk="0">
                          <a:moveTo>
                            <a:pt x="3385" y="1"/>
                          </a:moveTo>
                          <a:lnTo>
                            <a:pt x="0" y="3385"/>
                          </a:lnTo>
                          <a:lnTo>
                            <a:pt x="1128" y="4514"/>
                          </a:lnTo>
                          <a:lnTo>
                            <a:pt x="4513" y="1129"/>
                          </a:lnTo>
                          <a:lnTo>
                            <a:pt x="3385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774" name="Google Shape;2774;p18"/>
                    <p:cNvSpPr/>
                    <p:nvPr/>
                  </p:nvSpPr>
                  <p:spPr>
                    <a:xfrm>
                      <a:off x="8172600" y="2869475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5" y="0"/>
                          </a:moveTo>
                          <a:lnTo>
                            <a:pt x="1" y="3385"/>
                          </a:lnTo>
                          <a:lnTo>
                            <a:pt x="1129" y="4513"/>
                          </a:lnTo>
                          <a:lnTo>
                            <a:pt x="4514" y="1129"/>
                          </a:lnTo>
                          <a:lnTo>
                            <a:pt x="3385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775" name="Google Shape;2775;p18"/>
                    <p:cNvSpPr/>
                    <p:nvPr/>
                  </p:nvSpPr>
                  <p:spPr>
                    <a:xfrm>
                      <a:off x="7789000" y="2974775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6" y="1"/>
                          </a:moveTo>
                          <a:lnTo>
                            <a:pt x="1" y="3385"/>
                          </a:lnTo>
                          <a:lnTo>
                            <a:pt x="1129" y="4513"/>
                          </a:lnTo>
                          <a:lnTo>
                            <a:pt x="4514" y="1129"/>
                          </a:lnTo>
                          <a:lnTo>
                            <a:pt x="3386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776" name="Google Shape;2776;p18"/>
                    <p:cNvSpPr/>
                    <p:nvPr/>
                  </p:nvSpPr>
                  <p:spPr>
                    <a:xfrm>
                      <a:off x="7695000" y="2867600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5" y="0"/>
                          </a:moveTo>
                          <a:lnTo>
                            <a:pt x="0" y="3385"/>
                          </a:lnTo>
                          <a:lnTo>
                            <a:pt x="1128" y="4513"/>
                          </a:lnTo>
                          <a:lnTo>
                            <a:pt x="4513" y="1128"/>
                          </a:lnTo>
                          <a:lnTo>
                            <a:pt x="3385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777" name="Google Shape;2777;p18"/>
                    <p:cNvSpPr/>
                    <p:nvPr/>
                  </p:nvSpPr>
                  <p:spPr>
                    <a:xfrm>
                      <a:off x="8230900" y="2549800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1129" y="1"/>
                          </a:moveTo>
                          <a:lnTo>
                            <a:pt x="0" y="1129"/>
                          </a:lnTo>
                          <a:lnTo>
                            <a:pt x="3385" y="4514"/>
                          </a:lnTo>
                          <a:lnTo>
                            <a:pt x="4513" y="3386"/>
                          </a:lnTo>
                          <a:lnTo>
                            <a:pt x="1129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778" name="Google Shape;2778;p18"/>
                    <p:cNvSpPr/>
                    <p:nvPr/>
                  </p:nvSpPr>
                  <p:spPr>
                    <a:xfrm>
                      <a:off x="8027825" y="2566725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5" y="1"/>
                          </a:moveTo>
                          <a:lnTo>
                            <a:pt x="0" y="3385"/>
                          </a:lnTo>
                          <a:lnTo>
                            <a:pt x="1128" y="4514"/>
                          </a:lnTo>
                          <a:lnTo>
                            <a:pt x="4513" y="1129"/>
                          </a:lnTo>
                          <a:lnTo>
                            <a:pt x="3385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779" name="Google Shape;2779;p18"/>
                    <p:cNvSpPr/>
                    <p:nvPr/>
                  </p:nvSpPr>
                  <p:spPr>
                    <a:xfrm>
                      <a:off x="7751400" y="2549800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1129" y="1"/>
                          </a:moveTo>
                          <a:lnTo>
                            <a:pt x="1" y="1129"/>
                          </a:lnTo>
                          <a:lnTo>
                            <a:pt x="3385" y="4514"/>
                          </a:lnTo>
                          <a:lnTo>
                            <a:pt x="4514" y="3386"/>
                          </a:lnTo>
                          <a:lnTo>
                            <a:pt x="1129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780" name="Google Shape;2780;p18"/>
                    <p:cNvSpPr/>
                    <p:nvPr/>
                  </p:nvSpPr>
                  <p:spPr>
                    <a:xfrm>
                      <a:off x="7933800" y="2457675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5" y="0"/>
                          </a:moveTo>
                          <a:lnTo>
                            <a:pt x="1" y="3385"/>
                          </a:lnTo>
                          <a:lnTo>
                            <a:pt x="1129" y="4513"/>
                          </a:lnTo>
                          <a:lnTo>
                            <a:pt x="4513" y="1129"/>
                          </a:lnTo>
                          <a:lnTo>
                            <a:pt x="3385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781" name="Google Shape;2781;p18"/>
                    <p:cNvSpPr/>
                    <p:nvPr/>
                  </p:nvSpPr>
                  <p:spPr>
                    <a:xfrm>
                      <a:off x="8078600" y="3950700"/>
                      <a:ext cx="112825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3" h="4514" extrusionOk="0">
                          <a:moveTo>
                            <a:pt x="1128" y="0"/>
                          </a:moveTo>
                          <a:lnTo>
                            <a:pt x="0" y="1129"/>
                          </a:lnTo>
                          <a:lnTo>
                            <a:pt x="3385" y="4513"/>
                          </a:lnTo>
                          <a:lnTo>
                            <a:pt x="4513" y="3385"/>
                          </a:lnTo>
                          <a:lnTo>
                            <a:pt x="1128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782" name="Google Shape;2782;p18"/>
                    <p:cNvSpPr/>
                    <p:nvPr/>
                  </p:nvSpPr>
                  <p:spPr>
                    <a:xfrm>
                      <a:off x="7811575" y="3978900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5" y="1"/>
                          </a:moveTo>
                          <a:lnTo>
                            <a:pt x="1" y="3385"/>
                          </a:lnTo>
                          <a:lnTo>
                            <a:pt x="1129" y="4513"/>
                          </a:lnTo>
                          <a:lnTo>
                            <a:pt x="4513" y="1129"/>
                          </a:lnTo>
                          <a:lnTo>
                            <a:pt x="3385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783" name="Google Shape;2783;p18"/>
                    <p:cNvSpPr/>
                    <p:nvPr/>
                  </p:nvSpPr>
                  <p:spPr>
                    <a:xfrm>
                      <a:off x="7933800" y="4095475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5" y="1"/>
                          </a:moveTo>
                          <a:lnTo>
                            <a:pt x="1" y="3386"/>
                          </a:lnTo>
                          <a:lnTo>
                            <a:pt x="1129" y="4514"/>
                          </a:lnTo>
                          <a:lnTo>
                            <a:pt x="4513" y="1129"/>
                          </a:lnTo>
                          <a:lnTo>
                            <a:pt x="3385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784" name="Google Shape;2784;p18"/>
                    <p:cNvSpPr/>
                    <p:nvPr/>
                  </p:nvSpPr>
                  <p:spPr>
                    <a:xfrm>
                      <a:off x="7992100" y="3779575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1128" y="1"/>
                          </a:moveTo>
                          <a:lnTo>
                            <a:pt x="0" y="1129"/>
                          </a:lnTo>
                          <a:lnTo>
                            <a:pt x="3385" y="4514"/>
                          </a:lnTo>
                          <a:lnTo>
                            <a:pt x="4513" y="3385"/>
                          </a:lnTo>
                          <a:lnTo>
                            <a:pt x="1128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785" name="Google Shape;2785;p18"/>
                    <p:cNvSpPr/>
                    <p:nvPr/>
                  </p:nvSpPr>
                  <p:spPr>
                    <a:xfrm>
                      <a:off x="7839775" y="3542650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1129" y="1"/>
                          </a:moveTo>
                          <a:lnTo>
                            <a:pt x="1" y="1129"/>
                          </a:lnTo>
                          <a:lnTo>
                            <a:pt x="3385" y="4513"/>
                          </a:lnTo>
                          <a:lnTo>
                            <a:pt x="4514" y="3385"/>
                          </a:lnTo>
                          <a:lnTo>
                            <a:pt x="1129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786" name="Google Shape;2786;p18"/>
                    <p:cNvSpPr/>
                    <p:nvPr/>
                  </p:nvSpPr>
                  <p:spPr>
                    <a:xfrm>
                      <a:off x="8052275" y="3568975"/>
                      <a:ext cx="112825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3" h="4514" extrusionOk="0">
                          <a:moveTo>
                            <a:pt x="3385" y="1"/>
                          </a:moveTo>
                          <a:lnTo>
                            <a:pt x="0" y="3385"/>
                          </a:lnTo>
                          <a:lnTo>
                            <a:pt x="1128" y="4514"/>
                          </a:lnTo>
                          <a:lnTo>
                            <a:pt x="4513" y="1129"/>
                          </a:lnTo>
                          <a:lnTo>
                            <a:pt x="3385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787" name="Google Shape;2787;p18"/>
                    <p:cNvSpPr/>
                    <p:nvPr/>
                  </p:nvSpPr>
                  <p:spPr>
                    <a:xfrm>
                      <a:off x="8172600" y="3687450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5" y="0"/>
                          </a:moveTo>
                          <a:lnTo>
                            <a:pt x="1" y="3385"/>
                          </a:lnTo>
                          <a:lnTo>
                            <a:pt x="1129" y="4513"/>
                          </a:lnTo>
                          <a:lnTo>
                            <a:pt x="4514" y="1128"/>
                          </a:lnTo>
                          <a:lnTo>
                            <a:pt x="3385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788" name="Google Shape;2788;p18"/>
                    <p:cNvSpPr/>
                    <p:nvPr/>
                  </p:nvSpPr>
                  <p:spPr>
                    <a:xfrm>
                      <a:off x="7790900" y="3794625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5" y="0"/>
                          </a:moveTo>
                          <a:lnTo>
                            <a:pt x="0" y="3385"/>
                          </a:lnTo>
                          <a:lnTo>
                            <a:pt x="1128" y="4513"/>
                          </a:lnTo>
                          <a:lnTo>
                            <a:pt x="4513" y="1129"/>
                          </a:lnTo>
                          <a:lnTo>
                            <a:pt x="3385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789" name="Google Shape;2789;p18"/>
                    <p:cNvSpPr/>
                    <p:nvPr/>
                  </p:nvSpPr>
                  <p:spPr>
                    <a:xfrm>
                      <a:off x="7693125" y="3687450"/>
                      <a:ext cx="114725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89" h="4514" extrusionOk="0">
                          <a:moveTo>
                            <a:pt x="3460" y="0"/>
                          </a:moveTo>
                          <a:lnTo>
                            <a:pt x="0" y="3385"/>
                          </a:lnTo>
                          <a:lnTo>
                            <a:pt x="1203" y="4513"/>
                          </a:lnTo>
                          <a:lnTo>
                            <a:pt x="4588" y="1128"/>
                          </a:lnTo>
                          <a:lnTo>
                            <a:pt x="3460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790" name="Google Shape;2790;p18"/>
                    <p:cNvSpPr/>
                    <p:nvPr/>
                  </p:nvSpPr>
                  <p:spPr>
                    <a:xfrm>
                      <a:off x="8230900" y="3367775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1129" y="1"/>
                          </a:moveTo>
                          <a:lnTo>
                            <a:pt x="0" y="1129"/>
                          </a:lnTo>
                          <a:lnTo>
                            <a:pt x="3385" y="4513"/>
                          </a:lnTo>
                          <a:lnTo>
                            <a:pt x="4513" y="3385"/>
                          </a:lnTo>
                          <a:lnTo>
                            <a:pt x="1129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791" name="Google Shape;2791;p18"/>
                    <p:cNvSpPr/>
                    <p:nvPr/>
                  </p:nvSpPr>
                  <p:spPr>
                    <a:xfrm>
                      <a:off x="8029700" y="3386575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5" y="1"/>
                          </a:moveTo>
                          <a:lnTo>
                            <a:pt x="0" y="3385"/>
                          </a:lnTo>
                          <a:lnTo>
                            <a:pt x="1129" y="4514"/>
                          </a:lnTo>
                          <a:lnTo>
                            <a:pt x="4513" y="1129"/>
                          </a:lnTo>
                          <a:lnTo>
                            <a:pt x="3385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792" name="Google Shape;2792;p18"/>
                    <p:cNvSpPr/>
                    <p:nvPr/>
                  </p:nvSpPr>
                  <p:spPr>
                    <a:xfrm>
                      <a:off x="7751400" y="3367775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1129" y="1"/>
                          </a:moveTo>
                          <a:lnTo>
                            <a:pt x="1" y="1129"/>
                          </a:lnTo>
                          <a:lnTo>
                            <a:pt x="3385" y="4513"/>
                          </a:lnTo>
                          <a:lnTo>
                            <a:pt x="4514" y="3385"/>
                          </a:lnTo>
                          <a:lnTo>
                            <a:pt x="1129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793" name="Google Shape;2793;p18"/>
                    <p:cNvSpPr/>
                    <p:nvPr/>
                  </p:nvSpPr>
                  <p:spPr>
                    <a:xfrm>
                      <a:off x="7933800" y="3277525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5" y="0"/>
                          </a:moveTo>
                          <a:lnTo>
                            <a:pt x="1" y="3385"/>
                          </a:lnTo>
                          <a:lnTo>
                            <a:pt x="1129" y="4513"/>
                          </a:lnTo>
                          <a:lnTo>
                            <a:pt x="4513" y="1128"/>
                          </a:lnTo>
                          <a:lnTo>
                            <a:pt x="3385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794" name="Google Shape;2794;p18"/>
                    <p:cNvSpPr/>
                    <p:nvPr/>
                  </p:nvSpPr>
                  <p:spPr>
                    <a:xfrm>
                      <a:off x="7837900" y="4360625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1129" y="0"/>
                          </a:moveTo>
                          <a:lnTo>
                            <a:pt x="1" y="1128"/>
                          </a:lnTo>
                          <a:lnTo>
                            <a:pt x="3385" y="4513"/>
                          </a:lnTo>
                          <a:lnTo>
                            <a:pt x="4513" y="3385"/>
                          </a:lnTo>
                          <a:lnTo>
                            <a:pt x="1129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795" name="Google Shape;2795;p18"/>
                    <p:cNvSpPr/>
                    <p:nvPr/>
                  </p:nvSpPr>
                  <p:spPr>
                    <a:xfrm>
                      <a:off x="8050375" y="4386950"/>
                      <a:ext cx="114725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89" h="4514" extrusionOk="0">
                          <a:moveTo>
                            <a:pt x="3461" y="0"/>
                          </a:moveTo>
                          <a:lnTo>
                            <a:pt x="1" y="3385"/>
                          </a:lnTo>
                          <a:lnTo>
                            <a:pt x="1204" y="4513"/>
                          </a:lnTo>
                          <a:lnTo>
                            <a:pt x="4589" y="1128"/>
                          </a:lnTo>
                          <a:lnTo>
                            <a:pt x="3461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796" name="Google Shape;2796;p18"/>
                    <p:cNvSpPr/>
                    <p:nvPr/>
                  </p:nvSpPr>
                  <p:spPr>
                    <a:xfrm>
                      <a:off x="8172600" y="4507300"/>
                      <a:ext cx="112850" cy="1147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89" extrusionOk="0">
                          <a:moveTo>
                            <a:pt x="3385" y="0"/>
                          </a:moveTo>
                          <a:lnTo>
                            <a:pt x="1" y="3460"/>
                          </a:lnTo>
                          <a:lnTo>
                            <a:pt x="1129" y="4588"/>
                          </a:lnTo>
                          <a:lnTo>
                            <a:pt x="4514" y="1128"/>
                          </a:lnTo>
                          <a:lnTo>
                            <a:pt x="3385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797" name="Google Shape;2797;p18"/>
                    <p:cNvSpPr/>
                    <p:nvPr/>
                  </p:nvSpPr>
                  <p:spPr>
                    <a:xfrm>
                      <a:off x="7695000" y="4507300"/>
                      <a:ext cx="112850" cy="1128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3" extrusionOk="0">
                          <a:moveTo>
                            <a:pt x="3385" y="0"/>
                          </a:moveTo>
                          <a:lnTo>
                            <a:pt x="0" y="3385"/>
                          </a:lnTo>
                          <a:lnTo>
                            <a:pt x="1128" y="4513"/>
                          </a:lnTo>
                          <a:lnTo>
                            <a:pt x="4513" y="1128"/>
                          </a:lnTo>
                          <a:lnTo>
                            <a:pt x="3385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798" name="Google Shape;2798;p18"/>
                    <p:cNvSpPr/>
                    <p:nvPr/>
                  </p:nvSpPr>
                  <p:spPr>
                    <a:xfrm>
                      <a:off x="8230900" y="4187625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1129" y="0"/>
                          </a:moveTo>
                          <a:lnTo>
                            <a:pt x="0" y="1129"/>
                          </a:lnTo>
                          <a:lnTo>
                            <a:pt x="3385" y="4513"/>
                          </a:lnTo>
                          <a:lnTo>
                            <a:pt x="4513" y="3385"/>
                          </a:lnTo>
                          <a:lnTo>
                            <a:pt x="1129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799" name="Google Shape;2799;p18"/>
                    <p:cNvSpPr/>
                    <p:nvPr/>
                  </p:nvSpPr>
                  <p:spPr>
                    <a:xfrm>
                      <a:off x="8027825" y="4204550"/>
                      <a:ext cx="112850" cy="1147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89" extrusionOk="0">
                          <a:moveTo>
                            <a:pt x="3385" y="0"/>
                          </a:moveTo>
                          <a:lnTo>
                            <a:pt x="0" y="3460"/>
                          </a:lnTo>
                          <a:lnTo>
                            <a:pt x="1128" y="4589"/>
                          </a:lnTo>
                          <a:lnTo>
                            <a:pt x="4513" y="1129"/>
                          </a:lnTo>
                          <a:lnTo>
                            <a:pt x="3385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800" name="Google Shape;2800;p18"/>
                    <p:cNvSpPr/>
                    <p:nvPr/>
                  </p:nvSpPr>
                  <p:spPr>
                    <a:xfrm>
                      <a:off x="7751400" y="4187625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1129" y="0"/>
                          </a:moveTo>
                          <a:lnTo>
                            <a:pt x="1" y="1129"/>
                          </a:lnTo>
                          <a:lnTo>
                            <a:pt x="3385" y="4513"/>
                          </a:lnTo>
                          <a:lnTo>
                            <a:pt x="4514" y="3385"/>
                          </a:lnTo>
                          <a:lnTo>
                            <a:pt x="1129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801" name="Google Shape;2801;p18"/>
                    <p:cNvSpPr/>
                    <p:nvPr/>
                  </p:nvSpPr>
                  <p:spPr>
                    <a:xfrm>
                      <a:off x="7933800" y="4095475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5" y="1"/>
                          </a:moveTo>
                          <a:lnTo>
                            <a:pt x="1" y="3386"/>
                          </a:lnTo>
                          <a:lnTo>
                            <a:pt x="1129" y="4514"/>
                          </a:lnTo>
                          <a:lnTo>
                            <a:pt x="4513" y="1129"/>
                          </a:lnTo>
                          <a:lnTo>
                            <a:pt x="3385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802" name="Google Shape;2802;p18"/>
                    <p:cNvSpPr/>
                    <p:nvPr/>
                  </p:nvSpPr>
                  <p:spPr>
                    <a:xfrm>
                      <a:off x="7599100" y="675075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1128" y="0"/>
                          </a:moveTo>
                          <a:lnTo>
                            <a:pt x="0" y="1128"/>
                          </a:lnTo>
                          <a:lnTo>
                            <a:pt x="3385" y="4513"/>
                          </a:lnTo>
                          <a:lnTo>
                            <a:pt x="4513" y="3385"/>
                          </a:lnTo>
                          <a:lnTo>
                            <a:pt x="1128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803" name="Google Shape;2803;p18"/>
                    <p:cNvSpPr/>
                    <p:nvPr/>
                  </p:nvSpPr>
                  <p:spPr>
                    <a:xfrm>
                      <a:off x="7333950" y="701400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6" y="0"/>
                          </a:moveTo>
                          <a:lnTo>
                            <a:pt x="1" y="3385"/>
                          </a:lnTo>
                          <a:lnTo>
                            <a:pt x="1129" y="4513"/>
                          </a:lnTo>
                          <a:lnTo>
                            <a:pt x="4514" y="1128"/>
                          </a:lnTo>
                          <a:lnTo>
                            <a:pt x="3386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804" name="Google Shape;2804;p18"/>
                    <p:cNvSpPr/>
                    <p:nvPr/>
                  </p:nvSpPr>
                  <p:spPr>
                    <a:xfrm>
                      <a:off x="7454300" y="819850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5" y="1"/>
                          </a:moveTo>
                          <a:lnTo>
                            <a:pt x="1" y="3385"/>
                          </a:lnTo>
                          <a:lnTo>
                            <a:pt x="1129" y="4514"/>
                          </a:lnTo>
                          <a:lnTo>
                            <a:pt x="4514" y="1129"/>
                          </a:lnTo>
                          <a:lnTo>
                            <a:pt x="3385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805" name="Google Shape;2805;p18"/>
                    <p:cNvSpPr/>
                    <p:nvPr/>
                  </p:nvSpPr>
                  <p:spPr>
                    <a:xfrm>
                      <a:off x="7510725" y="500200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1128" y="0"/>
                          </a:moveTo>
                          <a:lnTo>
                            <a:pt x="0" y="1128"/>
                          </a:lnTo>
                          <a:lnTo>
                            <a:pt x="3385" y="4513"/>
                          </a:lnTo>
                          <a:lnTo>
                            <a:pt x="4513" y="3385"/>
                          </a:lnTo>
                          <a:lnTo>
                            <a:pt x="1128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806" name="Google Shape;2806;p18"/>
                    <p:cNvSpPr/>
                    <p:nvPr/>
                  </p:nvSpPr>
                  <p:spPr>
                    <a:xfrm>
                      <a:off x="7358400" y="263250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1129" y="1"/>
                          </a:moveTo>
                          <a:lnTo>
                            <a:pt x="1" y="1129"/>
                          </a:lnTo>
                          <a:lnTo>
                            <a:pt x="3385" y="4514"/>
                          </a:lnTo>
                          <a:lnTo>
                            <a:pt x="4514" y="3386"/>
                          </a:lnTo>
                          <a:lnTo>
                            <a:pt x="1129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807" name="Google Shape;2807;p18"/>
                    <p:cNvSpPr/>
                    <p:nvPr/>
                  </p:nvSpPr>
                  <p:spPr>
                    <a:xfrm>
                      <a:off x="7570900" y="291475"/>
                      <a:ext cx="114725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89" h="4514" extrusionOk="0">
                          <a:moveTo>
                            <a:pt x="3385" y="0"/>
                          </a:moveTo>
                          <a:lnTo>
                            <a:pt x="0" y="3385"/>
                          </a:lnTo>
                          <a:lnTo>
                            <a:pt x="1128" y="4513"/>
                          </a:lnTo>
                          <a:lnTo>
                            <a:pt x="4588" y="1128"/>
                          </a:lnTo>
                          <a:lnTo>
                            <a:pt x="3385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808" name="Google Shape;2808;p18"/>
                    <p:cNvSpPr/>
                    <p:nvPr/>
                  </p:nvSpPr>
                  <p:spPr>
                    <a:xfrm>
                      <a:off x="7695000" y="409925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5" y="1"/>
                          </a:moveTo>
                          <a:lnTo>
                            <a:pt x="0" y="3385"/>
                          </a:lnTo>
                          <a:lnTo>
                            <a:pt x="1128" y="4514"/>
                          </a:lnTo>
                          <a:lnTo>
                            <a:pt x="4513" y="1129"/>
                          </a:lnTo>
                          <a:lnTo>
                            <a:pt x="3385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809" name="Google Shape;2809;p18"/>
                    <p:cNvSpPr/>
                    <p:nvPr/>
                  </p:nvSpPr>
                  <p:spPr>
                    <a:xfrm>
                      <a:off x="7311400" y="519000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5" y="0"/>
                          </a:moveTo>
                          <a:lnTo>
                            <a:pt x="0" y="3385"/>
                          </a:lnTo>
                          <a:lnTo>
                            <a:pt x="1129" y="4513"/>
                          </a:lnTo>
                          <a:lnTo>
                            <a:pt x="4513" y="1128"/>
                          </a:lnTo>
                          <a:lnTo>
                            <a:pt x="3385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810" name="Google Shape;2810;p18"/>
                    <p:cNvSpPr/>
                    <p:nvPr/>
                  </p:nvSpPr>
                  <p:spPr>
                    <a:xfrm>
                      <a:off x="7215500" y="409925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5" y="1"/>
                          </a:moveTo>
                          <a:lnTo>
                            <a:pt x="0" y="3385"/>
                          </a:lnTo>
                          <a:lnTo>
                            <a:pt x="1129" y="4514"/>
                          </a:lnTo>
                          <a:lnTo>
                            <a:pt x="4513" y="1129"/>
                          </a:lnTo>
                          <a:lnTo>
                            <a:pt x="3385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811" name="Google Shape;2811;p18"/>
                    <p:cNvSpPr/>
                    <p:nvPr/>
                  </p:nvSpPr>
                  <p:spPr>
                    <a:xfrm>
                      <a:off x="7751400" y="92150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1129" y="0"/>
                          </a:moveTo>
                          <a:lnTo>
                            <a:pt x="1" y="1129"/>
                          </a:lnTo>
                          <a:lnTo>
                            <a:pt x="3385" y="4513"/>
                          </a:lnTo>
                          <a:lnTo>
                            <a:pt x="4514" y="3385"/>
                          </a:lnTo>
                          <a:lnTo>
                            <a:pt x="1129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812" name="Google Shape;2812;p18"/>
                    <p:cNvSpPr/>
                    <p:nvPr/>
                  </p:nvSpPr>
                  <p:spPr>
                    <a:xfrm>
                      <a:off x="7550200" y="107200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5" y="0"/>
                          </a:moveTo>
                          <a:lnTo>
                            <a:pt x="1" y="3385"/>
                          </a:lnTo>
                          <a:lnTo>
                            <a:pt x="1129" y="4513"/>
                          </a:lnTo>
                          <a:lnTo>
                            <a:pt x="4514" y="1128"/>
                          </a:lnTo>
                          <a:lnTo>
                            <a:pt x="3385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813" name="Google Shape;2813;p18"/>
                    <p:cNvSpPr/>
                    <p:nvPr/>
                  </p:nvSpPr>
                  <p:spPr>
                    <a:xfrm>
                      <a:off x="7271900" y="92150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1129" y="0"/>
                          </a:moveTo>
                          <a:lnTo>
                            <a:pt x="1" y="1129"/>
                          </a:lnTo>
                          <a:lnTo>
                            <a:pt x="3386" y="4513"/>
                          </a:lnTo>
                          <a:lnTo>
                            <a:pt x="4514" y="3385"/>
                          </a:lnTo>
                          <a:lnTo>
                            <a:pt x="1129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814" name="Google Shape;2814;p18"/>
                    <p:cNvSpPr/>
                    <p:nvPr/>
                  </p:nvSpPr>
                  <p:spPr>
                    <a:xfrm>
                      <a:off x="7456175" y="0"/>
                      <a:ext cx="112850" cy="1147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89" extrusionOk="0">
                          <a:moveTo>
                            <a:pt x="3386" y="1"/>
                          </a:moveTo>
                          <a:lnTo>
                            <a:pt x="1" y="3461"/>
                          </a:lnTo>
                          <a:lnTo>
                            <a:pt x="1129" y="4589"/>
                          </a:lnTo>
                          <a:lnTo>
                            <a:pt x="4514" y="1129"/>
                          </a:lnTo>
                          <a:lnTo>
                            <a:pt x="3386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815" name="Google Shape;2815;p18"/>
                    <p:cNvSpPr/>
                    <p:nvPr/>
                  </p:nvSpPr>
                  <p:spPr>
                    <a:xfrm>
                      <a:off x="7599100" y="1493025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1128" y="1"/>
                          </a:moveTo>
                          <a:lnTo>
                            <a:pt x="0" y="1129"/>
                          </a:lnTo>
                          <a:lnTo>
                            <a:pt x="3385" y="4514"/>
                          </a:lnTo>
                          <a:lnTo>
                            <a:pt x="4513" y="3386"/>
                          </a:lnTo>
                          <a:lnTo>
                            <a:pt x="1128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816" name="Google Shape;2816;p18"/>
                    <p:cNvSpPr/>
                    <p:nvPr/>
                  </p:nvSpPr>
                  <p:spPr>
                    <a:xfrm>
                      <a:off x="7332075" y="1519350"/>
                      <a:ext cx="112850" cy="1147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89" extrusionOk="0">
                          <a:moveTo>
                            <a:pt x="3385" y="1"/>
                          </a:moveTo>
                          <a:lnTo>
                            <a:pt x="1" y="3461"/>
                          </a:lnTo>
                          <a:lnTo>
                            <a:pt x="1129" y="4589"/>
                          </a:lnTo>
                          <a:lnTo>
                            <a:pt x="4514" y="1204"/>
                          </a:lnTo>
                          <a:lnTo>
                            <a:pt x="3385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817" name="Google Shape;2817;p18"/>
                    <p:cNvSpPr/>
                    <p:nvPr/>
                  </p:nvSpPr>
                  <p:spPr>
                    <a:xfrm>
                      <a:off x="7454300" y="1639700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5" y="1"/>
                          </a:moveTo>
                          <a:lnTo>
                            <a:pt x="1" y="3385"/>
                          </a:lnTo>
                          <a:lnTo>
                            <a:pt x="1129" y="4514"/>
                          </a:lnTo>
                          <a:lnTo>
                            <a:pt x="4514" y="1129"/>
                          </a:lnTo>
                          <a:lnTo>
                            <a:pt x="3385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818" name="Google Shape;2818;p18"/>
                    <p:cNvSpPr/>
                    <p:nvPr/>
                  </p:nvSpPr>
                  <p:spPr>
                    <a:xfrm>
                      <a:off x="7512600" y="1320050"/>
                      <a:ext cx="112850" cy="1128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3" extrusionOk="0">
                          <a:moveTo>
                            <a:pt x="1129" y="0"/>
                          </a:moveTo>
                          <a:lnTo>
                            <a:pt x="0" y="1128"/>
                          </a:lnTo>
                          <a:lnTo>
                            <a:pt x="3385" y="4513"/>
                          </a:lnTo>
                          <a:lnTo>
                            <a:pt x="4513" y="3385"/>
                          </a:lnTo>
                          <a:lnTo>
                            <a:pt x="1129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819" name="Google Shape;2819;p18"/>
                    <p:cNvSpPr/>
                    <p:nvPr/>
                  </p:nvSpPr>
                  <p:spPr>
                    <a:xfrm>
                      <a:off x="7358400" y="1083100"/>
                      <a:ext cx="114725" cy="1147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89" h="4589" extrusionOk="0">
                          <a:moveTo>
                            <a:pt x="1129" y="1"/>
                          </a:moveTo>
                          <a:lnTo>
                            <a:pt x="1" y="1204"/>
                          </a:lnTo>
                          <a:lnTo>
                            <a:pt x="3461" y="4589"/>
                          </a:lnTo>
                          <a:lnTo>
                            <a:pt x="4589" y="3461"/>
                          </a:lnTo>
                          <a:lnTo>
                            <a:pt x="1129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820" name="Google Shape;2820;p18"/>
                    <p:cNvSpPr/>
                    <p:nvPr/>
                  </p:nvSpPr>
                  <p:spPr>
                    <a:xfrm>
                      <a:off x="7572775" y="1111325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5" y="0"/>
                          </a:moveTo>
                          <a:lnTo>
                            <a:pt x="0" y="3385"/>
                          </a:lnTo>
                          <a:lnTo>
                            <a:pt x="1128" y="4513"/>
                          </a:lnTo>
                          <a:lnTo>
                            <a:pt x="4513" y="1128"/>
                          </a:lnTo>
                          <a:lnTo>
                            <a:pt x="3385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821" name="Google Shape;2821;p18"/>
                    <p:cNvSpPr/>
                    <p:nvPr/>
                  </p:nvSpPr>
                  <p:spPr>
                    <a:xfrm>
                      <a:off x="7693125" y="1227900"/>
                      <a:ext cx="112825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3" h="4514" extrusionOk="0">
                          <a:moveTo>
                            <a:pt x="3385" y="0"/>
                          </a:moveTo>
                          <a:lnTo>
                            <a:pt x="0" y="3385"/>
                          </a:lnTo>
                          <a:lnTo>
                            <a:pt x="1128" y="4513"/>
                          </a:lnTo>
                          <a:lnTo>
                            <a:pt x="4513" y="1129"/>
                          </a:lnTo>
                          <a:lnTo>
                            <a:pt x="3385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822" name="Google Shape;2822;p18"/>
                    <p:cNvSpPr/>
                    <p:nvPr/>
                  </p:nvSpPr>
                  <p:spPr>
                    <a:xfrm>
                      <a:off x="7311400" y="1336950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5" y="1"/>
                          </a:moveTo>
                          <a:lnTo>
                            <a:pt x="0" y="3386"/>
                          </a:lnTo>
                          <a:lnTo>
                            <a:pt x="1129" y="4514"/>
                          </a:lnTo>
                          <a:lnTo>
                            <a:pt x="4513" y="1129"/>
                          </a:lnTo>
                          <a:lnTo>
                            <a:pt x="3385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823" name="Google Shape;2823;p18"/>
                    <p:cNvSpPr/>
                    <p:nvPr/>
                  </p:nvSpPr>
                  <p:spPr>
                    <a:xfrm>
                      <a:off x="7213625" y="1227900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5" y="0"/>
                          </a:moveTo>
                          <a:lnTo>
                            <a:pt x="0" y="3385"/>
                          </a:lnTo>
                          <a:lnTo>
                            <a:pt x="1128" y="4513"/>
                          </a:lnTo>
                          <a:lnTo>
                            <a:pt x="4513" y="1129"/>
                          </a:lnTo>
                          <a:lnTo>
                            <a:pt x="3385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824" name="Google Shape;2824;p18"/>
                    <p:cNvSpPr/>
                    <p:nvPr/>
                  </p:nvSpPr>
                  <p:spPr>
                    <a:xfrm>
                      <a:off x="7751400" y="912000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1129" y="0"/>
                          </a:moveTo>
                          <a:lnTo>
                            <a:pt x="1" y="1128"/>
                          </a:lnTo>
                          <a:lnTo>
                            <a:pt x="3385" y="4513"/>
                          </a:lnTo>
                          <a:lnTo>
                            <a:pt x="4514" y="3385"/>
                          </a:lnTo>
                          <a:lnTo>
                            <a:pt x="1129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825" name="Google Shape;2825;p18"/>
                    <p:cNvSpPr/>
                    <p:nvPr/>
                  </p:nvSpPr>
                  <p:spPr>
                    <a:xfrm>
                      <a:off x="7550200" y="927025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5" y="1"/>
                          </a:moveTo>
                          <a:lnTo>
                            <a:pt x="1" y="3386"/>
                          </a:lnTo>
                          <a:lnTo>
                            <a:pt x="1129" y="4514"/>
                          </a:lnTo>
                          <a:lnTo>
                            <a:pt x="4514" y="1129"/>
                          </a:lnTo>
                          <a:lnTo>
                            <a:pt x="3385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826" name="Google Shape;2826;p18"/>
                    <p:cNvSpPr/>
                    <p:nvPr/>
                  </p:nvSpPr>
                  <p:spPr>
                    <a:xfrm>
                      <a:off x="7271900" y="912000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1129" y="0"/>
                          </a:moveTo>
                          <a:lnTo>
                            <a:pt x="1" y="1128"/>
                          </a:lnTo>
                          <a:lnTo>
                            <a:pt x="3386" y="4513"/>
                          </a:lnTo>
                          <a:lnTo>
                            <a:pt x="4514" y="3385"/>
                          </a:lnTo>
                          <a:lnTo>
                            <a:pt x="1129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827" name="Google Shape;2827;p18"/>
                    <p:cNvSpPr/>
                    <p:nvPr/>
                  </p:nvSpPr>
                  <p:spPr>
                    <a:xfrm>
                      <a:off x="7454300" y="819850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5" y="1"/>
                          </a:moveTo>
                          <a:lnTo>
                            <a:pt x="1" y="3385"/>
                          </a:lnTo>
                          <a:lnTo>
                            <a:pt x="1129" y="4514"/>
                          </a:lnTo>
                          <a:lnTo>
                            <a:pt x="4514" y="1129"/>
                          </a:lnTo>
                          <a:lnTo>
                            <a:pt x="3385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828" name="Google Shape;2828;p18"/>
                    <p:cNvSpPr/>
                    <p:nvPr/>
                  </p:nvSpPr>
                  <p:spPr>
                    <a:xfrm>
                      <a:off x="7599100" y="2312875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1128" y="1"/>
                          </a:moveTo>
                          <a:lnTo>
                            <a:pt x="0" y="1129"/>
                          </a:lnTo>
                          <a:lnTo>
                            <a:pt x="3385" y="4514"/>
                          </a:lnTo>
                          <a:lnTo>
                            <a:pt x="4513" y="3385"/>
                          </a:lnTo>
                          <a:lnTo>
                            <a:pt x="1128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829" name="Google Shape;2829;p18"/>
                    <p:cNvSpPr/>
                    <p:nvPr/>
                  </p:nvSpPr>
                  <p:spPr>
                    <a:xfrm>
                      <a:off x="7332075" y="2341075"/>
                      <a:ext cx="114725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89" h="4514" extrusionOk="0">
                          <a:moveTo>
                            <a:pt x="3461" y="1"/>
                          </a:moveTo>
                          <a:lnTo>
                            <a:pt x="1" y="3386"/>
                          </a:lnTo>
                          <a:lnTo>
                            <a:pt x="1129" y="4514"/>
                          </a:lnTo>
                          <a:lnTo>
                            <a:pt x="4589" y="1129"/>
                          </a:lnTo>
                          <a:lnTo>
                            <a:pt x="3461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830" name="Google Shape;2830;p18"/>
                    <p:cNvSpPr/>
                    <p:nvPr/>
                  </p:nvSpPr>
                  <p:spPr>
                    <a:xfrm>
                      <a:off x="7454300" y="2457675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5" y="0"/>
                          </a:moveTo>
                          <a:lnTo>
                            <a:pt x="1" y="3385"/>
                          </a:lnTo>
                          <a:lnTo>
                            <a:pt x="1129" y="4513"/>
                          </a:lnTo>
                          <a:lnTo>
                            <a:pt x="4514" y="1129"/>
                          </a:lnTo>
                          <a:lnTo>
                            <a:pt x="3385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831" name="Google Shape;2831;p18"/>
                    <p:cNvSpPr/>
                    <p:nvPr/>
                  </p:nvSpPr>
                  <p:spPr>
                    <a:xfrm>
                      <a:off x="7512600" y="2139875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1129" y="1"/>
                          </a:moveTo>
                          <a:lnTo>
                            <a:pt x="0" y="1129"/>
                          </a:lnTo>
                          <a:lnTo>
                            <a:pt x="3385" y="4514"/>
                          </a:lnTo>
                          <a:lnTo>
                            <a:pt x="4513" y="3386"/>
                          </a:lnTo>
                          <a:lnTo>
                            <a:pt x="1129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832" name="Google Shape;2832;p18"/>
                    <p:cNvSpPr/>
                    <p:nvPr/>
                  </p:nvSpPr>
                  <p:spPr>
                    <a:xfrm>
                      <a:off x="7360275" y="1904825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1129" y="1"/>
                          </a:moveTo>
                          <a:lnTo>
                            <a:pt x="1" y="1129"/>
                          </a:lnTo>
                          <a:lnTo>
                            <a:pt x="3386" y="4514"/>
                          </a:lnTo>
                          <a:lnTo>
                            <a:pt x="4514" y="3386"/>
                          </a:lnTo>
                          <a:lnTo>
                            <a:pt x="1129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833" name="Google Shape;2833;p18"/>
                    <p:cNvSpPr/>
                    <p:nvPr/>
                  </p:nvSpPr>
                  <p:spPr>
                    <a:xfrm>
                      <a:off x="7570900" y="1929275"/>
                      <a:ext cx="112825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3" h="4514" extrusionOk="0">
                          <a:moveTo>
                            <a:pt x="3385" y="1"/>
                          </a:moveTo>
                          <a:lnTo>
                            <a:pt x="0" y="3385"/>
                          </a:lnTo>
                          <a:lnTo>
                            <a:pt x="1128" y="4514"/>
                          </a:lnTo>
                          <a:lnTo>
                            <a:pt x="4513" y="1129"/>
                          </a:lnTo>
                          <a:lnTo>
                            <a:pt x="3385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834" name="Google Shape;2834;p18"/>
                    <p:cNvSpPr/>
                    <p:nvPr/>
                  </p:nvSpPr>
                  <p:spPr>
                    <a:xfrm>
                      <a:off x="7695000" y="2047750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5" y="0"/>
                          </a:moveTo>
                          <a:lnTo>
                            <a:pt x="0" y="3385"/>
                          </a:lnTo>
                          <a:lnTo>
                            <a:pt x="1128" y="4513"/>
                          </a:lnTo>
                          <a:lnTo>
                            <a:pt x="4513" y="1129"/>
                          </a:lnTo>
                          <a:lnTo>
                            <a:pt x="3385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835" name="Google Shape;2835;p18"/>
                    <p:cNvSpPr/>
                    <p:nvPr/>
                  </p:nvSpPr>
                  <p:spPr>
                    <a:xfrm>
                      <a:off x="7311400" y="2156800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5" y="1"/>
                          </a:moveTo>
                          <a:lnTo>
                            <a:pt x="0" y="3386"/>
                          </a:lnTo>
                          <a:lnTo>
                            <a:pt x="1129" y="4514"/>
                          </a:lnTo>
                          <a:lnTo>
                            <a:pt x="4513" y="1129"/>
                          </a:lnTo>
                          <a:lnTo>
                            <a:pt x="3385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836" name="Google Shape;2836;p18"/>
                    <p:cNvSpPr/>
                    <p:nvPr/>
                  </p:nvSpPr>
                  <p:spPr>
                    <a:xfrm>
                      <a:off x="7215500" y="2047750"/>
                      <a:ext cx="112850" cy="1147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89" extrusionOk="0">
                          <a:moveTo>
                            <a:pt x="3385" y="0"/>
                          </a:moveTo>
                          <a:lnTo>
                            <a:pt x="0" y="3385"/>
                          </a:lnTo>
                          <a:lnTo>
                            <a:pt x="1129" y="4588"/>
                          </a:lnTo>
                          <a:lnTo>
                            <a:pt x="4513" y="1129"/>
                          </a:lnTo>
                          <a:lnTo>
                            <a:pt x="3385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837" name="Google Shape;2837;p18"/>
                    <p:cNvSpPr/>
                    <p:nvPr/>
                  </p:nvSpPr>
                  <p:spPr>
                    <a:xfrm>
                      <a:off x="7751400" y="1729950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1129" y="1"/>
                          </a:moveTo>
                          <a:lnTo>
                            <a:pt x="1" y="1129"/>
                          </a:lnTo>
                          <a:lnTo>
                            <a:pt x="3385" y="4514"/>
                          </a:lnTo>
                          <a:lnTo>
                            <a:pt x="4514" y="3386"/>
                          </a:lnTo>
                          <a:lnTo>
                            <a:pt x="1129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838" name="Google Shape;2838;p18"/>
                    <p:cNvSpPr/>
                    <p:nvPr/>
                  </p:nvSpPr>
                  <p:spPr>
                    <a:xfrm>
                      <a:off x="7552075" y="1746875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6" y="1"/>
                          </a:moveTo>
                          <a:lnTo>
                            <a:pt x="1" y="3386"/>
                          </a:lnTo>
                          <a:lnTo>
                            <a:pt x="1129" y="4514"/>
                          </a:lnTo>
                          <a:lnTo>
                            <a:pt x="4514" y="1129"/>
                          </a:lnTo>
                          <a:lnTo>
                            <a:pt x="3386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839" name="Google Shape;2839;p18"/>
                    <p:cNvSpPr/>
                    <p:nvPr/>
                  </p:nvSpPr>
                  <p:spPr>
                    <a:xfrm>
                      <a:off x="7271900" y="1729950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1129" y="1"/>
                          </a:moveTo>
                          <a:lnTo>
                            <a:pt x="1" y="1129"/>
                          </a:lnTo>
                          <a:lnTo>
                            <a:pt x="3386" y="4514"/>
                          </a:lnTo>
                          <a:lnTo>
                            <a:pt x="4514" y="3386"/>
                          </a:lnTo>
                          <a:lnTo>
                            <a:pt x="1129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840" name="Google Shape;2840;p18"/>
                    <p:cNvSpPr/>
                    <p:nvPr/>
                  </p:nvSpPr>
                  <p:spPr>
                    <a:xfrm>
                      <a:off x="7454300" y="1639700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5" y="1"/>
                          </a:moveTo>
                          <a:lnTo>
                            <a:pt x="1" y="3385"/>
                          </a:lnTo>
                          <a:lnTo>
                            <a:pt x="1129" y="4514"/>
                          </a:lnTo>
                          <a:lnTo>
                            <a:pt x="4514" y="1129"/>
                          </a:lnTo>
                          <a:lnTo>
                            <a:pt x="3385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841" name="Google Shape;2841;p18"/>
                    <p:cNvSpPr/>
                    <p:nvPr/>
                  </p:nvSpPr>
                  <p:spPr>
                    <a:xfrm>
                      <a:off x="7599100" y="3130850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1128" y="0"/>
                          </a:moveTo>
                          <a:lnTo>
                            <a:pt x="0" y="1129"/>
                          </a:lnTo>
                          <a:lnTo>
                            <a:pt x="3385" y="4513"/>
                          </a:lnTo>
                          <a:lnTo>
                            <a:pt x="4513" y="3385"/>
                          </a:lnTo>
                          <a:lnTo>
                            <a:pt x="1128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842" name="Google Shape;2842;p18"/>
                    <p:cNvSpPr/>
                    <p:nvPr/>
                  </p:nvSpPr>
                  <p:spPr>
                    <a:xfrm>
                      <a:off x="7332075" y="3159050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5" y="1"/>
                          </a:moveTo>
                          <a:lnTo>
                            <a:pt x="1" y="3385"/>
                          </a:lnTo>
                          <a:lnTo>
                            <a:pt x="1129" y="4514"/>
                          </a:lnTo>
                          <a:lnTo>
                            <a:pt x="4514" y="1129"/>
                          </a:lnTo>
                          <a:lnTo>
                            <a:pt x="3385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843" name="Google Shape;2843;p18"/>
                    <p:cNvSpPr/>
                    <p:nvPr/>
                  </p:nvSpPr>
                  <p:spPr>
                    <a:xfrm>
                      <a:off x="7454300" y="3277525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5" y="0"/>
                          </a:moveTo>
                          <a:lnTo>
                            <a:pt x="1" y="3385"/>
                          </a:lnTo>
                          <a:lnTo>
                            <a:pt x="1129" y="4513"/>
                          </a:lnTo>
                          <a:lnTo>
                            <a:pt x="4514" y="1128"/>
                          </a:lnTo>
                          <a:lnTo>
                            <a:pt x="3385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844" name="Google Shape;2844;p18"/>
                    <p:cNvSpPr/>
                    <p:nvPr/>
                  </p:nvSpPr>
                  <p:spPr>
                    <a:xfrm>
                      <a:off x="7510725" y="2959725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1128" y="1"/>
                          </a:moveTo>
                          <a:lnTo>
                            <a:pt x="0" y="1129"/>
                          </a:lnTo>
                          <a:lnTo>
                            <a:pt x="3385" y="4514"/>
                          </a:lnTo>
                          <a:lnTo>
                            <a:pt x="4513" y="3385"/>
                          </a:lnTo>
                          <a:lnTo>
                            <a:pt x="1128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845" name="Google Shape;2845;p18"/>
                    <p:cNvSpPr/>
                    <p:nvPr/>
                  </p:nvSpPr>
                  <p:spPr>
                    <a:xfrm>
                      <a:off x="7358400" y="2722800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1129" y="1"/>
                          </a:moveTo>
                          <a:lnTo>
                            <a:pt x="1" y="1129"/>
                          </a:lnTo>
                          <a:lnTo>
                            <a:pt x="3385" y="4514"/>
                          </a:lnTo>
                          <a:lnTo>
                            <a:pt x="4514" y="3385"/>
                          </a:lnTo>
                          <a:lnTo>
                            <a:pt x="1129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846" name="Google Shape;2846;p18"/>
                    <p:cNvSpPr/>
                    <p:nvPr/>
                  </p:nvSpPr>
                  <p:spPr>
                    <a:xfrm>
                      <a:off x="7572775" y="2749125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5" y="1"/>
                          </a:moveTo>
                          <a:lnTo>
                            <a:pt x="0" y="3385"/>
                          </a:lnTo>
                          <a:lnTo>
                            <a:pt x="1128" y="4514"/>
                          </a:lnTo>
                          <a:lnTo>
                            <a:pt x="4513" y="1129"/>
                          </a:lnTo>
                          <a:lnTo>
                            <a:pt x="3385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847" name="Google Shape;2847;p18"/>
                    <p:cNvSpPr/>
                    <p:nvPr/>
                  </p:nvSpPr>
                  <p:spPr>
                    <a:xfrm>
                      <a:off x="7695000" y="2867600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5" y="0"/>
                          </a:moveTo>
                          <a:lnTo>
                            <a:pt x="0" y="3385"/>
                          </a:lnTo>
                          <a:lnTo>
                            <a:pt x="1128" y="4513"/>
                          </a:lnTo>
                          <a:lnTo>
                            <a:pt x="4513" y="1128"/>
                          </a:lnTo>
                          <a:lnTo>
                            <a:pt x="3385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848" name="Google Shape;2848;p18"/>
                    <p:cNvSpPr/>
                    <p:nvPr/>
                  </p:nvSpPr>
                  <p:spPr>
                    <a:xfrm>
                      <a:off x="7309525" y="2974775"/>
                      <a:ext cx="114725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89" h="4514" extrusionOk="0">
                          <a:moveTo>
                            <a:pt x="3460" y="1"/>
                          </a:moveTo>
                          <a:lnTo>
                            <a:pt x="0" y="3385"/>
                          </a:lnTo>
                          <a:lnTo>
                            <a:pt x="1128" y="4513"/>
                          </a:lnTo>
                          <a:lnTo>
                            <a:pt x="4588" y="1129"/>
                          </a:lnTo>
                          <a:lnTo>
                            <a:pt x="3460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849" name="Google Shape;2849;p18"/>
                    <p:cNvSpPr/>
                    <p:nvPr/>
                  </p:nvSpPr>
                  <p:spPr>
                    <a:xfrm>
                      <a:off x="7215500" y="2867600"/>
                      <a:ext cx="112850" cy="1147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89" extrusionOk="0">
                          <a:moveTo>
                            <a:pt x="3385" y="0"/>
                          </a:moveTo>
                          <a:lnTo>
                            <a:pt x="0" y="3460"/>
                          </a:lnTo>
                          <a:lnTo>
                            <a:pt x="1129" y="4588"/>
                          </a:lnTo>
                          <a:lnTo>
                            <a:pt x="4513" y="1204"/>
                          </a:lnTo>
                          <a:lnTo>
                            <a:pt x="3385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850" name="Google Shape;2850;p18"/>
                    <p:cNvSpPr/>
                    <p:nvPr/>
                  </p:nvSpPr>
                  <p:spPr>
                    <a:xfrm>
                      <a:off x="7751400" y="2549800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1129" y="1"/>
                          </a:moveTo>
                          <a:lnTo>
                            <a:pt x="1" y="1129"/>
                          </a:lnTo>
                          <a:lnTo>
                            <a:pt x="3385" y="4514"/>
                          </a:lnTo>
                          <a:lnTo>
                            <a:pt x="4514" y="3386"/>
                          </a:lnTo>
                          <a:lnTo>
                            <a:pt x="1129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851" name="Google Shape;2851;p18"/>
                    <p:cNvSpPr/>
                    <p:nvPr/>
                  </p:nvSpPr>
                  <p:spPr>
                    <a:xfrm>
                      <a:off x="7550200" y="2564850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5" y="1"/>
                          </a:moveTo>
                          <a:lnTo>
                            <a:pt x="1" y="3385"/>
                          </a:lnTo>
                          <a:lnTo>
                            <a:pt x="1129" y="4513"/>
                          </a:lnTo>
                          <a:lnTo>
                            <a:pt x="4514" y="1129"/>
                          </a:lnTo>
                          <a:lnTo>
                            <a:pt x="3385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852" name="Google Shape;2852;p18"/>
                    <p:cNvSpPr/>
                    <p:nvPr/>
                  </p:nvSpPr>
                  <p:spPr>
                    <a:xfrm>
                      <a:off x="7271900" y="2549800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1129" y="1"/>
                          </a:moveTo>
                          <a:lnTo>
                            <a:pt x="1" y="1129"/>
                          </a:lnTo>
                          <a:lnTo>
                            <a:pt x="3386" y="4514"/>
                          </a:lnTo>
                          <a:lnTo>
                            <a:pt x="4514" y="3386"/>
                          </a:lnTo>
                          <a:lnTo>
                            <a:pt x="1129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853" name="Google Shape;2853;p18"/>
                    <p:cNvSpPr/>
                    <p:nvPr/>
                  </p:nvSpPr>
                  <p:spPr>
                    <a:xfrm>
                      <a:off x="7454300" y="2457675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5" y="0"/>
                          </a:moveTo>
                          <a:lnTo>
                            <a:pt x="1" y="3385"/>
                          </a:lnTo>
                          <a:lnTo>
                            <a:pt x="1129" y="4513"/>
                          </a:lnTo>
                          <a:lnTo>
                            <a:pt x="4514" y="1129"/>
                          </a:lnTo>
                          <a:lnTo>
                            <a:pt x="3385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854" name="Google Shape;2854;p18"/>
                    <p:cNvSpPr/>
                    <p:nvPr/>
                  </p:nvSpPr>
                  <p:spPr>
                    <a:xfrm>
                      <a:off x="7599100" y="3950700"/>
                      <a:ext cx="112850" cy="1147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89" extrusionOk="0">
                          <a:moveTo>
                            <a:pt x="1128" y="0"/>
                          </a:moveTo>
                          <a:lnTo>
                            <a:pt x="0" y="1129"/>
                          </a:lnTo>
                          <a:lnTo>
                            <a:pt x="3385" y="4588"/>
                          </a:lnTo>
                          <a:lnTo>
                            <a:pt x="4513" y="3385"/>
                          </a:lnTo>
                          <a:lnTo>
                            <a:pt x="1128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855" name="Google Shape;2855;p18"/>
                    <p:cNvSpPr/>
                    <p:nvPr/>
                  </p:nvSpPr>
                  <p:spPr>
                    <a:xfrm>
                      <a:off x="7332075" y="3978900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5" y="1"/>
                          </a:moveTo>
                          <a:lnTo>
                            <a:pt x="1" y="3385"/>
                          </a:lnTo>
                          <a:lnTo>
                            <a:pt x="1129" y="4513"/>
                          </a:lnTo>
                          <a:lnTo>
                            <a:pt x="4514" y="1129"/>
                          </a:lnTo>
                          <a:lnTo>
                            <a:pt x="3385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856" name="Google Shape;2856;p18"/>
                    <p:cNvSpPr/>
                    <p:nvPr/>
                  </p:nvSpPr>
                  <p:spPr>
                    <a:xfrm>
                      <a:off x="7454300" y="4095475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5" y="1"/>
                          </a:moveTo>
                          <a:lnTo>
                            <a:pt x="1" y="3386"/>
                          </a:lnTo>
                          <a:lnTo>
                            <a:pt x="1129" y="4514"/>
                          </a:lnTo>
                          <a:lnTo>
                            <a:pt x="4514" y="1129"/>
                          </a:lnTo>
                          <a:lnTo>
                            <a:pt x="3385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857" name="Google Shape;2857;p18"/>
                    <p:cNvSpPr/>
                    <p:nvPr/>
                  </p:nvSpPr>
                  <p:spPr>
                    <a:xfrm>
                      <a:off x="7512600" y="3779575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1129" y="1"/>
                          </a:moveTo>
                          <a:lnTo>
                            <a:pt x="0" y="1129"/>
                          </a:lnTo>
                          <a:lnTo>
                            <a:pt x="3385" y="4514"/>
                          </a:lnTo>
                          <a:lnTo>
                            <a:pt x="4513" y="3385"/>
                          </a:lnTo>
                          <a:lnTo>
                            <a:pt x="1129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858" name="Google Shape;2858;p18"/>
                    <p:cNvSpPr/>
                    <p:nvPr/>
                  </p:nvSpPr>
                  <p:spPr>
                    <a:xfrm>
                      <a:off x="7360275" y="3542650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1129" y="1"/>
                          </a:moveTo>
                          <a:lnTo>
                            <a:pt x="1" y="1129"/>
                          </a:lnTo>
                          <a:lnTo>
                            <a:pt x="3386" y="4513"/>
                          </a:lnTo>
                          <a:lnTo>
                            <a:pt x="4514" y="3385"/>
                          </a:lnTo>
                          <a:lnTo>
                            <a:pt x="1129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859" name="Google Shape;2859;p18"/>
                    <p:cNvSpPr/>
                    <p:nvPr/>
                  </p:nvSpPr>
                  <p:spPr>
                    <a:xfrm>
                      <a:off x="7572775" y="3568975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5" y="1"/>
                          </a:moveTo>
                          <a:lnTo>
                            <a:pt x="0" y="3385"/>
                          </a:lnTo>
                          <a:lnTo>
                            <a:pt x="1128" y="4514"/>
                          </a:lnTo>
                          <a:lnTo>
                            <a:pt x="4513" y="1129"/>
                          </a:lnTo>
                          <a:lnTo>
                            <a:pt x="3385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860" name="Google Shape;2860;p18"/>
                    <p:cNvSpPr/>
                    <p:nvPr/>
                  </p:nvSpPr>
                  <p:spPr>
                    <a:xfrm>
                      <a:off x="7693125" y="3687450"/>
                      <a:ext cx="114725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89" h="4514" extrusionOk="0">
                          <a:moveTo>
                            <a:pt x="3460" y="0"/>
                          </a:moveTo>
                          <a:lnTo>
                            <a:pt x="0" y="3385"/>
                          </a:lnTo>
                          <a:lnTo>
                            <a:pt x="1203" y="4513"/>
                          </a:lnTo>
                          <a:lnTo>
                            <a:pt x="4588" y="1128"/>
                          </a:lnTo>
                          <a:lnTo>
                            <a:pt x="3460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861" name="Google Shape;2861;p18"/>
                    <p:cNvSpPr/>
                    <p:nvPr/>
                  </p:nvSpPr>
                  <p:spPr>
                    <a:xfrm>
                      <a:off x="7311400" y="3794625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5" y="0"/>
                          </a:moveTo>
                          <a:lnTo>
                            <a:pt x="0" y="3385"/>
                          </a:lnTo>
                          <a:lnTo>
                            <a:pt x="1129" y="4513"/>
                          </a:lnTo>
                          <a:lnTo>
                            <a:pt x="4513" y="1129"/>
                          </a:lnTo>
                          <a:lnTo>
                            <a:pt x="3385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862" name="Google Shape;2862;p18"/>
                    <p:cNvSpPr/>
                    <p:nvPr/>
                  </p:nvSpPr>
                  <p:spPr>
                    <a:xfrm>
                      <a:off x="7215500" y="3687450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5" y="0"/>
                          </a:moveTo>
                          <a:lnTo>
                            <a:pt x="0" y="3385"/>
                          </a:lnTo>
                          <a:lnTo>
                            <a:pt x="1129" y="4513"/>
                          </a:lnTo>
                          <a:lnTo>
                            <a:pt x="4513" y="1128"/>
                          </a:lnTo>
                          <a:lnTo>
                            <a:pt x="3385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863" name="Google Shape;2863;p18"/>
                    <p:cNvSpPr/>
                    <p:nvPr/>
                  </p:nvSpPr>
                  <p:spPr>
                    <a:xfrm>
                      <a:off x="7751400" y="3367775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1129" y="1"/>
                          </a:moveTo>
                          <a:lnTo>
                            <a:pt x="1" y="1129"/>
                          </a:lnTo>
                          <a:lnTo>
                            <a:pt x="3385" y="4513"/>
                          </a:lnTo>
                          <a:lnTo>
                            <a:pt x="4514" y="3385"/>
                          </a:lnTo>
                          <a:lnTo>
                            <a:pt x="1129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864" name="Google Shape;2864;p18"/>
                    <p:cNvSpPr/>
                    <p:nvPr/>
                  </p:nvSpPr>
                  <p:spPr>
                    <a:xfrm>
                      <a:off x="7552075" y="3384700"/>
                      <a:ext cx="112850" cy="1147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89" extrusionOk="0">
                          <a:moveTo>
                            <a:pt x="3386" y="0"/>
                          </a:moveTo>
                          <a:lnTo>
                            <a:pt x="1" y="3460"/>
                          </a:lnTo>
                          <a:lnTo>
                            <a:pt x="1129" y="4589"/>
                          </a:lnTo>
                          <a:lnTo>
                            <a:pt x="4514" y="1204"/>
                          </a:lnTo>
                          <a:lnTo>
                            <a:pt x="3386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865" name="Google Shape;2865;p18"/>
                    <p:cNvSpPr/>
                    <p:nvPr/>
                  </p:nvSpPr>
                  <p:spPr>
                    <a:xfrm>
                      <a:off x="7271900" y="3367775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1129" y="1"/>
                          </a:moveTo>
                          <a:lnTo>
                            <a:pt x="1" y="1129"/>
                          </a:lnTo>
                          <a:lnTo>
                            <a:pt x="3386" y="4513"/>
                          </a:lnTo>
                          <a:lnTo>
                            <a:pt x="4514" y="3385"/>
                          </a:lnTo>
                          <a:lnTo>
                            <a:pt x="1129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866" name="Google Shape;2866;p18"/>
                    <p:cNvSpPr/>
                    <p:nvPr/>
                  </p:nvSpPr>
                  <p:spPr>
                    <a:xfrm>
                      <a:off x="7454300" y="3277525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5" y="0"/>
                          </a:moveTo>
                          <a:lnTo>
                            <a:pt x="1" y="3385"/>
                          </a:lnTo>
                          <a:lnTo>
                            <a:pt x="1129" y="4513"/>
                          </a:lnTo>
                          <a:lnTo>
                            <a:pt x="4514" y="1128"/>
                          </a:lnTo>
                          <a:lnTo>
                            <a:pt x="3385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867" name="Google Shape;2867;p18"/>
                    <p:cNvSpPr/>
                    <p:nvPr/>
                  </p:nvSpPr>
                  <p:spPr>
                    <a:xfrm>
                      <a:off x="7358400" y="4360625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1129" y="0"/>
                          </a:moveTo>
                          <a:lnTo>
                            <a:pt x="1" y="1128"/>
                          </a:lnTo>
                          <a:lnTo>
                            <a:pt x="3385" y="4513"/>
                          </a:lnTo>
                          <a:lnTo>
                            <a:pt x="4514" y="3385"/>
                          </a:lnTo>
                          <a:lnTo>
                            <a:pt x="1129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868" name="Google Shape;2868;p18"/>
                    <p:cNvSpPr/>
                    <p:nvPr/>
                  </p:nvSpPr>
                  <p:spPr>
                    <a:xfrm>
                      <a:off x="7572775" y="4386950"/>
                      <a:ext cx="112850" cy="1147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89" extrusionOk="0">
                          <a:moveTo>
                            <a:pt x="3385" y="0"/>
                          </a:moveTo>
                          <a:lnTo>
                            <a:pt x="0" y="3385"/>
                          </a:lnTo>
                          <a:lnTo>
                            <a:pt x="1128" y="4588"/>
                          </a:lnTo>
                          <a:lnTo>
                            <a:pt x="4513" y="1128"/>
                          </a:lnTo>
                          <a:lnTo>
                            <a:pt x="3385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869" name="Google Shape;2869;p18"/>
                    <p:cNvSpPr/>
                    <p:nvPr/>
                  </p:nvSpPr>
                  <p:spPr>
                    <a:xfrm>
                      <a:off x="7695000" y="4507300"/>
                      <a:ext cx="112850" cy="1128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3" extrusionOk="0">
                          <a:moveTo>
                            <a:pt x="3385" y="0"/>
                          </a:moveTo>
                          <a:lnTo>
                            <a:pt x="0" y="3385"/>
                          </a:lnTo>
                          <a:lnTo>
                            <a:pt x="1128" y="4513"/>
                          </a:lnTo>
                          <a:lnTo>
                            <a:pt x="4513" y="1128"/>
                          </a:lnTo>
                          <a:lnTo>
                            <a:pt x="3385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870" name="Google Shape;2870;p18"/>
                    <p:cNvSpPr/>
                    <p:nvPr/>
                  </p:nvSpPr>
                  <p:spPr>
                    <a:xfrm>
                      <a:off x="7215500" y="4507300"/>
                      <a:ext cx="112850" cy="1128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3" extrusionOk="0">
                          <a:moveTo>
                            <a:pt x="3385" y="0"/>
                          </a:moveTo>
                          <a:lnTo>
                            <a:pt x="0" y="3385"/>
                          </a:lnTo>
                          <a:lnTo>
                            <a:pt x="1129" y="4513"/>
                          </a:lnTo>
                          <a:lnTo>
                            <a:pt x="4513" y="1128"/>
                          </a:lnTo>
                          <a:lnTo>
                            <a:pt x="3385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871" name="Google Shape;2871;p18"/>
                    <p:cNvSpPr/>
                    <p:nvPr/>
                  </p:nvSpPr>
                  <p:spPr>
                    <a:xfrm>
                      <a:off x="7751400" y="4187625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1129" y="0"/>
                          </a:moveTo>
                          <a:lnTo>
                            <a:pt x="1" y="1129"/>
                          </a:lnTo>
                          <a:lnTo>
                            <a:pt x="3385" y="4513"/>
                          </a:lnTo>
                          <a:lnTo>
                            <a:pt x="4514" y="3385"/>
                          </a:lnTo>
                          <a:lnTo>
                            <a:pt x="1129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872" name="Google Shape;2872;p18"/>
                    <p:cNvSpPr/>
                    <p:nvPr/>
                  </p:nvSpPr>
                  <p:spPr>
                    <a:xfrm>
                      <a:off x="7550200" y="4204550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5" y="0"/>
                          </a:moveTo>
                          <a:lnTo>
                            <a:pt x="1" y="3385"/>
                          </a:lnTo>
                          <a:lnTo>
                            <a:pt x="1129" y="4513"/>
                          </a:lnTo>
                          <a:lnTo>
                            <a:pt x="4514" y="1129"/>
                          </a:lnTo>
                          <a:lnTo>
                            <a:pt x="3385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873" name="Google Shape;2873;p18"/>
                    <p:cNvSpPr/>
                    <p:nvPr/>
                  </p:nvSpPr>
                  <p:spPr>
                    <a:xfrm>
                      <a:off x="7271900" y="4187625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1129" y="0"/>
                          </a:moveTo>
                          <a:lnTo>
                            <a:pt x="1" y="1129"/>
                          </a:lnTo>
                          <a:lnTo>
                            <a:pt x="3386" y="4513"/>
                          </a:lnTo>
                          <a:lnTo>
                            <a:pt x="4514" y="3385"/>
                          </a:lnTo>
                          <a:lnTo>
                            <a:pt x="1129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874" name="Google Shape;2874;p18"/>
                    <p:cNvSpPr/>
                    <p:nvPr/>
                  </p:nvSpPr>
                  <p:spPr>
                    <a:xfrm>
                      <a:off x="7454300" y="4095475"/>
                      <a:ext cx="112850" cy="112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14" h="4514" extrusionOk="0">
                          <a:moveTo>
                            <a:pt x="3385" y="1"/>
                          </a:moveTo>
                          <a:lnTo>
                            <a:pt x="1" y="3386"/>
                          </a:lnTo>
                          <a:lnTo>
                            <a:pt x="1129" y="4514"/>
                          </a:lnTo>
                          <a:lnTo>
                            <a:pt x="4514" y="1129"/>
                          </a:lnTo>
                          <a:lnTo>
                            <a:pt x="3385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sp>
                <p:nvSpPr>
                  <p:cNvPr id="2875" name="Google Shape;2875;p18"/>
                  <p:cNvSpPr/>
                  <p:nvPr/>
                </p:nvSpPr>
                <p:spPr>
                  <a:xfrm>
                    <a:off x="10091500" y="890063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1129" y="0"/>
                        </a:moveTo>
                        <a:lnTo>
                          <a:pt x="1" y="1128"/>
                        </a:lnTo>
                        <a:lnTo>
                          <a:pt x="3386" y="4513"/>
                        </a:lnTo>
                        <a:lnTo>
                          <a:pt x="4514" y="3385"/>
                        </a:lnTo>
                        <a:lnTo>
                          <a:pt x="1129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876" name="Google Shape;2876;p18"/>
                  <p:cNvSpPr/>
                  <p:nvPr/>
                </p:nvSpPr>
                <p:spPr>
                  <a:xfrm>
                    <a:off x="9824500" y="916388"/>
                    <a:ext cx="114725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89" h="4514" extrusionOk="0">
                        <a:moveTo>
                          <a:pt x="3460" y="0"/>
                        </a:moveTo>
                        <a:lnTo>
                          <a:pt x="0" y="3385"/>
                        </a:lnTo>
                        <a:lnTo>
                          <a:pt x="1204" y="4513"/>
                        </a:lnTo>
                        <a:lnTo>
                          <a:pt x="4588" y="1128"/>
                        </a:lnTo>
                        <a:lnTo>
                          <a:pt x="3460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877" name="Google Shape;2877;p18"/>
                  <p:cNvSpPr/>
                  <p:nvPr/>
                </p:nvSpPr>
                <p:spPr>
                  <a:xfrm>
                    <a:off x="9944850" y="1034838"/>
                    <a:ext cx="112825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3" h="4514" extrusionOk="0">
                        <a:moveTo>
                          <a:pt x="3385" y="1"/>
                        </a:moveTo>
                        <a:lnTo>
                          <a:pt x="0" y="3385"/>
                        </a:lnTo>
                        <a:lnTo>
                          <a:pt x="1128" y="4514"/>
                        </a:lnTo>
                        <a:lnTo>
                          <a:pt x="4513" y="1129"/>
                        </a:lnTo>
                        <a:lnTo>
                          <a:pt x="3385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878" name="Google Shape;2878;p18"/>
                  <p:cNvSpPr/>
                  <p:nvPr/>
                </p:nvSpPr>
                <p:spPr>
                  <a:xfrm>
                    <a:off x="10003125" y="715188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1129" y="0"/>
                        </a:moveTo>
                        <a:lnTo>
                          <a:pt x="1" y="1128"/>
                        </a:lnTo>
                        <a:lnTo>
                          <a:pt x="3385" y="4513"/>
                        </a:lnTo>
                        <a:lnTo>
                          <a:pt x="4514" y="3385"/>
                        </a:lnTo>
                        <a:lnTo>
                          <a:pt x="1129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879" name="Google Shape;2879;p18"/>
                  <p:cNvSpPr/>
                  <p:nvPr/>
                </p:nvSpPr>
                <p:spPr>
                  <a:xfrm>
                    <a:off x="9850825" y="478238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1129" y="1"/>
                        </a:moveTo>
                        <a:lnTo>
                          <a:pt x="0" y="1129"/>
                        </a:lnTo>
                        <a:lnTo>
                          <a:pt x="3385" y="4514"/>
                        </a:lnTo>
                        <a:lnTo>
                          <a:pt x="4513" y="3386"/>
                        </a:lnTo>
                        <a:lnTo>
                          <a:pt x="1129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880" name="Google Shape;2880;p18"/>
                  <p:cNvSpPr/>
                  <p:nvPr/>
                </p:nvSpPr>
                <p:spPr>
                  <a:xfrm>
                    <a:off x="10063300" y="506463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0"/>
                        </a:moveTo>
                        <a:lnTo>
                          <a:pt x="1" y="3385"/>
                        </a:lnTo>
                        <a:lnTo>
                          <a:pt x="1129" y="4513"/>
                        </a:lnTo>
                        <a:lnTo>
                          <a:pt x="4514" y="1128"/>
                        </a:lnTo>
                        <a:lnTo>
                          <a:pt x="3385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881" name="Google Shape;2881;p18"/>
                  <p:cNvSpPr/>
                  <p:nvPr/>
                </p:nvSpPr>
                <p:spPr>
                  <a:xfrm>
                    <a:off x="10185525" y="626788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1"/>
                        </a:moveTo>
                        <a:lnTo>
                          <a:pt x="1" y="3386"/>
                        </a:lnTo>
                        <a:lnTo>
                          <a:pt x="1129" y="4514"/>
                        </a:lnTo>
                        <a:lnTo>
                          <a:pt x="4514" y="1129"/>
                        </a:lnTo>
                        <a:lnTo>
                          <a:pt x="3385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882" name="Google Shape;2882;p18"/>
                  <p:cNvSpPr/>
                  <p:nvPr/>
                </p:nvSpPr>
                <p:spPr>
                  <a:xfrm>
                    <a:off x="9801925" y="733988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0"/>
                        </a:moveTo>
                        <a:lnTo>
                          <a:pt x="1" y="3385"/>
                        </a:lnTo>
                        <a:lnTo>
                          <a:pt x="1129" y="4513"/>
                        </a:lnTo>
                        <a:lnTo>
                          <a:pt x="4514" y="1128"/>
                        </a:lnTo>
                        <a:lnTo>
                          <a:pt x="3385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883" name="Google Shape;2883;p18"/>
                  <p:cNvSpPr/>
                  <p:nvPr/>
                </p:nvSpPr>
                <p:spPr>
                  <a:xfrm>
                    <a:off x="9706025" y="626788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1"/>
                        </a:moveTo>
                        <a:lnTo>
                          <a:pt x="1" y="3386"/>
                        </a:lnTo>
                        <a:lnTo>
                          <a:pt x="1129" y="4514"/>
                        </a:lnTo>
                        <a:lnTo>
                          <a:pt x="4514" y="1129"/>
                        </a:lnTo>
                        <a:lnTo>
                          <a:pt x="3385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884" name="Google Shape;2884;p18"/>
                  <p:cNvSpPr/>
                  <p:nvPr/>
                </p:nvSpPr>
                <p:spPr>
                  <a:xfrm>
                    <a:off x="10243825" y="305263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1129" y="0"/>
                        </a:moveTo>
                        <a:lnTo>
                          <a:pt x="0" y="1128"/>
                        </a:lnTo>
                        <a:lnTo>
                          <a:pt x="3385" y="4513"/>
                        </a:lnTo>
                        <a:lnTo>
                          <a:pt x="4513" y="3385"/>
                        </a:lnTo>
                        <a:lnTo>
                          <a:pt x="1129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885" name="Google Shape;2885;p18"/>
                  <p:cNvSpPr/>
                  <p:nvPr/>
                </p:nvSpPr>
                <p:spPr>
                  <a:xfrm>
                    <a:off x="10040750" y="324063"/>
                    <a:ext cx="112825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3" h="4514" extrusionOk="0">
                        <a:moveTo>
                          <a:pt x="3385" y="0"/>
                        </a:moveTo>
                        <a:lnTo>
                          <a:pt x="0" y="3385"/>
                        </a:lnTo>
                        <a:lnTo>
                          <a:pt x="1128" y="4513"/>
                        </a:lnTo>
                        <a:lnTo>
                          <a:pt x="4513" y="1129"/>
                        </a:lnTo>
                        <a:lnTo>
                          <a:pt x="3385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886" name="Google Shape;2886;p18"/>
                  <p:cNvSpPr/>
                  <p:nvPr/>
                </p:nvSpPr>
                <p:spPr>
                  <a:xfrm>
                    <a:off x="9764325" y="305263"/>
                    <a:ext cx="112850" cy="1147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89" extrusionOk="0">
                        <a:moveTo>
                          <a:pt x="1129" y="0"/>
                        </a:moveTo>
                        <a:lnTo>
                          <a:pt x="0" y="1128"/>
                        </a:lnTo>
                        <a:lnTo>
                          <a:pt x="3385" y="4588"/>
                        </a:lnTo>
                        <a:lnTo>
                          <a:pt x="4513" y="3385"/>
                        </a:lnTo>
                        <a:lnTo>
                          <a:pt x="1129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887" name="Google Shape;2887;p18"/>
                  <p:cNvSpPr/>
                  <p:nvPr/>
                </p:nvSpPr>
                <p:spPr>
                  <a:xfrm>
                    <a:off x="9946725" y="216888"/>
                    <a:ext cx="112850" cy="1128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3" extrusionOk="0">
                        <a:moveTo>
                          <a:pt x="3385" y="0"/>
                        </a:moveTo>
                        <a:lnTo>
                          <a:pt x="0" y="3385"/>
                        </a:lnTo>
                        <a:lnTo>
                          <a:pt x="1129" y="4513"/>
                        </a:lnTo>
                        <a:lnTo>
                          <a:pt x="4513" y="1128"/>
                        </a:lnTo>
                        <a:lnTo>
                          <a:pt x="3385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888" name="Google Shape;2888;p18"/>
                  <p:cNvSpPr/>
                  <p:nvPr/>
                </p:nvSpPr>
                <p:spPr>
                  <a:xfrm>
                    <a:off x="10091500" y="1708013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1129" y="1"/>
                        </a:moveTo>
                        <a:lnTo>
                          <a:pt x="1" y="1129"/>
                        </a:lnTo>
                        <a:lnTo>
                          <a:pt x="3386" y="4514"/>
                        </a:lnTo>
                        <a:lnTo>
                          <a:pt x="4514" y="3386"/>
                        </a:lnTo>
                        <a:lnTo>
                          <a:pt x="1129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889" name="Google Shape;2889;p18"/>
                  <p:cNvSpPr/>
                  <p:nvPr/>
                </p:nvSpPr>
                <p:spPr>
                  <a:xfrm>
                    <a:off x="9824500" y="1734338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1"/>
                        </a:moveTo>
                        <a:lnTo>
                          <a:pt x="0" y="3386"/>
                        </a:lnTo>
                        <a:lnTo>
                          <a:pt x="1129" y="4514"/>
                        </a:lnTo>
                        <a:lnTo>
                          <a:pt x="4513" y="1129"/>
                        </a:lnTo>
                        <a:lnTo>
                          <a:pt x="3385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890" name="Google Shape;2890;p18"/>
                  <p:cNvSpPr/>
                  <p:nvPr/>
                </p:nvSpPr>
                <p:spPr>
                  <a:xfrm>
                    <a:off x="9944850" y="1854688"/>
                    <a:ext cx="114725" cy="1147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89" h="4589" extrusionOk="0">
                        <a:moveTo>
                          <a:pt x="3385" y="1"/>
                        </a:moveTo>
                        <a:lnTo>
                          <a:pt x="0" y="3461"/>
                        </a:lnTo>
                        <a:lnTo>
                          <a:pt x="1128" y="4589"/>
                        </a:lnTo>
                        <a:lnTo>
                          <a:pt x="4588" y="1129"/>
                        </a:lnTo>
                        <a:lnTo>
                          <a:pt x="3385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891" name="Google Shape;2891;p18"/>
                  <p:cNvSpPr/>
                  <p:nvPr/>
                </p:nvSpPr>
                <p:spPr>
                  <a:xfrm>
                    <a:off x="10003125" y="1535038"/>
                    <a:ext cx="114725" cy="1128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89" h="4513" extrusionOk="0">
                        <a:moveTo>
                          <a:pt x="1129" y="0"/>
                        </a:moveTo>
                        <a:lnTo>
                          <a:pt x="1" y="1128"/>
                        </a:lnTo>
                        <a:lnTo>
                          <a:pt x="3385" y="4513"/>
                        </a:lnTo>
                        <a:lnTo>
                          <a:pt x="4589" y="3385"/>
                        </a:lnTo>
                        <a:lnTo>
                          <a:pt x="1129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892" name="Google Shape;2892;p18"/>
                  <p:cNvSpPr/>
                  <p:nvPr/>
                </p:nvSpPr>
                <p:spPr>
                  <a:xfrm>
                    <a:off x="9850825" y="1298088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1129" y="1"/>
                        </a:moveTo>
                        <a:lnTo>
                          <a:pt x="0" y="1129"/>
                        </a:lnTo>
                        <a:lnTo>
                          <a:pt x="3385" y="4514"/>
                        </a:lnTo>
                        <a:lnTo>
                          <a:pt x="4513" y="3386"/>
                        </a:lnTo>
                        <a:lnTo>
                          <a:pt x="1129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893" name="Google Shape;2893;p18"/>
                  <p:cNvSpPr/>
                  <p:nvPr/>
                </p:nvSpPr>
                <p:spPr>
                  <a:xfrm>
                    <a:off x="10065175" y="1326313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6" y="0"/>
                        </a:moveTo>
                        <a:lnTo>
                          <a:pt x="1" y="3385"/>
                        </a:lnTo>
                        <a:lnTo>
                          <a:pt x="1129" y="4513"/>
                        </a:lnTo>
                        <a:lnTo>
                          <a:pt x="4514" y="1128"/>
                        </a:lnTo>
                        <a:lnTo>
                          <a:pt x="3386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894" name="Google Shape;2894;p18"/>
                  <p:cNvSpPr/>
                  <p:nvPr/>
                </p:nvSpPr>
                <p:spPr>
                  <a:xfrm>
                    <a:off x="10183650" y="1444763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1"/>
                        </a:moveTo>
                        <a:lnTo>
                          <a:pt x="0" y="3385"/>
                        </a:lnTo>
                        <a:lnTo>
                          <a:pt x="1129" y="4514"/>
                        </a:lnTo>
                        <a:lnTo>
                          <a:pt x="4513" y="1129"/>
                        </a:lnTo>
                        <a:lnTo>
                          <a:pt x="3385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895" name="Google Shape;2895;p18"/>
                  <p:cNvSpPr/>
                  <p:nvPr/>
                </p:nvSpPr>
                <p:spPr>
                  <a:xfrm>
                    <a:off x="9801925" y="1551938"/>
                    <a:ext cx="112850" cy="1147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90" extrusionOk="0">
                        <a:moveTo>
                          <a:pt x="3385" y="1"/>
                        </a:moveTo>
                        <a:lnTo>
                          <a:pt x="1" y="3461"/>
                        </a:lnTo>
                        <a:lnTo>
                          <a:pt x="1129" y="4589"/>
                        </a:lnTo>
                        <a:lnTo>
                          <a:pt x="4514" y="1129"/>
                        </a:lnTo>
                        <a:lnTo>
                          <a:pt x="3385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896" name="Google Shape;2896;p18"/>
                  <p:cNvSpPr/>
                  <p:nvPr/>
                </p:nvSpPr>
                <p:spPr>
                  <a:xfrm>
                    <a:off x="9704150" y="1444763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1"/>
                        </a:moveTo>
                        <a:lnTo>
                          <a:pt x="1" y="3385"/>
                        </a:lnTo>
                        <a:lnTo>
                          <a:pt x="1129" y="4514"/>
                        </a:lnTo>
                        <a:lnTo>
                          <a:pt x="4513" y="1129"/>
                        </a:lnTo>
                        <a:lnTo>
                          <a:pt x="3385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897" name="Google Shape;2897;p18"/>
                  <p:cNvSpPr/>
                  <p:nvPr/>
                </p:nvSpPr>
                <p:spPr>
                  <a:xfrm>
                    <a:off x="10243825" y="1125113"/>
                    <a:ext cx="112850" cy="1147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89" extrusionOk="0">
                        <a:moveTo>
                          <a:pt x="1129" y="0"/>
                        </a:moveTo>
                        <a:lnTo>
                          <a:pt x="0" y="1128"/>
                        </a:lnTo>
                        <a:lnTo>
                          <a:pt x="3385" y="4588"/>
                        </a:lnTo>
                        <a:lnTo>
                          <a:pt x="4513" y="3385"/>
                        </a:lnTo>
                        <a:lnTo>
                          <a:pt x="1129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898" name="Google Shape;2898;p18"/>
                  <p:cNvSpPr/>
                  <p:nvPr/>
                </p:nvSpPr>
                <p:spPr>
                  <a:xfrm>
                    <a:off x="10040750" y="1143913"/>
                    <a:ext cx="112825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3" h="4514" extrusionOk="0">
                        <a:moveTo>
                          <a:pt x="3385" y="0"/>
                        </a:moveTo>
                        <a:lnTo>
                          <a:pt x="0" y="3385"/>
                        </a:lnTo>
                        <a:lnTo>
                          <a:pt x="1128" y="4513"/>
                        </a:lnTo>
                        <a:lnTo>
                          <a:pt x="4513" y="1128"/>
                        </a:lnTo>
                        <a:lnTo>
                          <a:pt x="3385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899" name="Google Shape;2899;p18"/>
                  <p:cNvSpPr/>
                  <p:nvPr/>
                </p:nvSpPr>
                <p:spPr>
                  <a:xfrm>
                    <a:off x="9764325" y="1126988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1129" y="0"/>
                        </a:moveTo>
                        <a:lnTo>
                          <a:pt x="0" y="1128"/>
                        </a:lnTo>
                        <a:lnTo>
                          <a:pt x="3385" y="4513"/>
                        </a:lnTo>
                        <a:lnTo>
                          <a:pt x="4513" y="3385"/>
                        </a:lnTo>
                        <a:lnTo>
                          <a:pt x="1129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900" name="Google Shape;2900;p18"/>
                  <p:cNvSpPr/>
                  <p:nvPr/>
                </p:nvSpPr>
                <p:spPr>
                  <a:xfrm>
                    <a:off x="9944850" y="1034838"/>
                    <a:ext cx="112825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3" h="4514" extrusionOk="0">
                        <a:moveTo>
                          <a:pt x="3385" y="1"/>
                        </a:moveTo>
                        <a:lnTo>
                          <a:pt x="0" y="3385"/>
                        </a:lnTo>
                        <a:lnTo>
                          <a:pt x="1128" y="4514"/>
                        </a:lnTo>
                        <a:lnTo>
                          <a:pt x="4513" y="1129"/>
                        </a:lnTo>
                        <a:lnTo>
                          <a:pt x="3385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901" name="Google Shape;2901;p18"/>
                  <p:cNvSpPr/>
                  <p:nvPr/>
                </p:nvSpPr>
                <p:spPr>
                  <a:xfrm>
                    <a:off x="10091500" y="2527863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1129" y="1"/>
                        </a:moveTo>
                        <a:lnTo>
                          <a:pt x="1" y="1129"/>
                        </a:lnTo>
                        <a:lnTo>
                          <a:pt x="3386" y="4514"/>
                        </a:lnTo>
                        <a:lnTo>
                          <a:pt x="4514" y="3385"/>
                        </a:lnTo>
                        <a:lnTo>
                          <a:pt x="1129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902" name="Google Shape;2902;p18"/>
                  <p:cNvSpPr/>
                  <p:nvPr/>
                </p:nvSpPr>
                <p:spPr>
                  <a:xfrm>
                    <a:off x="9824500" y="2554188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1"/>
                        </a:moveTo>
                        <a:lnTo>
                          <a:pt x="0" y="3385"/>
                        </a:lnTo>
                        <a:lnTo>
                          <a:pt x="1129" y="4514"/>
                        </a:lnTo>
                        <a:lnTo>
                          <a:pt x="4513" y="1129"/>
                        </a:lnTo>
                        <a:lnTo>
                          <a:pt x="3385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903" name="Google Shape;2903;p18"/>
                  <p:cNvSpPr/>
                  <p:nvPr/>
                </p:nvSpPr>
                <p:spPr>
                  <a:xfrm>
                    <a:off x="9944850" y="2674538"/>
                    <a:ext cx="112825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3" h="4514" extrusionOk="0">
                        <a:moveTo>
                          <a:pt x="3385" y="1"/>
                        </a:moveTo>
                        <a:lnTo>
                          <a:pt x="0" y="3385"/>
                        </a:lnTo>
                        <a:lnTo>
                          <a:pt x="1128" y="4513"/>
                        </a:lnTo>
                        <a:lnTo>
                          <a:pt x="4513" y="1129"/>
                        </a:lnTo>
                        <a:lnTo>
                          <a:pt x="3385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904" name="Google Shape;2904;p18"/>
                  <p:cNvSpPr/>
                  <p:nvPr/>
                </p:nvSpPr>
                <p:spPr>
                  <a:xfrm>
                    <a:off x="10005000" y="2354863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1129" y="1"/>
                        </a:moveTo>
                        <a:lnTo>
                          <a:pt x="1" y="1129"/>
                        </a:lnTo>
                        <a:lnTo>
                          <a:pt x="3386" y="4514"/>
                        </a:lnTo>
                        <a:lnTo>
                          <a:pt x="4514" y="3386"/>
                        </a:lnTo>
                        <a:lnTo>
                          <a:pt x="1129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905" name="Google Shape;2905;p18"/>
                  <p:cNvSpPr/>
                  <p:nvPr/>
                </p:nvSpPr>
                <p:spPr>
                  <a:xfrm>
                    <a:off x="9852700" y="2117938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1129" y="1"/>
                        </a:moveTo>
                        <a:lnTo>
                          <a:pt x="1" y="1129"/>
                        </a:lnTo>
                        <a:lnTo>
                          <a:pt x="3385" y="4514"/>
                        </a:lnTo>
                        <a:lnTo>
                          <a:pt x="4513" y="3385"/>
                        </a:lnTo>
                        <a:lnTo>
                          <a:pt x="1129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906" name="Google Shape;2906;p18"/>
                  <p:cNvSpPr/>
                  <p:nvPr/>
                </p:nvSpPr>
                <p:spPr>
                  <a:xfrm>
                    <a:off x="10063300" y="2144263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1"/>
                        </a:moveTo>
                        <a:lnTo>
                          <a:pt x="1" y="3385"/>
                        </a:lnTo>
                        <a:lnTo>
                          <a:pt x="1129" y="4514"/>
                        </a:lnTo>
                        <a:lnTo>
                          <a:pt x="4514" y="1129"/>
                        </a:lnTo>
                        <a:lnTo>
                          <a:pt x="3385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907" name="Google Shape;2907;p18"/>
                  <p:cNvSpPr/>
                  <p:nvPr/>
                </p:nvSpPr>
                <p:spPr>
                  <a:xfrm>
                    <a:off x="10185525" y="2264613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1"/>
                        </a:moveTo>
                        <a:lnTo>
                          <a:pt x="1" y="3385"/>
                        </a:lnTo>
                        <a:lnTo>
                          <a:pt x="1129" y="4513"/>
                        </a:lnTo>
                        <a:lnTo>
                          <a:pt x="4514" y="1129"/>
                        </a:lnTo>
                        <a:lnTo>
                          <a:pt x="3385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908" name="Google Shape;2908;p18"/>
                  <p:cNvSpPr/>
                  <p:nvPr/>
                </p:nvSpPr>
                <p:spPr>
                  <a:xfrm>
                    <a:off x="9801925" y="2373688"/>
                    <a:ext cx="112850" cy="1128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3" extrusionOk="0">
                        <a:moveTo>
                          <a:pt x="3385" y="0"/>
                        </a:moveTo>
                        <a:lnTo>
                          <a:pt x="1" y="3385"/>
                        </a:lnTo>
                        <a:lnTo>
                          <a:pt x="1129" y="4513"/>
                        </a:lnTo>
                        <a:lnTo>
                          <a:pt x="4514" y="1128"/>
                        </a:lnTo>
                        <a:lnTo>
                          <a:pt x="3385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909" name="Google Shape;2909;p18"/>
                  <p:cNvSpPr/>
                  <p:nvPr/>
                </p:nvSpPr>
                <p:spPr>
                  <a:xfrm>
                    <a:off x="9706025" y="2264613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1"/>
                        </a:moveTo>
                        <a:lnTo>
                          <a:pt x="1" y="3385"/>
                        </a:lnTo>
                        <a:lnTo>
                          <a:pt x="1129" y="4513"/>
                        </a:lnTo>
                        <a:lnTo>
                          <a:pt x="4514" y="1129"/>
                        </a:lnTo>
                        <a:lnTo>
                          <a:pt x="3385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910" name="Google Shape;2910;p18"/>
                  <p:cNvSpPr/>
                  <p:nvPr/>
                </p:nvSpPr>
                <p:spPr>
                  <a:xfrm>
                    <a:off x="10243825" y="1944938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1129" y="1"/>
                        </a:moveTo>
                        <a:lnTo>
                          <a:pt x="0" y="1129"/>
                        </a:lnTo>
                        <a:lnTo>
                          <a:pt x="3385" y="4514"/>
                        </a:lnTo>
                        <a:lnTo>
                          <a:pt x="4513" y="3386"/>
                        </a:lnTo>
                        <a:lnTo>
                          <a:pt x="1129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911" name="Google Shape;2911;p18"/>
                  <p:cNvSpPr/>
                  <p:nvPr/>
                </p:nvSpPr>
                <p:spPr>
                  <a:xfrm>
                    <a:off x="10042625" y="1963763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0"/>
                        </a:moveTo>
                        <a:lnTo>
                          <a:pt x="0" y="3385"/>
                        </a:lnTo>
                        <a:lnTo>
                          <a:pt x="1129" y="4513"/>
                        </a:lnTo>
                        <a:lnTo>
                          <a:pt x="4513" y="1128"/>
                        </a:lnTo>
                        <a:lnTo>
                          <a:pt x="3385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912" name="Google Shape;2912;p18"/>
                  <p:cNvSpPr/>
                  <p:nvPr/>
                </p:nvSpPr>
                <p:spPr>
                  <a:xfrm>
                    <a:off x="9764325" y="1944938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1129" y="1"/>
                        </a:moveTo>
                        <a:lnTo>
                          <a:pt x="0" y="1129"/>
                        </a:lnTo>
                        <a:lnTo>
                          <a:pt x="3385" y="4514"/>
                        </a:lnTo>
                        <a:lnTo>
                          <a:pt x="4513" y="3386"/>
                        </a:lnTo>
                        <a:lnTo>
                          <a:pt x="1129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913" name="Google Shape;2913;p18"/>
                  <p:cNvSpPr/>
                  <p:nvPr/>
                </p:nvSpPr>
                <p:spPr>
                  <a:xfrm>
                    <a:off x="9944850" y="1854688"/>
                    <a:ext cx="114725" cy="1147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89" h="4589" extrusionOk="0">
                        <a:moveTo>
                          <a:pt x="3385" y="1"/>
                        </a:moveTo>
                        <a:lnTo>
                          <a:pt x="0" y="3461"/>
                        </a:lnTo>
                        <a:lnTo>
                          <a:pt x="1128" y="4589"/>
                        </a:lnTo>
                        <a:lnTo>
                          <a:pt x="4588" y="1129"/>
                        </a:lnTo>
                        <a:lnTo>
                          <a:pt x="3385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914" name="Google Shape;2914;p18"/>
                  <p:cNvSpPr/>
                  <p:nvPr/>
                </p:nvSpPr>
                <p:spPr>
                  <a:xfrm>
                    <a:off x="10089625" y="3345838"/>
                    <a:ext cx="114725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89" h="4514" extrusionOk="0">
                        <a:moveTo>
                          <a:pt x="1129" y="0"/>
                        </a:moveTo>
                        <a:lnTo>
                          <a:pt x="1" y="1129"/>
                        </a:lnTo>
                        <a:lnTo>
                          <a:pt x="3461" y="4513"/>
                        </a:lnTo>
                        <a:lnTo>
                          <a:pt x="4589" y="3385"/>
                        </a:lnTo>
                        <a:lnTo>
                          <a:pt x="1129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915" name="Google Shape;2915;p18"/>
                  <p:cNvSpPr/>
                  <p:nvPr/>
                </p:nvSpPr>
                <p:spPr>
                  <a:xfrm>
                    <a:off x="9824500" y="3374038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1"/>
                        </a:moveTo>
                        <a:lnTo>
                          <a:pt x="0" y="3385"/>
                        </a:lnTo>
                        <a:lnTo>
                          <a:pt x="1129" y="4514"/>
                        </a:lnTo>
                        <a:lnTo>
                          <a:pt x="4513" y="1129"/>
                        </a:lnTo>
                        <a:lnTo>
                          <a:pt x="3385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916" name="Google Shape;2916;p18"/>
                  <p:cNvSpPr/>
                  <p:nvPr/>
                </p:nvSpPr>
                <p:spPr>
                  <a:xfrm>
                    <a:off x="9944850" y="3494388"/>
                    <a:ext cx="112825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3" h="4514" extrusionOk="0">
                        <a:moveTo>
                          <a:pt x="3385" y="0"/>
                        </a:moveTo>
                        <a:lnTo>
                          <a:pt x="0" y="3385"/>
                        </a:lnTo>
                        <a:lnTo>
                          <a:pt x="1128" y="4513"/>
                        </a:lnTo>
                        <a:lnTo>
                          <a:pt x="4513" y="1129"/>
                        </a:lnTo>
                        <a:lnTo>
                          <a:pt x="3385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917" name="Google Shape;2917;p18"/>
                  <p:cNvSpPr/>
                  <p:nvPr/>
                </p:nvSpPr>
                <p:spPr>
                  <a:xfrm>
                    <a:off x="10003125" y="3172838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1129" y="1"/>
                        </a:moveTo>
                        <a:lnTo>
                          <a:pt x="1" y="1129"/>
                        </a:lnTo>
                        <a:lnTo>
                          <a:pt x="3385" y="4514"/>
                        </a:lnTo>
                        <a:lnTo>
                          <a:pt x="4514" y="3385"/>
                        </a:lnTo>
                        <a:lnTo>
                          <a:pt x="1129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918" name="Google Shape;2918;p18"/>
                  <p:cNvSpPr/>
                  <p:nvPr/>
                </p:nvSpPr>
                <p:spPr>
                  <a:xfrm>
                    <a:off x="9850825" y="2937788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1129" y="1"/>
                        </a:moveTo>
                        <a:lnTo>
                          <a:pt x="0" y="1129"/>
                        </a:lnTo>
                        <a:lnTo>
                          <a:pt x="3385" y="4514"/>
                        </a:lnTo>
                        <a:lnTo>
                          <a:pt x="4513" y="3385"/>
                        </a:lnTo>
                        <a:lnTo>
                          <a:pt x="1129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919" name="Google Shape;2919;p18"/>
                  <p:cNvSpPr/>
                  <p:nvPr/>
                </p:nvSpPr>
                <p:spPr>
                  <a:xfrm>
                    <a:off x="10065175" y="2964113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6" y="1"/>
                        </a:moveTo>
                        <a:lnTo>
                          <a:pt x="1" y="3385"/>
                        </a:lnTo>
                        <a:lnTo>
                          <a:pt x="1129" y="4514"/>
                        </a:lnTo>
                        <a:lnTo>
                          <a:pt x="4514" y="1129"/>
                        </a:lnTo>
                        <a:lnTo>
                          <a:pt x="3386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920" name="Google Shape;2920;p18"/>
                  <p:cNvSpPr/>
                  <p:nvPr/>
                </p:nvSpPr>
                <p:spPr>
                  <a:xfrm>
                    <a:off x="10185525" y="3084463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0"/>
                        </a:moveTo>
                        <a:lnTo>
                          <a:pt x="1" y="3385"/>
                        </a:lnTo>
                        <a:lnTo>
                          <a:pt x="1129" y="4513"/>
                        </a:lnTo>
                        <a:lnTo>
                          <a:pt x="4514" y="1129"/>
                        </a:lnTo>
                        <a:lnTo>
                          <a:pt x="3385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921" name="Google Shape;2921;p18"/>
                  <p:cNvSpPr/>
                  <p:nvPr/>
                </p:nvSpPr>
                <p:spPr>
                  <a:xfrm>
                    <a:off x="9800050" y="3191638"/>
                    <a:ext cx="114725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89" h="4514" extrusionOk="0">
                        <a:moveTo>
                          <a:pt x="3460" y="1"/>
                        </a:moveTo>
                        <a:lnTo>
                          <a:pt x="1" y="3385"/>
                        </a:lnTo>
                        <a:lnTo>
                          <a:pt x="1129" y="4514"/>
                        </a:lnTo>
                        <a:lnTo>
                          <a:pt x="4589" y="1129"/>
                        </a:lnTo>
                        <a:lnTo>
                          <a:pt x="3460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922" name="Google Shape;2922;p18"/>
                  <p:cNvSpPr/>
                  <p:nvPr/>
                </p:nvSpPr>
                <p:spPr>
                  <a:xfrm>
                    <a:off x="9706025" y="3084463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0"/>
                        </a:moveTo>
                        <a:lnTo>
                          <a:pt x="1" y="3385"/>
                        </a:lnTo>
                        <a:lnTo>
                          <a:pt x="1129" y="4513"/>
                        </a:lnTo>
                        <a:lnTo>
                          <a:pt x="4514" y="1129"/>
                        </a:lnTo>
                        <a:lnTo>
                          <a:pt x="3385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923" name="Google Shape;2923;p18"/>
                  <p:cNvSpPr/>
                  <p:nvPr/>
                </p:nvSpPr>
                <p:spPr>
                  <a:xfrm>
                    <a:off x="10243825" y="2764788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1129" y="1"/>
                        </a:moveTo>
                        <a:lnTo>
                          <a:pt x="0" y="1129"/>
                        </a:lnTo>
                        <a:lnTo>
                          <a:pt x="3385" y="4514"/>
                        </a:lnTo>
                        <a:lnTo>
                          <a:pt x="4513" y="3386"/>
                        </a:lnTo>
                        <a:lnTo>
                          <a:pt x="1129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924" name="Google Shape;2924;p18"/>
                  <p:cNvSpPr/>
                  <p:nvPr/>
                </p:nvSpPr>
                <p:spPr>
                  <a:xfrm>
                    <a:off x="10040750" y="2781713"/>
                    <a:ext cx="112825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3" h="4514" extrusionOk="0">
                        <a:moveTo>
                          <a:pt x="3385" y="1"/>
                        </a:moveTo>
                        <a:lnTo>
                          <a:pt x="0" y="3385"/>
                        </a:lnTo>
                        <a:lnTo>
                          <a:pt x="1128" y="4514"/>
                        </a:lnTo>
                        <a:lnTo>
                          <a:pt x="4513" y="1129"/>
                        </a:lnTo>
                        <a:lnTo>
                          <a:pt x="3385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925" name="Google Shape;2925;p18"/>
                  <p:cNvSpPr/>
                  <p:nvPr/>
                </p:nvSpPr>
                <p:spPr>
                  <a:xfrm>
                    <a:off x="9764325" y="2764788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1129" y="1"/>
                        </a:moveTo>
                        <a:lnTo>
                          <a:pt x="0" y="1129"/>
                        </a:lnTo>
                        <a:lnTo>
                          <a:pt x="3385" y="4514"/>
                        </a:lnTo>
                        <a:lnTo>
                          <a:pt x="4513" y="3386"/>
                        </a:lnTo>
                        <a:lnTo>
                          <a:pt x="1129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926" name="Google Shape;2926;p18"/>
                  <p:cNvSpPr/>
                  <p:nvPr/>
                </p:nvSpPr>
                <p:spPr>
                  <a:xfrm>
                    <a:off x="9944850" y="2674538"/>
                    <a:ext cx="112825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3" h="4514" extrusionOk="0">
                        <a:moveTo>
                          <a:pt x="3385" y="1"/>
                        </a:moveTo>
                        <a:lnTo>
                          <a:pt x="0" y="3385"/>
                        </a:lnTo>
                        <a:lnTo>
                          <a:pt x="1128" y="4513"/>
                        </a:lnTo>
                        <a:lnTo>
                          <a:pt x="4513" y="1129"/>
                        </a:lnTo>
                        <a:lnTo>
                          <a:pt x="3385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927" name="Google Shape;2927;p18"/>
                  <p:cNvSpPr/>
                  <p:nvPr/>
                </p:nvSpPr>
                <p:spPr>
                  <a:xfrm>
                    <a:off x="10091500" y="4165688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1129" y="0"/>
                        </a:moveTo>
                        <a:lnTo>
                          <a:pt x="1" y="1129"/>
                        </a:lnTo>
                        <a:lnTo>
                          <a:pt x="3386" y="4513"/>
                        </a:lnTo>
                        <a:lnTo>
                          <a:pt x="4514" y="3385"/>
                        </a:lnTo>
                        <a:lnTo>
                          <a:pt x="1129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928" name="Google Shape;2928;p18"/>
                  <p:cNvSpPr/>
                  <p:nvPr/>
                </p:nvSpPr>
                <p:spPr>
                  <a:xfrm>
                    <a:off x="9824500" y="4193888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1"/>
                        </a:moveTo>
                        <a:lnTo>
                          <a:pt x="0" y="3385"/>
                        </a:lnTo>
                        <a:lnTo>
                          <a:pt x="1129" y="4513"/>
                        </a:lnTo>
                        <a:lnTo>
                          <a:pt x="4513" y="1129"/>
                        </a:lnTo>
                        <a:lnTo>
                          <a:pt x="3385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929" name="Google Shape;2929;p18"/>
                  <p:cNvSpPr/>
                  <p:nvPr/>
                </p:nvSpPr>
                <p:spPr>
                  <a:xfrm>
                    <a:off x="9944850" y="4312363"/>
                    <a:ext cx="112825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3" h="4514" extrusionOk="0">
                        <a:moveTo>
                          <a:pt x="3385" y="0"/>
                        </a:moveTo>
                        <a:lnTo>
                          <a:pt x="0" y="3385"/>
                        </a:lnTo>
                        <a:lnTo>
                          <a:pt x="1128" y="4513"/>
                        </a:lnTo>
                        <a:lnTo>
                          <a:pt x="4513" y="1128"/>
                        </a:lnTo>
                        <a:lnTo>
                          <a:pt x="3385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930" name="Google Shape;2930;p18"/>
                  <p:cNvSpPr/>
                  <p:nvPr/>
                </p:nvSpPr>
                <p:spPr>
                  <a:xfrm>
                    <a:off x="10005000" y="3992688"/>
                    <a:ext cx="112850" cy="1147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89" extrusionOk="0">
                        <a:moveTo>
                          <a:pt x="1129" y="0"/>
                        </a:moveTo>
                        <a:lnTo>
                          <a:pt x="1" y="1129"/>
                        </a:lnTo>
                        <a:lnTo>
                          <a:pt x="3386" y="4589"/>
                        </a:lnTo>
                        <a:lnTo>
                          <a:pt x="4514" y="3460"/>
                        </a:lnTo>
                        <a:lnTo>
                          <a:pt x="1129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931" name="Google Shape;2931;p18"/>
                  <p:cNvSpPr/>
                  <p:nvPr/>
                </p:nvSpPr>
                <p:spPr>
                  <a:xfrm>
                    <a:off x="9852700" y="3757638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1129" y="1"/>
                        </a:moveTo>
                        <a:lnTo>
                          <a:pt x="1" y="1129"/>
                        </a:lnTo>
                        <a:lnTo>
                          <a:pt x="3385" y="4513"/>
                        </a:lnTo>
                        <a:lnTo>
                          <a:pt x="4513" y="3385"/>
                        </a:lnTo>
                        <a:lnTo>
                          <a:pt x="1129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932" name="Google Shape;2932;p18"/>
                  <p:cNvSpPr/>
                  <p:nvPr/>
                </p:nvSpPr>
                <p:spPr>
                  <a:xfrm>
                    <a:off x="10065175" y="3783963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6" y="1"/>
                        </a:moveTo>
                        <a:lnTo>
                          <a:pt x="1" y="3385"/>
                        </a:lnTo>
                        <a:lnTo>
                          <a:pt x="1129" y="4514"/>
                        </a:lnTo>
                        <a:lnTo>
                          <a:pt x="4514" y="1129"/>
                        </a:lnTo>
                        <a:lnTo>
                          <a:pt x="3386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933" name="Google Shape;2933;p18"/>
                  <p:cNvSpPr/>
                  <p:nvPr/>
                </p:nvSpPr>
                <p:spPr>
                  <a:xfrm>
                    <a:off x="10185525" y="3902438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0"/>
                        </a:moveTo>
                        <a:lnTo>
                          <a:pt x="1" y="3385"/>
                        </a:lnTo>
                        <a:lnTo>
                          <a:pt x="1129" y="4513"/>
                        </a:lnTo>
                        <a:lnTo>
                          <a:pt x="4514" y="1128"/>
                        </a:lnTo>
                        <a:lnTo>
                          <a:pt x="3385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934" name="Google Shape;2934;p18"/>
                  <p:cNvSpPr/>
                  <p:nvPr/>
                </p:nvSpPr>
                <p:spPr>
                  <a:xfrm>
                    <a:off x="9801925" y="4011488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1"/>
                        </a:moveTo>
                        <a:lnTo>
                          <a:pt x="1" y="3385"/>
                        </a:lnTo>
                        <a:lnTo>
                          <a:pt x="1129" y="4514"/>
                        </a:lnTo>
                        <a:lnTo>
                          <a:pt x="4514" y="1129"/>
                        </a:lnTo>
                        <a:lnTo>
                          <a:pt x="3385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935" name="Google Shape;2935;p18"/>
                  <p:cNvSpPr/>
                  <p:nvPr/>
                </p:nvSpPr>
                <p:spPr>
                  <a:xfrm>
                    <a:off x="9706025" y="3902438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0"/>
                        </a:moveTo>
                        <a:lnTo>
                          <a:pt x="1" y="3385"/>
                        </a:lnTo>
                        <a:lnTo>
                          <a:pt x="1129" y="4513"/>
                        </a:lnTo>
                        <a:lnTo>
                          <a:pt x="4514" y="1128"/>
                        </a:lnTo>
                        <a:lnTo>
                          <a:pt x="3385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936" name="Google Shape;2936;p18"/>
                  <p:cNvSpPr/>
                  <p:nvPr/>
                </p:nvSpPr>
                <p:spPr>
                  <a:xfrm>
                    <a:off x="10243825" y="3582763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1129" y="1"/>
                        </a:moveTo>
                        <a:lnTo>
                          <a:pt x="0" y="1129"/>
                        </a:lnTo>
                        <a:lnTo>
                          <a:pt x="3385" y="4513"/>
                        </a:lnTo>
                        <a:lnTo>
                          <a:pt x="4513" y="3385"/>
                        </a:lnTo>
                        <a:lnTo>
                          <a:pt x="1129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937" name="Google Shape;2937;p18"/>
                  <p:cNvSpPr/>
                  <p:nvPr/>
                </p:nvSpPr>
                <p:spPr>
                  <a:xfrm>
                    <a:off x="10042625" y="3601563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1"/>
                        </a:moveTo>
                        <a:lnTo>
                          <a:pt x="0" y="3385"/>
                        </a:lnTo>
                        <a:lnTo>
                          <a:pt x="1129" y="4514"/>
                        </a:lnTo>
                        <a:lnTo>
                          <a:pt x="4513" y="1129"/>
                        </a:lnTo>
                        <a:lnTo>
                          <a:pt x="3385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938" name="Google Shape;2938;p18"/>
                  <p:cNvSpPr/>
                  <p:nvPr/>
                </p:nvSpPr>
                <p:spPr>
                  <a:xfrm>
                    <a:off x="9764325" y="3582763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1129" y="1"/>
                        </a:moveTo>
                        <a:lnTo>
                          <a:pt x="0" y="1129"/>
                        </a:lnTo>
                        <a:lnTo>
                          <a:pt x="3385" y="4513"/>
                        </a:lnTo>
                        <a:lnTo>
                          <a:pt x="4513" y="3385"/>
                        </a:lnTo>
                        <a:lnTo>
                          <a:pt x="1129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939" name="Google Shape;2939;p18"/>
                  <p:cNvSpPr/>
                  <p:nvPr/>
                </p:nvSpPr>
                <p:spPr>
                  <a:xfrm>
                    <a:off x="9944850" y="3494388"/>
                    <a:ext cx="112825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3" h="4514" extrusionOk="0">
                        <a:moveTo>
                          <a:pt x="3385" y="0"/>
                        </a:moveTo>
                        <a:lnTo>
                          <a:pt x="0" y="3385"/>
                        </a:lnTo>
                        <a:lnTo>
                          <a:pt x="1128" y="4513"/>
                        </a:lnTo>
                        <a:lnTo>
                          <a:pt x="4513" y="1129"/>
                        </a:lnTo>
                        <a:lnTo>
                          <a:pt x="3385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940" name="Google Shape;2940;p18"/>
                  <p:cNvSpPr/>
                  <p:nvPr/>
                </p:nvSpPr>
                <p:spPr>
                  <a:xfrm>
                    <a:off x="10243825" y="4402613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1129" y="0"/>
                        </a:moveTo>
                        <a:lnTo>
                          <a:pt x="0" y="1129"/>
                        </a:lnTo>
                        <a:lnTo>
                          <a:pt x="3385" y="4513"/>
                        </a:lnTo>
                        <a:lnTo>
                          <a:pt x="4513" y="3385"/>
                        </a:lnTo>
                        <a:lnTo>
                          <a:pt x="1129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941" name="Google Shape;2941;p18"/>
                  <p:cNvSpPr/>
                  <p:nvPr/>
                </p:nvSpPr>
                <p:spPr>
                  <a:xfrm>
                    <a:off x="10040750" y="4419538"/>
                    <a:ext cx="112825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3" h="4514" extrusionOk="0">
                        <a:moveTo>
                          <a:pt x="3385" y="0"/>
                        </a:moveTo>
                        <a:lnTo>
                          <a:pt x="0" y="3385"/>
                        </a:lnTo>
                        <a:lnTo>
                          <a:pt x="1128" y="4513"/>
                        </a:lnTo>
                        <a:lnTo>
                          <a:pt x="4513" y="1129"/>
                        </a:lnTo>
                        <a:lnTo>
                          <a:pt x="3385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942" name="Google Shape;2942;p18"/>
                  <p:cNvSpPr/>
                  <p:nvPr/>
                </p:nvSpPr>
                <p:spPr>
                  <a:xfrm>
                    <a:off x="9764325" y="4402613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1129" y="0"/>
                        </a:moveTo>
                        <a:lnTo>
                          <a:pt x="0" y="1129"/>
                        </a:lnTo>
                        <a:lnTo>
                          <a:pt x="3385" y="4513"/>
                        </a:lnTo>
                        <a:lnTo>
                          <a:pt x="4513" y="3385"/>
                        </a:lnTo>
                        <a:lnTo>
                          <a:pt x="1129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943" name="Google Shape;2943;p18"/>
                  <p:cNvSpPr/>
                  <p:nvPr/>
                </p:nvSpPr>
                <p:spPr>
                  <a:xfrm>
                    <a:off x="9944850" y="4312363"/>
                    <a:ext cx="112825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3" h="4514" extrusionOk="0">
                        <a:moveTo>
                          <a:pt x="3385" y="0"/>
                        </a:moveTo>
                        <a:lnTo>
                          <a:pt x="0" y="3385"/>
                        </a:lnTo>
                        <a:lnTo>
                          <a:pt x="1128" y="4513"/>
                        </a:lnTo>
                        <a:lnTo>
                          <a:pt x="4513" y="1128"/>
                        </a:lnTo>
                        <a:lnTo>
                          <a:pt x="3385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944" name="Google Shape;2944;p18"/>
                  <p:cNvSpPr/>
                  <p:nvPr/>
                </p:nvSpPr>
                <p:spPr>
                  <a:xfrm>
                    <a:off x="9612025" y="890063"/>
                    <a:ext cx="112825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3" h="4514" extrusionOk="0">
                        <a:moveTo>
                          <a:pt x="1128" y="0"/>
                        </a:moveTo>
                        <a:lnTo>
                          <a:pt x="0" y="1128"/>
                        </a:lnTo>
                        <a:lnTo>
                          <a:pt x="3385" y="4513"/>
                        </a:lnTo>
                        <a:lnTo>
                          <a:pt x="4513" y="3385"/>
                        </a:lnTo>
                        <a:lnTo>
                          <a:pt x="1128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945" name="Google Shape;2945;p18"/>
                  <p:cNvSpPr/>
                  <p:nvPr/>
                </p:nvSpPr>
                <p:spPr>
                  <a:xfrm>
                    <a:off x="9346875" y="916388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0"/>
                        </a:moveTo>
                        <a:lnTo>
                          <a:pt x="1" y="3385"/>
                        </a:lnTo>
                        <a:lnTo>
                          <a:pt x="1129" y="4513"/>
                        </a:lnTo>
                        <a:lnTo>
                          <a:pt x="4514" y="1128"/>
                        </a:lnTo>
                        <a:lnTo>
                          <a:pt x="3385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946" name="Google Shape;2946;p18"/>
                  <p:cNvSpPr/>
                  <p:nvPr/>
                </p:nvSpPr>
                <p:spPr>
                  <a:xfrm>
                    <a:off x="9467225" y="1034838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1"/>
                        </a:moveTo>
                        <a:lnTo>
                          <a:pt x="1" y="3385"/>
                        </a:lnTo>
                        <a:lnTo>
                          <a:pt x="1129" y="4514"/>
                        </a:lnTo>
                        <a:lnTo>
                          <a:pt x="4513" y="1129"/>
                        </a:lnTo>
                        <a:lnTo>
                          <a:pt x="3385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947" name="Google Shape;2947;p18"/>
                  <p:cNvSpPr/>
                  <p:nvPr/>
                </p:nvSpPr>
                <p:spPr>
                  <a:xfrm>
                    <a:off x="9523625" y="715188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1129" y="0"/>
                        </a:moveTo>
                        <a:lnTo>
                          <a:pt x="1" y="1128"/>
                        </a:lnTo>
                        <a:lnTo>
                          <a:pt x="3386" y="4513"/>
                        </a:lnTo>
                        <a:lnTo>
                          <a:pt x="4514" y="3385"/>
                        </a:lnTo>
                        <a:lnTo>
                          <a:pt x="1129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948" name="Google Shape;2948;p18"/>
                  <p:cNvSpPr/>
                  <p:nvPr/>
                </p:nvSpPr>
                <p:spPr>
                  <a:xfrm>
                    <a:off x="9371325" y="478238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1129" y="1"/>
                        </a:moveTo>
                        <a:lnTo>
                          <a:pt x="1" y="1129"/>
                        </a:lnTo>
                        <a:lnTo>
                          <a:pt x="3385" y="4514"/>
                        </a:lnTo>
                        <a:lnTo>
                          <a:pt x="4513" y="3386"/>
                        </a:lnTo>
                        <a:lnTo>
                          <a:pt x="1129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949" name="Google Shape;2949;p18"/>
                  <p:cNvSpPr/>
                  <p:nvPr/>
                </p:nvSpPr>
                <p:spPr>
                  <a:xfrm>
                    <a:off x="9583800" y="506463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6" y="0"/>
                        </a:moveTo>
                        <a:lnTo>
                          <a:pt x="1" y="3385"/>
                        </a:lnTo>
                        <a:lnTo>
                          <a:pt x="1129" y="4513"/>
                        </a:lnTo>
                        <a:lnTo>
                          <a:pt x="4514" y="1128"/>
                        </a:lnTo>
                        <a:lnTo>
                          <a:pt x="3386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950" name="Google Shape;2950;p18"/>
                  <p:cNvSpPr/>
                  <p:nvPr/>
                </p:nvSpPr>
                <p:spPr>
                  <a:xfrm>
                    <a:off x="9706025" y="626788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1"/>
                        </a:moveTo>
                        <a:lnTo>
                          <a:pt x="1" y="3386"/>
                        </a:lnTo>
                        <a:lnTo>
                          <a:pt x="1129" y="4514"/>
                        </a:lnTo>
                        <a:lnTo>
                          <a:pt x="4514" y="1129"/>
                        </a:lnTo>
                        <a:lnTo>
                          <a:pt x="3385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951" name="Google Shape;2951;p18"/>
                  <p:cNvSpPr/>
                  <p:nvPr/>
                </p:nvSpPr>
                <p:spPr>
                  <a:xfrm>
                    <a:off x="9324325" y="732113"/>
                    <a:ext cx="112850" cy="1147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89" extrusionOk="0">
                        <a:moveTo>
                          <a:pt x="3385" y="0"/>
                        </a:moveTo>
                        <a:lnTo>
                          <a:pt x="0" y="3460"/>
                        </a:lnTo>
                        <a:lnTo>
                          <a:pt x="1128" y="4588"/>
                        </a:lnTo>
                        <a:lnTo>
                          <a:pt x="4513" y="1128"/>
                        </a:lnTo>
                        <a:lnTo>
                          <a:pt x="3385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952" name="Google Shape;2952;p18"/>
                  <p:cNvSpPr/>
                  <p:nvPr/>
                </p:nvSpPr>
                <p:spPr>
                  <a:xfrm>
                    <a:off x="9228425" y="624913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1"/>
                        </a:moveTo>
                        <a:lnTo>
                          <a:pt x="0" y="3385"/>
                        </a:lnTo>
                        <a:lnTo>
                          <a:pt x="1128" y="4514"/>
                        </a:lnTo>
                        <a:lnTo>
                          <a:pt x="4513" y="1129"/>
                        </a:lnTo>
                        <a:lnTo>
                          <a:pt x="3385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953" name="Google Shape;2953;p18"/>
                  <p:cNvSpPr/>
                  <p:nvPr/>
                </p:nvSpPr>
                <p:spPr>
                  <a:xfrm>
                    <a:off x="9764325" y="305263"/>
                    <a:ext cx="112850" cy="1147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89" extrusionOk="0">
                        <a:moveTo>
                          <a:pt x="1129" y="0"/>
                        </a:moveTo>
                        <a:lnTo>
                          <a:pt x="0" y="1128"/>
                        </a:lnTo>
                        <a:lnTo>
                          <a:pt x="3385" y="4588"/>
                        </a:lnTo>
                        <a:lnTo>
                          <a:pt x="4513" y="3385"/>
                        </a:lnTo>
                        <a:lnTo>
                          <a:pt x="1129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954" name="Google Shape;2954;p18"/>
                  <p:cNvSpPr/>
                  <p:nvPr/>
                </p:nvSpPr>
                <p:spPr>
                  <a:xfrm>
                    <a:off x="9561250" y="324063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0"/>
                        </a:moveTo>
                        <a:lnTo>
                          <a:pt x="0" y="3385"/>
                        </a:lnTo>
                        <a:lnTo>
                          <a:pt x="1128" y="4513"/>
                        </a:lnTo>
                        <a:lnTo>
                          <a:pt x="4513" y="1129"/>
                        </a:lnTo>
                        <a:lnTo>
                          <a:pt x="3385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955" name="Google Shape;2955;p18"/>
                  <p:cNvSpPr/>
                  <p:nvPr/>
                </p:nvSpPr>
                <p:spPr>
                  <a:xfrm>
                    <a:off x="9284825" y="307138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1129" y="0"/>
                        </a:moveTo>
                        <a:lnTo>
                          <a:pt x="1" y="1129"/>
                        </a:lnTo>
                        <a:lnTo>
                          <a:pt x="3385" y="4513"/>
                        </a:lnTo>
                        <a:lnTo>
                          <a:pt x="4514" y="3385"/>
                        </a:lnTo>
                        <a:lnTo>
                          <a:pt x="1129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956" name="Google Shape;2956;p18"/>
                  <p:cNvSpPr/>
                  <p:nvPr/>
                </p:nvSpPr>
                <p:spPr>
                  <a:xfrm>
                    <a:off x="9467225" y="214988"/>
                    <a:ext cx="114725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89" h="4514" extrusionOk="0">
                        <a:moveTo>
                          <a:pt x="3460" y="1"/>
                        </a:moveTo>
                        <a:lnTo>
                          <a:pt x="1" y="3386"/>
                        </a:lnTo>
                        <a:lnTo>
                          <a:pt x="1129" y="4514"/>
                        </a:lnTo>
                        <a:lnTo>
                          <a:pt x="4589" y="1129"/>
                        </a:lnTo>
                        <a:lnTo>
                          <a:pt x="3460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957" name="Google Shape;2957;p18"/>
                  <p:cNvSpPr/>
                  <p:nvPr/>
                </p:nvSpPr>
                <p:spPr>
                  <a:xfrm>
                    <a:off x="9612025" y="1708013"/>
                    <a:ext cx="112825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3" h="4514" extrusionOk="0">
                        <a:moveTo>
                          <a:pt x="1128" y="1"/>
                        </a:moveTo>
                        <a:lnTo>
                          <a:pt x="0" y="1129"/>
                        </a:lnTo>
                        <a:lnTo>
                          <a:pt x="3385" y="4514"/>
                        </a:lnTo>
                        <a:lnTo>
                          <a:pt x="4513" y="3386"/>
                        </a:lnTo>
                        <a:lnTo>
                          <a:pt x="1128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958" name="Google Shape;2958;p18"/>
                  <p:cNvSpPr/>
                  <p:nvPr/>
                </p:nvSpPr>
                <p:spPr>
                  <a:xfrm>
                    <a:off x="9345000" y="1734338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1"/>
                        </a:moveTo>
                        <a:lnTo>
                          <a:pt x="1" y="3386"/>
                        </a:lnTo>
                        <a:lnTo>
                          <a:pt x="1129" y="4514"/>
                        </a:lnTo>
                        <a:lnTo>
                          <a:pt x="4513" y="1129"/>
                        </a:lnTo>
                        <a:lnTo>
                          <a:pt x="3385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959" name="Google Shape;2959;p18"/>
                  <p:cNvSpPr/>
                  <p:nvPr/>
                </p:nvSpPr>
                <p:spPr>
                  <a:xfrm>
                    <a:off x="9467225" y="1854688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1"/>
                        </a:moveTo>
                        <a:lnTo>
                          <a:pt x="1" y="3385"/>
                        </a:lnTo>
                        <a:lnTo>
                          <a:pt x="1129" y="4514"/>
                        </a:lnTo>
                        <a:lnTo>
                          <a:pt x="4513" y="1129"/>
                        </a:lnTo>
                        <a:lnTo>
                          <a:pt x="3385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960" name="Google Shape;2960;p18"/>
                  <p:cNvSpPr/>
                  <p:nvPr/>
                </p:nvSpPr>
                <p:spPr>
                  <a:xfrm>
                    <a:off x="9523625" y="1535038"/>
                    <a:ext cx="114750" cy="1128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90" h="4513" extrusionOk="0">
                        <a:moveTo>
                          <a:pt x="1129" y="0"/>
                        </a:moveTo>
                        <a:lnTo>
                          <a:pt x="1" y="1128"/>
                        </a:lnTo>
                        <a:lnTo>
                          <a:pt x="3461" y="4513"/>
                        </a:lnTo>
                        <a:lnTo>
                          <a:pt x="4589" y="3385"/>
                        </a:lnTo>
                        <a:lnTo>
                          <a:pt x="1129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961" name="Google Shape;2961;p18"/>
                  <p:cNvSpPr/>
                  <p:nvPr/>
                </p:nvSpPr>
                <p:spPr>
                  <a:xfrm>
                    <a:off x="9371325" y="1298088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1129" y="1"/>
                        </a:moveTo>
                        <a:lnTo>
                          <a:pt x="1" y="1129"/>
                        </a:lnTo>
                        <a:lnTo>
                          <a:pt x="3385" y="4514"/>
                        </a:lnTo>
                        <a:lnTo>
                          <a:pt x="4513" y="3386"/>
                        </a:lnTo>
                        <a:lnTo>
                          <a:pt x="1129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962" name="Google Shape;2962;p18"/>
                  <p:cNvSpPr/>
                  <p:nvPr/>
                </p:nvSpPr>
                <p:spPr>
                  <a:xfrm>
                    <a:off x="9585700" y="1326313"/>
                    <a:ext cx="112825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3" h="4514" extrusionOk="0">
                        <a:moveTo>
                          <a:pt x="3385" y="0"/>
                        </a:moveTo>
                        <a:lnTo>
                          <a:pt x="0" y="3385"/>
                        </a:lnTo>
                        <a:lnTo>
                          <a:pt x="1128" y="4513"/>
                        </a:lnTo>
                        <a:lnTo>
                          <a:pt x="4513" y="1128"/>
                        </a:lnTo>
                        <a:lnTo>
                          <a:pt x="3385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963" name="Google Shape;2963;p18"/>
                  <p:cNvSpPr/>
                  <p:nvPr/>
                </p:nvSpPr>
                <p:spPr>
                  <a:xfrm>
                    <a:off x="9704150" y="1444763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1"/>
                        </a:moveTo>
                        <a:lnTo>
                          <a:pt x="1" y="3385"/>
                        </a:lnTo>
                        <a:lnTo>
                          <a:pt x="1129" y="4514"/>
                        </a:lnTo>
                        <a:lnTo>
                          <a:pt x="4513" y="1129"/>
                        </a:lnTo>
                        <a:lnTo>
                          <a:pt x="3385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964" name="Google Shape;2964;p18"/>
                  <p:cNvSpPr/>
                  <p:nvPr/>
                </p:nvSpPr>
                <p:spPr>
                  <a:xfrm>
                    <a:off x="9324325" y="1551938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1"/>
                        </a:moveTo>
                        <a:lnTo>
                          <a:pt x="0" y="3386"/>
                        </a:lnTo>
                        <a:lnTo>
                          <a:pt x="1128" y="4514"/>
                        </a:lnTo>
                        <a:lnTo>
                          <a:pt x="4513" y="1129"/>
                        </a:lnTo>
                        <a:lnTo>
                          <a:pt x="3385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965" name="Google Shape;2965;p18"/>
                  <p:cNvSpPr/>
                  <p:nvPr/>
                </p:nvSpPr>
                <p:spPr>
                  <a:xfrm>
                    <a:off x="9226550" y="1442888"/>
                    <a:ext cx="112825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3" h="4514" extrusionOk="0">
                        <a:moveTo>
                          <a:pt x="3385" y="0"/>
                        </a:moveTo>
                        <a:lnTo>
                          <a:pt x="0" y="3385"/>
                        </a:lnTo>
                        <a:lnTo>
                          <a:pt x="1128" y="4513"/>
                        </a:lnTo>
                        <a:lnTo>
                          <a:pt x="4513" y="1129"/>
                        </a:lnTo>
                        <a:lnTo>
                          <a:pt x="3385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966" name="Google Shape;2966;p18"/>
                  <p:cNvSpPr/>
                  <p:nvPr/>
                </p:nvSpPr>
                <p:spPr>
                  <a:xfrm>
                    <a:off x="9764325" y="1126988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1129" y="0"/>
                        </a:moveTo>
                        <a:lnTo>
                          <a:pt x="0" y="1128"/>
                        </a:lnTo>
                        <a:lnTo>
                          <a:pt x="3385" y="4513"/>
                        </a:lnTo>
                        <a:lnTo>
                          <a:pt x="4513" y="3385"/>
                        </a:lnTo>
                        <a:lnTo>
                          <a:pt x="1129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967" name="Google Shape;2967;p18"/>
                  <p:cNvSpPr/>
                  <p:nvPr/>
                </p:nvSpPr>
                <p:spPr>
                  <a:xfrm>
                    <a:off x="9561250" y="1143913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0"/>
                        </a:moveTo>
                        <a:lnTo>
                          <a:pt x="0" y="3385"/>
                        </a:lnTo>
                        <a:lnTo>
                          <a:pt x="1128" y="4513"/>
                        </a:lnTo>
                        <a:lnTo>
                          <a:pt x="4513" y="1128"/>
                        </a:lnTo>
                        <a:lnTo>
                          <a:pt x="3385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968" name="Google Shape;2968;p18"/>
                  <p:cNvSpPr/>
                  <p:nvPr/>
                </p:nvSpPr>
                <p:spPr>
                  <a:xfrm>
                    <a:off x="9284825" y="1126988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1129" y="0"/>
                        </a:moveTo>
                        <a:lnTo>
                          <a:pt x="1" y="1128"/>
                        </a:lnTo>
                        <a:lnTo>
                          <a:pt x="3385" y="4513"/>
                        </a:lnTo>
                        <a:lnTo>
                          <a:pt x="4514" y="3385"/>
                        </a:lnTo>
                        <a:lnTo>
                          <a:pt x="1129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969" name="Google Shape;2969;p18"/>
                  <p:cNvSpPr/>
                  <p:nvPr/>
                </p:nvSpPr>
                <p:spPr>
                  <a:xfrm>
                    <a:off x="9467225" y="1034838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1"/>
                        </a:moveTo>
                        <a:lnTo>
                          <a:pt x="1" y="3385"/>
                        </a:lnTo>
                        <a:lnTo>
                          <a:pt x="1129" y="4514"/>
                        </a:lnTo>
                        <a:lnTo>
                          <a:pt x="4513" y="1129"/>
                        </a:lnTo>
                        <a:lnTo>
                          <a:pt x="3385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970" name="Google Shape;2970;p18"/>
                  <p:cNvSpPr/>
                  <p:nvPr/>
                </p:nvSpPr>
                <p:spPr>
                  <a:xfrm>
                    <a:off x="9612025" y="2527863"/>
                    <a:ext cx="112825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3" h="4514" extrusionOk="0">
                        <a:moveTo>
                          <a:pt x="1128" y="1"/>
                        </a:moveTo>
                        <a:lnTo>
                          <a:pt x="0" y="1129"/>
                        </a:lnTo>
                        <a:lnTo>
                          <a:pt x="3385" y="4514"/>
                        </a:lnTo>
                        <a:lnTo>
                          <a:pt x="4513" y="3385"/>
                        </a:lnTo>
                        <a:lnTo>
                          <a:pt x="1128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971" name="Google Shape;2971;p18"/>
                  <p:cNvSpPr/>
                  <p:nvPr/>
                </p:nvSpPr>
                <p:spPr>
                  <a:xfrm>
                    <a:off x="9345000" y="2554188"/>
                    <a:ext cx="114725" cy="1147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89" h="4589" extrusionOk="0">
                        <a:moveTo>
                          <a:pt x="3385" y="1"/>
                        </a:moveTo>
                        <a:lnTo>
                          <a:pt x="1" y="3461"/>
                        </a:lnTo>
                        <a:lnTo>
                          <a:pt x="1129" y="4589"/>
                        </a:lnTo>
                        <a:lnTo>
                          <a:pt x="4589" y="1204"/>
                        </a:lnTo>
                        <a:lnTo>
                          <a:pt x="3385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972" name="Google Shape;2972;p18"/>
                  <p:cNvSpPr/>
                  <p:nvPr/>
                </p:nvSpPr>
                <p:spPr>
                  <a:xfrm>
                    <a:off x="9467225" y="2672663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0"/>
                        </a:moveTo>
                        <a:lnTo>
                          <a:pt x="1" y="3385"/>
                        </a:lnTo>
                        <a:lnTo>
                          <a:pt x="1129" y="4513"/>
                        </a:lnTo>
                        <a:lnTo>
                          <a:pt x="4513" y="1129"/>
                        </a:lnTo>
                        <a:lnTo>
                          <a:pt x="3385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973" name="Google Shape;2973;p18"/>
                  <p:cNvSpPr/>
                  <p:nvPr/>
                </p:nvSpPr>
                <p:spPr>
                  <a:xfrm>
                    <a:off x="9525525" y="2354863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1128" y="1"/>
                        </a:moveTo>
                        <a:lnTo>
                          <a:pt x="0" y="1129"/>
                        </a:lnTo>
                        <a:lnTo>
                          <a:pt x="3385" y="4514"/>
                        </a:lnTo>
                        <a:lnTo>
                          <a:pt x="4513" y="3386"/>
                        </a:lnTo>
                        <a:lnTo>
                          <a:pt x="1128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974" name="Google Shape;2974;p18"/>
                  <p:cNvSpPr/>
                  <p:nvPr/>
                </p:nvSpPr>
                <p:spPr>
                  <a:xfrm>
                    <a:off x="9373200" y="2117938"/>
                    <a:ext cx="112850" cy="1147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89" extrusionOk="0">
                        <a:moveTo>
                          <a:pt x="1129" y="1"/>
                        </a:moveTo>
                        <a:lnTo>
                          <a:pt x="1" y="1129"/>
                        </a:lnTo>
                        <a:lnTo>
                          <a:pt x="3385" y="4589"/>
                        </a:lnTo>
                        <a:lnTo>
                          <a:pt x="4514" y="3461"/>
                        </a:lnTo>
                        <a:lnTo>
                          <a:pt x="1129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975" name="Google Shape;2975;p18"/>
                  <p:cNvSpPr/>
                  <p:nvPr/>
                </p:nvSpPr>
                <p:spPr>
                  <a:xfrm>
                    <a:off x="9583800" y="2144263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6" y="1"/>
                        </a:moveTo>
                        <a:lnTo>
                          <a:pt x="1" y="3385"/>
                        </a:lnTo>
                        <a:lnTo>
                          <a:pt x="1129" y="4514"/>
                        </a:lnTo>
                        <a:lnTo>
                          <a:pt x="4514" y="1129"/>
                        </a:lnTo>
                        <a:lnTo>
                          <a:pt x="3386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976" name="Google Shape;2976;p18"/>
                  <p:cNvSpPr/>
                  <p:nvPr/>
                </p:nvSpPr>
                <p:spPr>
                  <a:xfrm>
                    <a:off x="9706025" y="2264613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1"/>
                        </a:moveTo>
                        <a:lnTo>
                          <a:pt x="1" y="3385"/>
                        </a:lnTo>
                        <a:lnTo>
                          <a:pt x="1129" y="4513"/>
                        </a:lnTo>
                        <a:lnTo>
                          <a:pt x="4514" y="1129"/>
                        </a:lnTo>
                        <a:lnTo>
                          <a:pt x="3385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977" name="Google Shape;2977;p18"/>
                  <p:cNvSpPr/>
                  <p:nvPr/>
                </p:nvSpPr>
                <p:spPr>
                  <a:xfrm>
                    <a:off x="9324325" y="2371788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1"/>
                        </a:moveTo>
                        <a:lnTo>
                          <a:pt x="0" y="3386"/>
                        </a:lnTo>
                        <a:lnTo>
                          <a:pt x="1128" y="4514"/>
                        </a:lnTo>
                        <a:lnTo>
                          <a:pt x="4513" y="1129"/>
                        </a:lnTo>
                        <a:lnTo>
                          <a:pt x="3385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978" name="Google Shape;2978;p18"/>
                  <p:cNvSpPr/>
                  <p:nvPr/>
                </p:nvSpPr>
                <p:spPr>
                  <a:xfrm>
                    <a:off x="9228425" y="2262738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0"/>
                        </a:moveTo>
                        <a:lnTo>
                          <a:pt x="0" y="3385"/>
                        </a:lnTo>
                        <a:lnTo>
                          <a:pt x="1128" y="4513"/>
                        </a:lnTo>
                        <a:lnTo>
                          <a:pt x="4513" y="1129"/>
                        </a:lnTo>
                        <a:lnTo>
                          <a:pt x="3385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979" name="Google Shape;2979;p18"/>
                  <p:cNvSpPr/>
                  <p:nvPr/>
                </p:nvSpPr>
                <p:spPr>
                  <a:xfrm>
                    <a:off x="9764325" y="1944938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1129" y="1"/>
                        </a:moveTo>
                        <a:lnTo>
                          <a:pt x="0" y="1129"/>
                        </a:lnTo>
                        <a:lnTo>
                          <a:pt x="3385" y="4514"/>
                        </a:lnTo>
                        <a:lnTo>
                          <a:pt x="4513" y="3386"/>
                        </a:lnTo>
                        <a:lnTo>
                          <a:pt x="1129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980" name="Google Shape;2980;p18"/>
                  <p:cNvSpPr/>
                  <p:nvPr/>
                </p:nvSpPr>
                <p:spPr>
                  <a:xfrm>
                    <a:off x="9563125" y="1963763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0"/>
                        </a:moveTo>
                        <a:lnTo>
                          <a:pt x="0" y="3385"/>
                        </a:lnTo>
                        <a:lnTo>
                          <a:pt x="1129" y="4513"/>
                        </a:lnTo>
                        <a:lnTo>
                          <a:pt x="4513" y="1128"/>
                        </a:lnTo>
                        <a:lnTo>
                          <a:pt x="3385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981" name="Google Shape;2981;p18"/>
                  <p:cNvSpPr/>
                  <p:nvPr/>
                </p:nvSpPr>
                <p:spPr>
                  <a:xfrm>
                    <a:off x="9284825" y="1944938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1129" y="1"/>
                        </a:moveTo>
                        <a:lnTo>
                          <a:pt x="1" y="1129"/>
                        </a:lnTo>
                        <a:lnTo>
                          <a:pt x="3385" y="4514"/>
                        </a:lnTo>
                        <a:lnTo>
                          <a:pt x="4514" y="3386"/>
                        </a:lnTo>
                        <a:lnTo>
                          <a:pt x="1129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982" name="Google Shape;2982;p18"/>
                  <p:cNvSpPr/>
                  <p:nvPr/>
                </p:nvSpPr>
                <p:spPr>
                  <a:xfrm>
                    <a:off x="9467225" y="1854688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1"/>
                        </a:moveTo>
                        <a:lnTo>
                          <a:pt x="1" y="3385"/>
                        </a:lnTo>
                        <a:lnTo>
                          <a:pt x="1129" y="4514"/>
                        </a:lnTo>
                        <a:lnTo>
                          <a:pt x="4513" y="1129"/>
                        </a:lnTo>
                        <a:lnTo>
                          <a:pt x="3385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983" name="Google Shape;2983;p18"/>
                  <p:cNvSpPr/>
                  <p:nvPr/>
                </p:nvSpPr>
                <p:spPr>
                  <a:xfrm>
                    <a:off x="9610125" y="3345838"/>
                    <a:ext cx="114725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89" h="4514" extrusionOk="0">
                        <a:moveTo>
                          <a:pt x="1204" y="0"/>
                        </a:moveTo>
                        <a:lnTo>
                          <a:pt x="1" y="1129"/>
                        </a:lnTo>
                        <a:lnTo>
                          <a:pt x="3461" y="4513"/>
                        </a:lnTo>
                        <a:lnTo>
                          <a:pt x="4589" y="3385"/>
                        </a:lnTo>
                        <a:lnTo>
                          <a:pt x="1204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984" name="Google Shape;2984;p18"/>
                  <p:cNvSpPr/>
                  <p:nvPr/>
                </p:nvSpPr>
                <p:spPr>
                  <a:xfrm>
                    <a:off x="9345000" y="3374038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1"/>
                        </a:moveTo>
                        <a:lnTo>
                          <a:pt x="1" y="3385"/>
                        </a:lnTo>
                        <a:lnTo>
                          <a:pt x="1129" y="4514"/>
                        </a:lnTo>
                        <a:lnTo>
                          <a:pt x="4513" y="1129"/>
                        </a:lnTo>
                        <a:lnTo>
                          <a:pt x="3385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985" name="Google Shape;2985;p18"/>
                  <p:cNvSpPr/>
                  <p:nvPr/>
                </p:nvSpPr>
                <p:spPr>
                  <a:xfrm>
                    <a:off x="9467225" y="3492513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0"/>
                        </a:moveTo>
                        <a:lnTo>
                          <a:pt x="1" y="3385"/>
                        </a:lnTo>
                        <a:lnTo>
                          <a:pt x="1129" y="4513"/>
                        </a:lnTo>
                        <a:lnTo>
                          <a:pt x="4513" y="1128"/>
                        </a:lnTo>
                        <a:lnTo>
                          <a:pt x="3385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986" name="Google Shape;2986;p18"/>
                  <p:cNvSpPr/>
                  <p:nvPr/>
                </p:nvSpPr>
                <p:spPr>
                  <a:xfrm>
                    <a:off x="9523625" y="3172838"/>
                    <a:ext cx="112850" cy="1147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89" extrusionOk="0">
                        <a:moveTo>
                          <a:pt x="1129" y="1"/>
                        </a:moveTo>
                        <a:lnTo>
                          <a:pt x="1" y="1129"/>
                        </a:lnTo>
                        <a:lnTo>
                          <a:pt x="3386" y="4589"/>
                        </a:lnTo>
                        <a:lnTo>
                          <a:pt x="4514" y="3460"/>
                        </a:lnTo>
                        <a:lnTo>
                          <a:pt x="1129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987" name="Google Shape;2987;p18"/>
                  <p:cNvSpPr/>
                  <p:nvPr/>
                </p:nvSpPr>
                <p:spPr>
                  <a:xfrm>
                    <a:off x="9371325" y="2937788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1129" y="1"/>
                        </a:moveTo>
                        <a:lnTo>
                          <a:pt x="1" y="1129"/>
                        </a:lnTo>
                        <a:lnTo>
                          <a:pt x="3385" y="4514"/>
                        </a:lnTo>
                        <a:lnTo>
                          <a:pt x="4513" y="3385"/>
                        </a:lnTo>
                        <a:lnTo>
                          <a:pt x="1129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988" name="Google Shape;2988;p18"/>
                  <p:cNvSpPr/>
                  <p:nvPr/>
                </p:nvSpPr>
                <p:spPr>
                  <a:xfrm>
                    <a:off x="9585700" y="2964113"/>
                    <a:ext cx="112825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3" h="4514" extrusionOk="0">
                        <a:moveTo>
                          <a:pt x="3385" y="1"/>
                        </a:moveTo>
                        <a:lnTo>
                          <a:pt x="0" y="3385"/>
                        </a:lnTo>
                        <a:lnTo>
                          <a:pt x="1128" y="4514"/>
                        </a:lnTo>
                        <a:lnTo>
                          <a:pt x="4513" y="1129"/>
                        </a:lnTo>
                        <a:lnTo>
                          <a:pt x="3385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989" name="Google Shape;2989;p18"/>
                  <p:cNvSpPr/>
                  <p:nvPr/>
                </p:nvSpPr>
                <p:spPr>
                  <a:xfrm>
                    <a:off x="9706025" y="3084463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0"/>
                        </a:moveTo>
                        <a:lnTo>
                          <a:pt x="1" y="3385"/>
                        </a:lnTo>
                        <a:lnTo>
                          <a:pt x="1129" y="4513"/>
                        </a:lnTo>
                        <a:lnTo>
                          <a:pt x="4514" y="1129"/>
                        </a:lnTo>
                        <a:lnTo>
                          <a:pt x="3385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990" name="Google Shape;2990;p18"/>
                  <p:cNvSpPr/>
                  <p:nvPr/>
                </p:nvSpPr>
                <p:spPr>
                  <a:xfrm>
                    <a:off x="9322425" y="3189763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6" y="1"/>
                        </a:moveTo>
                        <a:lnTo>
                          <a:pt x="1" y="3385"/>
                        </a:lnTo>
                        <a:lnTo>
                          <a:pt x="1129" y="4513"/>
                        </a:lnTo>
                        <a:lnTo>
                          <a:pt x="4514" y="1129"/>
                        </a:lnTo>
                        <a:lnTo>
                          <a:pt x="3386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991" name="Google Shape;2991;p18"/>
                  <p:cNvSpPr/>
                  <p:nvPr/>
                </p:nvSpPr>
                <p:spPr>
                  <a:xfrm>
                    <a:off x="9228425" y="3082588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0"/>
                        </a:moveTo>
                        <a:lnTo>
                          <a:pt x="0" y="3385"/>
                        </a:lnTo>
                        <a:lnTo>
                          <a:pt x="1128" y="4513"/>
                        </a:lnTo>
                        <a:lnTo>
                          <a:pt x="4513" y="1128"/>
                        </a:lnTo>
                        <a:lnTo>
                          <a:pt x="3385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992" name="Google Shape;2992;p18"/>
                  <p:cNvSpPr/>
                  <p:nvPr/>
                </p:nvSpPr>
                <p:spPr>
                  <a:xfrm>
                    <a:off x="9764325" y="2764788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1129" y="1"/>
                        </a:moveTo>
                        <a:lnTo>
                          <a:pt x="0" y="1129"/>
                        </a:lnTo>
                        <a:lnTo>
                          <a:pt x="3385" y="4514"/>
                        </a:lnTo>
                        <a:lnTo>
                          <a:pt x="4513" y="3386"/>
                        </a:lnTo>
                        <a:lnTo>
                          <a:pt x="1129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993" name="Google Shape;2993;p18"/>
                  <p:cNvSpPr/>
                  <p:nvPr/>
                </p:nvSpPr>
                <p:spPr>
                  <a:xfrm>
                    <a:off x="9561250" y="2781713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1"/>
                        </a:moveTo>
                        <a:lnTo>
                          <a:pt x="0" y="3385"/>
                        </a:lnTo>
                        <a:lnTo>
                          <a:pt x="1128" y="4514"/>
                        </a:lnTo>
                        <a:lnTo>
                          <a:pt x="4513" y="1129"/>
                        </a:lnTo>
                        <a:lnTo>
                          <a:pt x="3385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994" name="Google Shape;2994;p18"/>
                  <p:cNvSpPr/>
                  <p:nvPr/>
                </p:nvSpPr>
                <p:spPr>
                  <a:xfrm>
                    <a:off x="9284825" y="2764788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1129" y="1"/>
                        </a:moveTo>
                        <a:lnTo>
                          <a:pt x="1" y="1129"/>
                        </a:lnTo>
                        <a:lnTo>
                          <a:pt x="3385" y="4514"/>
                        </a:lnTo>
                        <a:lnTo>
                          <a:pt x="4514" y="3386"/>
                        </a:lnTo>
                        <a:lnTo>
                          <a:pt x="1129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995" name="Google Shape;2995;p18"/>
                  <p:cNvSpPr/>
                  <p:nvPr/>
                </p:nvSpPr>
                <p:spPr>
                  <a:xfrm>
                    <a:off x="9467225" y="2672663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0"/>
                        </a:moveTo>
                        <a:lnTo>
                          <a:pt x="1" y="3385"/>
                        </a:lnTo>
                        <a:lnTo>
                          <a:pt x="1129" y="4513"/>
                        </a:lnTo>
                        <a:lnTo>
                          <a:pt x="4513" y="1129"/>
                        </a:lnTo>
                        <a:lnTo>
                          <a:pt x="3385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996" name="Google Shape;2996;p18"/>
                  <p:cNvSpPr/>
                  <p:nvPr/>
                </p:nvSpPr>
                <p:spPr>
                  <a:xfrm>
                    <a:off x="9612025" y="4165688"/>
                    <a:ext cx="112825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3" h="4514" extrusionOk="0">
                        <a:moveTo>
                          <a:pt x="1128" y="0"/>
                        </a:moveTo>
                        <a:lnTo>
                          <a:pt x="0" y="1129"/>
                        </a:lnTo>
                        <a:lnTo>
                          <a:pt x="3385" y="4513"/>
                        </a:lnTo>
                        <a:lnTo>
                          <a:pt x="4513" y="3385"/>
                        </a:lnTo>
                        <a:lnTo>
                          <a:pt x="1128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997" name="Google Shape;2997;p18"/>
                  <p:cNvSpPr/>
                  <p:nvPr/>
                </p:nvSpPr>
                <p:spPr>
                  <a:xfrm>
                    <a:off x="9345000" y="4193888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1"/>
                        </a:moveTo>
                        <a:lnTo>
                          <a:pt x="1" y="3385"/>
                        </a:lnTo>
                        <a:lnTo>
                          <a:pt x="1129" y="4513"/>
                        </a:lnTo>
                        <a:lnTo>
                          <a:pt x="4513" y="1129"/>
                        </a:lnTo>
                        <a:lnTo>
                          <a:pt x="3385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998" name="Google Shape;2998;p18"/>
                  <p:cNvSpPr/>
                  <p:nvPr/>
                </p:nvSpPr>
                <p:spPr>
                  <a:xfrm>
                    <a:off x="9467225" y="4310463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1"/>
                        </a:moveTo>
                        <a:lnTo>
                          <a:pt x="1" y="3386"/>
                        </a:lnTo>
                        <a:lnTo>
                          <a:pt x="1129" y="4514"/>
                        </a:lnTo>
                        <a:lnTo>
                          <a:pt x="4513" y="1129"/>
                        </a:lnTo>
                        <a:lnTo>
                          <a:pt x="3385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999" name="Google Shape;2999;p18"/>
                  <p:cNvSpPr/>
                  <p:nvPr/>
                </p:nvSpPr>
                <p:spPr>
                  <a:xfrm>
                    <a:off x="9525525" y="3994563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1128" y="1"/>
                        </a:moveTo>
                        <a:lnTo>
                          <a:pt x="0" y="1129"/>
                        </a:lnTo>
                        <a:lnTo>
                          <a:pt x="3385" y="4514"/>
                        </a:lnTo>
                        <a:lnTo>
                          <a:pt x="4513" y="3385"/>
                        </a:lnTo>
                        <a:lnTo>
                          <a:pt x="1128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000" name="Google Shape;3000;p18"/>
                  <p:cNvSpPr/>
                  <p:nvPr/>
                </p:nvSpPr>
                <p:spPr>
                  <a:xfrm>
                    <a:off x="9373200" y="3757638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1129" y="1"/>
                        </a:moveTo>
                        <a:lnTo>
                          <a:pt x="1" y="1129"/>
                        </a:lnTo>
                        <a:lnTo>
                          <a:pt x="3385" y="4513"/>
                        </a:lnTo>
                        <a:lnTo>
                          <a:pt x="4514" y="3385"/>
                        </a:lnTo>
                        <a:lnTo>
                          <a:pt x="1129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001" name="Google Shape;3001;p18"/>
                  <p:cNvSpPr/>
                  <p:nvPr/>
                </p:nvSpPr>
                <p:spPr>
                  <a:xfrm>
                    <a:off x="9585700" y="3783963"/>
                    <a:ext cx="112825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3" h="4514" extrusionOk="0">
                        <a:moveTo>
                          <a:pt x="3385" y="1"/>
                        </a:moveTo>
                        <a:lnTo>
                          <a:pt x="0" y="3385"/>
                        </a:lnTo>
                        <a:lnTo>
                          <a:pt x="1128" y="4514"/>
                        </a:lnTo>
                        <a:lnTo>
                          <a:pt x="4513" y="1129"/>
                        </a:lnTo>
                        <a:lnTo>
                          <a:pt x="3385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002" name="Google Shape;3002;p18"/>
                  <p:cNvSpPr/>
                  <p:nvPr/>
                </p:nvSpPr>
                <p:spPr>
                  <a:xfrm>
                    <a:off x="9706025" y="3902438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0"/>
                        </a:moveTo>
                        <a:lnTo>
                          <a:pt x="1" y="3385"/>
                        </a:lnTo>
                        <a:lnTo>
                          <a:pt x="1129" y="4513"/>
                        </a:lnTo>
                        <a:lnTo>
                          <a:pt x="4514" y="1128"/>
                        </a:lnTo>
                        <a:lnTo>
                          <a:pt x="3385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003" name="Google Shape;3003;p18"/>
                  <p:cNvSpPr/>
                  <p:nvPr/>
                </p:nvSpPr>
                <p:spPr>
                  <a:xfrm>
                    <a:off x="9324325" y="4009613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0"/>
                        </a:moveTo>
                        <a:lnTo>
                          <a:pt x="0" y="3385"/>
                        </a:lnTo>
                        <a:lnTo>
                          <a:pt x="1128" y="4513"/>
                        </a:lnTo>
                        <a:lnTo>
                          <a:pt x="4513" y="1129"/>
                        </a:lnTo>
                        <a:lnTo>
                          <a:pt x="3385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004" name="Google Shape;3004;p18"/>
                  <p:cNvSpPr/>
                  <p:nvPr/>
                </p:nvSpPr>
                <p:spPr>
                  <a:xfrm>
                    <a:off x="9226550" y="3902438"/>
                    <a:ext cx="114725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89" h="4514" extrusionOk="0">
                        <a:moveTo>
                          <a:pt x="3460" y="0"/>
                        </a:moveTo>
                        <a:lnTo>
                          <a:pt x="0" y="3385"/>
                        </a:lnTo>
                        <a:lnTo>
                          <a:pt x="1203" y="4513"/>
                        </a:lnTo>
                        <a:lnTo>
                          <a:pt x="4588" y="1128"/>
                        </a:lnTo>
                        <a:lnTo>
                          <a:pt x="3460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005" name="Google Shape;3005;p18"/>
                  <p:cNvSpPr/>
                  <p:nvPr/>
                </p:nvSpPr>
                <p:spPr>
                  <a:xfrm>
                    <a:off x="9764325" y="3582763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1129" y="1"/>
                        </a:moveTo>
                        <a:lnTo>
                          <a:pt x="0" y="1129"/>
                        </a:lnTo>
                        <a:lnTo>
                          <a:pt x="3385" y="4513"/>
                        </a:lnTo>
                        <a:lnTo>
                          <a:pt x="4513" y="3385"/>
                        </a:lnTo>
                        <a:lnTo>
                          <a:pt x="1129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006" name="Google Shape;3006;p18"/>
                  <p:cNvSpPr/>
                  <p:nvPr/>
                </p:nvSpPr>
                <p:spPr>
                  <a:xfrm>
                    <a:off x="9563125" y="3601563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1"/>
                        </a:moveTo>
                        <a:lnTo>
                          <a:pt x="0" y="3385"/>
                        </a:lnTo>
                        <a:lnTo>
                          <a:pt x="1129" y="4514"/>
                        </a:lnTo>
                        <a:lnTo>
                          <a:pt x="4513" y="1129"/>
                        </a:lnTo>
                        <a:lnTo>
                          <a:pt x="3385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007" name="Google Shape;3007;p18"/>
                  <p:cNvSpPr/>
                  <p:nvPr/>
                </p:nvSpPr>
                <p:spPr>
                  <a:xfrm>
                    <a:off x="9284825" y="3582763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1129" y="1"/>
                        </a:moveTo>
                        <a:lnTo>
                          <a:pt x="1" y="1129"/>
                        </a:lnTo>
                        <a:lnTo>
                          <a:pt x="3385" y="4513"/>
                        </a:lnTo>
                        <a:lnTo>
                          <a:pt x="4514" y="3385"/>
                        </a:lnTo>
                        <a:lnTo>
                          <a:pt x="1129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008" name="Google Shape;3008;p18"/>
                  <p:cNvSpPr/>
                  <p:nvPr/>
                </p:nvSpPr>
                <p:spPr>
                  <a:xfrm>
                    <a:off x="9467225" y="3492513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0"/>
                        </a:moveTo>
                        <a:lnTo>
                          <a:pt x="1" y="3385"/>
                        </a:lnTo>
                        <a:lnTo>
                          <a:pt x="1129" y="4513"/>
                        </a:lnTo>
                        <a:lnTo>
                          <a:pt x="4513" y="1128"/>
                        </a:lnTo>
                        <a:lnTo>
                          <a:pt x="3385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009" name="Google Shape;3009;p18"/>
                  <p:cNvSpPr/>
                  <p:nvPr/>
                </p:nvSpPr>
                <p:spPr>
                  <a:xfrm>
                    <a:off x="9764325" y="4402613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1129" y="0"/>
                        </a:moveTo>
                        <a:lnTo>
                          <a:pt x="0" y="1129"/>
                        </a:lnTo>
                        <a:lnTo>
                          <a:pt x="3385" y="4513"/>
                        </a:lnTo>
                        <a:lnTo>
                          <a:pt x="4513" y="3385"/>
                        </a:lnTo>
                        <a:lnTo>
                          <a:pt x="1129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010" name="Google Shape;3010;p18"/>
                  <p:cNvSpPr/>
                  <p:nvPr/>
                </p:nvSpPr>
                <p:spPr>
                  <a:xfrm>
                    <a:off x="9561250" y="4419538"/>
                    <a:ext cx="112850" cy="1147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89" extrusionOk="0">
                        <a:moveTo>
                          <a:pt x="3385" y="0"/>
                        </a:moveTo>
                        <a:lnTo>
                          <a:pt x="0" y="3460"/>
                        </a:lnTo>
                        <a:lnTo>
                          <a:pt x="1128" y="4589"/>
                        </a:lnTo>
                        <a:lnTo>
                          <a:pt x="4513" y="1129"/>
                        </a:lnTo>
                        <a:lnTo>
                          <a:pt x="3385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011" name="Google Shape;3011;p18"/>
                  <p:cNvSpPr/>
                  <p:nvPr/>
                </p:nvSpPr>
                <p:spPr>
                  <a:xfrm>
                    <a:off x="9284825" y="4402613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1129" y="0"/>
                        </a:moveTo>
                        <a:lnTo>
                          <a:pt x="1" y="1129"/>
                        </a:lnTo>
                        <a:lnTo>
                          <a:pt x="3385" y="4513"/>
                        </a:lnTo>
                        <a:lnTo>
                          <a:pt x="4514" y="3385"/>
                        </a:lnTo>
                        <a:lnTo>
                          <a:pt x="1129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012" name="Google Shape;3012;p18"/>
                  <p:cNvSpPr/>
                  <p:nvPr/>
                </p:nvSpPr>
                <p:spPr>
                  <a:xfrm>
                    <a:off x="9467225" y="4310463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1"/>
                        </a:moveTo>
                        <a:lnTo>
                          <a:pt x="1" y="3386"/>
                        </a:lnTo>
                        <a:lnTo>
                          <a:pt x="1129" y="4514"/>
                        </a:lnTo>
                        <a:lnTo>
                          <a:pt x="4513" y="1129"/>
                        </a:lnTo>
                        <a:lnTo>
                          <a:pt x="3385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013" name="Google Shape;3013;p18"/>
                  <p:cNvSpPr/>
                  <p:nvPr/>
                </p:nvSpPr>
                <p:spPr>
                  <a:xfrm>
                    <a:off x="9132525" y="890063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1128" y="0"/>
                        </a:moveTo>
                        <a:lnTo>
                          <a:pt x="0" y="1128"/>
                        </a:lnTo>
                        <a:lnTo>
                          <a:pt x="3385" y="4513"/>
                        </a:lnTo>
                        <a:lnTo>
                          <a:pt x="4513" y="3385"/>
                        </a:lnTo>
                        <a:lnTo>
                          <a:pt x="1128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014" name="Google Shape;3014;p18"/>
                  <p:cNvSpPr/>
                  <p:nvPr/>
                </p:nvSpPr>
                <p:spPr>
                  <a:xfrm>
                    <a:off x="8867375" y="916388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6" y="0"/>
                        </a:moveTo>
                        <a:lnTo>
                          <a:pt x="1" y="3385"/>
                        </a:lnTo>
                        <a:lnTo>
                          <a:pt x="1129" y="4513"/>
                        </a:lnTo>
                        <a:lnTo>
                          <a:pt x="4514" y="1128"/>
                        </a:lnTo>
                        <a:lnTo>
                          <a:pt x="3386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015" name="Google Shape;3015;p18"/>
                  <p:cNvSpPr/>
                  <p:nvPr/>
                </p:nvSpPr>
                <p:spPr>
                  <a:xfrm>
                    <a:off x="8987725" y="1034838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1"/>
                        </a:moveTo>
                        <a:lnTo>
                          <a:pt x="1" y="3385"/>
                        </a:lnTo>
                        <a:lnTo>
                          <a:pt x="1129" y="4514"/>
                        </a:lnTo>
                        <a:lnTo>
                          <a:pt x="4514" y="1129"/>
                        </a:lnTo>
                        <a:lnTo>
                          <a:pt x="3385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016" name="Google Shape;3016;p18"/>
                  <p:cNvSpPr/>
                  <p:nvPr/>
                </p:nvSpPr>
                <p:spPr>
                  <a:xfrm>
                    <a:off x="9044150" y="715188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1128" y="0"/>
                        </a:moveTo>
                        <a:lnTo>
                          <a:pt x="0" y="1128"/>
                        </a:lnTo>
                        <a:lnTo>
                          <a:pt x="3385" y="4513"/>
                        </a:lnTo>
                        <a:lnTo>
                          <a:pt x="4513" y="3385"/>
                        </a:lnTo>
                        <a:lnTo>
                          <a:pt x="1128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017" name="Google Shape;3017;p18"/>
                  <p:cNvSpPr/>
                  <p:nvPr/>
                </p:nvSpPr>
                <p:spPr>
                  <a:xfrm>
                    <a:off x="8891825" y="478238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1129" y="1"/>
                        </a:moveTo>
                        <a:lnTo>
                          <a:pt x="1" y="1129"/>
                        </a:lnTo>
                        <a:lnTo>
                          <a:pt x="3385" y="4514"/>
                        </a:lnTo>
                        <a:lnTo>
                          <a:pt x="4514" y="3386"/>
                        </a:lnTo>
                        <a:lnTo>
                          <a:pt x="1129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018" name="Google Shape;3018;p18"/>
                  <p:cNvSpPr/>
                  <p:nvPr/>
                </p:nvSpPr>
                <p:spPr>
                  <a:xfrm>
                    <a:off x="9104325" y="506463"/>
                    <a:ext cx="114725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89" h="4514" extrusionOk="0">
                        <a:moveTo>
                          <a:pt x="3385" y="0"/>
                        </a:moveTo>
                        <a:lnTo>
                          <a:pt x="0" y="3385"/>
                        </a:lnTo>
                        <a:lnTo>
                          <a:pt x="1128" y="4513"/>
                        </a:lnTo>
                        <a:lnTo>
                          <a:pt x="4588" y="1128"/>
                        </a:lnTo>
                        <a:lnTo>
                          <a:pt x="3385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019" name="Google Shape;3019;p18"/>
                  <p:cNvSpPr/>
                  <p:nvPr/>
                </p:nvSpPr>
                <p:spPr>
                  <a:xfrm>
                    <a:off x="9228425" y="624913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1"/>
                        </a:moveTo>
                        <a:lnTo>
                          <a:pt x="0" y="3385"/>
                        </a:lnTo>
                        <a:lnTo>
                          <a:pt x="1128" y="4514"/>
                        </a:lnTo>
                        <a:lnTo>
                          <a:pt x="4513" y="1129"/>
                        </a:lnTo>
                        <a:lnTo>
                          <a:pt x="3385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020" name="Google Shape;3020;p18"/>
                  <p:cNvSpPr/>
                  <p:nvPr/>
                </p:nvSpPr>
                <p:spPr>
                  <a:xfrm>
                    <a:off x="8844825" y="733988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0"/>
                        </a:moveTo>
                        <a:lnTo>
                          <a:pt x="0" y="3385"/>
                        </a:lnTo>
                        <a:lnTo>
                          <a:pt x="1129" y="4513"/>
                        </a:lnTo>
                        <a:lnTo>
                          <a:pt x="4513" y="1128"/>
                        </a:lnTo>
                        <a:lnTo>
                          <a:pt x="3385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021" name="Google Shape;3021;p18"/>
                  <p:cNvSpPr/>
                  <p:nvPr/>
                </p:nvSpPr>
                <p:spPr>
                  <a:xfrm>
                    <a:off x="8748925" y="624913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1"/>
                        </a:moveTo>
                        <a:lnTo>
                          <a:pt x="0" y="3385"/>
                        </a:lnTo>
                        <a:lnTo>
                          <a:pt x="1129" y="4514"/>
                        </a:lnTo>
                        <a:lnTo>
                          <a:pt x="4513" y="1129"/>
                        </a:lnTo>
                        <a:lnTo>
                          <a:pt x="3385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022" name="Google Shape;3022;p18"/>
                  <p:cNvSpPr/>
                  <p:nvPr/>
                </p:nvSpPr>
                <p:spPr>
                  <a:xfrm>
                    <a:off x="9284825" y="307138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1129" y="0"/>
                        </a:moveTo>
                        <a:lnTo>
                          <a:pt x="1" y="1129"/>
                        </a:lnTo>
                        <a:lnTo>
                          <a:pt x="3385" y="4513"/>
                        </a:lnTo>
                        <a:lnTo>
                          <a:pt x="4514" y="3385"/>
                        </a:lnTo>
                        <a:lnTo>
                          <a:pt x="1129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023" name="Google Shape;3023;p18"/>
                  <p:cNvSpPr/>
                  <p:nvPr/>
                </p:nvSpPr>
                <p:spPr>
                  <a:xfrm>
                    <a:off x="9083625" y="322188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0"/>
                        </a:moveTo>
                        <a:lnTo>
                          <a:pt x="1" y="3385"/>
                        </a:lnTo>
                        <a:lnTo>
                          <a:pt x="1129" y="4513"/>
                        </a:lnTo>
                        <a:lnTo>
                          <a:pt x="4514" y="1128"/>
                        </a:lnTo>
                        <a:lnTo>
                          <a:pt x="3385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024" name="Google Shape;3024;p18"/>
                  <p:cNvSpPr/>
                  <p:nvPr/>
                </p:nvSpPr>
                <p:spPr>
                  <a:xfrm>
                    <a:off x="8805325" y="307138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1129" y="0"/>
                        </a:moveTo>
                        <a:lnTo>
                          <a:pt x="1" y="1129"/>
                        </a:lnTo>
                        <a:lnTo>
                          <a:pt x="3386" y="4513"/>
                        </a:lnTo>
                        <a:lnTo>
                          <a:pt x="4514" y="3385"/>
                        </a:lnTo>
                        <a:lnTo>
                          <a:pt x="1129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025" name="Google Shape;3025;p18"/>
                  <p:cNvSpPr/>
                  <p:nvPr/>
                </p:nvSpPr>
                <p:spPr>
                  <a:xfrm>
                    <a:off x="8989600" y="214988"/>
                    <a:ext cx="112850" cy="1147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89" extrusionOk="0">
                        <a:moveTo>
                          <a:pt x="3386" y="1"/>
                        </a:moveTo>
                        <a:lnTo>
                          <a:pt x="1" y="3461"/>
                        </a:lnTo>
                        <a:lnTo>
                          <a:pt x="1129" y="4589"/>
                        </a:lnTo>
                        <a:lnTo>
                          <a:pt x="4514" y="1129"/>
                        </a:lnTo>
                        <a:lnTo>
                          <a:pt x="3386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026" name="Google Shape;3026;p18"/>
                  <p:cNvSpPr/>
                  <p:nvPr/>
                </p:nvSpPr>
                <p:spPr>
                  <a:xfrm>
                    <a:off x="9132525" y="1708013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1128" y="1"/>
                        </a:moveTo>
                        <a:lnTo>
                          <a:pt x="0" y="1129"/>
                        </a:lnTo>
                        <a:lnTo>
                          <a:pt x="3385" y="4514"/>
                        </a:lnTo>
                        <a:lnTo>
                          <a:pt x="4513" y="3386"/>
                        </a:lnTo>
                        <a:lnTo>
                          <a:pt x="1128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027" name="Google Shape;3027;p18"/>
                  <p:cNvSpPr/>
                  <p:nvPr/>
                </p:nvSpPr>
                <p:spPr>
                  <a:xfrm>
                    <a:off x="8865500" y="1734338"/>
                    <a:ext cx="112850" cy="1147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89" extrusionOk="0">
                        <a:moveTo>
                          <a:pt x="3385" y="1"/>
                        </a:moveTo>
                        <a:lnTo>
                          <a:pt x="1" y="3461"/>
                        </a:lnTo>
                        <a:lnTo>
                          <a:pt x="1129" y="4589"/>
                        </a:lnTo>
                        <a:lnTo>
                          <a:pt x="4514" y="1204"/>
                        </a:lnTo>
                        <a:lnTo>
                          <a:pt x="3385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028" name="Google Shape;3028;p18"/>
                  <p:cNvSpPr/>
                  <p:nvPr/>
                </p:nvSpPr>
                <p:spPr>
                  <a:xfrm>
                    <a:off x="8987725" y="1854688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1"/>
                        </a:moveTo>
                        <a:lnTo>
                          <a:pt x="1" y="3385"/>
                        </a:lnTo>
                        <a:lnTo>
                          <a:pt x="1129" y="4514"/>
                        </a:lnTo>
                        <a:lnTo>
                          <a:pt x="4514" y="1129"/>
                        </a:lnTo>
                        <a:lnTo>
                          <a:pt x="3385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029" name="Google Shape;3029;p18"/>
                  <p:cNvSpPr/>
                  <p:nvPr/>
                </p:nvSpPr>
                <p:spPr>
                  <a:xfrm>
                    <a:off x="9046025" y="1535038"/>
                    <a:ext cx="112850" cy="1128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3" extrusionOk="0">
                        <a:moveTo>
                          <a:pt x="1129" y="0"/>
                        </a:moveTo>
                        <a:lnTo>
                          <a:pt x="0" y="1128"/>
                        </a:lnTo>
                        <a:lnTo>
                          <a:pt x="3385" y="4513"/>
                        </a:lnTo>
                        <a:lnTo>
                          <a:pt x="4513" y="3385"/>
                        </a:lnTo>
                        <a:lnTo>
                          <a:pt x="1129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030" name="Google Shape;3030;p18"/>
                  <p:cNvSpPr/>
                  <p:nvPr/>
                </p:nvSpPr>
                <p:spPr>
                  <a:xfrm>
                    <a:off x="8891825" y="1298088"/>
                    <a:ext cx="114725" cy="1147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89" h="4589" extrusionOk="0">
                        <a:moveTo>
                          <a:pt x="1129" y="1"/>
                        </a:moveTo>
                        <a:lnTo>
                          <a:pt x="1" y="1204"/>
                        </a:lnTo>
                        <a:lnTo>
                          <a:pt x="3461" y="4589"/>
                        </a:lnTo>
                        <a:lnTo>
                          <a:pt x="4589" y="3461"/>
                        </a:lnTo>
                        <a:lnTo>
                          <a:pt x="1129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031" name="Google Shape;3031;p18"/>
                  <p:cNvSpPr/>
                  <p:nvPr/>
                </p:nvSpPr>
                <p:spPr>
                  <a:xfrm>
                    <a:off x="9106200" y="1326313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0"/>
                        </a:moveTo>
                        <a:lnTo>
                          <a:pt x="0" y="3385"/>
                        </a:lnTo>
                        <a:lnTo>
                          <a:pt x="1128" y="4513"/>
                        </a:lnTo>
                        <a:lnTo>
                          <a:pt x="4513" y="1128"/>
                        </a:lnTo>
                        <a:lnTo>
                          <a:pt x="3385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032" name="Google Shape;3032;p18"/>
                  <p:cNvSpPr/>
                  <p:nvPr/>
                </p:nvSpPr>
                <p:spPr>
                  <a:xfrm>
                    <a:off x="9226550" y="1442888"/>
                    <a:ext cx="112825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3" h="4514" extrusionOk="0">
                        <a:moveTo>
                          <a:pt x="3385" y="0"/>
                        </a:moveTo>
                        <a:lnTo>
                          <a:pt x="0" y="3385"/>
                        </a:lnTo>
                        <a:lnTo>
                          <a:pt x="1128" y="4513"/>
                        </a:lnTo>
                        <a:lnTo>
                          <a:pt x="4513" y="1129"/>
                        </a:lnTo>
                        <a:lnTo>
                          <a:pt x="3385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033" name="Google Shape;3033;p18"/>
                  <p:cNvSpPr/>
                  <p:nvPr/>
                </p:nvSpPr>
                <p:spPr>
                  <a:xfrm>
                    <a:off x="8844825" y="1551938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1"/>
                        </a:moveTo>
                        <a:lnTo>
                          <a:pt x="0" y="3386"/>
                        </a:lnTo>
                        <a:lnTo>
                          <a:pt x="1129" y="4514"/>
                        </a:lnTo>
                        <a:lnTo>
                          <a:pt x="4513" y="1129"/>
                        </a:lnTo>
                        <a:lnTo>
                          <a:pt x="3385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034" name="Google Shape;3034;p18"/>
                  <p:cNvSpPr/>
                  <p:nvPr/>
                </p:nvSpPr>
                <p:spPr>
                  <a:xfrm>
                    <a:off x="8747050" y="1442888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0"/>
                        </a:moveTo>
                        <a:lnTo>
                          <a:pt x="0" y="3385"/>
                        </a:lnTo>
                        <a:lnTo>
                          <a:pt x="1128" y="4513"/>
                        </a:lnTo>
                        <a:lnTo>
                          <a:pt x="4513" y="1129"/>
                        </a:lnTo>
                        <a:lnTo>
                          <a:pt x="3385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035" name="Google Shape;3035;p18"/>
                  <p:cNvSpPr/>
                  <p:nvPr/>
                </p:nvSpPr>
                <p:spPr>
                  <a:xfrm>
                    <a:off x="9284825" y="1126988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1129" y="0"/>
                        </a:moveTo>
                        <a:lnTo>
                          <a:pt x="1" y="1128"/>
                        </a:lnTo>
                        <a:lnTo>
                          <a:pt x="3385" y="4513"/>
                        </a:lnTo>
                        <a:lnTo>
                          <a:pt x="4514" y="3385"/>
                        </a:lnTo>
                        <a:lnTo>
                          <a:pt x="1129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036" name="Google Shape;3036;p18"/>
                  <p:cNvSpPr/>
                  <p:nvPr/>
                </p:nvSpPr>
                <p:spPr>
                  <a:xfrm>
                    <a:off x="9083625" y="1142013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1"/>
                        </a:moveTo>
                        <a:lnTo>
                          <a:pt x="1" y="3386"/>
                        </a:lnTo>
                        <a:lnTo>
                          <a:pt x="1129" y="4514"/>
                        </a:lnTo>
                        <a:lnTo>
                          <a:pt x="4514" y="1129"/>
                        </a:lnTo>
                        <a:lnTo>
                          <a:pt x="3385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037" name="Google Shape;3037;p18"/>
                  <p:cNvSpPr/>
                  <p:nvPr/>
                </p:nvSpPr>
                <p:spPr>
                  <a:xfrm>
                    <a:off x="8805325" y="1126988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1129" y="0"/>
                        </a:moveTo>
                        <a:lnTo>
                          <a:pt x="1" y="1128"/>
                        </a:lnTo>
                        <a:lnTo>
                          <a:pt x="3386" y="4513"/>
                        </a:lnTo>
                        <a:lnTo>
                          <a:pt x="4514" y="3385"/>
                        </a:lnTo>
                        <a:lnTo>
                          <a:pt x="1129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038" name="Google Shape;3038;p18"/>
                  <p:cNvSpPr/>
                  <p:nvPr/>
                </p:nvSpPr>
                <p:spPr>
                  <a:xfrm>
                    <a:off x="8987725" y="1034838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1"/>
                        </a:moveTo>
                        <a:lnTo>
                          <a:pt x="1" y="3385"/>
                        </a:lnTo>
                        <a:lnTo>
                          <a:pt x="1129" y="4514"/>
                        </a:lnTo>
                        <a:lnTo>
                          <a:pt x="4514" y="1129"/>
                        </a:lnTo>
                        <a:lnTo>
                          <a:pt x="3385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039" name="Google Shape;3039;p18"/>
                  <p:cNvSpPr/>
                  <p:nvPr/>
                </p:nvSpPr>
                <p:spPr>
                  <a:xfrm>
                    <a:off x="9132525" y="2527863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1128" y="1"/>
                        </a:moveTo>
                        <a:lnTo>
                          <a:pt x="0" y="1129"/>
                        </a:lnTo>
                        <a:lnTo>
                          <a:pt x="3385" y="4514"/>
                        </a:lnTo>
                        <a:lnTo>
                          <a:pt x="4513" y="3385"/>
                        </a:lnTo>
                        <a:lnTo>
                          <a:pt x="1128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040" name="Google Shape;3040;p18"/>
                  <p:cNvSpPr/>
                  <p:nvPr/>
                </p:nvSpPr>
                <p:spPr>
                  <a:xfrm>
                    <a:off x="8865500" y="2556063"/>
                    <a:ext cx="114725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89" h="4514" extrusionOk="0">
                        <a:moveTo>
                          <a:pt x="3461" y="1"/>
                        </a:moveTo>
                        <a:lnTo>
                          <a:pt x="1" y="3386"/>
                        </a:lnTo>
                        <a:lnTo>
                          <a:pt x="1129" y="4514"/>
                        </a:lnTo>
                        <a:lnTo>
                          <a:pt x="4589" y="1129"/>
                        </a:lnTo>
                        <a:lnTo>
                          <a:pt x="3461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041" name="Google Shape;3041;p18"/>
                  <p:cNvSpPr/>
                  <p:nvPr/>
                </p:nvSpPr>
                <p:spPr>
                  <a:xfrm>
                    <a:off x="8987725" y="2672663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0"/>
                        </a:moveTo>
                        <a:lnTo>
                          <a:pt x="1" y="3385"/>
                        </a:lnTo>
                        <a:lnTo>
                          <a:pt x="1129" y="4513"/>
                        </a:lnTo>
                        <a:lnTo>
                          <a:pt x="4514" y="1129"/>
                        </a:lnTo>
                        <a:lnTo>
                          <a:pt x="3385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042" name="Google Shape;3042;p18"/>
                  <p:cNvSpPr/>
                  <p:nvPr/>
                </p:nvSpPr>
                <p:spPr>
                  <a:xfrm>
                    <a:off x="9046025" y="2354863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1129" y="1"/>
                        </a:moveTo>
                        <a:lnTo>
                          <a:pt x="0" y="1129"/>
                        </a:lnTo>
                        <a:lnTo>
                          <a:pt x="3385" y="4514"/>
                        </a:lnTo>
                        <a:lnTo>
                          <a:pt x="4513" y="3386"/>
                        </a:lnTo>
                        <a:lnTo>
                          <a:pt x="1129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043" name="Google Shape;3043;p18"/>
                  <p:cNvSpPr/>
                  <p:nvPr/>
                </p:nvSpPr>
                <p:spPr>
                  <a:xfrm>
                    <a:off x="8893700" y="2119813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1129" y="1"/>
                        </a:moveTo>
                        <a:lnTo>
                          <a:pt x="1" y="1129"/>
                        </a:lnTo>
                        <a:lnTo>
                          <a:pt x="3386" y="4514"/>
                        </a:lnTo>
                        <a:lnTo>
                          <a:pt x="4514" y="3386"/>
                        </a:lnTo>
                        <a:lnTo>
                          <a:pt x="1129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044" name="Google Shape;3044;p18"/>
                  <p:cNvSpPr/>
                  <p:nvPr/>
                </p:nvSpPr>
                <p:spPr>
                  <a:xfrm>
                    <a:off x="9104325" y="2144263"/>
                    <a:ext cx="112825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3" h="4514" extrusionOk="0">
                        <a:moveTo>
                          <a:pt x="3385" y="1"/>
                        </a:moveTo>
                        <a:lnTo>
                          <a:pt x="0" y="3385"/>
                        </a:lnTo>
                        <a:lnTo>
                          <a:pt x="1128" y="4514"/>
                        </a:lnTo>
                        <a:lnTo>
                          <a:pt x="4513" y="1129"/>
                        </a:lnTo>
                        <a:lnTo>
                          <a:pt x="3385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045" name="Google Shape;3045;p18"/>
                  <p:cNvSpPr/>
                  <p:nvPr/>
                </p:nvSpPr>
                <p:spPr>
                  <a:xfrm>
                    <a:off x="9228425" y="2262738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0"/>
                        </a:moveTo>
                        <a:lnTo>
                          <a:pt x="0" y="3385"/>
                        </a:lnTo>
                        <a:lnTo>
                          <a:pt x="1128" y="4513"/>
                        </a:lnTo>
                        <a:lnTo>
                          <a:pt x="4513" y="1129"/>
                        </a:lnTo>
                        <a:lnTo>
                          <a:pt x="3385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046" name="Google Shape;3046;p18"/>
                  <p:cNvSpPr/>
                  <p:nvPr/>
                </p:nvSpPr>
                <p:spPr>
                  <a:xfrm>
                    <a:off x="8844825" y="2371788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1"/>
                        </a:moveTo>
                        <a:lnTo>
                          <a:pt x="0" y="3386"/>
                        </a:lnTo>
                        <a:lnTo>
                          <a:pt x="1129" y="4514"/>
                        </a:lnTo>
                        <a:lnTo>
                          <a:pt x="4513" y="1129"/>
                        </a:lnTo>
                        <a:lnTo>
                          <a:pt x="3385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047" name="Google Shape;3047;p18"/>
                  <p:cNvSpPr/>
                  <p:nvPr/>
                </p:nvSpPr>
                <p:spPr>
                  <a:xfrm>
                    <a:off x="8748925" y="2262738"/>
                    <a:ext cx="112850" cy="1147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89" extrusionOk="0">
                        <a:moveTo>
                          <a:pt x="3385" y="0"/>
                        </a:moveTo>
                        <a:lnTo>
                          <a:pt x="0" y="3385"/>
                        </a:lnTo>
                        <a:lnTo>
                          <a:pt x="1129" y="4588"/>
                        </a:lnTo>
                        <a:lnTo>
                          <a:pt x="4513" y="1129"/>
                        </a:lnTo>
                        <a:lnTo>
                          <a:pt x="3385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048" name="Google Shape;3048;p18"/>
                  <p:cNvSpPr/>
                  <p:nvPr/>
                </p:nvSpPr>
                <p:spPr>
                  <a:xfrm>
                    <a:off x="9284825" y="1944938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1129" y="1"/>
                        </a:moveTo>
                        <a:lnTo>
                          <a:pt x="1" y="1129"/>
                        </a:lnTo>
                        <a:lnTo>
                          <a:pt x="3385" y="4514"/>
                        </a:lnTo>
                        <a:lnTo>
                          <a:pt x="4514" y="3386"/>
                        </a:lnTo>
                        <a:lnTo>
                          <a:pt x="1129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049" name="Google Shape;3049;p18"/>
                  <p:cNvSpPr/>
                  <p:nvPr/>
                </p:nvSpPr>
                <p:spPr>
                  <a:xfrm>
                    <a:off x="9085500" y="1961863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6" y="1"/>
                        </a:moveTo>
                        <a:lnTo>
                          <a:pt x="1" y="3386"/>
                        </a:lnTo>
                        <a:lnTo>
                          <a:pt x="1129" y="4514"/>
                        </a:lnTo>
                        <a:lnTo>
                          <a:pt x="4514" y="1129"/>
                        </a:lnTo>
                        <a:lnTo>
                          <a:pt x="3386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050" name="Google Shape;3050;p18"/>
                  <p:cNvSpPr/>
                  <p:nvPr/>
                </p:nvSpPr>
                <p:spPr>
                  <a:xfrm>
                    <a:off x="8805325" y="1944938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1129" y="1"/>
                        </a:moveTo>
                        <a:lnTo>
                          <a:pt x="1" y="1129"/>
                        </a:lnTo>
                        <a:lnTo>
                          <a:pt x="3386" y="4514"/>
                        </a:lnTo>
                        <a:lnTo>
                          <a:pt x="4514" y="3386"/>
                        </a:lnTo>
                        <a:lnTo>
                          <a:pt x="1129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051" name="Google Shape;3051;p18"/>
                  <p:cNvSpPr/>
                  <p:nvPr/>
                </p:nvSpPr>
                <p:spPr>
                  <a:xfrm>
                    <a:off x="8987725" y="1854688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1"/>
                        </a:moveTo>
                        <a:lnTo>
                          <a:pt x="1" y="3385"/>
                        </a:lnTo>
                        <a:lnTo>
                          <a:pt x="1129" y="4514"/>
                        </a:lnTo>
                        <a:lnTo>
                          <a:pt x="4514" y="1129"/>
                        </a:lnTo>
                        <a:lnTo>
                          <a:pt x="3385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052" name="Google Shape;3052;p18"/>
                  <p:cNvSpPr/>
                  <p:nvPr/>
                </p:nvSpPr>
                <p:spPr>
                  <a:xfrm>
                    <a:off x="9132525" y="3345838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1128" y="0"/>
                        </a:moveTo>
                        <a:lnTo>
                          <a:pt x="0" y="1129"/>
                        </a:lnTo>
                        <a:lnTo>
                          <a:pt x="3385" y="4513"/>
                        </a:lnTo>
                        <a:lnTo>
                          <a:pt x="4513" y="3385"/>
                        </a:lnTo>
                        <a:lnTo>
                          <a:pt x="1128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053" name="Google Shape;3053;p18"/>
                  <p:cNvSpPr/>
                  <p:nvPr/>
                </p:nvSpPr>
                <p:spPr>
                  <a:xfrm>
                    <a:off x="8865500" y="3374038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1"/>
                        </a:moveTo>
                        <a:lnTo>
                          <a:pt x="1" y="3385"/>
                        </a:lnTo>
                        <a:lnTo>
                          <a:pt x="1129" y="4514"/>
                        </a:lnTo>
                        <a:lnTo>
                          <a:pt x="4514" y="1129"/>
                        </a:lnTo>
                        <a:lnTo>
                          <a:pt x="3385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054" name="Google Shape;3054;p18"/>
                  <p:cNvSpPr/>
                  <p:nvPr/>
                </p:nvSpPr>
                <p:spPr>
                  <a:xfrm>
                    <a:off x="8987725" y="3492513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0"/>
                        </a:moveTo>
                        <a:lnTo>
                          <a:pt x="1" y="3385"/>
                        </a:lnTo>
                        <a:lnTo>
                          <a:pt x="1129" y="4513"/>
                        </a:lnTo>
                        <a:lnTo>
                          <a:pt x="4514" y="1128"/>
                        </a:lnTo>
                        <a:lnTo>
                          <a:pt x="3385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055" name="Google Shape;3055;p18"/>
                  <p:cNvSpPr/>
                  <p:nvPr/>
                </p:nvSpPr>
                <p:spPr>
                  <a:xfrm>
                    <a:off x="9044150" y="3174713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1128" y="1"/>
                        </a:moveTo>
                        <a:lnTo>
                          <a:pt x="0" y="1129"/>
                        </a:lnTo>
                        <a:lnTo>
                          <a:pt x="3385" y="4514"/>
                        </a:lnTo>
                        <a:lnTo>
                          <a:pt x="4513" y="3385"/>
                        </a:lnTo>
                        <a:lnTo>
                          <a:pt x="1128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056" name="Google Shape;3056;p18"/>
                  <p:cNvSpPr/>
                  <p:nvPr/>
                </p:nvSpPr>
                <p:spPr>
                  <a:xfrm>
                    <a:off x="8891825" y="2937788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1129" y="1"/>
                        </a:moveTo>
                        <a:lnTo>
                          <a:pt x="1" y="1129"/>
                        </a:lnTo>
                        <a:lnTo>
                          <a:pt x="3385" y="4514"/>
                        </a:lnTo>
                        <a:lnTo>
                          <a:pt x="4514" y="3385"/>
                        </a:lnTo>
                        <a:lnTo>
                          <a:pt x="1129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057" name="Google Shape;3057;p18"/>
                  <p:cNvSpPr/>
                  <p:nvPr/>
                </p:nvSpPr>
                <p:spPr>
                  <a:xfrm>
                    <a:off x="9106200" y="2964113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1"/>
                        </a:moveTo>
                        <a:lnTo>
                          <a:pt x="0" y="3385"/>
                        </a:lnTo>
                        <a:lnTo>
                          <a:pt x="1128" y="4514"/>
                        </a:lnTo>
                        <a:lnTo>
                          <a:pt x="4513" y="1129"/>
                        </a:lnTo>
                        <a:lnTo>
                          <a:pt x="3385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058" name="Google Shape;3058;p18"/>
                  <p:cNvSpPr/>
                  <p:nvPr/>
                </p:nvSpPr>
                <p:spPr>
                  <a:xfrm>
                    <a:off x="9228425" y="3082588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0"/>
                        </a:moveTo>
                        <a:lnTo>
                          <a:pt x="0" y="3385"/>
                        </a:lnTo>
                        <a:lnTo>
                          <a:pt x="1128" y="4513"/>
                        </a:lnTo>
                        <a:lnTo>
                          <a:pt x="4513" y="1128"/>
                        </a:lnTo>
                        <a:lnTo>
                          <a:pt x="3385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059" name="Google Shape;3059;p18"/>
                  <p:cNvSpPr/>
                  <p:nvPr/>
                </p:nvSpPr>
                <p:spPr>
                  <a:xfrm>
                    <a:off x="8842950" y="3189763"/>
                    <a:ext cx="114725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89" h="4514" extrusionOk="0">
                        <a:moveTo>
                          <a:pt x="3460" y="1"/>
                        </a:moveTo>
                        <a:lnTo>
                          <a:pt x="0" y="3385"/>
                        </a:lnTo>
                        <a:lnTo>
                          <a:pt x="1128" y="4513"/>
                        </a:lnTo>
                        <a:lnTo>
                          <a:pt x="4588" y="1129"/>
                        </a:lnTo>
                        <a:lnTo>
                          <a:pt x="3460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060" name="Google Shape;3060;p18"/>
                  <p:cNvSpPr/>
                  <p:nvPr/>
                </p:nvSpPr>
                <p:spPr>
                  <a:xfrm>
                    <a:off x="8748925" y="3082588"/>
                    <a:ext cx="112850" cy="1147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89" extrusionOk="0">
                        <a:moveTo>
                          <a:pt x="3385" y="0"/>
                        </a:moveTo>
                        <a:lnTo>
                          <a:pt x="0" y="3460"/>
                        </a:lnTo>
                        <a:lnTo>
                          <a:pt x="1129" y="4588"/>
                        </a:lnTo>
                        <a:lnTo>
                          <a:pt x="4513" y="1204"/>
                        </a:lnTo>
                        <a:lnTo>
                          <a:pt x="3385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061" name="Google Shape;3061;p18"/>
                  <p:cNvSpPr/>
                  <p:nvPr/>
                </p:nvSpPr>
                <p:spPr>
                  <a:xfrm>
                    <a:off x="9284825" y="2764788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1129" y="1"/>
                        </a:moveTo>
                        <a:lnTo>
                          <a:pt x="1" y="1129"/>
                        </a:lnTo>
                        <a:lnTo>
                          <a:pt x="3385" y="4514"/>
                        </a:lnTo>
                        <a:lnTo>
                          <a:pt x="4514" y="3386"/>
                        </a:lnTo>
                        <a:lnTo>
                          <a:pt x="1129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062" name="Google Shape;3062;p18"/>
                  <p:cNvSpPr/>
                  <p:nvPr/>
                </p:nvSpPr>
                <p:spPr>
                  <a:xfrm>
                    <a:off x="9083625" y="2779838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1"/>
                        </a:moveTo>
                        <a:lnTo>
                          <a:pt x="1" y="3385"/>
                        </a:lnTo>
                        <a:lnTo>
                          <a:pt x="1129" y="4513"/>
                        </a:lnTo>
                        <a:lnTo>
                          <a:pt x="4514" y="1129"/>
                        </a:lnTo>
                        <a:lnTo>
                          <a:pt x="3385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063" name="Google Shape;3063;p18"/>
                  <p:cNvSpPr/>
                  <p:nvPr/>
                </p:nvSpPr>
                <p:spPr>
                  <a:xfrm>
                    <a:off x="8805325" y="2764788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1129" y="1"/>
                        </a:moveTo>
                        <a:lnTo>
                          <a:pt x="1" y="1129"/>
                        </a:lnTo>
                        <a:lnTo>
                          <a:pt x="3386" y="4514"/>
                        </a:lnTo>
                        <a:lnTo>
                          <a:pt x="4514" y="3386"/>
                        </a:lnTo>
                        <a:lnTo>
                          <a:pt x="1129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064" name="Google Shape;3064;p18"/>
                  <p:cNvSpPr/>
                  <p:nvPr/>
                </p:nvSpPr>
                <p:spPr>
                  <a:xfrm>
                    <a:off x="8987725" y="2672663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0"/>
                        </a:moveTo>
                        <a:lnTo>
                          <a:pt x="1" y="3385"/>
                        </a:lnTo>
                        <a:lnTo>
                          <a:pt x="1129" y="4513"/>
                        </a:lnTo>
                        <a:lnTo>
                          <a:pt x="4514" y="1129"/>
                        </a:lnTo>
                        <a:lnTo>
                          <a:pt x="3385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065" name="Google Shape;3065;p18"/>
                  <p:cNvSpPr/>
                  <p:nvPr/>
                </p:nvSpPr>
                <p:spPr>
                  <a:xfrm>
                    <a:off x="9132525" y="4165688"/>
                    <a:ext cx="112850" cy="1147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89" extrusionOk="0">
                        <a:moveTo>
                          <a:pt x="1128" y="0"/>
                        </a:moveTo>
                        <a:lnTo>
                          <a:pt x="0" y="1129"/>
                        </a:lnTo>
                        <a:lnTo>
                          <a:pt x="3385" y="4588"/>
                        </a:lnTo>
                        <a:lnTo>
                          <a:pt x="4513" y="3385"/>
                        </a:lnTo>
                        <a:lnTo>
                          <a:pt x="1128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066" name="Google Shape;3066;p18"/>
                  <p:cNvSpPr/>
                  <p:nvPr/>
                </p:nvSpPr>
                <p:spPr>
                  <a:xfrm>
                    <a:off x="8865500" y="4193888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1"/>
                        </a:moveTo>
                        <a:lnTo>
                          <a:pt x="1" y="3385"/>
                        </a:lnTo>
                        <a:lnTo>
                          <a:pt x="1129" y="4513"/>
                        </a:lnTo>
                        <a:lnTo>
                          <a:pt x="4514" y="1129"/>
                        </a:lnTo>
                        <a:lnTo>
                          <a:pt x="3385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067" name="Google Shape;3067;p18"/>
                  <p:cNvSpPr/>
                  <p:nvPr/>
                </p:nvSpPr>
                <p:spPr>
                  <a:xfrm>
                    <a:off x="8987725" y="4310463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1"/>
                        </a:moveTo>
                        <a:lnTo>
                          <a:pt x="1" y="3386"/>
                        </a:lnTo>
                        <a:lnTo>
                          <a:pt x="1129" y="4514"/>
                        </a:lnTo>
                        <a:lnTo>
                          <a:pt x="4514" y="1129"/>
                        </a:lnTo>
                        <a:lnTo>
                          <a:pt x="3385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068" name="Google Shape;3068;p18"/>
                  <p:cNvSpPr/>
                  <p:nvPr/>
                </p:nvSpPr>
                <p:spPr>
                  <a:xfrm>
                    <a:off x="9046025" y="3994563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1129" y="1"/>
                        </a:moveTo>
                        <a:lnTo>
                          <a:pt x="0" y="1129"/>
                        </a:lnTo>
                        <a:lnTo>
                          <a:pt x="3385" y="4514"/>
                        </a:lnTo>
                        <a:lnTo>
                          <a:pt x="4513" y="3385"/>
                        </a:lnTo>
                        <a:lnTo>
                          <a:pt x="1129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069" name="Google Shape;3069;p18"/>
                  <p:cNvSpPr/>
                  <p:nvPr/>
                </p:nvSpPr>
                <p:spPr>
                  <a:xfrm>
                    <a:off x="8893700" y="3757638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1129" y="1"/>
                        </a:moveTo>
                        <a:lnTo>
                          <a:pt x="1" y="1129"/>
                        </a:lnTo>
                        <a:lnTo>
                          <a:pt x="3386" y="4513"/>
                        </a:lnTo>
                        <a:lnTo>
                          <a:pt x="4514" y="3385"/>
                        </a:lnTo>
                        <a:lnTo>
                          <a:pt x="1129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070" name="Google Shape;3070;p18"/>
                  <p:cNvSpPr/>
                  <p:nvPr/>
                </p:nvSpPr>
                <p:spPr>
                  <a:xfrm>
                    <a:off x="9106200" y="3783963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1"/>
                        </a:moveTo>
                        <a:lnTo>
                          <a:pt x="0" y="3385"/>
                        </a:lnTo>
                        <a:lnTo>
                          <a:pt x="1128" y="4514"/>
                        </a:lnTo>
                        <a:lnTo>
                          <a:pt x="4513" y="1129"/>
                        </a:lnTo>
                        <a:lnTo>
                          <a:pt x="3385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071" name="Google Shape;3071;p18"/>
                  <p:cNvSpPr/>
                  <p:nvPr/>
                </p:nvSpPr>
                <p:spPr>
                  <a:xfrm>
                    <a:off x="9226550" y="3902438"/>
                    <a:ext cx="114725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89" h="4514" extrusionOk="0">
                        <a:moveTo>
                          <a:pt x="3460" y="0"/>
                        </a:moveTo>
                        <a:lnTo>
                          <a:pt x="0" y="3385"/>
                        </a:lnTo>
                        <a:lnTo>
                          <a:pt x="1203" y="4513"/>
                        </a:lnTo>
                        <a:lnTo>
                          <a:pt x="4588" y="1128"/>
                        </a:lnTo>
                        <a:lnTo>
                          <a:pt x="3460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072" name="Google Shape;3072;p18"/>
                  <p:cNvSpPr/>
                  <p:nvPr/>
                </p:nvSpPr>
                <p:spPr>
                  <a:xfrm>
                    <a:off x="8844825" y="4009613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0"/>
                        </a:moveTo>
                        <a:lnTo>
                          <a:pt x="0" y="3385"/>
                        </a:lnTo>
                        <a:lnTo>
                          <a:pt x="1129" y="4513"/>
                        </a:lnTo>
                        <a:lnTo>
                          <a:pt x="4513" y="1129"/>
                        </a:lnTo>
                        <a:lnTo>
                          <a:pt x="3385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073" name="Google Shape;3073;p18"/>
                  <p:cNvSpPr/>
                  <p:nvPr/>
                </p:nvSpPr>
                <p:spPr>
                  <a:xfrm>
                    <a:off x="8748925" y="3902438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0"/>
                        </a:moveTo>
                        <a:lnTo>
                          <a:pt x="0" y="3385"/>
                        </a:lnTo>
                        <a:lnTo>
                          <a:pt x="1129" y="4513"/>
                        </a:lnTo>
                        <a:lnTo>
                          <a:pt x="4513" y="1128"/>
                        </a:lnTo>
                        <a:lnTo>
                          <a:pt x="3385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074" name="Google Shape;3074;p18"/>
                  <p:cNvSpPr/>
                  <p:nvPr/>
                </p:nvSpPr>
                <p:spPr>
                  <a:xfrm>
                    <a:off x="9284825" y="3582763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1129" y="1"/>
                        </a:moveTo>
                        <a:lnTo>
                          <a:pt x="1" y="1129"/>
                        </a:lnTo>
                        <a:lnTo>
                          <a:pt x="3385" y="4513"/>
                        </a:lnTo>
                        <a:lnTo>
                          <a:pt x="4514" y="3385"/>
                        </a:lnTo>
                        <a:lnTo>
                          <a:pt x="1129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075" name="Google Shape;3075;p18"/>
                  <p:cNvSpPr/>
                  <p:nvPr/>
                </p:nvSpPr>
                <p:spPr>
                  <a:xfrm>
                    <a:off x="9085500" y="3599688"/>
                    <a:ext cx="112850" cy="1147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89" extrusionOk="0">
                        <a:moveTo>
                          <a:pt x="3386" y="0"/>
                        </a:moveTo>
                        <a:lnTo>
                          <a:pt x="1" y="3460"/>
                        </a:lnTo>
                        <a:lnTo>
                          <a:pt x="1129" y="4589"/>
                        </a:lnTo>
                        <a:lnTo>
                          <a:pt x="4514" y="1204"/>
                        </a:lnTo>
                        <a:lnTo>
                          <a:pt x="3386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076" name="Google Shape;3076;p18"/>
                  <p:cNvSpPr/>
                  <p:nvPr/>
                </p:nvSpPr>
                <p:spPr>
                  <a:xfrm>
                    <a:off x="8805325" y="3582763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1129" y="1"/>
                        </a:moveTo>
                        <a:lnTo>
                          <a:pt x="1" y="1129"/>
                        </a:lnTo>
                        <a:lnTo>
                          <a:pt x="3386" y="4513"/>
                        </a:lnTo>
                        <a:lnTo>
                          <a:pt x="4514" y="3385"/>
                        </a:lnTo>
                        <a:lnTo>
                          <a:pt x="1129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077" name="Google Shape;3077;p18"/>
                  <p:cNvSpPr/>
                  <p:nvPr/>
                </p:nvSpPr>
                <p:spPr>
                  <a:xfrm>
                    <a:off x="8987725" y="3492513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0"/>
                        </a:moveTo>
                        <a:lnTo>
                          <a:pt x="1" y="3385"/>
                        </a:lnTo>
                        <a:lnTo>
                          <a:pt x="1129" y="4513"/>
                        </a:lnTo>
                        <a:lnTo>
                          <a:pt x="4514" y="1128"/>
                        </a:lnTo>
                        <a:lnTo>
                          <a:pt x="3385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078" name="Google Shape;3078;p18"/>
                  <p:cNvSpPr/>
                  <p:nvPr/>
                </p:nvSpPr>
                <p:spPr>
                  <a:xfrm>
                    <a:off x="9284825" y="4402613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1129" y="0"/>
                        </a:moveTo>
                        <a:lnTo>
                          <a:pt x="1" y="1129"/>
                        </a:lnTo>
                        <a:lnTo>
                          <a:pt x="3385" y="4513"/>
                        </a:lnTo>
                        <a:lnTo>
                          <a:pt x="4514" y="3385"/>
                        </a:lnTo>
                        <a:lnTo>
                          <a:pt x="1129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079" name="Google Shape;3079;p18"/>
                  <p:cNvSpPr/>
                  <p:nvPr/>
                </p:nvSpPr>
                <p:spPr>
                  <a:xfrm>
                    <a:off x="9083625" y="4419538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0"/>
                        </a:moveTo>
                        <a:lnTo>
                          <a:pt x="1" y="3385"/>
                        </a:lnTo>
                        <a:lnTo>
                          <a:pt x="1129" y="4513"/>
                        </a:lnTo>
                        <a:lnTo>
                          <a:pt x="4514" y="1129"/>
                        </a:lnTo>
                        <a:lnTo>
                          <a:pt x="3385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080" name="Google Shape;3080;p18"/>
                  <p:cNvSpPr/>
                  <p:nvPr/>
                </p:nvSpPr>
                <p:spPr>
                  <a:xfrm>
                    <a:off x="8805325" y="4402613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1129" y="0"/>
                        </a:moveTo>
                        <a:lnTo>
                          <a:pt x="1" y="1129"/>
                        </a:lnTo>
                        <a:lnTo>
                          <a:pt x="3386" y="4513"/>
                        </a:lnTo>
                        <a:lnTo>
                          <a:pt x="4514" y="3385"/>
                        </a:lnTo>
                        <a:lnTo>
                          <a:pt x="1129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081" name="Google Shape;3081;p18"/>
                  <p:cNvSpPr/>
                  <p:nvPr/>
                </p:nvSpPr>
                <p:spPr>
                  <a:xfrm>
                    <a:off x="8987725" y="4310463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1"/>
                        </a:moveTo>
                        <a:lnTo>
                          <a:pt x="1" y="3386"/>
                        </a:lnTo>
                        <a:lnTo>
                          <a:pt x="1129" y="4514"/>
                        </a:lnTo>
                        <a:lnTo>
                          <a:pt x="4514" y="1129"/>
                        </a:lnTo>
                        <a:lnTo>
                          <a:pt x="3385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082" name="Google Shape;3082;p18"/>
                  <p:cNvSpPr/>
                  <p:nvPr/>
                </p:nvSpPr>
                <p:spPr>
                  <a:xfrm>
                    <a:off x="9804600" y="-78487"/>
                    <a:ext cx="112825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3" h="4514" extrusionOk="0">
                        <a:moveTo>
                          <a:pt x="3385" y="0"/>
                        </a:moveTo>
                        <a:lnTo>
                          <a:pt x="0" y="3385"/>
                        </a:lnTo>
                        <a:lnTo>
                          <a:pt x="1128" y="4513"/>
                        </a:lnTo>
                        <a:lnTo>
                          <a:pt x="4513" y="1128"/>
                        </a:lnTo>
                        <a:lnTo>
                          <a:pt x="3385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083" name="Google Shape;3083;p18"/>
                  <p:cNvSpPr/>
                  <p:nvPr/>
                </p:nvSpPr>
                <p:spPr>
                  <a:xfrm>
                    <a:off x="10103575" y="11763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1129" y="0"/>
                        </a:moveTo>
                        <a:lnTo>
                          <a:pt x="0" y="1129"/>
                        </a:lnTo>
                        <a:lnTo>
                          <a:pt x="3385" y="4513"/>
                        </a:lnTo>
                        <a:lnTo>
                          <a:pt x="4513" y="3385"/>
                        </a:lnTo>
                        <a:lnTo>
                          <a:pt x="1129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084" name="Google Shape;3084;p18"/>
                  <p:cNvSpPr/>
                  <p:nvPr/>
                </p:nvSpPr>
                <p:spPr>
                  <a:xfrm>
                    <a:off x="9900500" y="28688"/>
                    <a:ext cx="112825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3" h="4514" extrusionOk="0">
                        <a:moveTo>
                          <a:pt x="3385" y="0"/>
                        </a:moveTo>
                        <a:lnTo>
                          <a:pt x="0" y="3385"/>
                        </a:lnTo>
                        <a:lnTo>
                          <a:pt x="1128" y="4513"/>
                        </a:lnTo>
                        <a:lnTo>
                          <a:pt x="4513" y="1129"/>
                        </a:lnTo>
                        <a:lnTo>
                          <a:pt x="3385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085" name="Google Shape;3085;p18"/>
                  <p:cNvSpPr/>
                  <p:nvPr/>
                </p:nvSpPr>
                <p:spPr>
                  <a:xfrm>
                    <a:off x="9624075" y="11763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1129" y="0"/>
                        </a:moveTo>
                        <a:lnTo>
                          <a:pt x="0" y="1129"/>
                        </a:lnTo>
                        <a:lnTo>
                          <a:pt x="3385" y="4513"/>
                        </a:lnTo>
                        <a:lnTo>
                          <a:pt x="4513" y="3385"/>
                        </a:lnTo>
                        <a:lnTo>
                          <a:pt x="1129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086" name="Google Shape;3086;p18"/>
                  <p:cNvSpPr/>
                  <p:nvPr/>
                </p:nvSpPr>
                <p:spPr>
                  <a:xfrm>
                    <a:off x="9804600" y="-78487"/>
                    <a:ext cx="112825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3" h="4514" extrusionOk="0">
                        <a:moveTo>
                          <a:pt x="3385" y="0"/>
                        </a:moveTo>
                        <a:lnTo>
                          <a:pt x="0" y="3385"/>
                        </a:lnTo>
                        <a:lnTo>
                          <a:pt x="1128" y="4513"/>
                        </a:lnTo>
                        <a:lnTo>
                          <a:pt x="4513" y="1128"/>
                        </a:lnTo>
                        <a:lnTo>
                          <a:pt x="3385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087" name="Google Shape;3087;p18"/>
                  <p:cNvSpPr/>
                  <p:nvPr/>
                </p:nvSpPr>
                <p:spPr>
                  <a:xfrm>
                    <a:off x="9326975" y="-80387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1"/>
                        </a:moveTo>
                        <a:lnTo>
                          <a:pt x="1" y="3386"/>
                        </a:lnTo>
                        <a:lnTo>
                          <a:pt x="1129" y="4514"/>
                        </a:lnTo>
                        <a:lnTo>
                          <a:pt x="4513" y="1129"/>
                        </a:lnTo>
                        <a:lnTo>
                          <a:pt x="3385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088" name="Google Shape;3088;p18"/>
                  <p:cNvSpPr/>
                  <p:nvPr/>
                </p:nvSpPr>
                <p:spPr>
                  <a:xfrm>
                    <a:off x="9624075" y="11763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1129" y="0"/>
                        </a:moveTo>
                        <a:lnTo>
                          <a:pt x="0" y="1129"/>
                        </a:lnTo>
                        <a:lnTo>
                          <a:pt x="3385" y="4513"/>
                        </a:lnTo>
                        <a:lnTo>
                          <a:pt x="4513" y="3385"/>
                        </a:lnTo>
                        <a:lnTo>
                          <a:pt x="1129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089" name="Google Shape;3089;p18"/>
                  <p:cNvSpPr/>
                  <p:nvPr/>
                </p:nvSpPr>
                <p:spPr>
                  <a:xfrm>
                    <a:off x="9421000" y="28688"/>
                    <a:ext cx="112850" cy="1147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89" extrusionOk="0">
                        <a:moveTo>
                          <a:pt x="3385" y="0"/>
                        </a:moveTo>
                        <a:lnTo>
                          <a:pt x="0" y="3460"/>
                        </a:lnTo>
                        <a:lnTo>
                          <a:pt x="1128" y="4589"/>
                        </a:lnTo>
                        <a:lnTo>
                          <a:pt x="4513" y="1129"/>
                        </a:lnTo>
                        <a:lnTo>
                          <a:pt x="3385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090" name="Google Shape;3090;p18"/>
                  <p:cNvSpPr/>
                  <p:nvPr/>
                </p:nvSpPr>
                <p:spPr>
                  <a:xfrm>
                    <a:off x="9144575" y="11763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1129" y="0"/>
                        </a:moveTo>
                        <a:lnTo>
                          <a:pt x="1" y="1129"/>
                        </a:lnTo>
                        <a:lnTo>
                          <a:pt x="3385" y="4513"/>
                        </a:lnTo>
                        <a:lnTo>
                          <a:pt x="4514" y="3385"/>
                        </a:lnTo>
                        <a:lnTo>
                          <a:pt x="1129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091" name="Google Shape;3091;p18"/>
                  <p:cNvSpPr/>
                  <p:nvPr/>
                </p:nvSpPr>
                <p:spPr>
                  <a:xfrm>
                    <a:off x="9326975" y="-80387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1"/>
                        </a:moveTo>
                        <a:lnTo>
                          <a:pt x="1" y="3386"/>
                        </a:lnTo>
                        <a:lnTo>
                          <a:pt x="1129" y="4514"/>
                        </a:lnTo>
                        <a:lnTo>
                          <a:pt x="4513" y="1129"/>
                        </a:lnTo>
                        <a:lnTo>
                          <a:pt x="3385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092" name="Google Shape;3092;p18"/>
                  <p:cNvSpPr/>
                  <p:nvPr/>
                </p:nvSpPr>
                <p:spPr>
                  <a:xfrm>
                    <a:off x="8847475" y="-80387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1"/>
                        </a:moveTo>
                        <a:lnTo>
                          <a:pt x="1" y="3386"/>
                        </a:lnTo>
                        <a:lnTo>
                          <a:pt x="1129" y="4514"/>
                        </a:lnTo>
                        <a:lnTo>
                          <a:pt x="4514" y="1129"/>
                        </a:lnTo>
                        <a:lnTo>
                          <a:pt x="3385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093" name="Google Shape;3093;p18"/>
                  <p:cNvSpPr/>
                  <p:nvPr/>
                </p:nvSpPr>
                <p:spPr>
                  <a:xfrm>
                    <a:off x="9144575" y="11763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1129" y="0"/>
                        </a:moveTo>
                        <a:lnTo>
                          <a:pt x="1" y="1129"/>
                        </a:lnTo>
                        <a:lnTo>
                          <a:pt x="3385" y="4513"/>
                        </a:lnTo>
                        <a:lnTo>
                          <a:pt x="4514" y="3385"/>
                        </a:lnTo>
                        <a:lnTo>
                          <a:pt x="1129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094" name="Google Shape;3094;p18"/>
                  <p:cNvSpPr/>
                  <p:nvPr/>
                </p:nvSpPr>
                <p:spPr>
                  <a:xfrm>
                    <a:off x="8943375" y="28688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0"/>
                        </a:moveTo>
                        <a:lnTo>
                          <a:pt x="1" y="3385"/>
                        </a:lnTo>
                        <a:lnTo>
                          <a:pt x="1129" y="4513"/>
                        </a:lnTo>
                        <a:lnTo>
                          <a:pt x="4514" y="1129"/>
                        </a:lnTo>
                        <a:lnTo>
                          <a:pt x="3385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095" name="Google Shape;3095;p18"/>
                  <p:cNvSpPr/>
                  <p:nvPr/>
                </p:nvSpPr>
                <p:spPr>
                  <a:xfrm>
                    <a:off x="8847475" y="-80387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3385" y="1"/>
                        </a:moveTo>
                        <a:lnTo>
                          <a:pt x="1" y="3386"/>
                        </a:lnTo>
                        <a:lnTo>
                          <a:pt x="1129" y="4514"/>
                        </a:lnTo>
                        <a:lnTo>
                          <a:pt x="4514" y="1129"/>
                        </a:lnTo>
                        <a:lnTo>
                          <a:pt x="3385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grpSp>
            <p:nvGrpSpPr>
              <p:cNvPr id="3096" name="Google Shape;3096;p18"/>
              <p:cNvGrpSpPr/>
              <p:nvPr/>
            </p:nvGrpSpPr>
            <p:grpSpPr>
              <a:xfrm>
                <a:off x="6203575" y="4443638"/>
                <a:ext cx="3141175" cy="311563"/>
                <a:chOff x="7215500" y="4310463"/>
                <a:chExt cx="3141175" cy="311563"/>
              </a:xfrm>
            </p:grpSpPr>
            <p:grpSp>
              <p:nvGrpSpPr>
                <p:cNvPr id="3097" name="Google Shape;3097;p18"/>
                <p:cNvGrpSpPr/>
                <p:nvPr/>
              </p:nvGrpSpPr>
              <p:grpSpPr>
                <a:xfrm>
                  <a:off x="7215500" y="4360625"/>
                  <a:ext cx="1549450" cy="261400"/>
                  <a:chOff x="7215500" y="4360625"/>
                  <a:chExt cx="1549450" cy="261400"/>
                </a:xfrm>
              </p:grpSpPr>
              <p:sp>
                <p:nvSpPr>
                  <p:cNvPr id="3098" name="Google Shape;3098;p18"/>
                  <p:cNvSpPr/>
                  <p:nvPr/>
                </p:nvSpPr>
                <p:spPr>
                  <a:xfrm>
                    <a:off x="8317400" y="4360625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1129" y="0"/>
                        </a:moveTo>
                        <a:lnTo>
                          <a:pt x="0" y="1128"/>
                        </a:lnTo>
                        <a:lnTo>
                          <a:pt x="3385" y="4513"/>
                        </a:lnTo>
                        <a:lnTo>
                          <a:pt x="4513" y="3385"/>
                        </a:lnTo>
                        <a:lnTo>
                          <a:pt x="1129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099" name="Google Shape;3099;p18"/>
                  <p:cNvSpPr/>
                  <p:nvPr/>
                </p:nvSpPr>
                <p:spPr>
                  <a:xfrm>
                    <a:off x="8529875" y="4386950"/>
                    <a:ext cx="114725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89" h="4514" extrusionOk="0">
                        <a:moveTo>
                          <a:pt x="3461" y="0"/>
                        </a:moveTo>
                        <a:lnTo>
                          <a:pt x="1" y="3385"/>
                        </a:lnTo>
                        <a:lnTo>
                          <a:pt x="1129" y="4513"/>
                        </a:lnTo>
                        <a:lnTo>
                          <a:pt x="4589" y="1128"/>
                        </a:lnTo>
                        <a:lnTo>
                          <a:pt x="3461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100" name="Google Shape;3100;p18"/>
                  <p:cNvSpPr/>
                  <p:nvPr/>
                </p:nvSpPr>
                <p:spPr>
                  <a:xfrm>
                    <a:off x="8652100" y="4507300"/>
                    <a:ext cx="112850" cy="1128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3" extrusionOk="0">
                        <a:moveTo>
                          <a:pt x="3385" y="0"/>
                        </a:moveTo>
                        <a:lnTo>
                          <a:pt x="1" y="3385"/>
                        </a:lnTo>
                        <a:lnTo>
                          <a:pt x="1129" y="4513"/>
                        </a:lnTo>
                        <a:lnTo>
                          <a:pt x="4514" y="1128"/>
                        </a:lnTo>
                        <a:lnTo>
                          <a:pt x="3385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101" name="Google Shape;3101;p18"/>
                  <p:cNvSpPr/>
                  <p:nvPr/>
                </p:nvSpPr>
                <p:spPr>
                  <a:xfrm>
                    <a:off x="7837900" y="4360625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1129" y="0"/>
                        </a:moveTo>
                        <a:lnTo>
                          <a:pt x="1" y="1128"/>
                        </a:lnTo>
                        <a:lnTo>
                          <a:pt x="3385" y="4513"/>
                        </a:lnTo>
                        <a:lnTo>
                          <a:pt x="4513" y="3385"/>
                        </a:lnTo>
                        <a:lnTo>
                          <a:pt x="1129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102" name="Google Shape;3102;p18"/>
                  <p:cNvSpPr/>
                  <p:nvPr/>
                </p:nvSpPr>
                <p:spPr>
                  <a:xfrm>
                    <a:off x="8050375" y="4386950"/>
                    <a:ext cx="114725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89" h="4514" extrusionOk="0">
                        <a:moveTo>
                          <a:pt x="3461" y="0"/>
                        </a:moveTo>
                        <a:lnTo>
                          <a:pt x="1" y="3385"/>
                        </a:lnTo>
                        <a:lnTo>
                          <a:pt x="1204" y="4513"/>
                        </a:lnTo>
                        <a:lnTo>
                          <a:pt x="4589" y="1128"/>
                        </a:lnTo>
                        <a:lnTo>
                          <a:pt x="3461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103" name="Google Shape;3103;p18"/>
                  <p:cNvSpPr/>
                  <p:nvPr/>
                </p:nvSpPr>
                <p:spPr>
                  <a:xfrm>
                    <a:off x="8172600" y="4507300"/>
                    <a:ext cx="112850" cy="1147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89" extrusionOk="0">
                        <a:moveTo>
                          <a:pt x="3385" y="0"/>
                        </a:moveTo>
                        <a:lnTo>
                          <a:pt x="1" y="3460"/>
                        </a:lnTo>
                        <a:lnTo>
                          <a:pt x="1129" y="4588"/>
                        </a:lnTo>
                        <a:lnTo>
                          <a:pt x="4514" y="1128"/>
                        </a:lnTo>
                        <a:lnTo>
                          <a:pt x="3385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104" name="Google Shape;3104;p18"/>
                  <p:cNvSpPr/>
                  <p:nvPr/>
                </p:nvSpPr>
                <p:spPr>
                  <a:xfrm>
                    <a:off x="7358400" y="4360625"/>
                    <a:ext cx="112850" cy="11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4" extrusionOk="0">
                        <a:moveTo>
                          <a:pt x="1129" y="0"/>
                        </a:moveTo>
                        <a:lnTo>
                          <a:pt x="1" y="1128"/>
                        </a:lnTo>
                        <a:lnTo>
                          <a:pt x="3385" y="4513"/>
                        </a:lnTo>
                        <a:lnTo>
                          <a:pt x="4514" y="3385"/>
                        </a:lnTo>
                        <a:lnTo>
                          <a:pt x="1129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105" name="Google Shape;3105;p18"/>
                  <p:cNvSpPr/>
                  <p:nvPr/>
                </p:nvSpPr>
                <p:spPr>
                  <a:xfrm>
                    <a:off x="7572775" y="4386950"/>
                    <a:ext cx="112850" cy="1147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89" extrusionOk="0">
                        <a:moveTo>
                          <a:pt x="3385" y="0"/>
                        </a:moveTo>
                        <a:lnTo>
                          <a:pt x="0" y="3385"/>
                        </a:lnTo>
                        <a:lnTo>
                          <a:pt x="1128" y="4588"/>
                        </a:lnTo>
                        <a:lnTo>
                          <a:pt x="4513" y="1128"/>
                        </a:lnTo>
                        <a:lnTo>
                          <a:pt x="3385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106" name="Google Shape;3106;p18"/>
                  <p:cNvSpPr/>
                  <p:nvPr/>
                </p:nvSpPr>
                <p:spPr>
                  <a:xfrm>
                    <a:off x="7695000" y="4507300"/>
                    <a:ext cx="112850" cy="1128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3" extrusionOk="0">
                        <a:moveTo>
                          <a:pt x="3385" y="0"/>
                        </a:moveTo>
                        <a:lnTo>
                          <a:pt x="0" y="3385"/>
                        </a:lnTo>
                        <a:lnTo>
                          <a:pt x="1128" y="4513"/>
                        </a:lnTo>
                        <a:lnTo>
                          <a:pt x="4513" y="1128"/>
                        </a:lnTo>
                        <a:lnTo>
                          <a:pt x="3385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107" name="Google Shape;3107;p18"/>
                  <p:cNvSpPr/>
                  <p:nvPr/>
                </p:nvSpPr>
                <p:spPr>
                  <a:xfrm>
                    <a:off x="7215500" y="4507300"/>
                    <a:ext cx="112850" cy="1128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4" h="4513" extrusionOk="0">
                        <a:moveTo>
                          <a:pt x="3385" y="0"/>
                        </a:moveTo>
                        <a:lnTo>
                          <a:pt x="0" y="3385"/>
                        </a:lnTo>
                        <a:lnTo>
                          <a:pt x="1129" y="4513"/>
                        </a:lnTo>
                        <a:lnTo>
                          <a:pt x="4513" y="1128"/>
                        </a:lnTo>
                        <a:lnTo>
                          <a:pt x="3385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3108" name="Google Shape;3108;p18"/>
                <p:cNvSpPr/>
                <p:nvPr/>
              </p:nvSpPr>
              <p:spPr>
                <a:xfrm>
                  <a:off x="10243825" y="4402613"/>
                  <a:ext cx="112850" cy="112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14" h="4514" extrusionOk="0">
                      <a:moveTo>
                        <a:pt x="1129" y="0"/>
                      </a:moveTo>
                      <a:lnTo>
                        <a:pt x="0" y="1129"/>
                      </a:lnTo>
                      <a:lnTo>
                        <a:pt x="3385" y="4513"/>
                      </a:lnTo>
                      <a:lnTo>
                        <a:pt x="4513" y="3385"/>
                      </a:lnTo>
                      <a:lnTo>
                        <a:pt x="1129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09" name="Google Shape;3109;p18"/>
                <p:cNvSpPr/>
                <p:nvPr/>
              </p:nvSpPr>
              <p:spPr>
                <a:xfrm>
                  <a:off x="10040750" y="4419538"/>
                  <a:ext cx="112825" cy="112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13" h="4514" extrusionOk="0">
                      <a:moveTo>
                        <a:pt x="3385" y="0"/>
                      </a:moveTo>
                      <a:lnTo>
                        <a:pt x="0" y="3385"/>
                      </a:lnTo>
                      <a:lnTo>
                        <a:pt x="1128" y="4513"/>
                      </a:lnTo>
                      <a:lnTo>
                        <a:pt x="4513" y="1129"/>
                      </a:lnTo>
                      <a:lnTo>
                        <a:pt x="3385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10" name="Google Shape;3110;p18"/>
                <p:cNvSpPr/>
                <p:nvPr/>
              </p:nvSpPr>
              <p:spPr>
                <a:xfrm>
                  <a:off x="9944850" y="4312363"/>
                  <a:ext cx="112825" cy="112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13" h="4514" extrusionOk="0">
                      <a:moveTo>
                        <a:pt x="3385" y="0"/>
                      </a:moveTo>
                      <a:lnTo>
                        <a:pt x="0" y="3385"/>
                      </a:lnTo>
                      <a:lnTo>
                        <a:pt x="1128" y="4513"/>
                      </a:lnTo>
                      <a:lnTo>
                        <a:pt x="4513" y="1128"/>
                      </a:lnTo>
                      <a:lnTo>
                        <a:pt x="3385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11" name="Google Shape;3111;p18"/>
                <p:cNvSpPr/>
                <p:nvPr/>
              </p:nvSpPr>
              <p:spPr>
                <a:xfrm>
                  <a:off x="9764325" y="4402613"/>
                  <a:ext cx="112850" cy="112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14" h="4514" extrusionOk="0">
                      <a:moveTo>
                        <a:pt x="1129" y="0"/>
                      </a:moveTo>
                      <a:lnTo>
                        <a:pt x="0" y="1129"/>
                      </a:lnTo>
                      <a:lnTo>
                        <a:pt x="3385" y="4513"/>
                      </a:lnTo>
                      <a:lnTo>
                        <a:pt x="4513" y="3385"/>
                      </a:lnTo>
                      <a:lnTo>
                        <a:pt x="1129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12" name="Google Shape;3112;p18"/>
                <p:cNvSpPr/>
                <p:nvPr/>
              </p:nvSpPr>
              <p:spPr>
                <a:xfrm>
                  <a:off x="9561250" y="4419538"/>
                  <a:ext cx="112850" cy="114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14" h="4589" extrusionOk="0">
                      <a:moveTo>
                        <a:pt x="3385" y="0"/>
                      </a:moveTo>
                      <a:lnTo>
                        <a:pt x="0" y="3460"/>
                      </a:lnTo>
                      <a:lnTo>
                        <a:pt x="1128" y="4589"/>
                      </a:lnTo>
                      <a:lnTo>
                        <a:pt x="4513" y="1129"/>
                      </a:lnTo>
                      <a:lnTo>
                        <a:pt x="3385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13" name="Google Shape;3113;p18"/>
                <p:cNvSpPr/>
                <p:nvPr/>
              </p:nvSpPr>
              <p:spPr>
                <a:xfrm>
                  <a:off x="9467225" y="4310463"/>
                  <a:ext cx="112850" cy="112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14" h="4514" extrusionOk="0">
                      <a:moveTo>
                        <a:pt x="3385" y="1"/>
                      </a:moveTo>
                      <a:lnTo>
                        <a:pt x="1" y="3386"/>
                      </a:lnTo>
                      <a:lnTo>
                        <a:pt x="1129" y="4514"/>
                      </a:lnTo>
                      <a:lnTo>
                        <a:pt x="4513" y="1129"/>
                      </a:lnTo>
                      <a:lnTo>
                        <a:pt x="3385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14" name="Google Shape;3114;p18"/>
                <p:cNvSpPr/>
                <p:nvPr/>
              </p:nvSpPr>
              <p:spPr>
                <a:xfrm>
                  <a:off x="9284825" y="4402613"/>
                  <a:ext cx="112850" cy="112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14" h="4514" extrusionOk="0">
                      <a:moveTo>
                        <a:pt x="1129" y="0"/>
                      </a:moveTo>
                      <a:lnTo>
                        <a:pt x="1" y="1129"/>
                      </a:lnTo>
                      <a:lnTo>
                        <a:pt x="3385" y="4513"/>
                      </a:lnTo>
                      <a:lnTo>
                        <a:pt x="4514" y="3385"/>
                      </a:lnTo>
                      <a:lnTo>
                        <a:pt x="1129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15" name="Google Shape;3115;p18"/>
                <p:cNvSpPr/>
                <p:nvPr/>
              </p:nvSpPr>
              <p:spPr>
                <a:xfrm>
                  <a:off x="9083625" y="4419538"/>
                  <a:ext cx="112850" cy="112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14" h="4514" extrusionOk="0">
                      <a:moveTo>
                        <a:pt x="3385" y="0"/>
                      </a:moveTo>
                      <a:lnTo>
                        <a:pt x="1" y="3385"/>
                      </a:lnTo>
                      <a:lnTo>
                        <a:pt x="1129" y="4513"/>
                      </a:lnTo>
                      <a:lnTo>
                        <a:pt x="4514" y="1129"/>
                      </a:lnTo>
                      <a:lnTo>
                        <a:pt x="3385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16" name="Google Shape;3116;p18"/>
                <p:cNvSpPr/>
                <p:nvPr/>
              </p:nvSpPr>
              <p:spPr>
                <a:xfrm>
                  <a:off x="8805325" y="4402613"/>
                  <a:ext cx="112850" cy="112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14" h="4514" extrusionOk="0">
                      <a:moveTo>
                        <a:pt x="1129" y="0"/>
                      </a:moveTo>
                      <a:lnTo>
                        <a:pt x="1" y="1129"/>
                      </a:lnTo>
                      <a:lnTo>
                        <a:pt x="3386" y="4513"/>
                      </a:lnTo>
                      <a:lnTo>
                        <a:pt x="4514" y="3385"/>
                      </a:lnTo>
                      <a:lnTo>
                        <a:pt x="1129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17" name="Google Shape;3117;p18"/>
                <p:cNvSpPr/>
                <p:nvPr/>
              </p:nvSpPr>
              <p:spPr>
                <a:xfrm>
                  <a:off x="8987725" y="4310463"/>
                  <a:ext cx="112850" cy="112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14" h="4514" extrusionOk="0">
                      <a:moveTo>
                        <a:pt x="3385" y="1"/>
                      </a:moveTo>
                      <a:lnTo>
                        <a:pt x="1" y="3386"/>
                      </a:lnTo>
                      <a:lnTo>
                        <a:pt x="1129" y="4514"/>
                      </a:lnTo>
                      <a:lnTo>
                        <a:pt x="4514" y="1129"/>
                      </a:lnTo>
                      <a:lnTo>
                        <a:pt x="3385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3118" name="Google Shape;3118;p18"/>
          <p:cNvSpPr/>
          <p:nvPr/>
        </p:nvSpPr>
        <p:spPr>
          <a:xfrm flipH="1">
            <a:off x="150" y="4606350"/>
            <a:ext cx="9144000" cy="539400"/>
          </a:xfrm>
          <a:prstGeom prst="rect">
            <a:avLst/>
          </a:prstGeom>
          <a:solidFill>
            <a:schemeClr val="accen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9" name="Google Shape;3119;p18"/>
          <p:cNvSpPr txBox="1">
            <a:spLocks noGrp="1"/>
          </p:cNvSpPr>
          <p:nvPr>
            <p:ph type="title"/>
          </p:nvPr>
        </p:nvSpPr>
        <p:spPr>
          <a:xfrm>
            <a:off x="3182302" y="2875475"/>
            <a:ext cx="3791100" cy="478200"/>
          </a:xfrm>
          <a:prstGeom prst="rect">
            <a:avLst/>
          </a:prstGeom>
          <a:noFill/>
          <a:effectLst>
            <a:outerShdw dist="28575" dir="2400000" algn="bl" rotWithShape="0">
              <a:schemeClr val="dk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lt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lt2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lt2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lt2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lt2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lt2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lt2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lt2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3120" name="Google Shape;3120;p18"/>
          <p:cNvSpPr txBox="1">
            <a:spLocks noGrp="1"/>
          </p:cNvSpPr>
          <p:nvPr>
            <p:ph type="subTitle" idx="1"/>
          </p:nvPr>
        </p:nvSpPr>
        <p:spPr>
          <a:xfrm>
            <a:off x="2170270" y="1400825"/>
            <a:ext cx="4803000" cy="129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57" y="715596"/>
            <a:ext cx="7717500" cy="4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Passion One"/>
              <a:buNone/>
              <a:defRPr sz="4500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Passion One"/>
              <a:buNone/>
              <a:defRPr sz="4500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Passion One"/>
              <a:buNone/>
              <a:defRPr sz="4500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Passion One"/>
              <a:buNone/>
              <a:defRPr sz="4500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Passion One"/>
              <a:buNone/>
              <a:defRPr sz="4500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Passion One"/>
              <a:buNone/>
              <a:defRPr sz="4500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Passion One"/>
              <a:buNone/>
              <a:defRPr sz="4500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Passion One"/>
              <a:buNone/>
              <a:defRPr sz="4500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Passion One"/>
              <a:buNone/>
              <a:defRPr sz="4500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50" y="1923500"/>
            <a:ext cx="7717500" cy="307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●"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○"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■"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●"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○"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■"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●"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○"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■"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5" r:id="rId5"/>
    <p:sldLayoutId id="2147483658" r:id="rId6"/>
    <p:sldLayoutId id="2147483659" r:id="rId7"/>
    <p:sldLayoutId id="2147483660" r:id="rId8"/>
    <p:sldLayoutId id="2147483664" r:id="rId9"/>
    <p:sldLayoutId id="2147483675" r:id="rId10"/>
    <p:sldLayoutId id="2147483680" r:id="rId11"/>
    <p:sldLayoutId id="2147483681" r:id="rId12"/>
    <p:sldLayoutId id="2147483682" r:id="rId13"/>
    <p:sldLayoutId id="2147483685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2880">
          <p15:clr>
            <a:srgbClr val="EA4335"/>
          </p15:clr>
        </p15:guide>
        <p15:guide id="2">
          <p15:clr>
            <a:srgbClr val="EA4335"/>
          </p15:clr>
        </p15:guide>
        <p15:guide id="3" pos="5760">
          <p15:clr>
            <a:srgbClr val="EA4335"/>
          </p15:clr>
        </p15:guide>
        <p15:guide id="4" pos="449">
          <p15:clr>
            <a:srgbClr val="EA4335"/>
          </p15:clr>
        </p15:guide>
        <p15:guide id="5" pos="5311">
          <p15:clr>
            <a:srgbClr val="EA4335"/>
          </p15:clr>
        </p15:guide>
        <p15:guide id="6" orient="horz" pos="1620">
          <p15:clr>
            <a:srgbClr val="EA4335"/>
          </p15:clr>
        </p15:guide>
        <p15:guide id="7" orient="horz" pos="340">
          <p15:clr>
            <a:srgbClr val="EA4335"/>
          </p15:clr>
        </p15:guide>
        <p15:guide id="8" orient="horz">
          <p15:clr>
            <a:srgbClr val="EA4335"/>
          </p15:clr>
        </p15:guide>
        <p15:guide id="9" orient="horz" pos="2897">
          <p15:clr>
            <a:srgbClr val="EA4335"/>
          </p15:clr>
        </p15:guide>
        <p15:guide id="10" orient="horz" pos="3237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mRU_LABwL7s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9" name="Google Shape;6289;p40"/>
          <p:cNvSpPr txBox="1">
            <a:spLocks noGrp="1"/>
          </p:cNvSpPr>
          <p:nvPr>
            <p:ph type="subTitle" idx="1"/>
          </p:nvPr>
        </p:nvSpPr>
        <p:spPr>
          <a:xfrm>
            <a:off x="-71567" y="1279254"/>
            <a:ext cx="8702749" cy="302890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Ciclo escolar: 2021-2022 </a:t>
            </a:r>
          </a:p>
          <a:p>
            <a:pPr marL="0" lvl="0" indent="0" algn="ctr">
              <a:lnSpc>
                <a:spcPct val="150000"/>
              </a:lnSpc>
              <a:buNone/>
            </a:pPr>
            <a:r>
              <a:rPr lang="es-MX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Nombre del curso: El sujeto y su formación profesional</a:t>
            </a:r>
          </a:p>
          <a:p>
            <a:pPr marL="0" lvl="0" indent="0" algn="ctr">
              <a:lnSpc>
                <a:spcPct val="150000"/>
              </a:lnSpc>
              <a:buNone/>
            </a:pPr>
            <a:r>
              <a:rPr lang="es-MX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Semestre y Sección: 1D </a:t>
            </a:r>
          </a:p>
          <a:p>
            <a:pPr marL="0" lvl="0" indent="0" algn="ctr">
              <a:lnSpc>
                <a:spcPct val="150000"/>
              </a:lnSpc>
              <a:buNone/>
            </a:pPr>
            <a:r>
              <a:rPr lang="es-MX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Tema: Los gajes del oficio</a:t>
            </a:r>
          </a:p>
          <a:p>
            <a:pPr marL="0" lvl="0" indent="0" algn="ctr">
              <a:lnSpc>
                <a:spcPct val="150000"/>
              </a:lnSpc>
              <a:buNone/>
            </a:pPr>
            <a:r>
              <a:rPr lang="es-MX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Unidad 3: El docente que queremos: entre la política educativa y las condiciones de formación y desarrollo</a:t>
            </a:r>
          </a:p>
          <a:p>
            <a:pPr marL="0" lvl="0" indent="0" algn="ctr">
              <a:lnSpc>
                <a:spcPct val="150000"/>
              </a:lnSpc>
              <a:buNone/>
            </a:pPr>
            <a:r>
              <a:rPr lang="es-MX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profesional</a:t>
            </a:r>
          </a:p>
          <a:p>
            <a:pPr marL="0" lvl="0" indent="0" algn="ctr">
              <a:lnSpc>
                <a:spcPct val="150000"/>
              </a:lnSpc>
              <a:buNone/>
            </a:pPr>
            <a:r>
              <a:rPr lang="es-MX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Competencias de la unidad:</a:t>
            </a:r>
          </a:p>
          <a:p>
            <a:pPr marL="171450" lvl="0" indent="-17145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Integra recursos de la investigación educativa para enriquecer su práctica profesional, expresando su interés por </a:t>
            </a:r>
          </a:p>
          <a:p>
            <a:pPr marL="0" lvl="0" indent="0" algn="ctr">
              <a:lnSpc>
                <a:spcPct val="150000"/>
              </a:lnSpc>
              <a:buNone/>
            </a:pPr>
            <a:r>
              <a:rPr lang="es-MX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 conocimiento, la ciencia y la mejora de la educación.</a:t>
            </a:r>
          </a:p>
          <a:p>
            <a:pPr marL="171450" lvl="0" indent="-17145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Actúa de manera ética ante la diversidad de situaciones que se presentan en la práctica profesional.</a:t>
            </a:r>
          </a:p>
          <a:p>
            <a:pPr marL="0" lvl="0" indent="0" algn="ctr">
              <a:lnSpc>
                <a:spcPct val="150000"/>
              </a:lnSpc>
              <a:buNone/>
            </a:pPr>
            <a:r>
              <a:rPr lang="es-MX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Nombre del docente: Graciano Montoya Hoyos</a:t>
            </a:r>
          </a:p>
          <a:p>
            <a:pPr marL="0" lvl="0" indent="0" algn="ctr">
              <a:lnSpc>
                <a:spcPct val="150000"/>
              </a:lnSpc>
              <a:buNone/>
            </a:pPr>
            <a:r>
              <a:rPr lang="es-MX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Nombre del alumno: Daniela so: El sujeto y su formación profesional </a:t>
            </a: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Martínez Carrillo #14  y Jennifer García Escobedo #5</a:t>
            </a: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Fecha: 03/10/2021</a:t>
            </a:r>
            <a:endParaRPr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agen 3" descr="Una señal con letras y números&#10;&#10;Descripción generada automáticamente con confianza baja">
            <a:extLst>
              <a:ext uri="{FF2B5EF4-FFF2-40B4-BE49-F238E27FC236}">
                <a16:creationId xmlns:a16="http://schemas.microsoft.com/office/drawing/2014/main" id="{7A0DCFD2-52FE-4066-96B2-0743524F67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0274" y="978539"/>
            <a:ext cx="1650908" cy="1227725"/>
          </a:xfrm>
          <a:prstGeom prst="rect">
            <a:avLst/>
          </a:prstGeom>
          <a:noFill/>
        </p:spPr>
      </p:pic>
      <p:sp>
        <p:nvSpPr>
          <p:cNvPr id="6288" name="Google Shape;6288;p40"/>
          <p:cNvSpPr txBox="1">
            <a:spLocks noGrp="1"/>
          </p:cNvSpPr>
          <p:nvPr>
            <p:ph type="title"/>
          </p:nvPr>
        </p:nvSpPr>
        <p:spPr>
          <a:xfrm>
            <a:off x="-1105786" y="439139"/>
            <a:ext cx="11355572" cy="53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/>
              <a:t>ESCUELA</a:t>
            </a:r>
            <a:r>
              <a:rPr lang="en" sz="4000" dirty="0"/>
              <a:t> </a:t>
            </a:r>
            <a:r>
              <a:rPr lang="en" sz="3600" dirty="0"/>
              <a:t>NORMAL DE EDUCACIÓN PREESCOLAR</a:t>
            </a:r>
            <a:endParaRPr sz="4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59" name="Google Shape;6459;p45"/>
          <p:cNvGrpSpPr/>
          <p:nvPr/>
        </p:nvGrpSpPr>
        <p:grpSpPr>
          <a:xfrm>
            <a:off x="185912" y="186646"/>
            <a:ext cx="5794800" cy="2184414"/>
            <a:chOff x="1674470" y="1037250"/>
            <a:chExt cx="5794800" cy="2611800"/>
          </a:xfrm>
        </p:grpSpPr>
        <p:sp>
          <p:nvSpPr>
            <p:cNvPr id="6460" name="Google Shape;6460;p45"/>
            <p:cNvSpPr/>
            <p:nvPr/>
          </p:nvSpPr>
          <p:spPr>
            <a:xfrm>
              <a:off x="1674470" y="1037250"/>
              <a:ext cx="5794800" cy="26118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dist="57150" dir="2400000" algn="bl" rotWithShape="0">
                <a:schemeClr val="dk1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1" name="Google Shape;6461;p45"/>
            <p:cNvSpPr/>
            <p:nvPr/>
          </p:nvSpPr>
          <p:spPr>
            <a:xfrm>
              <a:off x="7256081" y="1037257"/>
              <a:ext cx="213000" cy="213000"/>
            </a:xfrm>
            <a:prstGeom prst="mathMultiply">
              <a:avLst>
                <a:gd name="adj1" fmla="val 10516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463" name="Google Shape;6463;p45"/>
          <p:cNvSpPr txBox="1">
            <a:spLocks noGrp="1"/>
          </p:cNvSpPr>
          <p:nvPr>
            <p:ph type="subTitle" idx="1"/>
          </p:nvPr>
        </p:nvSpPr>
        <p:spPr>
          <a:xfrm>
            <a:off x="0" y="583732"/>
            <a:ext cx="5580864" cy="129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 pretende que con la formación pedagógica se favorezcan los procesos formativos y de acompañamiento que aporten los “gajes” del oficio, es decir, prendas o señales de que se está preparado para aceptar el reto de enseñar.</a:t>
            </a:r>
            <a:endParaRPr lang="es-MX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See the source image">
            <a:extLst>
              <a:ext uri="{FF2B5EF4-FFF2-40B4-BE49-F238E27FC236}">
                <a16:creationId xmlns:a16="http://schemas.microsoft.com/office/drawing/2014/main" id="{C6C68424-DE8F-42B5-90DA-5EFCFA2FB2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2391" y="2278318"/>
            <a:ext cx="4331550" cy="24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8" name="Google Shape;6918;p60"/>
          <p:cNvSpPr txBox="1">
            <a:spLocks noGrp="1"/>
          </p:cNvSpPr>
          <p:nvPr>
            <p:ph type="title" idx="6"/>
          </p:nvPr>
        </p:nvSpPr>
        <p:spPr>
          <a:xfrm>
            <a:off x="713250" y="426100"/>
            <a:ext cx="7717500" cy="53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CONCLUSIONES</a:t>
            </a:r>
            <a:endParaRPr dirty="0"/>
          </a:p>
        </p:txBody>
      </p:sp>
      <p:sp>
        <p:nvSpPr>
          <p:cNvPr id="6924" name="Google Shape;6924;p60"/>
          <p:cNvSpPr txBox="1">
            <a:spLocks noGrp="1"/>
          </p:cNvSpPr>
          <p:nvPr>
            <p:ph type="subTitle" idx="2"/>
          </p:nvPr>
        </p:nvSpPr>
        <p:spPr>
          <a:xfrm>
            <a:off x="1593328" y="1708458"/>
            <a:ext cx="5764402" cy="80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Todo docente tiene la tarea de prepararse día a día para llevar a cabo el reto que es enseñar. Esto se logrará mediante procesos formativos y de acompañamiento que brinden los gajes del oficio. Para enseñar se debe tener una vocación ante el oficio y ejercerla junto a principios y valores.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Flecha: a la derecha 48">
            <a:extLst>
              <a:ext uri="{FF2B5EF4-FFF2-40B4-BE49-F238E27FC236}">
                <a16:creationId xmlns:a16="http://schemas.microsoft.com/office/drawing/2014/main" id="{C15F23A4-8B34-409A-ABFE-A090ED2151A4}"/>
              </a:ext>
            </a:extLst>
          </p:cNvPr>
          <p:cNvSpPr/>
          <p:nvPr/>
        </p:nvSpPr>
        <p:spPr>
          <a:xfrm>
            <a:off x="1828800" y="2872792"/>
            <a:ext cx="1148316" cy="774848"/>
          </a:xfrm>
          <a:prstGeom prst="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3" name="CuadroTexto 52">
            <a:extLst>
              <a:ext uri="{FF2B5EF4-FFF2-40B4-BE49-F238E27FC236}">
                <a16:creationId xmlns:a16="http://schemas.microsoft.com/office/drawing/2014/main" id="{8DD56556-D4BB-47E1-B7B5-CE54A1AC2354}"/>
              </a:ext>
            </a:extLst>
          </p:cNvPr>
          <p:cNvSpPr txBox="1"/>
          <p:nvPr/>
        </p:nvSpPr>
        <p:spPr>
          <a:xfrm>
            <a:off x="3349255" y="2998606"/>
            <a:ext cx="32004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dirty="0">
                <a:hlinkClick r:id="rId3"/>
              </a:rPr>
              <a:t>https://youtu.be/mRU_LABwL7s</a:t>
            </a:r>
            <a:endParaRPr lang="es-MX" dirty="0"/>
          </a:p>
          <a:p>
            <a:endParaRPr lang="es-MX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D3860E7-B821-4A69-B22C-2803B9806760}"/>
              </a:ext>
            </a:extLst>
          </p:cNvPr>
          <p:cNvSpPr txBox="1"/>
          <p:nvPr/>
        </p:nvSpPr>
        <p:spPr>
          <a:xfrm>
            <a:off x="3349255" y="3427871"/>
            <a:ext cx="459326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4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Alliaud, A &amp; Estanislao, A. (2011). Los gajes del oficio: enseñanza, pedagogía y formación. Buenos Aires: </a:t>
            </a:r>
            <a:r>
              <a:rPr lang="es-MX" sz="1400" b="1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Aique</a:t>
            </a:r>
            <a:r>
              <a:rPr lang="es-MX" sz="14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Grupo Editor.</a:t>
            </a:r>
            <a:endParaRPr lang="es-MX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36" name="Google Shape;6536;p47"/>
          <p:cNvGrpSpPr/>
          <p:nvPr/>
        </p:nvGrpSpPr>
        <p:grpSpPr>
          <a:xfrm>
            <a:off x="1247775" y="2105173"/>
            <a:ext cx="1086300" cy="1088102"/>
            <a:chOff x="1952625" y="2009773"/>
            <a:chExt cx="1086300" cy="1088102"/>
          </a:xfrm>
        </p:grpSpPr>
        <p:sp>
          <p:nvSpPr>
            <p:cNvPr id="6537" name="Google Shape;6537;p47"/>
            <p:cNvSpPr/>
            <p:nvPr/>
          </p:nvSpPr>
          <p:spPr>
            <a:xfrm>
              <a:off x="1952625" y="2009775"/>
              <a:ext cx="1086300" cy="1088100"/>
            </a:xfrm>
            <a:prstGeom prst="rect">
              <a:avLst/>
            </a:pr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57150" dir="2400000" algn="bl" rotWithShape="0">
                <a:srgbClr val="000000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8" name="Google Shape;6538;p47"/>
            <p:cNvSpPr/>
            <p:nvPr/>
          </p:nvSpPr>
          <p:spPr>
            <a:xfrm>
              <a:off x="2762828" y="2009773"/>
              <a:ext cx="248100" cy="248100"/>
            </a:xfrm>
            <a:prstGeom prst="mathMultiply">
              <a:avLst>
                <a:gd name="adj1" fmla="val 10516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39" name="Google Shape;6539;p47"/>
          <p:cNvGrpSpPr/>
          <p:nvPr/>
        </p:nvGrpSpPr>
        <p:grpSpPr>
          <a:xfrm>
            <a:off x="3014222" y="1337665"/>
            <a:ext cx="5158271" cy="2468169"/>
            <a:chOff x="6101966" y="493050"/>
            <a:chExt cx="2728234" cy="1280702"/>
          </a:xfrm>
        </p:grpSpPr>
        <p:sp>
          <p:nvSpPr>
            <p:cNvPr id="6540" name="Google Shape;6540;p47"/>
            <p:cNvSpPr/>
            <p:nvPr/>
          </p:nvSpPr>
          <p:spPr>
            <a:xfrm>
              <a:off x="6101966" y="493052"/>
              <a:ext cx="2728200" cy="1280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dist="57150" dir="2400000" algn="bl" rotWithShape="0">
                <a:schemeClr val="dk1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1" name="Google Shape;6541;p47"/>
            <p:cNvSpPr/>
            <p:nvPr/>
          </p:nvSpPr>
          <p:spPr>
            <a:xfrm>
              <a:off x="8617200" y="493050"/>
              <a:ext cx="213000" cy="213000"/>
            </a:xfrm>
            <a:prstGeom prst="mathMultiply">
              <a:avLst>
                <a:gd name="adj1" fmla="val 10516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542" name="Google Shape;6542;p47"/>
          <p:cNvSpPr/>
          <p:nvPr/>
        </p:nvSpPr>
        <p:spPr>
          <a:xfrm>
            <a:off x="2222651" y="469226"/>
            <a:ext cx="1408500" cy="1408500"/>
          </a:xfrm>
          <a:prstGeom prst="ellipse">
            <a:avLst/>
          </a:prstGeom>
          <a:solidFill>
            <a:schemeClr val="dk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43" name="Google Shape;6543;p47"/>
          <p:cNvSpPr txBox="1">
            <a:spLocks noGrp="1"/>
          </p:cNvSpPr>
          <p:nvPr>
            <p:ph type="title" idx="2"/>
          </p:nvPr>
        </p:nvSpPr>
        <p:spPr>
          <a:xfrm>
            <a:off x="3231321" y="1664288"/>
            <a:ext cx="4954688" cy="151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/>
              <a:t>Los gajes del oficio de enseñar: la iniciación a la docencia </a:t>
            </a:r>
            <a:endParaRPr sz="3200" dirty="0"/>
          </a:p>
        </p:txBody>
      </p:sp>
      <p:sp>
        <p:nvSpPr>
          <p:cNvPr id="6544" name="Google Shape;6544;p47"/>
          <p:cNvSpPr txBox="1">
            <a:spLocks noGrp="1"/>
          </p:cNvSpPr>
          <p:nvPr>
            <p:ph type="title"/>
          </p:nvPr>
        </p:nvSpPr>
        <p:spPr>
          <a:xfrm>
            <a:off x="1845850" y="803125"/>
            <a:ext cx="2162100" cy="74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  <p:sp>
        <p:nvSpPr>
          <p:cNvPr id="6545" name="Google Shape;6545;p47"/>
          <p:cNvSpPr txBox="1">
            <a:spLocks noGrp="1"/>
          </p:cNvSpPr>
          <p:nvPr>
            <p:ph type="subTitle" idx="1"/>
          </p:nvPr>
        </p:nvSpPr>
        <p:spPr>
          <a:xfrm>
            <a:off x="3405266" y="3301551"/>
            <a:ext cx="4606799" cy="74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Andrea Alliaud y Estanislao Antelo</a:t>
            </a:r>
            <a:endParaRPr dirty="0"/>
          </a:p>
        </p:txBody>
      </p:sp>
      <p:grpSp>
        <p:nvGrpSpPr>
          <p:cNvPr id="6546" name="Google Shape;6546;p47"/>
          <p:cNvGrpSpPr/>
          <p:nvPr/>
        </p:nvGrpSpPr>
        <p:grpSpPr>
          <a:xfrm>
            <a:off x="1666875" y="3081348"/>
            <a:ext cx="1086300" cy="1088102"/>
            <a:chOff x="1952625" y="2009773"/>
            <a:chExt cx="1086300" cy="1088102"/>
          </a:xfrm>
        </p:grpSpPr>
        <p:sp>
          <p:nvSpPr>
            <p:cNvPr id="6547" name="Google Shape;6547;p47"/>
            <p:cNvSpPr/>
            <p:nvPr/>
          </p:nvSpPr>
          <p:spPr>
            <a:xfrm>
              <a:off x="1952625" y="2009775"/>
              <a:ext cx="1086300" cy="1088100"/>
            </a:xfrm>
            <a:prstGeom prst="rect">
              <a:avLst/>
            </a:pr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57150" dir="2400000" algn="bl" rotWithShape="0">
                <a:srgbClr val="000000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8" name="Google Shape;6548;p47"/>
            <p:cNvSpPr/>
            <p:nvPr/>
          </p:nvSpPr>
          <p:spPr>
            <a:xfrm>
              <a:off x="2762828" y="2009773"/>
              <a:ext cx="248100" cy="248100"/>
            </a:xfrm>
            <a:prstGeom prst="mathMultiply">
              <a:avLst>
                <a:gd name="adj1" fmla="val 10516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49" name="Google Shape;6549;p47"/>
          <p:cNvGrpSpPr/>
          <p:nvPr/>
        </p:nvGrpSpPr>
        <p:grpSpPr>
          <a:xfrm>
            <a:off x="1888269" y="3339521"/>
            <a:ext cx="641992" cy="641992"/>
            <a:chOff x="544275" y="598250"/>
            <a:chExt cx="499100" cy="499100"/>
          </a:xfrm>
        </p:grpSpPr>
        <p:sp>
          <p:nvSpPr>
            <p:cNvPr id="6550" name="Google Shape;6550;p47"/>
            <p:cNvSpPr/>
            <p:nvPr/>
          </p:nvSpPr>
          <p:spPr>
            <a:xfrm>
              <a:off x="544275" y="598250"/>
              <a:ext cx="499100" cy="499100"/>
            </a:xfrm>
            <a:custGeom>
              <a:avLst/>
              <a:gdLst/>
              <a:ahLst/>
              <a:cxnLst/>
              <a:rect l="l" t="t" r="r" b="b"/>
              <a:pathLst>
                <a:path w="19964" h="19964" extrusionOk="0">
                  <a:moveTo>
                    <a:pt x="5849" y="15597"/>
                  </a:moveTo>
                  <a:lnTo>
                    <a:pt x="5849" y="18794"/>
                  </a:lnTo>
                  <a:lnTo>
                    <a:pt x="3899" y="18794"/>
                  </a:lnTo>
                  <a:lnTo>
                    <a:pt x="3899" y="15597"/>
                  </a:lnTo>
                  <a:close/>
                  <a:moveTo>
                    <a:pt x="11698" y="12477"/>
                  </a:moveTo>
                  <a:lnTo>
                    <a:pt x="11698" y="18794"/>
                  </a:lnTo>
                  <a:lnTo>
                    <a:pt x="9748" y="18794"/>
                  </a:lnTo>
                  <a:lnTo>
                    <a:pt x="9748" y="12477"/>
                  </a:lnTo>
                  <a:close/>
                  <a:moveTo>
                    <a:pt x="17546" y="7798"/>
                  </a:moveTo>
                  <a:lnTo>
                    <a:pt x="17546" y="18794"/>
                  </a:lnTo>
                  <a:lnTo>
                    <a:pt x="15597" y="18794"/>
                  </a:lnTo>
                  <a:lnTo>
                    <a:pt x="15597" y="7798"/>
                  </a:lnTo>
                  <a:close/>
                  <a:moveTo>
                    <a:pt x="587" y="0"/>
                  </a:moveTo>
                  <a:cubicBezTo>
                    <a:pt x="262" y="0"/>
                    <a:pt x="0" y="259"/>
                    <a:pt x="0" y="584"/>
                  </a:cubicBezTo>
                  <a:lnTo>
                    <a:pt x="0" y="19377"/>
                  </a:lnTo>
                  <a:cubicBezTo>
                    <a:pt x="0" y="19702"/>
                    <a:pt x="262" y="19964"/>
                    <a:pt x="587" y="19964"/>
                  </a:cubicBezTo>
                  <a:lnTo>
                    <a:pt x="19380" y="19964"/>
                  </a:lnTo>
                  <a:cubicBezTo>
                    <a:pt x="19705" y="19964"/>
                    <a:pt x="19964" y="19702"/>
                    <a:pt x="19964" y="19377"/>
                  </a:cubicBezTo>
                  <a:cubicBezTo>
                    <a:pt x="19964" y="19053"/>
                    <a:pt x="19705" y="18794"/>
                    <a:pt x="19380" y="18794"/>
                  </a:cubicBezTo>
                  <a:lnTo>
                    <a:pt x="18716" y="18794"/>
                  </a:lnTo>
                  <a:lnTo>
                    <a:pt x="18716" y="7212"/>
                  </a:lnTo>
                  <a:cubicBezTo>
                    <a:pt x="18716" y="6888"/>
                    <a:pt x="18457" y="6629"/>
                    <a:pt x="18133" y="6629"/>
                  </a:cubicBezTo>
                  <a:lnTo>
                    <a:pt x="15013" y="6629"/>
                  </a:lnTo>
                  <a:cubicBezTo>
                    <a:pt x="14689" y="6629"/>
                    <a:pt x="14427" y="6888"/>
                    <a:pt x="14427" y="7212"/>
                  </a:cubicBezTo>
                  <a:lnTo>
                    <a:pt x="14427" y="18794"/>
                  </a:lnTo>
                  <a:lnTo>
                    <a:pt x="12867" y="18794"/>
                  </a:lnTo>
                  <a:lnTo>
                    <a:pt x="12867" y="11891"/>
                  </a:lnTo>
                  <a:cubicBezTo>
                    <a:pt x="12867" y="11567"/>
                    <a:pt x="12608" y="11308"/>
                    <a:pt x="12284" y="11308"/>
                  </a:cubicBezTo>
                  <a:lnTo>
                    <a:pt x="9165" y="11308"/>
                  </a:lnTo>
                  <a:cubicBezTo>
                    <a:pt x="8840" y="11308"/>
                    <a:pt x="8578" y="11567"/>
                    <a:pt x="8578" y="11891"/>
                  </a:cubicBezTo>
                  <a:lnTo>
                    <a:pt x="8578" y="18794"/>
                  </a:lnTo>
                  <a:lnTo>
                    <a:pt x="7019" y="18794"/>
                  </a:lnTo>
                  <a:lnTo>
                    <a:pt x="7019" y="15010"/>
                  </a:lnTo>
                  <a:cubicBezTo>
                    <a:pt x="7019" y="14686"/>
                    <a:pt x="6760" y="14427"/>
                    <a:pt x="6435" y="14427"/>
                  </a:cubicBezTo>
                  <a:lnTo>
                    <a:pt x="3316" y="14427"/>
                  </a:lnTo>
                  <a:cubicBezTo>
                    <a:pt x="2992" y="14427"/>
                    <a:pt x="2730" y="14686"/>
                    <a:pt x="2730" y="15010"/>
                  </a:cubicBezTo>
                  <a:lnTo>
                    <a:pt x="2730" y="18794"/>
                  </a:lnTo>
                  <a:lnTo>
                    <a:pt x="1170" y="18794"/>
                  </a:lnTo>
                  <a:lnTo>
                    <a:pt x="1170" y="584"/>
                  </a:lnTo>
                  <a:cubicBezTo>
                    <a:pt x="1170" y="259"/>
                    <a:pt x="911" y="0"/>
                    <a:pt x="5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1" name="Google Shape;6551;p47"/>
            <p:cNvSpPr/>
            <p:nvPr/>
          </p:nvSpPr>
          <p:spPr>
            <a:xfrm>
              <a:off x="768000" y="715225"/>
              <a:ext cx="88775" cy="126725"/>
            </a:xfrm>
            <a:custGeom>
              <a:avLst/>
              <a:gdLst/>
              <a:ahLst/>
              <a:cxnLst/>
              <a:rect l="l" t="t" r="r" b="b"/>
              <a:pathLst>
                <a:path w="3551" h="5069" extrusionOk="0">
                  <a:moveTo>
                    <a:pt x="1716" y="1170"/>
                  </a:moveTo>
                  <a:cubicBezTo>
                    <a:pt x="1888" y="1170"/>
                    <a:pt x="2028" y="1310"/>
                    <a:pt x="2028" y="1482"/>
                  </a:cubicBezTo>
                  <a:cubicBezTo>
                    <a:pt x="2028" y="1650"/>
                    <a:pt x="1888" y="1794"/>
                    <a:pt x="1716" y="1794"/>
                  </a:cubicBezTo>
                  <a:lnTo>
                    <a:pt x="1170" y="1794"/>
                  </a:lnTo>
                  <a:lnTo>
                    <a:pt x="1170" y="1170"/>
                  </a:lnTo>
                  <a:close/>
                  <a:moveTo>
                    <a:pt x="1916" y="2967"/>
                  </a:moveTo>
                  <a:cubicBezTo>
                    <a:pt x="2171" y="2967"/>
                    <a:pt x="2380" y="3172"/>
                    <a:pt x="2380" y="3431"/>
                  </a:cubicBezTo>
                  <a:cubicBezTo>
                    <a:pt x="2380" y="3687"/>
                    <a:pt x="2171" y="3893"/>
                    <a:pt x="1916" y="3893"/>
                  </a:cubicBezTo>
                  <a:cubicBezTo>
                    <a:pt x="1775" y="3893"/>
                    <a:pt x="1460" y="3893"/>
                    <a:pt x="1170" y="3899"/>
                  </a:cubicBezTo>
                  <a:lnTo>
                    <a:pt x="1170" y="2967"/>
                  </a:lnTo>
                  <a:close/>
                  <a:moveTo>
                    <a:pt x="587" y="0"/>
                  </a:moveTo>
                  <a:cubicBezTo>
                    <a:pt x="262" y="0"/>
                    <a:pt x="0" y="259"/>
                    <a:pt x="0" y="583"/>
                  </a:cubicBezTo>
                  <a:lnTo>
                    <a:pt x="0" y="4483"/>
                  </a:lnTo>
                  <a:cubicBezTo>
                    <a:pt x="0" y="4639"/>
                    <a:pt x="63" y="4788"/>
                    <a:pt x="172" y="4897"/>
                  </a:cubicBezTo>
                  <a:cubicBezTo>
                    <a:pt x="281" y="5010"/>
                    <a:pt x="431" y="5069"/>
                    <a:pt x="587" y="5069"/>
                  </a:cubicBezTo>
                  <a:cubicBezTo>
                    <a:pt x="596" y="5069"/>
                    <a:pt x="1635" y="5063"/>
                    <a:pt x="1916" y="5063"/>
                  </a:cubicBezTo>
                  <a:cubicBezTo>
                    <a:pt x="2817" y="5063"/>
                    <a:pt x="3550" y="4330"/>
                    <a:pt x="3550" y="3431"/>
                  </a:cubicBezTo>
                  <a:cubicBezTo>
                    <a:pt x="3550" y="2948"/>
                    <a:pt x="3338" y="2514"/>
                    <a:pt x="3004" y="2215"/>
                  </a:cubicBezTo>
                  <a:cubicBezTo>
                    <a:pt x="3129" y="2000"/>
                    <a:pt x="3198" y="1750"/>
                    <a:pt x="3198" y="1482"/>
                  </a:cubicBezTo>
                  <a:cubicBezTo>
                    <a:pt x="3198" y="661"/>
                    <a:pt x="2530" y="0"/>
                    <a:pt x="17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2" name="Google Shape;6552;p47"/>
            <p:cNvSpPr/>
            <p:nvPr/>
          </p:nvSpPr>
          <p:spPr>
            <a:xfrm>
              <a:off x="611175" y="793275"/>
              <a:ext cx="110050" cy="126750"/>
            </a:xfrm>
            <a:custGeom>
              <a:avLst/>
              <a:gdLst/>
              <a:ahLst/>
              <a:cxnLst/>
              <a:rect l="l" t="t" r="r" b="b"/>
              <a:pathLst>
                <a:path w="4402" h="5070" extrusionOk="0">
                  <a:moveTo>
                    <a:pt x="2203" y="2072"/>
                  </a:moveTo>
                  <a:lnTo>
                    <a:pt x="2530" y="2939"/>
                  </a:lnTo>
                  <a:lnTo>
                    <a:pt x="1872" y="2939"/>
                  </a:lnTo>
                  <a:lnTo>
                    <a:pt x="2203" y="2072"/>
                  </a:lnTo>
                  <a:close/>
                  <a:moveTo>
                    <a:pt x="2203" y="1"/>
                  </a:moveTo>
                  <a:cubicBezTo>
                    <a:pt x="1931" y="1"/>
                    <a:pt x="1685" y="163"/>
                    <a:pt x="1579" y="419"/>
                  </a:cubicBezTo>
                  <a:cubicBezTo>
                    <a:pt x="1579" y="422"/>
                    <a:pt x="1576" y="425"/>
                    <a:pt x="1576" y="428"/>
                  </a:cubicBezTo>
                  <a:lnTo>
                    <a:pt x="113" y="4274"/>
                  </a:lnTo>
                  <a:cubicBezTo>
                    <a:pt x="1" y="4573"/>
                    <a:pt x="147" y="4913"/>
                    <a:pt x="453" y="5029"/>
                  </a:cubicBezTo>
                  <a:cubicBezTo>
                    <a:pt x="522" y="5056"/>
                    <a:pt x="593" y="5069"/>
                    <a:pt x="663" y="5069"/>
                  </a:cubicBezTo>
                  <a:cubicBezTo>
                    <a:pt x="897" y="5069"/>
                    <a:pt x="1119" y="4925"/>
                    <a:pt x="1208" y="4692"/>
                  </a:cubicBezTo>
                  <a:lnTo>
                    <a:pt x="1432" y="4109"/>
                  </a:lnTo>
                  <a:lnTo>
                    <a:pt x="2976" y="4109"/>
                  </a:lnTo>
                  <a:lnTo>
                    <a:pt x="3195" y="4692"/>
                  </a:lnTo>
                  <a:cubicBezTo>
                    <a:pt x="3282" y="4926"/>
                    <a:pt x="3507" y="5069"/>
                    <a:pt x="3741" y="5069"/>
                  </a:cubicBezTo>
                  <a:cubicBezTo>
                    <a:pt x="3809" y="5069"/>
                    <a:pt x="3881" y="5057"/>
                    <a:pt x="3946" y="5029"/>
                  </a:cubicBezTo>
                  <a:cubicBezTo>
                    <a:pt x="4249" y="4917"/>
                    <a:pt x="4402" y="4577"/>
                    <a:pt x="4286" y="4277"/>
                  </a:cubicBezTo>
                  <a:lnTo>
                    <a:pt x="2836" y="434"/>
                  </a:lnTo>
                  <a:cubicBezTo>
                    <a:pt x="2830" y="428"/>
                    <a:pt x="2830" y="422"/>
                    <a:pt x="2827" y="419"/>
                  </a:cubicBezTo>
                  <a:cubicBezTo>
                    <a:pt x="2721" y="163"/>
                    <a:pt x="2480" y="1"/>
                    <a:pt x="22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3" name="Google Shape;6553;p47"/>
            <p:cNvSpPr/>
            <p:nvPr/>
          </p:nvSpPr>
          <p:spPr>
            <a:xfrm>
              <a:off x="904300" y="598325"/>
              <a:ext cx="110450" cy="126675"/>
            </a:xfrm>
            <a:custGeom>
              <a:avLst/>
              <a:gdLst/>
              <a:ahLst/>
              <a:cxnLst/>
              <a:rect l="l" t="t" r="r" b="b"/>
              <a:pathLst>
                <a:path w="4418" h="5067" extrusionOk="0">
                  <a:moveTo>
                    <a:pt x="2534" y="0"/>
                  </a:moveTo>
                  <a:cubicBezTo>
                    <a:pt x="1139" y="0"/>
                    <a:pt x="1" y="1139"/>
                    <a:pt x="1" y="2533"/>
                  </a:cubicBezTo>
                  <a:cubicBezTo>
                    <a:pt x="1" y="3931"/>
                    <a:pt x="1133" y="5066"/>
                    <a:pt x="2534" y="5066"/>
                  </a:cubicBezTo>
                  <a:cubicBezTo>
                    <a:pt x="3095" y="5066"/>
                    <a:pt x="3597" y="4882"/>
                    <a:pt x="3994" y="4530"/>
                  </a:cubicBezTo>
                  <a:cubicBezTo>
                    <a:pt x="4072" y="4461"/>
                    <a:pt x="4143" y="4386"/>
                    <a:pt x="4212" y="4305"/>
                  </a:cubicBezTo>
                  <a:cubicBezTo>
                    <a:pt x="4418" y="4059"/>
                    <a:pt x="4387" y="3687"/>
                    <a:pt x="4137" y="3482"/>
                  </a:cubicBezTo>
                  <a:cubicBezTo>
                    <a:pt x="4028" y="3391"/>
                    <a:pt x="3895" y="3346"/>
                    <a:pt x="3762" y="3346"/>
                  </a:cubicBezTo>
                  <a:cubicBezTo>
                    <a:pt x="3595" y="3346"/>
                    <a:pt x="3428" y="3417"/>
                    <a:pt x="3314" y="3556"/>
                  </a:cubicBezTo>
                  <a:cubicBezTo>
                    <a:pt x="3282" y="3591"/>
                    <a:pt x="3251" y="3625"/>
                    <a:pt x="3217" y="3656"/>
                  </a:cubicBezTo>
                  <a:cubicBezTo>
                    <a:pt x="3036" y="3818"/>
                    <a:pt x="2811" y="3896"/>
                    <a:pt x="2534" y="3896"/>
                  </a:cubicBezTo>
                  <a:cubicBezTo>
                    <a:pt x="1782" y="3896"/>
                    <a:pt x="1171" y="3282"/>
                    <a:pt x="1171" y="2530"/>
                  </a:cubicBezTo>
                  <a:cubicBezTo>
                    <a:pt x="1171" y="1778"/>
                    <a:pt x="1782" y="1167"/>
                    <a:pt x="2534" y="1167"/>
                  </a:cubicBezTo>
                  <a:cubicBezTo>
                    <a:pt x="2808" y="1167"/>
                    <a:pt x="3073" y="1248"/>
                    <a:pt x="3298" y="1401"/>
                  </a:cubicBezTo>
                  <a:cubicBezTo>
                    <a:pt x="3399" y="1468"/>
                    <a:pt x="3513" y="1500"/>
                    <a:pt x="3626" y="1500"/>
                  </a:cubicBezTo>
                  <a:cubicBezTo>
                    <a:pt x="3814" y="1500"/>
                    <a:pt x="3998" y="1411"/>
                    <a:pt x="4109" y="1245"/>
                  </a:cubicBezTo>
                  <a:cubicBezTo>
                    <a:pt x="4290" y="974"/>
                    <a:pt x="4218" y="612"/>
                    <a:pt x="3953" y="431"/>
                  </a:cubicBezTo>
                  <a:cubicBezTo>
                    <a:pt x="3532" y="147"/>
                    <a:pt x="3045" y="0"/>
                    <a:pt x="25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54" name="Google Shape;6554;p47"/>
          <p:cNvGrpSpPr/>
          <p:nvPr/>
        </p:nvGrpSpPr>
        <p:grpSpPr>
          <a:xfrm>
            <a:off x="1469921" y="2328210"/>
            <a:ext cx="641992" cy="642024"/>
            <a:chOff x="2775250" y="1361050"/>
            <a:chExt cx="499100" cy="499125"/>
          </a:xfrm>
        </p:grpSpPr>
        <p:sp>
          <p:nvSpPr>
            <p:cNvPr id="6555" name="Google Shape;6555;p47"/>
            <p:cNvSpPr/>
            <p:nvPr/>
          </p:nvSpPr>
          <p:spPr>
            <a:xfrm>
              <a:off x="2873025" y="1439975"/>
              <a:ext cx="303550" cy="341275"/>
            </a:xfrm>
            <a:custGeom>
              <a:avLst/>
              <a:gdLst/>
              <a:ahLst/>
              <a:cxnLst/>
              <a:rect l="l" t="t" r="r" b="b"/>
              <a:pathLst>
                <a:path w="12142" h="13651" extrusionOk="0">
                  <a:moveTo>
                    <a:pt x="6071" y="1"/>
                  </a:moveTo>
                  <a:cubicBezTo>
                    <a:pt x="5747" y="1"/>
                    <a:pt x="5488" y="263"/>
                    <a:pt x="5488" y="587"/>
                  </a:cubicBezTo>
                  <a:lnTo>
                    <a:pt x="5488" y="5812"/>
                  </a:lnTo>
                  <a:lnTo>
                    <a:pt x="959" y="3198"/>
                  </a:lnTo>
                  <a:cubicBezTo>
                    <a:pt x="866" y="3146"/>
                    <a:pt x="766" y="3121"/>
                    <a:pt x="668" y="3121"/>
                  </a:cubicBezTo>
                  <a:cubicBezTo>
                    <a:pt x="466" y="3121"/>
                    <a:pt x="271" y="3225"/>
                    <a:pt x="160" y="3413"/>
                  </a:cubicBezTo>
                  <a:cubicBezTo>
                    <a:pt x="1" y="3694"/>
                    <a:pt x="95" y="4049"/>
                    <a:pt x="375" y="4212"/>
                  </a:cubicBezTo>
                  <a:lnTo>
                    <a:pt x="4901" y="6826"/>
                  </a:lnTo>
                  <a:lnTo>
                    <a:pt x="375" y="9436"/>
                  </a:lnTo>
                  <a:cubicBezTo>
                    <a:pt x="95" y="9599"/>
                    <a:pt x="1" y="9957"/>
                    <a:pt x="160" y="10238"/>
                  </a:cubicBezTo>
                  <a:cubicBezTo>
                    <a:pt x="269" y="10425"/>
                    <a:pt x="466" y="10528"/>
                    <a:pt x="669" y="10528"/>
                  </a:cubicBezTo>
                  <a:cubicBezTo>
                    <a:pt x="765" y="10528"/>
                    <a:pt x="865" y="10506"/>
                    <a:pt x="959" y="10450"/>
                  </a:cubicBezTo>
                  <a:lnTo>
                    <a:pt x="5488" y="7839"/>
                  </a:lnTo>
                  <a:lnTo>
                    <a:pt x="5488" y="13064"/>
                  </a:lnTo>
                  <a:cubicBezTo>
                    <a:pt x="5488" y="13388"/>
                    <a:pt x="5747" y="13651"/>
                    <a:pt x="6071" y="13651"/>
                  </a:cubicBezTo>
                  <a:cubicBezTo>
                    <a:pt x="6395" y="13651"/>
                    <a:pt x="6658" y="13388"/>
                    <a:pt x="6658" y="13064"/>
                  </a:cubicBezTo>
                  <a:lnTo>
                    <a:pt x="6658" y="7839"/>
                  </a:lnTo>
                  <a:lnTo>
                    <a:pt x="11184" y="10450"/>
                  </a:lnTo>
                  <a:cubicBezTo>
                    <a:pt x="11277" y="10506"/>
                    <a:pt x="11374" y="10528"/>
                    <a:pt x="11477" y="10528"/>
                  </a:cubicBezTo>
                  <a:cubicBezTo>
                    <a:pt x="11680" y="10528"/>
                    <a:pt x="11873" y="10425"/>
                    <a:pt x="11982" y="10238"/>
                  </a:cubicBezTo>
                  <a:cubicBezTo>
                    <a:pt x="12141" y="9957"/>
                    <a:pt x="12048" y="9602"/>
                    <a:pt x="11767" y="9436"/>
                  </a:cubicBezTo>
                  <a:lnTo>
                    <a:pt x="7241" y="6826"/>
                  </a:lnTo>
                  <a:lnTo>
                    <a:pt x="11767" y="4212"/>
                  </a:lnTo>
                  <a:cubicBezTo>
                    <a:pt x="12048" y="4049"/>
                    <a:pt x="12141" y="3694"/>
                    <a:pt x="11982" y="3413"/>
                  </a:cubicBezTo>
                  <a:cubicBezTo>
                    <a:pt x="11875" y="3225"/>
                    <a:pt x="11679" y="3121"/>
                    <a:pt x="11476" y="3121"/>
                  </a:cubicBezTo>
                  <a:cubicBezTo>
                    <a:pt x="11377" y="3121"/>
                    <a:pt x="11276" y="3146"/>
                    <a:pt x="11184" y="3198"/>
                  </a:cubicBezTo>
                  <a:lnTo>
                    <a:pt x="6658" y="5812"/>
                  </a:lnTo>
                  <a:lnTo>
                    <a:pt x="6658" y="587"/>
                  </a:lnTo>
                  <a:cubicBezTo>
                    <a:pt x="6658" y="263"/>
                    <a:pt x="6395" y="1"/>
                    <a:pt x="60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6" name="Google Shape;6556;p47"/>
            <p:cNvSpPr/>
            <p:nvPr/>
          </p:nvSpPr>
          <p:spPr>
            <a:xfrm>
              <a:off x="2775250" y="1361050"/>
              <a:ext cx="499100" cy="499125"/>
            </a:xfrm>
            <a:custGeom>
              <a:avLst/>
              <a:gdLst/>
              <a:ahLst/>
              <a:cxnLst/>
              <a:rect l="l" t="t" r="r" b="b"/>
              <a:pathLst>
                <a:path w="19964" h="19965" extrusionOk="0">
                  <a:moveTo>
                    <a:pt x="17041" y="1171"/>
                  </a:moveTo>
                  <a:cubicBezTo>
                    <a:pt x="18008" y="1171"/>
                    <a:pt x="18794" y="1960"/>
                    <a:pt x="18794" y="2924"/>
                  </a:cubicBezTo>
                  <a:lnTo>
                    <a:pt x="18794" y="17041"/>
                  </a:lnTo>
                  <a:cubicBezTo>
                    <a:pt x="18794" y="18008"/>
                    <a:pt x="18008" y="18794"/>
                    <a:pt x="17041" y="18794"/>
                  </a:cubicBezTo>
                  <a:lnTo>
                    <a:pt x="2926" y="18794"/>
                  </a:lnTo>
                  <a:cubicBezTo>
                    <a:pt x="1959" y="18794"/>
                    <a:pt x="1170" y="18008"/>
                    <a:pt x="1170" y="17041"/>
                  </a:cubicBezTo>
                  <a:lnTo>
                    <a:pt x="1170" y="2924"/>
                  </a:lnTo>
                  <a:cubicBezTo>
                    <a:pt x="1170" y="1960"/>
                    <a:pt x="1959" y="1171"/>
                    <a:pt x="2926" y="1171"/>
                  </a:cubicBezTo>
                  <a:close/>
                  <a:moveTo>
                    <a:pt x="2926" y="1"/>
                  </a:moveTo>
                  <a:cubicBezTo>
                    <a:pt x="1311" y="1"/>
                    <a:pt x="0" y="1311"/>
                    <a:pt x="0" y="2927"/>
                  </a:cubicBezTo>
                  <a:lnTo>
                    <a:pt x="0" y="17041"/>
                  </a:lnTo>
                  <a:cubicBezTo>
                    <a:pt x="0" y="18654"/>
                    <a:pt x="1311" y="19964"/>
                    <a:pt x="2926" y="19964"/>
                  </a:cubicBezTo>
                  <a:lnTo>
                    <a:pt x="17041" y="19964"/>
                  </a:lnTo>
                  <a:cubicBezTo>
                    <a:pt x="18654" y="19964"/>
                    <a:pt x="19964" y="18654"/>
                    <a:pt x="19964" y="17041"/>
                  </a:cubicBezTo>
                  <a:lnTo>
                    <a:pt x="19964" y="2924"/>
                  </a:lnTo>
                  <a:cubicBezTo>
                    <a:pt x="19964" y="1311"/>
                    <a:pt x="18654" y="1"/>
                    <a:pt x="170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94" name="Google Shape;6294;p41"/>
          <p:cNvGrpSpPr/>
          <p:nvPr/>
        </p:nvGrpSpPr>
        <p:grpSpPr>
          <a:xfrm>
            <a:off x="835710" y="1169938"/>
            <a:ext cx="3467123" cy="1697913"/>
            <a:chOff x="807677" y="1241638"/>
            <a:chExt cx="3467123" cy="1697913"/>
          </a:xfrm>
        </p:grpSpPr>
        <p:grpSp>
          <p:nvGrpSpPr>
            <p:cNvPr id="6295" name="Google Shape;6295;p41"/>
            <p:cNvGrpSpPr/>
            <p:nvPr/>
          </p:nvGrpSpPr>
          <p:grpSpPr>
            <a:xfrm>
              <a:off x="1111870" y="1426050"/>
              <a:ext cx="3162930" cy="1513500"/>
              <a:chOff x="6877219" y="493049"/>
              <a:chExt cx="3162930" cy="1513500"/>
            </a:xfrm>
          </p:grpSpPr>
          <p:sp>
            <p:nvSpPr>
              <p:cNvPr id="6296" name="Google Shape;6296;p41"/>
              <p:cNvSpPr/>
              <p:nvPr/>
            </p:nvSpPr>
            <p:spPr>
              <a:xfrm>
                <a:off x="6877219" y="493049"/>
                <a:ext cx="3144300" cy="15135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  <a:effectLst>
                <a:outerShdw dist="57150" dir="2400000" algn="bl" rotWithShape="0">
                  <a:schemeClr val="dk1"/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6297" name="Google Shape;6297;p41"/>
              <p:cNvSpPr/>
              <p:nvPr/>
            </p:nvSpPr>
            <p:spPr>
              <a:xfrm>
                <a:off x="9827149" y="493050"/>
                <a:ext cx="213000" cy="213000"/>
              </a:xfrm>
              <a:prstGeom prst="mathMultiply">
                <a:avLst>
                  <a:gd name="adj1" fmla="val 10516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298" name="Google Shape;6298;p41"/>
            <p:cNvSpPr/>
            <p:nvPr/>
          </p:nvSpPr>
          <p:spPr>
            <a:xfrm>
              <a:off x="807677" y="1241638"/>
              <a:ext cx="595800" cy="595800"/>
            </a:xfrm>
            <a:prstGeom prst="ellipse">
              <a:avLst/>
            </a:prstGeom>
            <a:solidFill>
              <a:schemeClr val="dk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299" name="Google Shape;6299;p41"/>
          <p:cNvSpPr txBox="1">
            <a:spLocks noGrp="1"/>
          </p:cNvSpPr>
          <p:nvPr>
            <p:ph type="title"/>
          </p:nvPr>
        </p:nvSpPr>
        <p:spPr>
          <a:xfrm>
            <a:off x="835698" y="1206040"/>
            <a:ext cx="595800" cy="52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  <p:sp>
        <p:nvSpPr>
          <p:cNvPr id="6305" name="Google Shape;6305;p41"/>
          <p:cNvSpPr txBox="1">
            <a:spLocks noGrp="1"/>
          </p:cNvSpPr>
          <p:nvPr>
            <p:ph type="title" idx="9"/>
          </p:nvPr>
        </p:nvSpPr>
        <p:spPr>
          <a:xfrm>
            <a:off x="713250" y="426100"/>
            <a:ext cx="7717500" cy="53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Capítulo 5: Enseñanza y oficio </a:t>
            </a:r>
            <a:endParaRPr dirty="0"/>
          </a:p>
        </p:txBody>
      </p:sp>
      <p:grpSp>
        <p:nvGrpSpPr>
          <p:cNvPr id="6306" name="Google Shape;6306;p41"/>
          <p:cNvGrpSpPr/>
          <p:nvPr/>
        </p:nvGrpSpPr>
        <p:grpSpPr>
          <a:xfrm>
            <a:off x="883851" y="2925653"/>
            <a:ext cx="3312482" cy="1694627"/>
            <a:chOff x="2981991" y="3059748"/>
            <a:chExt cx="3312482" cy="1694627"/>
          </a:xfrm>
        </p:grpSpPr>
        <p:grpSp>
          <p:nvGrpSpPr>
            <p:cNvPr id="6307" name="Google Shape;6307;p41"/>
            <p:cNvGrpSpPr/>
            <p:nvPr/>
          </p:nvGrpSpPr>
          <p:grpSpPr>
            <a:xfrm>
              <a:off x="3131543" y="3240875"/>
              <a:ext cx="3162930" cy="1513500"/>
              <a:chOff x="6877219" y="493049"/>
              <a:chExt cx="3162930" cy="1513500"/>
            </a:xfrm>
          </p:grpSpPr>
          <p:sp>
            <p:nvSpPr>
              <p:cNvPr id="6308" name="Google Shape;6308;p41"/>
              <p:cNvSpPr/>
              <p:nvPr/>
            </p:nvSpPr>
            <p:spPr>
              <a:xfrm>
                <a:off x="6877219" y="493049"/>
                <a:ext cx="3144300" cy="15135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  <a:effectLst>
                <a:outerShdw dist="47625" dir="2400000" algn="bl" rotWithShape="0">
                  <a:schemeClr val="dk1"/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09" name="Google Shape;6309;p41"/>
              <p:cNvSpPr/>
              <p:nvPr/>
            </p:nvSpPr>
            <p:spPr>
              <a:xfrm>
                <a:off x="9827149" y="493050"/>
                <a:ext cx="213000" cy="213000"/>
              </a:xfrm>
              <a:prstGeom prst="mathMultiply">
                <a:avLst>
                  <a:gd name="adj1" fmla="val 10516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310" name="Google Shape;6310;p41"/>
            <p:cNvSpPr/>
            <p:nvPr/>
          </p:nvSpPr>
          <p:spPr>
            <a:xfrm>
              <a:off x="2981991" y="3059748"/>
              <a:ext cx="595800" cy="595800"/>
            </a:xfrm>
            <a:prstGeom prst="ellipse">
              <a:avLst/>
            </a:prstGeom>
            <a:solidFill>
              <a:schemeClr val="dk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312" name="Google Shape;6312;p41"/>
          <p:cNvSpPr txBox="1">
            <a:spLocks noGrp="1"/>
          </p:cNvSpPr>
          <p:nvPr>
            <p:ph type="subTitle" idx="2"/>
          </p:nvPr>
        </p:nvSpPr>
        <p:spPr>
          <a:xfrm>
            <a:off x="1416614" y="1456660"/>
            <a:ext cx="2768553" cy="127944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Oficio: saber hacer o producir algo. La enseñanza es un oficio que implica: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“Actuar sobre las almas de otros” -Francois Dubet.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16" name="Google Shape;6316;p41"/>
          <p:cNvSpPr txBox="1">
            <a:spLocks noGrp="1"/>
          </p:cNvSpPr>
          <p:nvPr>
            <p:ph type="subTitle" idx="8"/>
          </p:nvPr>
        </p:nvSpPr>
        <p:spPr>
          <a:xfrm>
            <a:off x="1455084" y="3640918"/>
            <a:ext cx="2598908" cy="52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Quien enseña, tiene la misión de transformar a otros. Hugo Di Taranto afirma: “nosotros los educadores somos modificadores de almas”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17" name="Google Shape;6317;p41"/>
          <p:cNvSpPr/>
          <p:nvPr/>
        </p:nvSpPr>
        <p:spPr>
          <a:xfrm>
            <a:off x="8825250" y="1574500"/>
            <a:ext cx="637500" cy="6375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18" name="Google Shape;6318;p41"/>
          <p:cNvSpPr/>
          <p:nvPr/>
        </p:nvSpPr>
        <p:spPr>
          <a:xfrm>
            <a:off x="7915275" y="3207475"/>
            <a:ext cx="1698000" cy="1698000"/>
          </a:xfrm>
          <a:prstGeom prst="donut">
            <a:avLst>
              <a:gd name="adj" fmla="val 1190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69" name="Google Shape;6369;p41"/>
          <p:cNvSpPr txBox="1">
            <a:spLocks noGrp="1"/>
          </p:cNvSpPr>
          <p:nvPr>
            <p:ph type="title" idx="4"/>
          </p:nvPr>
        </p:nvSpPr>
        <p:spPr>
          <a:xfrm>
            <a:off x="930467" y="2968456"/>
            <a:ext cx="595800" cy="52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2</a:t>
            </a:r>
            <a:endParaRPr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0BB7729-8C5D-43A5-984B-272912B0C3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6356" y="1721463"/>
            <a:ext cx="4151131" cy="233501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79" name="Google Shape;6379;p42"/>
          <p:cNvGrpSpPr/>
          <p:nvPr/>
        </p:nvGrpSpPr>
        <p:grpSpPr>
          <a:xfrm>
            <a:off x="4633860" y="2867850"/>
            <a:ext cx="3467123" cy="1697912"/>
            <a:chOff x="807677" y="1241638"/>
            <a:chExt cx="3467123" cy="1697913"/>
          </a:xfrm>
        </p:grpSpPr>
        <p:grpSp>
          <p:nvGrpSpPr>
            <p:cNvPr id="6380" name="Google Shape;6380;p42"/>
            <p:cNvGrpSpPr/>
            <p:nvPr/>
          </p:nvGrpSpPr>
          <p:grpSpPr>
            <a:xfrm>
              <a:off x="1111870" y="1426050"/>
              <a:ext cx="3162930" cy="1513500"/>
              <a:chOff x="6877219" y="493049"/>
              <a:chExt cx="3162930" cy="1513500"/>
            </a:xfrm>
          </p:grpSpPr>
          <p:sp>
            <p:nvSpPr>
              <p:cNvPr id="6381" name="Google Shape;6381;p42"/>
              <p:cNvSpPr/>
              <p:nvPr/>
            </p:nvSpPr>
            <p:spPr>
              <a:xfrm>
                <a:off x="6877219" y="493049"/>
                <a:ext cx="3144300" cy="15135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  <a:effectLst>
                <a:outerShdw dist="47625" dir="2400000" algn="bl" rotWithShape="0">
                  <a:schemeClr val="dk1"/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82" name="Google Shape;6382;p42"/>
              <p:cNvSpPr/>
              <p:nvPr/>
            </p:nvSpPr>
            <p:spPr>
              <a:xfrm>
                <a:off x="9827149" y="493050"/>
                <a:ext cx="213000" cy="213000"/>
              </a:xfrm>
              <a:prstGeom prst="mathMultiply">
                <a:avLst>
                  <a:gd name="adj1" fmla="val 10516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383" name="Google Shape;6383;p42"/>
            <p:cNvSpPr/>
            <p:nvPr/>
          </p:nvSpPr>
          <p:spPr>
            <a:xfrm>
              <a:off x="807677" y="1241638"/>
              <a:ext cx="595800" cy="595800"/>
            </a:xfrm>
            <a:prstGeom prst="ellipse">
              <a:avLst/>
            </a:prstGeom>
            <a:solidFill>
              <a:schemeClr val="dk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84" name="Google Shape;6384;p42"/>
          <p:cNvGrpSpPr/>
          <p:nvPr/>
        </p:nvGrpSpPr>
        <p:grpSpPr>
          <a:xfrm>
            <a:off x="851562" y="2951162"/>
            <a:ext cx="3467123" cy="1614599"/>
            <a:chOff x="807677" y="1241638"/>
            <a:chExt cx="3467123" cy="1697913"/>
          </a:xfrm>
        </p:grpSpPr>
        <p:grpSp>
          <p:nvGrpSpPr>
            <p:cNvPr id="6385" name="Google Shape;6385;p42"/>
            <p:cNvGrpSpPr/>
            <p:nvPr/>
          </p:nvGrpSpPr>
          <p:grpSpPr>
            <a:xfrm>
              <a:off x="1111870" y="1426050"/>
              <a:ext cx="3162930" cy="1513500"/>
              <a:chOff x="6877219" y="493049"/>
              <a:chExt cx="3162930" cy="1513500"/>
            </a:xfrm>
          </p:grpSpPr>
          <p:sp>
            <p:nvSpPr>
              <p:cNvPr id="6386" name="Google Shape;6386;p42"/>
              <p:cNvSpPr/>
              <p:nvPr/>
            </p:nvSpPr>
            <p:spPr>
              <a:xfrm>
                <a:off x="6877219" y="493049"/>
                <a:ext cx="3144300" cy="15135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  <a:effectLst>
                <a:outerShdw dist="47625" dir="2520000" algn="bl" rotWithShape="0">
                  <a:schemeClr val="dk1"/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87" name="Google Shape;6387;p42"/>
              <p:cNvSpPr/>
              <p:nvPr/>
            </p:nvSpPr>
            <p:spPr>
              <a:xfrm>
                <a:off x="9827149" y="493050"/>
                <a:ext cx="213000" cy="213000"/>
              </a:xfrm>
              <a:prstGeom prst="mathMultiply">
                <a:avLst>
                  <a:gd name="adj1" fmla="val 10516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388" name="Google Shape;6388;p42"/>
            <p:cNvSpPr/>
            <p:nvPr/>
          </p:nvSpPr>
          <p:spPr>
            <a:xfrm>
              <a:off x="807677" y="1241638"/>
              <a:ext cx="595800" cy="595800"/>
            </a:xfrm>
            <a:prstGeom prst="ellipse">
              <a:avLst/>
            </a:prstGeom>
            <a:solidFill>
              <a:schemeClr val="dk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389" name="Google Shape;6389;p42"/>
          <p:cNvSpPr txBox="1">
            <a:spLocks noGrp="1"/>
          </p:cNvSpPr>
          <p:nvPr>
            <p:ph type="title" idx="15"/>
          </p:nvPr>
        </p:nvSpPr>
        <p:spPr>
          <a:xfrm>
            <a:off x="713250" y="426100"/>
            <a:ext cx="7717500" cy="53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Enseñar</a:t>
            </a:r>
            <a:endParaRPr dirty="0"/>
          </a:p>
        </p:txBody>
      </p:sp>
      <p:grpSp>
        <p:nvGrpSpPr>
          <p:cNvPr id="6390" name="Google Shape;6390;p42"/>
          <p:cNvGrpSpPr/>
          <p:nvPr/>
        </p:nvGrpSpPr>
        <p:grpSpPr>
          <a:xfrm>
            <a:off x="835710" y="1169938"/>
            <a:ext cx="3467123" cy="1697913"/>
            <a:chOff x="807677" y="1241638"/>
            <a:chExt cx="3467123" cy="1697913"/>
          </a:xfrm>
        </p:grpSpPr>
        <p:grpSp>
          <p:nvGrpSpPr>
            <p:cNvPr id="6391" name="Google Shape;6391;p42"/>
            <p:cNvGrpSpPr/>
            <p:nvPr/>
          </p:nvGrpSpPr>
          <p:grpSpPr>
            <a:xfrm>
              <a:off x="1111870" y="1426050"/>
              <a:ext cx="3162930" cy="1513500"/>
              <a:chOff x="6877219" y="493049"/>
              <a:chExt cx="3162930" cy="1513500"/>
            </a:xfrm>
          </p:grpSpPr>
          <p:sp>
            <p:nvSpPr>
              <p:cNvPr id="6392" name="Google Shape;6392;p42"/>
              <p:cNvSpPr/>
              <p:nvPr/>
            </p:nvSpPr>
            <p:spPr>
              <a:xfrm>
                <a:off x="6877219" y="493049"/>
                <a:ext cx="3144300" cy="15135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  <a:effectLst>
                <a:outerShdw dist="47625" dir="2340000" algn="bl" rotWithShape="0">
                  <a:schemeClr val="dk1"/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93" name="Google Shape;6393;p42"/>
              <p:cNvSpPr/>
              <p:nvPr/>
            </p:nvSpPr>
            <p:spPr>
              <a:xfrm>
                <a:off x="9827149" y="493050"/>
                <a:ext cx="213000" cy="213000"/>
              </a:xfrm>
              <a:prstGeom prst="mathMultiply">
                <a:avLst>
                  <a:gd name="adj1" fmla="val 10516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394" name="Google Shape;6394;p42"/>
            <p:cNvSpPr/>
            <p:nvPr/>
          </p:nvSpPr>
          <p:spPr>
            <a:xfrm>
              <a:off x="807677" y="1241638"/>
              <a:ext cx="595800" cy="595800"/>
            </a:xfrm>
            <a:prstGeom prst="ellipse">
              <a:avLst/>
            </a:prstGeom>
            <a:solidFill>
              <a:schemeClr val="dk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399" name="Google Shape;6399;p42"/>
          <p:cNvSpPr txBox="1">
            <a:spLocks noGrp="1"/>
          </p:cNvSpPr>
          <p:nvPr>
            <p:ph type="title" idx="4"/>
          </p:nvPr>
        </p:nvSpPr>
        <p:spPr>
          <a:xfrm>
            <a:off x="842247" y="3003213"/>
            <a:ext cx="595800" cy="52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5</a:t>
            </a:r>
            <a:endParaRPr dirty="0"/>
          </a:p>
        </p:txBody>
      </p:sp>
      <p:sp>
        <p:nvSpPr>
          <p:cNvPr id="6400" name="Google Shape;6400;p42"/>
          <p:cNvSpPr txBox="1">
            <a:spLocks noGrp="1"/>
          </p:cNvSpPr>
          <p:nvPr>
            <p:ph type="subTitle" idx="5"/>
          </p:nvPr>
        </p:nvSpPr>
        <p:spPr>
          <a:xfrm>
            <a:off x="1271555" y="3534004"/>
            <a:ext cx="2912700" cy="52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“Enseñar es organizar la confrontación con el saber y proporcionar las ayudas para hacerlo propio”. –</a:t>
            </a:r>
            <a:r>
              <a:rPr lang="es-MX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Meirieu.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02" name="Google Shape;6402;p42"/>
          <p:cNvSpPr txBox="1">
            <a:spLocks noGrp="1"/>
          </p:cNvSpPr>
          <p:nvPr>
            <p:ph type="title" idx="7"/>
          </p:nvPr>
        </p:nvSpPr>
        <p:spPr>
          <a:xfrm>
            <a:off x="4643175" y="2925693"/>
            <a:ext cx="595800" cy="52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6</a:t>
            </a:r>
            <a:endParaRPr dirty="0"/>
          </a:p>
        </p:txBody>
      </p:sp>
      <p:sp>
        <p:nvSpPr>
          <p:cNvPr id="6403" name="Google Shape;6403;p42"/>
          <p:cNvSpPr txBox="1">
            <a:spLocks noGrp="1"/>
          </p:cNvSpPr>
          <p:nvPr>
            <p:ph type="subTitle" idx="8"/>
          </p:nvPr>
        </p:nvSpPr>
        <p:spPr>
          <a:xfrm>
            <a:off x="5238975" y="3553159"/>
            <a:ext cx="2501521" cy="52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Sentimientos que tienen lugar en la enseñanza: pasión, deseo, voluntad y esperanza. -</a:t>
            </a:r>
            <a:r>
              <a:rPr lang="es-MX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Meirieu.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07" name="Google Shape;6407;p42"/>
          <p:cNvSpPr/>
          <p:nvPr/>
        </p:nvSpPr>
        <p:spPr>
          <a:xfrm>
            <a:off x="-318750" y="1574500"/>
            <a:ext cx="637500" cy="6375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08" name="Google Shape;6408;p42"/>
          <p:cNvSpPr/>
          <p:nvPr/>
        </p:nvSpPr>
        <p:spPr>
          <a:xfrm>
            <a:off x="-1228725" y="3207475"/>
            <a:ext cx="1698000" cy="1698000"/>
          </a:xfrm>
          <a:prstGeom prst="donut">
            <a:avLst>
              <a:gd name="adj" fmla="val 1190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409" name="Google Shape;6409;p42"/>
          <p:cNvGrpSpPr/>
          <p:nvPr/>
        </p:nvGrpSpPr>
        <p:grpSpPr>
          <a:xfrm>
            <a:off x="8430750" y="487200"/>
            <a:ext cx="735250" cy="551000"/>
            <a:chOff x="8430750" y="487200"/>
            <a:chExt cx="735250" cy="551000"/>
          </a:xfrm>
        </p:grpSpPr>
        <p:sp>
          <p:nvSpPr>
            <p:cNvPr id="6410" name="Google Shape;6410;p42"/>
            <p:cNvSpPr/>
            <p:nvPr/>
          </p:nvSpPr>
          <p:spPr>
            <a:xfrm>
              <a:off x="9028700" y="925350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0"/>
                  </a:moveTo>
                  <a:lnTo>
                    <a:pt x="1" y="3385"/>
                  </a:lnTo>
                  <a:lnTo>
                    <a:pt x="1129" y="4513"/>
                  </a:lnTo>
                  <a:lnTo>
                    <a:pt x="4514" y="1128"/>
                  </a:lnTo>
                  <a:lnTo>
                    <a:pt x="33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1" name="Google Shape;6411;p42"/>
            <p:cNvSpPr/>
            <p:nvPr/>
          </p:nvSpPr>
          <p:spPr>
            <a:xfrm>
              <a:off x="9053150" y="487200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9" y="1"/>
                  </a:moveTo>
                  <a:lnTo>
                    <a:pt x="1" y="1129"/>
                  </a:lnTo>
                  <a:lnTo>
                    <a:pt x="3385" y="4514"/>
                  </a:lnTo>
                  <a:lnTo>
                    <a:pt x="4513" y="3386"/>
                  </a:lnTo>
                  <a:lnTo>
                    <a:pt x="11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2" name="Google Shape;6412;p42"/>
            <p:cNvSpPr/>
            <p:nvPr/>
          </p:nvSpPr>
          <p:spPr>
            <a:xfrm>
              <a:off x="9006150" y="741075"/>
              <a:ext cx="112850" cy="114725"/>
            </a:xfrm>
            <a:custGeom>
              <a:avLst/>
              <a:gdLst/>
              <a:ahLst/>
              <a:cxnLst/>
              <a:rect l="l" t="t" r="r" b="b"/>
              <a:pathLst>
                <a:path w="4514" h="4589" extrusionOk="0">
                  <a:moveTo>
                    <a:pt x="3385" y="0"/>
                  </a:moveTo>
                  <a:lnTo>
                    <a:pt x="0" y="3460"/>
                  </a:lnTo>
                  <a:lnTo>
                    <a:pt x="1128" y="4588"/>
                  </a:lnTo>
                  <a:lnTo>
                    <a:pt x="4513" y="1128"/>
                  </a:lnTo>
                  <a:lnTo>
                    <a:pt x="33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3" name="Google Shape;6413;p42"/>
            <p:cNvSpPr/>
            <p:nvPr/>
          </p:nvSpPr>
          <p:spPr>
            <a:xfrm>
              <a:off x="8910250" y="633875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1"/>
                  </a:moveTo>
                  <a:lnTo>
                    <a:pt x="0" y="3385"/>
                  </a:lnTo>
                  <a:lnTo>
                    <a:pt x="1128" y="4514"/>
                  </a:lnTo>
                  <a:lnTo>
                    <a:pt x="4513" y="1129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4" name="Google Shape;6414;p42"/>
            <p:cNvSpPr/>
            <p:nvPr/>
          </p:nvSpPr>
          <p:spPr>
            <a:xfrm>
              <a:off x="8814350" y="899025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8" y="0"/>
                  </a:moveTo>
                  <a:lnTo>
                    <a:pt x="0" y="1128"/>
                  </a:lnTo>
                  <a:lnTo>
                    <a:pt x="3385" y="4513"/>
                  </a:lnTo>
                  <a:lnTo>
                    <a:pt x="4513" y="3385"/>
                  </a:lnTo>
                  <a:lnTo>
                    <a:pt x="112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5" name="Google Shape;6415;p42"/>
            <p:cNvSpPr/>
            <p:nvPr/>
          </p:nvSpPr>
          <p:spPr>
            <a:xfrm>
              <a:off x="8549200" y="925350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6" y="0"/>
                  </a:moveTo>
                  <a:lnTo>
                    <a:pt x="1" y="3385"/>
                  </a:lnTo>
                  <a:lnTo>
                    <a:pt x="1129" y="4513"/>
                  </a:lnTo>
                  <a:lnTo>
                    <a:pt x="4514" y="1128"/>
                  </a:lnTo>
                  <a:lnTo>
                    <a:pt x="33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6" name="Google Shape;6416;p42"/>
            <p:cNvSpPr/>
            <p:nvPr/>
          </p:nvSpPr>
          <p:spPr>
            <a:xfrm>
              <a:off x="8725975" y="724150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8" y="0"/>
                  </a:moveTo>
                  <a:lnTo>
                    <a:pt x="0" y="1128"/>
                  </a:lnTo>
                  <a:lnTo>
                    <a:pt x="3385" y="4513"/>
                  </a:lnTo>
                  <a:lnTo>
                    <a:pt x="4513" y="3385"/>
                  </a:lnTo>
                  <a:lnTo>
                    <a:pt x="112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7" name="Google Shape;6417;p42"/>
            <p:cNvSpPr/>
            <p:nvPr/>
          </p:nvSpPr>
          <p:spPr>
            <a:xfrm>
              <a:off x="8573650" y="487200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1129" y="1"/>
                  </a:moveTo>
                  <a:lnTo>
                    <a:pt x="1" y="1129"/>
                  </a:lnTo>
                  <a:lnTo>
                    <a:pt x="3385" y="4514"/>
                  </a:lnTo>
                  <a:lnTo>
                    <a:pt x="4514" y="3386"/>
                  </a:lnTo>
                  <a:lnTo>
                    <a:pt x="11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8" name="Google Shape;6418;p42"/>
            <p:cNvSpPr/>
            <p:nvPr/>
          </p:nvSpPr>
          <p:spPr>
            <a:xfrm>
              <a:off x="8786150" y="515425"/>
              <a:ext cx="114725" cy="112850"/>
            </a:xfrm>
            <a:custGeom>
              <a:avLst/>
              <a:gdLst/>
              <a:ahLst/>
              <a:cxnLst/>
              <a:rect l="l" t="t" r="r" b="b"/>
              <a:pathLst>
                <a:path w="4589" h="4514" extrusionOk="0">
                  <a:moveTo>
                    <a:pt x="3385" y="0"/>
                  </a:moveTo>
                  <a:lnTo>
                    <a:pt x="0" y="3385"/>
                  </a:lnTo>
                  <a:lnTo>
                    <a:pt x="1128" y="4513"/>
                  </a:lnTo>
                  <a:lnTo>
                    <a:pt x="4588" y="1128"/>
                  </a:lnTo>
                  <a:lnTo>
                    <a:pt x="33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9" name="Google Shape;6419;p42"/>
            <p:cNvSpPr/>
            <p:nvPr/>
          </p:nvSpPr>
          <p:spPr>
            <a:xfrm>
              <a:off x="8910250" y="633875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1"/>
                  </a:moveTo>
                  <a:lnTo>
                    <a:pt x="0" y="3385"/>
                  </a:lnTo>
                  <a:lnTo>
                    <a:pt x="1128" y="4514"/>
                  </a:lnTo>
                  <a:lnTo>
                    <a:pt x="4513" y="1129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0" name="Google Shape;6420;p42"/>
            <p:cNvSpPr/>
            <p:nvPr/>
          </p:nvSpPr>
          <p:spPr>
            <a:xfrm>
              <a:off x="8526650" y="742950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0"/>
                  </a:moveTo>
                  <a:lnTo>
                    <a:pt x="0" y="3385"/>
                  </a:lnTo>
                  <a:lnTo>
                    <a:pt x="1129" y="4513"/>
                  </a:lnTo>
                  <a:lnTo>
                    <a:pt x="4513" y="1128"/>
                  </a:lnTo>
                  <a:lnTo>
                    <a:pt x="33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1" name="Google Shape;6421;p42"/>
            <p:cNvSpPr/>
            <p:nvPr/>
          </p:nvSpPr>
          <p:spPr>
            <a:xfrm>
              <a:off x="8430750" y="633875"/>
              <a:ext cx="112850" cy="112850"/>
            </a:xfrm>
            <a:custGeom>
              <a:avLst/>
              <a:gdLst/>
              <a:ahLst/>
              <a:cxnLst/>
              <a:rect l="l" t="t" r="r" b="b"/>
              <a:pathLst>
                <a:path w="4514" h="4514" extrusionOk="0">
                  <a:moveTo>
                    <a:pt x="3385" y="1"/>
                  </a:moveTo>
                  <a:lnTo>
                    <a:pt x="0" y="3385"/>
                  </a:lnTo>
                  <a:lnTo>
                    <a:pt x="1129" y="4514"/>
                  </a:lnTo>
                  <a:lnTo>
                    <a:pt x="4513" y="1129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" name="Google Shape;6300;p41">
            <a:extLst>
              <a:ext uri="{FF2B5EF4-FFF2-40B4-BE49-F238E27FC236}">
                <a16:creationId xmlns:a16="http://schemas.microsoft.com/office/drawing/2014/main" id="{15FD728A-6173-4AFF-8E3C-D9DAC3223359}"/>
              </a:ext>
            </a:extLst>
          </p:cNvPr>
          <p:cNvGrpSpPr/>
          <p:nvPr/>
        </p:nvGrpSpPr>
        <p:grpSpPr>
          <a:xfrm>
            <a:off x="4588397" y="1156082"/>
            <a:ext cx="3512586" cy="1689005"/>
            <a:chOff x="4774899" y="1178845"/>
            <a:chExt cx="3539084" cy="1689005"/>
          </a:xfrm>
        </p:grpSpPr>
        <p:grpSp>
          <p:nvGrpSpPr>
            <p:cNvPr id="40" name="Google Shape;6301;p41">
              <a:extLst>
                <a:ext uri="{FF2B5EF4-FFF2-40B4-BE49-F238E27FC236}">
                  <a16:creationId xmlns:a16="http://schemas.microsoft.com/office/drawing/2014/main" id="{F865B437-F2AA-4557-9C6F-C9B095DC0B6B}"/>
                </a:ext>
              </a:extLst>
            </p:cNvPr>
            <p:cNvGrpSpPr/>
            <p:nvPr/>
          </p:nvGrpSpPr>
          <p:grpSpPr>
            <a:xfrm>
              <a:off x="5151053" y="1354350"/>
              <a:ext cx="3162930" cy="1513500"/>
              <a:chOff x="6877219" y="493049"/>
              <a:chExt cx="3162930" cy="1513500"/>
            </a:xfrm>
          </p:grpSpPr>
          <p:sp>
            <p:nvSpPr>
              <p:cNvPr id="42" name="Google Shape;6302;p41">
                <a:extLst>
                  <a:ext uri="{FF2B5EF4-FFF2-40B4-BE49-F238E27FC236}">
                    <a16:creationId xmlns:a16="http://schemas.microsoft.com/office/drawing/2014/main" id="{DBC85384-21B6-4518-AEBD-B413D8362E4B}"/>
                  </a:ext>
                </a:extLst>
              </p:cNvPr>
              <p:cNvSpPr/>
              <p:nvPr/>
            </p:nvSpPr>
            <p:spPr>
              <a:xfrm>
                <a:off x="6877219" y="493049"/>
                <a:ext cx="3144300" cy="15135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  <a:effectLst>
                <a:outerShdw dist="47625" dir="2400000" algn="bl" rotWithShape="0">
                  <a:schemeClr val="dk1"/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6303;p41">
                <a:extLst>
                  <a:ext uri="{FF2B5EF4-FFF2-40B4-BE49-F238E27FC236}">
                    <a16:creationId xmlns:a16="http://schemas.microsoft.com/office/drawing/2014/main" id="{E2000D69-D5CA-4AE9-8211-E73D0C17538B}"/>
                  </a:ext>
                </a:extLst>
              </p:cNvPr>
              <p:cNvSpPr/>
              <p:nvPr/>
            </p:nvSpPr>
            <p:spPr>
              <a:xfrm>
                <a:off x="9827149" y="493050"/>
                <a:ext cx="213000" cy="213000"/>
              </a:xfrm>
              <a:prstGeom prst="mathMultiply">
                <a:avLst>
                  <a:gd name="adj1" fmla="val 10516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1" name="Google Shape;6304;p41">
              <a:extLst>
                <a:ext uri="{FF2B5EF4-FFF2-40B4-BE49-F238E27FC236}">
                  <a16:creationId xmlns:a16="http://schemas.microsoft.com/office/drawing/2014/main" id="{B723DD9D-B763-4B18-ADDA-E0D071090BFF}"/>
                </a:ext>
              </a:extLst>
            </p:cNvPr>
            <p:cNvSpPr/>
            <p:nvPr/>
          </p:nvSpPr>
          <p:spPr>
            <a:xfrm>
              <a:off x="4774899" y="1178845"/>
              <a:ext cx="595800" cy="595800"/>
            </a:xfrm>
            <a:prstGeom prst="ellipse">
              <a:avLst/>
            </a:prstGeom>
            <a:solidFill>
              <a:schemeClr val="dk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" name="Google Shape;6314;p41">
            <a:extLst>
              <a:ext uri="{FF2B5EF4-FFF2-40B4-BE49-F238E27FC236}">
                <a16:creationId xmlns:a16="http://schemas.microsoft.com/office/drawing/2014/main" id="{AF675662-D2D2-4F84-842E-3DD9E0D2C473}"/>
              </a:ext>
            </a:extLst>
          </p:cNvPr>
          <p:cNvSpPr txBox="1">
            <a:spLocks/>
          </p:cNvSpPr>
          <p:nvPr/>
        </p:nvSpPr>
        <p:spPr>
          <a:xfrm>
            <a:off x="1371747" y="1849050"/>
            <a:ext cx="2800084" cy="5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14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14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14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14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14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14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14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14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14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marL="0" indent="0"/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Autoridad,  vocación principios y valores.</a:t>
            </a:r>
          </a:p>
          <a:p>
            <a:pPr marL="0" indent="0"/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 oficio le da sentido a la profesión, le da seguridad al docente y forma identidad profesional.</a:t>
            </a:r>
          </a:p>
        </p:txBody>
      </p:sp>
      <p:sp>
        <p:nvSpPr>
          <p:cNvPr id="45" name="Google Shape;6368;p41">
            <a:extLst>
              <a:ext uri="{FF2B5EF4-FFF2-40B4-BE49-F238E27FC236}">
                <a16:creationId xmlns:a16="http://schemas.microsoft.com/office/drawing/2014/main" id="{95B05076-18A7-44CC-B8D8-55F903F22F35}"/>
              </a:ext>
            </a:extLst>
          </p:cNvPr>
          <p:cNvSpPr txBox="1">
            <a:spLocks/>
          </p:cNvSpPr>
          <p:nvPr/>
        </p:nvSpPr>
        <p:spPr>
          <a:xfrm>
            <a:off x="817080" y="1227959"/>
            <a:ext cx="595800" cy="5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assion One"/>
              <a:buNone/>
              <a:defRPr sz="3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assion One"/>
              <a:buNone/>
              <a:defRPr sz="4800" b="0" i="0" u="none" strike="noStrike" cap="none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assion One"/>
              <a:buNone/>
              <a:defRPr sz="4800" b="0" i="0" u="none" strike="noStrike" cap="none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assion One"/>
              <a:buNone/>
              <a:defRPr sz="4800" b="0" i="0" u="none" strike="noStrike" cap="none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assion One"/>
              <a:buNone/>
              <a:defRPr sz="4800" b="0" i="0" u="none" strike="noStrike" cap="none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assion One"/>
              <a:buNone/>
              <a:defRPr sz="4800" b="0" i="0" u="none" strike="noStrike" cap="none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assion One"/>
              <a:buNone/>
              <a:defRPr sz="4800" b="0" i="0" u="none" strike="noStrike" cap="none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assion One"/>
              <a:buNone/>
              <a:defRPr sz="4800" b="0" i="0" u="none" strike="noStrike" cap="none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assion One"/>
              <a:buNone/>
              <a:defRPr sz="4800" b="0" i="0" u="none" strike="noStrike" cap="none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9pPr>
          </a:lstStyle>
          <a:p>
            <a:r>
              <a:rPr lang="en" dirty="0"/>
              <a:t>3</a:t>
            </a:r>
          </a:p>
        </p:txBody>
      </p:sp>
      <p:sp>
        <p:nvSpPr>
          <p:cNvPr id="6395" name="Google Shape;6395;p42"/>
          <p:cNvSpPr txBox="1">
            <a:spLocks noGrp="1"/>
          </p:cNvSpPr>
          <p:nvPr>
            <p:ph type="title"/>
          </p:nvPr>
        </p:nvSpPr>
        <p:spPr>
          <a:xfrm>
            <a:off x="4561899" y="1222731"/>
            <a:ext cx="595800" cy="52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4</a:t>
            </a:r>
            <a:endParaRPr dirty="0"/>
          </a:p>
        </p:txBody>
      </p:sp>
      <p:sp>
        <p:nvSpPr>
          <p:cNvPr id="6397" name="Google Shape;6397;p42"/>
          <p:cNvSpPr txBox="1">
            <a:spLocks noGrp="1"/>
          </p:cNvSpPr>
          <p:nvPr>
            <p:ph type="subTitle" idx="2"/>
          </p:nvPr>
        </p:nvSpPr>
        <p:spPr>
          <a:xfrm>
            <a:off x="5018485" y="1813909"/>
            <a:ext cx="2912700" cy="52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existe enseñanza a menos que “se tenga en cuenta el contexto en que esta tiene lugar”. –Philip Jackson.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0" name="Google Shape;6530;p46"/>
          <p:cNvSpPr txBox="1">
            <a:spLocks noGrp="1"/>
          </p:cNvSpPr>
          <p:nvPr>
            <p:ph type="subTitle" idx="1"/>
          </p:nvPr>
        </p:nvSpPr>
        <p:spPr>
          <a:xfrm>
            <a:off x="2345203" y="2756204"/>
            <a:ext cx="5935346" cy="155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es-MX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 docente construye su trabajo y se construye a sí mismo. Es necesario probar para saber enseñar y para llevar a cabo una tarea que requiere de pruebas puestas a pruebas constantemente.</a:t>
            </a:r>
          </a:p>
          <a:p>
            <a:pPr marL="0" indent="0"/>
            <a:r>
              <a:rPr lang="es-MX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“Se deben encontrar equilibrios y modos de llegar a acuerdos con los otros y con uno mismo” –Meirieu, P (2006)</a:t>
            </a:r>
            <a:endParaRPr lang="es-MX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31" name="Google Shape;6531;p46"/>
          <p:cNvSpPr txBox="1">
            <a:spLocks noGrp="1"/>
          </p:cNvSpPr>
          <p:nvPr>
            <p:ph type="title"/>
          </p:nvPr>
        </p:nvSpPr>
        <p:spPr>
          <a:xfrm>
            <a:off x="2217612" y="1569858"/>
            <a:ext cx="5329892" cy="60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Enseñar hoy</a:t>
            </a:r>
            <a:endParaRPr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B050044-7D10-4FB8-A898-F2D15291AD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8575" y="657770"/>
            <a:ext cx="2551974" cy="191398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5" name="Google Shape;6435;p44"/>
          <p:cNvSpPr txBox="1">
            <a:spLocks noGrp="1"/>
          </p:cNvSpPr>
          <p:nvPr>
            <p:ph type="title"/>
          </p:nvPr>
        </p:nvSpPr>
        <p:spPr>
          <a:xfrm>
            <a:off x="864788" y="902660"/>
            <a:ext cx="6234312" cy="74859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s-MX" sz="3600" dirty="0">
                <a:effectLst/>
                <a:latin typeface="Cooper Black" panose="0208090404030B0204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Enseñar hoy y formarse para empezar a obrar</a:t>
            </a:r>
            <a:br>
              <a:rPr lang="es-MX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dirty="0"/>
          </a:p>
        </p:txBody>
      </p:sp>
      <p:sp>
        <p:nvSpPr>
          <p:cNvPr id="6436" name="Google Shape;6436;p44"/>
          <p:cNvSpPr txBox="1">
            <a:spLocks noGrp="1"/>
          </p:cNvSpPr>
          <p:nvPr>
            <p:ph type="subTitle" idx="1"/>
          </p:nvPr>
        </p:nvSpPr>
        <p:spPr>
          <a:xfrm>
            <a:off x="763903" y="2253286"/>
            <a:ext cx="6423706" cy="193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3970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s-MX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 que termina tiene que iniciarse; en este sentido, el inicio es un debut. La iniciación representa, así, un desafío, una puesta a prueba de los gajes del oficio.</a:t>
            </a:r>
          </a:p>
          <a:p>
            <a:pPr marL="13970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s-MX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¿Cuál es la obra de un enseñante?</a:t>
            </a:r>
          </a:p>
          <a:p>
            <a:pPr marL="13970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s-MX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¿Qué produce un enseñante cuando su tarea es exitosa?</a:t>
            </a:r>
          </a:p>
          <a:p>
            <a:pPr marL="13970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s-MX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Probablemente podamos afirmar que la eficacia de una formación se hace visible si sumamos “desempeño + obra”. De nuevo, el procedimiento y el producto.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s-MX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5" name="Google Shape;6435;p44"/>
          <p:cNvSpPr txBox="1">
            <a:spLocks noGrp="1"/>
          </p:cNvSpPr>
          <p:nvPr>
            <p:ph type="title"/>
          </p:nvPr>
        </p:nvSpPr>
        <p:spPr>
          <a:xfrm>
            <a:off x="180696" y="739228"/>
            <a:ext cx="7230195" cy="74859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s-MX" sz="2800" dirty="0">
                <a:solidFill>
                  <a:schemeClr val="lt2"/>
                </a:solidFill>
                <a:latin typeface="Cooper Black" panose="0208090404030B020404" pitchFamily="18" charset="0"/>
                <a:cs typeface="Times New Roman" panose="02020603050405020304" pitchFamily="18" charset="0"/>
              </a:rPr>
              <a:t>Los oficios docentes: Hacia una pedagogía de la formación</a:t>
            </a:r>
            <a:br>
              <a:rPr lang="es-MX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dirty="0"/>
          </a:p>
        </p:txBody>
      </p:sp>
      <p:sp>
        <p:nvSpPr>
          <p:cNvPr id="6436" name="Google Shape;6436;p44"/>
          <p:cNvSpPr txBox="1">
            <a:spLocks noGrp="1"/>
          </p:cNvSpPr>
          <p:nvPr>
            <p:ph type="subTitle" idx="1"/>
          </p:nvPr>
        </p:nvSpPr>
        <p:spPr>
          <a:xfrm>
            <a:off x="893516" y="1649822"/>
            <a:ext cx="6375407" cy="148333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¿Cómo se forma a quien se inicia en la docencia?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¿Qué tipo de guías para la acción es posible repartir entre los maestros inminentes?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¿Qué instrucciones prácticas es posible poner a disposición?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s-MX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F2F17F8F-FD60-44C9-8044-B1A4FE7078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5077" y="3048091"/>
            <a:ext cx="4375999" cy="1483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0087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4" name="Google Shape;7274;p72"/>
          <p:cNvSpPr txBox="1">
            <a:spLocks noGrp="1"/>
          </p:cNvSpPr>
          <p:nvPr>
            <p:ph type="title"/>
          </p:nvPr>
        </p:nvSpPr>
        <p:spPr>
          <a:xfrm>
            <a:off x="713250" y="426100"/>
            <a:ext cx="7717500" cy="53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/>
              <a:t>Preparar para el oficio</a:t>
            </a:r>
            <a:endParaRPr dirty="0"/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54FD1F3C-4735-4D0E-AB14-C019E64466F8}"/>
              </a:ext>
            </a:extLst>
          </p:cNvPr>
          <p:cNvSpPr/>
          <p:nvPr/>
        </p:nvSpPr>
        <p:spPr>
          <a:xfrm>
            <a:off x="926559" y="1083865"/>
            <a:ext cx="1274134" cy="1430461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A391B9E-0AE2-463F-8AD1-1F352A1C72DE}"/>
              </a:ext>
            </a:extLst>
          </p:cNvPr>
          <p:cNvSpPr txBox="1"/>
          <p:nvPr/>
        </p:nvSpPr>
        <p:spPr>
          <a:xfrm>
            <a:off x="843217" y="1218443"/>
            <a:ext cx="1274133" cy="1101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970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s-MX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Docentes formadores </a:t>
            </a:r>
            <a:endParaRPr lang="es-MX" sz="1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970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s-MX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“Gentes con oficio”</a:t>
            </a:r>
            <a:endParaRPr lang="es-MX" sz="1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Subtítulo 6">
            <a:extLst>
              <a:ext uri="{FF2B5EF4-FFF2-40B4-BE49-F238E27FC236}">
                <a16:creationId xmlns:a16="http://schemas.microsoft.com/office/drawing/2014/main" id="{CA40BA4E-3471-424E-B93D-4B7464E4DA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00867" y="1395025"/>
            <a:ext cx="3522600" cy="404070"/>
          </a:xfrm>
        </p:spPr>
        <p:txBody>
          <a:bodyPr/>
          <a:lstStyle/>
          <a:p>
            <a:pPr marL="139700" indent="0">
              <a:buNone/>
            </a:pPr>
            <a:r>
              <a:rPr lang="es-MX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Preparar para el oficio</a:t>
            </a:r>
          </a:p>
        </p:txBody>
      </p:sp>
      <p:sp>
        <p:nvSpPr>
          <p:cNvPr id="8" name="Flecha: a la derecha 7">
            <a:extLst>
              <a:ext uri="{FF2B5EF4-FFF2-40B4-BE49-F238E27FC236}">
                <a16:creationId xmlns:a16="http://schemas.microsoft.com/office/drawing/2014/main" id="{0768E907-1540-429C-B3D3-6221D5C3B5EE}"/>
              </a:ext>
            </a:extLst>
          </p:cNvPr>
          <p:cNvSpPr/>
          <p:nvPr/>
        </p:nvSpPr>
        <p:spPr>
          <a:xfrm>
            <a:off x="2496320" y="1217403"/>
            <a:ext cx="1148316" cy="774848"/>
          </a:xfrm>
          <a:prstGeom prst="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6" name="Google Shape;6436;p44">
            <a:extLst>
              <a:ext uri="{FF2B5EF4-FFF2-40B4-BE49-F238E27FC236}">
                <a16:creationId xmlns:a16="http://schemas.microsoft.com/office/drawing/2014/main" id="{02D478F5-8BB6-4DB2-9748-350BEAB66F9D}"/>
              </a:ext>
            </a:extLst>
          </p:cNvPr>
          <p:cNvSpPr txBox="1">
            <a:spLocks/>
          </p:cNvSpPr>
          <p:nvPr/>
        </p:nvSpPr>
        <p:spPr>
          <a:xfrm>
            <a:off x="576922" y="3441940"/>
            <a:ext cx="3200349" cy="774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 Medium"/>
              <a:buChar char="●"/>
              <a:defRPr sz="12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○"/>
              <a:defRPr sz="14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■"/>
              <a:defRPr sz="14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●"/>
              <a:defRPr sz="14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○"/>
              <a:defRPr sz="14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■"/>
              <a:defRPr sz="14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●"/>
              <a:defRPr sz="14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○"/>
              <a:defRPr sz="14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■"/>
              <a:defRPr sz="14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marL="13970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s-MX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Enseñar el oficio es practicarlo.</a:t>
            </a:r>
            <a:r>
              <a:rPr lang="es-MX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Prácticas sostenidas y coherentes con lo que se quiere enseñar. Formación orientada a lo que sucede en la escuela, tomar sus problemas, basarse en situaciones reales, casos.</a:t>
            </a:r>
          </a:p>
          <a:p>
            <a:pPr marL="139700" indent="0">
              <a:lnSpc>
                <a:spcPct val="107000"/>
              </a:lnSpc>
              <a:spcAft>
                <a:spcPts val="800"/>
              </a:spcAft>
              <a:buNone/>
            </a:pPr>
            <a:endParaRPr lang="es-MX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9700" indent="0">
              <a:lnSpc>
                <a:spcPct val="107000"/>
              </a:lnSpc>
              <a:spcAft>
                <a:spcPts val="800"/>
              </a:spcAft>
              <a:buNone/>
            </a:pPr>
            <a:endParaRPr lang="es-MX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D2DF81E1-8945-49F4-BF1F-CC954925871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1130"/>
          <a:stretch/>
        </p:blipFill>
        <p:spPr>
          <a:xfrm>
            <a:off x="3940263" y="1992251"/>
            <a:ext cx="4013436" cy="234791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6" name="Google Shape;7256;p71"/>
          <p:cNvSpPr txBox="1">
            <a:spLocks noGrp="1"/>
          </p:cNvSpPr>
          <p:nvPr>
            <p:ph type="title"/>
          </p:nvPr>
        </p:nvSpPr>
        <p:spPr>
          <a:xfrm>
            <a:off x="506262" y="628841"/>
            <a:ext cx="8131476" cy="53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s-MX" sz="2400" dirty="0">
                <a:effectLst/>
                <a:latin typeface="Cooper Black" panose="0208090404030B0204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 oficio autoriza un aprendizaje por tanteo y experimentación</a:t>
            </a:r>
            <a:r>
              <a:rPr lang="es-MX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br>
              <a:rPr lang="es-MX" sz="2400" b="1" dirty="0">
                <a:latin typeface="Cooper Black" panose="0208090404030B020404" pitchFamily="18" charset="0"/>
              </a:rPr>
            </a:br>
            <a:endParaRPr sz="2400" dirty="0">
              <a:latin typeface="Cooper Black" panose="0208090404030B020404" pitchFamily="18" charset="0"/>
            </a:endParaRPr>
          </a:p>
        </p:txBody>
      </p:sp>
      <p:sp>
        <p:nvSpPr>
          <p:cNvPr id="7259" name="Google Shape;7259;p71"/>
          <p:cNvSpPr/>
          <p:nvPr/>
        </p:nvSpPr>
        <p:spPr>
          <a:xfrm>
            <a:off x="940908" y="1427692"/>
            <a:ext cx="3202689" cy="2931657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dist="47625" dir="2400000" algn="bl" rotWithShape="0">
              <a:schemeClr val="dk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62" name="Google Shape;7262;p71"/>
          <p:cNvSpPr txBox="1">
            <a:spLocks noGrp="1"/>
          </p:cNvSpPr>
          <p:nvPr>
            <p:ph type="subTitle" idx="4294967295"/>
          </p:nvPr>
        </p:nvSpPr>
        <p:spPr>
          <a:xfrm>
            <a:off x="917934" y="2495286"/>
            <a:ext cx="3114900" cy="104491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 aprendizaje por ensayo y error.</a:t>
            </a:r>
            <a:endParaRPr lang="es-MX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 acompañamiento de docentes formadores.</a:t>
            </a:r>
            <a:endParaRPr lang="es-MX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Experimentar modelos de enseñanza diversificados en las aulas con los docentes que se están formando.</a:t>
            </a:r>
            <a:endParaRPr lang="es-MX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Práctica y ejercitación de lo aprendido y de lo que se va aprendiendo.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/>
          </a:p>
        </p:txBody>
      </p:sp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C6EADD92-2E31-4DE7-8F35-351BA80144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729" y="1684788"/>
            <a:ext cx="3717363" cy="2483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ath Subject for High School - 9th Grade: Exponential Functions by Slidesgo">
  <a:themeElements>
    <a:clrScheme name="Simple Light">
      <a:dk1>
        <a:srgbClr val="231F20"/>
      </a:dk1>
      <a:lt1>
        <a:srgbClr val="FFFFFF"/>
      </a:lt1>
      <a:dk2>
        <a:srgbClr val="F83B3B"/>
      </a:dk2>
      <a:lt2>
        <a:srgbClr val="F85DAC"/>
      </a:lt2>
      <a:accent1>
        <a:srgbClr val="306BFA"/>
      </a:accent1>
      <a:accent2>
        <a:srgbClr val="FCC000"/>
      </a:accent2>
      <a:accent3>
        <a:srgbClr val="EE95AA"/>
      </a:accent3>
      <a:accent4>
        <a:srgbClr val="CC9562"/>
      </a:accent4>
      <a:accent5>
        <a:srgbClr val="FFFFFF"/>
      </a:accent5>
      <a:accent6>
        <a:srgbClr val="FFFFFF"/>
      </a:accent6>
      <a:hlink>
        <a:srgbClr val="231F2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703</TotalTime>
  <Words>756</Words>
  <Application>Microsoft Office PowerPoint</Application>
  <PresentationFormat>Presentación en pantalla (16:9)</PresentationFormat>
  <Paragraphs>61</Paragraphs>
  <Slides>11</Slides>
  <Notes>11</Notes>
  <HiddenSlides>0</HiddenSlides>
  <MMClips>0</MMClips>
  <ScaleCrop>false</ScaleCrop>
  <HeadingPairs>
    <vt:vector size="6" baseType="variant">
      <vt:variant>
        <vt:lpstr>Fuentes usadas</vt:lpstr>
      </vt:variant>
      <vt:variant>
        <vt:i4>11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23" baseType="lpstr">
      <vt:lpstr>Arial</vt:lpstr>
      <vt:lpstr>Montserrat</vt:lpstr>
      <vt:lpstr>Josefin Slab</vt:lpstr>
      <vt:lpstr>Francois One</vt:lpstr>
      <vt:lpstr>Passion One</vt:lpstr>
      <vt:lpstr>Cooper Black</vt:lpstr>
      <vt:lpstr>Times New Roman</vt:lpstr>
      <vt:lpstr>Caveat</vt:lpstr>
      <vt:lpstr>Anaheim</vt:lpstr>
      <vt:lpstr>Montserrat Medium</vt:lpstr>
      <vt:lpstr>Calibri</vt:lpstr>
      <vt:lpstr>Math Subject for High School - 9th Grade: Exponential Functions by Slidesgo</vt:lpstr>
      <vt:lpstr>ESCUELA NORMAL DE EDUCACIÓN PREESCOLAR</vt:lpstr>
      <vt:lpstr>Los gajes del oficio de enseñar: la iniciación a la docencia </vt:lpstr>
      <vt:lpstr>1</vt:lpstr>
      <vt:lpstr>Enseñar</vt:lpstr>
      <vt:lpstr>Enseñar hoy</vt:lpstr>
      <vt:lpstr>Enseñar hoy y formarse para empezar a obrar </vt:lpstr>
      <vt:lpstr>Los oficios docentes: Hacia una pedagogía de la formación </vt:lpstr>
      <vt:lpstr>Preparar para el oficio</vt:lpstr>
      <vt:lpstr>El oficio autoriza un aprendizaje por tanteo y experimentación.  </vt:lpstr>
      <vt:lpstr>Presentación de PowerPoint</vt:lpstr>
      <vt:lpstr>CONCLUSIONES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ESCUELA NORMAL DE EDUCACIÓN PREESCOLAR</dc:title>
  <dc:creator>Joss rico</dc:creator>
  <cp:lastModifiedBy>Joss rico</cp:lastModifiedBy>
  <cp:revision>1</cp:revision>
  <dcterms:modified xsi:type="dcterms:W3CDTF">2021-11-18T18:36:02Z</dcterms:modified>
</cp:coreProperties>
</file>