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8"/>
  </p:notesMasterIdLst>
  <p:sldIdLst>
    <p:sldId id="256" r:id="rId2"/>
    <p:sldId id="257" r:id="rId3"/>
    <p:sldId id="269" r:id="rId4"/>
    <p:sldId id="267" r:id="rId5"/>
    <p:sldId id="262"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8A7713-83AA-45A8-B3FF-7D268A3DFB53}">
  <a:tblStyle styleId="{068A7713-83AA-45A8-B3FF-7D268A3DFB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9"/>
        <p:cNvGrpSpPr/>
        <p:nvPr/>
      </p:nvGrpSpPr>
      <p:grpSpPr>
        <a:xfrm>
          <a:off x="0" y="0"/>
          <a:ext cx="0" cy="0"/>
          <a:chOff x="0" y="0"/>
          <a:chExt cx="0" cy="0"/>
        </a:xfrm>
      </p:grpSpPr>
      <p:sp>
        <p:nvSpPr>
          <p:cNvPr id="5380" name="Google Shape;53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1" name="Google Shape;53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9"/>
        <p:cNvGrpSpPr/>
        <p:nvPr/>
      </p:nvGrpSpPr>
      <p:grpSpPr>
        <a:xfrm>
          <a:off x="0" y="0"/>
          <a:ext cx="0" cy="0"/>
          <a:chOff x="0" y="0"/>
          <a:chExt cx="0" cy="0"/>
        </a:xfrm>
      </p:grpSpPr>
      <p:sp>
        <p:nvSpPr>
          <p:cNvPr id="5570" name="Google Shape;5570;gece08ab101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1" name="Google Shape;5571;gece08ab101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9"/>
        <p:cNvGrpSpPr/>
        <p:nvPr/>
      </p:nvGrpSpPr>
      <p:grpSpPr>
        <a:xfrm>
          <a:off x="0" y="0"/>
          <a:ext cx="0" cy="0"/>
          <a:chOff x="0" y="0"/>
          <a:chExt cx="0" cy="0"/>
        </a:xfrm>
      </p:grpSpPr>
      <p:sp>
        <p:nvSpPr>
          <p:cNvPr id="5490" name="Google Shape;5490;gece08ab10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1" name="Google Shape;5491;gece08ab10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6"/>
        <p:cNvGrpSpPr/>
        <p:nvPr/>
      </p:nvGrpSpPr>
      <p:grpSpPr>
        <a:xfrm>
          <a:off x="0" y="0"/>
          <a:ext cx="0" cy="0"/>
          <a:chOff x="0" y="0"/>
          <a:chExt cx="0" cy="0"/>
        </a:xfrm>
      </p:grpSpPr>
      <p:sp>
        <p:nvSpPr>
          <p:cNvPr id="5477" name="Google Shape;5477;gece08ab101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8" name="Google Shape;5478;gece08ab10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9700" y="1238675"/>
            <a:ext cx="5804400" cy="21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7200">
                <a:latin typeface="Marcellus"/>
                <a:ea typeface="Marcellus"/>
                <a:cs typeface="Marcellus"/>
                <a:sym typeface="Marcellus"/>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907963"/>
            <a:ext cx="4359000" cy="4095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669800" y="826038"/>
            <a:ext cx="5804400" cy="48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1800" b="1">
                <a:latin typeface="Montserrat"/>
                <a:ea typeface="Montserrat"/>
                <a:cs typeface="Montserrat"/>
                <a:sym typeface="Montserra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435475" y="-2150298"/>
            <a:ext cx="10830409" cy="8806923"/>
            <a:chOff x="435475" y="-2150298"/>
            <a:chExt cx="10830409" cy="8806923"/>
          </a:xfrm>
        </p:grpSpPr>
        <p:grpSp>
          <p:nvGrpSpPr>
            <p:cNvPr id="13" name="Google Shape;13;p2"/>
            <p:cNvGrpSpPr/>
            <p:nvPr/>
          </p:nvGrpSpPr>
          <p:grpSpPr>
            <a:xfrm rot="-3684367">
              <a:off x="3251593" y="4411039"/>
              <a:ext cx="2180646" cy="1742523"/>
              <a:chOff x="1340325" y="4148525"/>
              <a:chExt cx="1340250" cy="1070975"/>
            </a:xfrm>
          </p:grpSpPr>
          <p:sp>
            <p:nvSpPr>
              <p:cNvPr id="14" name="Google Shape;14;p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rot="-4049286">
              <a:off x="9316161" y="2662425"/>
              <a:ext cx="882113" cy="2900621"/>
              <a:chOff x="6772950" y="1141500"/>
              <a:chExt cx="372575" cy="1225125"/>
            </a:xfrm>
          </p:grpSpPr>
          <p:sp>
            <p:nvSpPr>
              <p:cNvPr id="116" name="Google Shape;116;p2"/>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rot="-3032343" flipH="1">
              <a:off x="1067701" y="-1907126"/>
              <a:ext cx="1805221" cy="2490012"/>
              <a:chOff x="2763875" y="3698500"/>
              <a:chExt cx="1288825" cy="1777825"/>
            </a:xfrm>
          </p:grpSpPr>
          <p:sp>
            <p:nvSpPr>
              <p:cNvPr id="148" name="Google Shape;148;p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2"/>
          <p:cNvGrpSpPr/>
          <p:nvPr/>
        </p:nvGrpSpPr>
        <p:grpSpPr>
          <a:xfrm>
            <a:off x="-333328" y="-1788950"/>
            <a:ext cx="9390803" cy="7939251"/>
            <a:chOff x="-333328" y="-1788950"/>
            <a:chExt cx="9390803" cy="7939251"/>
          </a:xfrm>
        </p:grpSpPr>
        <p:pic>
          <p:nvPicPr>
            <p:cNvPr id="264" name="Google Shape;264;p2"/>
            <p:cNvPicPr preferRelativeResize="0"/>
            <p:nvPr/>
          </p:nvPicPr>
          <p:blipFill>
            <a:blip r:embed="rId2">
              <a:alphaModFix/>
            </a:blip>
            <a:stretch>
              <a:fillRect/>
            </a:stretch>
          </p:blipFill>
          <p:spPr>
            <a:xfrm rot="10800000">
              <a:off x="3472336" y="-1788950"/>
              <a:ext cx="1996953" cy="3027630"/>
            </a:xfrm>
            <a:prstGeom prst="rect">
              <a:avLst/>
            </a:prstGeom>
            <a:noFill/>
            <a:ln>
              <a:noFill/>
            </a:ln>
          </p:spPr>
        </p:pic>
        <p:pic>
          <p:nvPicPr>
            <p:cNvPr id="265" name="Google Shape;265;p2"/>
            <p:cNvPicPr preferRelativeResize="0"/>
            <p:nvPr/>
          </p:nvPicPr>
          <p:blipFill>
            <a:blip r:embed="rId3">
              <a:alphaModFix/>
            </a:blip>
            <a:stretch>
              <a:fillRect/>
            </a:stretch>
          </p:blipFill>
          <p:spPr>
            <a:xfrm rot="1968584" flipH="1">
              <a:off x="6413667" y="2840827"/>
              <a:ext cx="1986340" cy="3011534"/>
            </a:xfrm>
            <a:prstGeom prst="rect">
              <a:avLst/>
            </a:prstGeom>
            <a:noFill/>
            <a:ln>
              <a:noFill/>
            </a:ln>
          </p:spPr>
        </p:pic>
        <p:pic>
          <p:nvPicPr>
            <p:cNvPr id="266" name="Google Shape;266;p2"/>
            <p:cNvPicPr preferRelativeResize="0"/>
            <p:nvPr/>
          </p:nvPicPr>
          <p:blipFill>
            <a:blip r:embed="rId4">
              <a:alphaModFix/>
            </a:blip>
            <a:stretch>
              <a:fillRect/>
            </a:stretch>
          </p:blipFill>
          <p:spPr>
            <a:xfrm rot="-2415515">
              <a:off x="404516" y="2840819"/>
              <a:ext cx="1986338" cy="3011542"/>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2"/>
        <p:cNvGrpSpPr/>
        <p:nvPr/>
      </p:nvGrpSpPr>
      <p:grpSpPr>
        <a:xfrm>
          <a:off x="0" y="0"/>
          <a:ext cx="0" cy="0"/>
          <a:chOff x="0" y="0"/>
          <a:chExt cx="0" cy="0"/>
        </a:xfrm>
      </p:grpSpPr>
      <p:sp>
        <p:nvSpPr>
          <p:cNvPr id="523" name="Google Shape;52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Work Sans"/>
              <a:buAutoNum type="arabicPeriod"/>
              <a:defRPr sz="1150"/>
            </a:lvl1pPr>
            <a:lvl2pPr marL="914400" lvl="1" indent="-304800" rtl="0">
              <a:lnSpc>
                <a:spcPct val="115000"/>
              </a:lnSpc>
              <a:spcBef>
                <a:spcPts val="0"/>
              </a:spcBef>
              <a:spcAft>
                <a:spcPts val="0"/>
              </a:spcAft>
              <a:buSzPts val="1200"/>
              <a:buFont typeface="Work Sans"/>
              <a:buAutoNum type="alphaLcPeriod"/>
              <a:defRPr/>
            </a:lvl2pPr>
            <a:lvl3pPr marL="1371600" lvl="2" indent="-304800" rtl="0">
              <a:lnSpc>
                <a:spcPct val="115000"/>
              </a:lnSpc>
              <a:spcBef>
                <a:spcPts val="0"/>
              </a:spcBef>
              <a:spcAft>
                <a:spcPts val="0"/>
              </a:spcAft>
              <a:buSzPts val="1200"/>
              <a:buFont typeface="Work Sans"/>
              <a:buAutoNum type="romanLcPeriod"/>
              <a:defRPr/>
            </a:lvl3pPr>
            <a:lvl4pPr marL="1828800" lvl="3" indent="-304800" rtl="0">
              <a:lnSpc>
                <a:spcPct val="115000"/>
              </a:lnSpc>
              <a:spcBef>
                <a:spcPts val="0"/>
              </a:spcBef>
              <a:spcAft>
                <a:spcPts val="0"/>
              </a:spcAft>
              <a:buSzPts val="1200"/>
              <a:buFont typeface="Work Sans"/>
              <a:buAutoNum type="arabicPeriod"/>
              <a:defRPr/>
            </a:lvl4pPr>
            <a:lvl5pPr marL="2286000" lvl="4" indent="-304800" rtl="0">
              <a:lnSpc>
                <a:spcPct val="115000"/>
              </a:lnSpc>
              <a:spcBef>
                <a:spcPts val="0"/>
              </a:spcBef>
              <a:spcAft>
                <a:spcPts val="0"/>
              </a:spcAft>
              <a:buSzPts val="1200"/>
              <a:buFont typeface="Work Sans"/>
              <a:buAutoNum type="alphaLcPeriod"/>
              <a:defRPr/>
            </a:lvl5pPr>
            <a:lvl6pPr marL="2743200" lvl="5" indent="-304800" rtl="0">
              <a:lnSpc>
                <a:spcPct val="115000"/>
              </a:lnSpc>
              <a:spcBef>
                <a:spcPts val="0"/>
              </a:spcBef>
              <a:spcAft>
                <a:spcPts val="0"/>
              </a:spcAft>
              <a:buSzPts val="1200"/>
              <a:buFont typeface="Work Sans"/>
              <a:buAutoNum type="romanLcPeriod"/>
              <a:defRPr/>
            </a:lvl6pPr>
            <a:lvl7pPr marL="3200400" lvl="6" indent="-304800" rtl="0">
              <a:lnSpc>
                <a:spcPct val="115000"/>
              </a:lnSpc>
              <a:spcBef>
                <a:spcPts val="0"/>
              </a:spcBef>
              <a:spcAft>
                <a:spcPts val="0"/>
              </a:spcAft>
              <a:buSzPts val="1200"/>
              <a:buFont typeface="Work Sans"/>
              <a:buAutoNum type="arabicPeriod"/>
              <a:defRPr/>
            </a:lvl7pPr>
            <a:lvl8pPr marL="3657600" lvl="7" indent="-304800" rtl="0">
              <a:lnSpc>
                <a:spcPct val="115000"/>
              </a:lnSpc>
              <a:spcBef>
                <a:spcPts val="0"/>
              </a:spcBef>
              <a:spcAft>
                <a:spcPts val="0"/>
              </a:spcAft>
              <a:buSzPts val="1200"/>
              <a:buFont typeface="Work Sans"/>
              <a:buAutoNum type="alphaLcPeriod"/>
              <a:defRPr/>
            </a:lvl8pPr>
            <a:lvl9pPr marL="4114800" lvl="8" indent="-304800" rtl="0">
              <a:lnSpc>
                <a:spcPct val="115000"/>
              </a:lnSpc>
              <a:spcBef>
                <a:spcPts val="0"/>
              </a:spcBef>
              <a:spcAft>
                <a:spcPts val="0"/>
              </a:spcAft>
              <a:buSzPts val="1200"/>
              <a:buFont typeface="Work Sans"/>
              <a:buAutoNum type="romanLcPeriod"/>
              <a:defRPr/>
            </a:lvl9pPr>
          </a:lstStyle>
          <a:p>
            <a:endParaRPr/>
          </a:p>
        </p:txBody>
      </p:sp>
      <p:sp>
        <p:nvSpPr>
          <p:cNvPr id="524" name="Google Shape;524;p4"/>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25" name="Google Shape;525;p4"/>
          <p:cNvGrpSpPr/>
          <p:nvPr/>
        </p:nvGrpSpPr>
        <p:grpSpPr>
          <a:xfrm>
            <a:off x="6767217" y="-684780"/>
            <a:ext cx="3111258" cy="3411394"/>
            <a:chOff x="6767217" y="-684780"/>
            <a:chExt cx="3111258" cy="3411394"/>
          </a:xfrm>
        </p:grpSpPr>
        <p:pic>
          <p:nvPicPr>
            <p:cNvPr id="526" name="Google Shape;526;p4"/>
            <p:cNvPicPr preferRelativeResize="0"/>
            <p:nvPr/>
          </p:nvPicPr>
          <p:blipFill>
            <a:blip r:embed="rId2">
              <a:alphaModFix/>
            </a:blip>
            <a:stretch>
              <a:fillRect/>
            </a:stretch>
          </p:blipFill>
          <p:spPr>
            <a:xfrm rot="-1941398" flipH="1">
              <a:off x="7383538" y="-403191"/>
              <a:ext cx="1878616" cy="2848215"/>
            </a:xfrm>
            <a:prstGeom prst="rect">
              <a:avLst/>
            </a:prstGeom>
            <a:noFill/>
            <a:ln>
              <a:noFill/>
            </a:ln>
          </p:spPr>
        </p:pic>
        <p:pic>
          <p:nvPicPr>
            <p:cNvPr id="527" name="Google Shape;527;p4"/>
            <p:cNvPicPr preferRelativeResize="0"/>
            <p:nvPr/>
          </p:nvPicPr>
          <p:blipFill>
            <a:blip r:embed="rId3">
              <a:alphaModFix/>
            </a:blip>
            <a:stretch>
              <a:fillRect/>
            </a:stretch>
          </p:blipFill>
          <p:spPr>
            <a:xfrm rot="-7140387" flipH="1">
              <a:off x="8652159" y="1161965"/>
              <a:ext cx="346013" cy="875625"/>
            </a:xfrm>
            <a:prstGeom prst="rect">
              <a:avLst/>
            </a:prstGeom>
            <a:noFill/>
            <a:ln>
              <a:noFill/>
            </a:ln>
          </p:spPr>
        </p:pic>
      </p:grpSp>
      <p:pic>
        <p:nvPicPr>
          <p:cNvPr id="528" name="Google Shape;528;p4"/>
          <p:cNvPicPr preferRelativeResize="0"/>
          <p:nvPr/>
        </p:nvPicPr>
        <p:blipFill>
          <a:blip r:embed="rId4">
            <a:alphaModFix/>
          </a:blip>
          <a:stretch>
            <a:fillRect/>
          </a:stretch>
        </p:blipFill>
        <p:spPr>
          <a:xfrm>
            <a:off x="-568227" y="2194550"/>
            <a:ext cx="1996953" cy="302763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6"/>
        <p:cNvGrpSpPr/>
        <p:nvPr/>
      </p:nvGrpSpPr>
      <p:grpSpPr>
        <a:xfrm>
          <a:off x="0" y="0"/>
          <a:ext cx="0" cy="0"/>
          <a:chOff x="0" y="0"/>
          <a:chExt cx="0" cy="0"/>
        </a:xfrm>
      </p:grpSpPr>
      <p:sp>
        <p:nvSpPr>
          <p:cNvPr id="787" name="Google Shape;787;p6"/>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788" name="Google Shape;788;p6"/>
          <p:cNvPicPr preferRelativeResize="0"/>
          <p:nvPr/>
        </p:nvPicPr>
        <p:blipFill>
          <a:blip r:embed="rId2">
            <a:alphaModFix/>
          </a:blip>
          <a:stretch>
            <a:fillRect/>
          </a:stretch>
        </p:blipFill>
        <p:spPr>
          <a:xfrm>
            <a:off x="2697048" y="3759475"/>
            <a:ext cx="1996953" cy="3027630"/>
          </a:xfrm>
          <a:prstGeom prst="rect">
            <a:avLst/>
          </a:prstGeom>
          <a:noFill/>
          <a:ln>
            <a:noFill/>
          </a:ln>
        </p:spPr>
      </p:pic>
      <p:pic>
        <p:nvPicPr>
          <p:cNvPr id="789" name="Google Shape;789;p6"/>
          <p:cNvPicPr preferRelativeResize="0"/>
          <p:nvPr/>
        </p:nvPicPr>
        <p:blipFill>
          <a:blip r:embed="rId3">
            <a:alphaModFix/>
          </a:blip>
          <a:stretch>
            <a:fillRect/>
          </a:stretch>
        </p:blipFill>
        <p:spPr>
          <a:xfrm>
            <a:off x="4579423" y="3946225"/>
            <a:ext cx="1996953" cy="3027630"/>
          </a:xfrm>
          <a:prstGeom prst="rect">
            <a:avLst/>
          </a:prstGeom>
          <a:noFill/>
          <a:ln>
            <a:noFill/>
          </a:ln>
        </p:spPr>
      </p:pic>
      <p:pic>
        <p:nvPicPr>
          <p:cNvPr id="790" name="Google Shape;790;p6"/>
          <p:cNvPicPr preferRelativeResize="0"/>
          <p:nvPr/>
        </p:nvPicPr>
        <p:blipFill>
          <a:blip r:embed="rId4">
            <a:alphaModFix/>
          </a:blip>
          <a:stretch>
            <a:fillRect/>
          </a:stretch>
        </p:blipFill>
        <p:spPr>
          <a:xfrm>
            <a:off x="776598" y="3825575"/>
            <a:ext cx="1996953" cy="3027630"/>
          </a:xfrm>
          <a:prstGeom prst="rect">
            <a:avLst/>
          </a:prstGeom>
          <a:noFill/>
          <a:ln>
            <a:noFill/>
          </a:ln>
        </p:spPr>
      </p:pic>
      <p:pic>
        <p:nvPicPr>
          <p:cNvPr id="791" name="Google Shape;791;p6"/>
          <p:cNvPicPr preferRelativeResize="0"/>
          <p:nvPr/>
        </p:nvPicPr>
        <p:blipFill>
          <a:blip r:embed="rId5">
            <a:alphaModFix/>
          </a:blip>
          <a:stretch>
            <a:fillRect/>
          </a:stretch>
        </p:blipFill>
        <p:spPr>
          <a:xfrm>
            <a:off x="6473098" y="3859950"/>
            <a:ext cx="1996953" cy="3027630"/>
          </a:xfrm>
          <a:prstGeom prst="rect">
            <a:avLst/>
          </a:prstGeom>
          <a:noFill/>
          <a:ln>
            <a:noFill/>
          </a:ln>
        </p:spPr>
      </p:pic>
      <p:grpSp>
        <p:nvGrpSpPr>
          <p:cNvPr id="792" name="Google Shape;792;p6"/>
          <p:cNvGrpSpPr/>
          <p:nvPr/>
        </p:nvGrpSpPr>
        <p:grpSpPr>
          <a:xfrm>
            <a:off x="-728759" y="-102878"/>
            <a:ext cx="2287941" cy="1828261"/>
            <a:chOff x="1340325" y="4148525"/>
            <a:chExt cx="1340250" cy="1070975"/>
          </a:xfrm>
        </p:grpSpPr>
        <p:sp>
          <p:nvSpPr>
            <p:cNvPr id="793" name="Google Shape;793;p6"/>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4"/>
        <p:cNvGrpSpPr/>
        <p:nvPr/>
      </p:nvGrpSpPr>
      <p:grpSpPr>
        <a:xfrm>
          <a:off x="0" y="0"/>
          <a:ext cx="0" cy="0"/>
          <a:chOff x="0" y="0"/>
          <a:chExt cx="0" cy="0"/>
        </a:xfrm>
      </p:grpSpPr>
      <p:sp>
        <p:nvSpPr>
          <p:cNvPr id="2645" name="Google Shape;2645;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865"/>
        <p:cNvGrpSpPr/>
        <p:nvPr/>
      </p:nvGrpSpPr>
      <p:grpSpPr>
        <a:xfrm>
          <a:off x="0" y="0"/>
          <a:ext cx="0" cy="0"/>
          <a:chOff x="0" y="0"/>
          <a:chExt cx="0" cy="0"/>
        </a:xfrm>
      </p:grpSpPr>
      <p:sp>
        <p:nvSpPr>
          <p:cNvPr id="2866" name="Google Shape;2866;p18"/>
          <p:cNvSpPr txBox="1">
            <a:spLocks noGrp="1"/>
          </p:cNvSpPr>
          <p:nvPr>
            <p:ph type="title"/>
          </p:nvPr>
        </p:nvSpPr>
        <p:spPr>
          <a:xfrm>
            <a:off x="2111400" y="3559650"/>
            <a:ext cx="4921200" cy="6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867" name="Google Shape;2867;p18"/>
          <p:cNvSpPr txBox="1">
            <a:spLocks noGrp="1"/>
          </p:cNvSpPr>
          <p:nvPr>
            <p:ph type="subTitle" idx="1"/>
          </p:nvPr>
        </p:nvSpPr>
        <p:spPr>
          <a:xfrm>
            <a:off x="2066225" y="1451663"/>
            <a:ext cx="5011500" cy="1879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868" name="Google Shape;2868;p18"/>
          <p:cNvGrpSpPr/>
          <p:nvPr/>
        </p:nvGrpSpPr>
        <p:grpSpPr>
          <a:xfrm>
            <a:off x="1282958" y="-1174488"/>
            <a:ext cx="7706214" cy="7240993"/>
            <a:chOff x="1282958" y="-1174488"/>
            <a:chExt cx="7706214" cy="7240993"/>
          </a:xfrm>
        </p:grpSpPr>
        <p:grpSp>
          <p:nvGrpSpPr>
            <p:cNvPr id="2869" name="Google Shape;2869;p18"/>
            <p:cNvGrpSpPr/>
            <p:nvPr/>
          </p:nvGrpSpPr>
          <p:grpSpPr>
            <a:xfrm rot="-1329325">
              <a:off x="1543236" y="-810559"/>
              <a:ext cx="2288006" cy="1828313"/>
              <a:chOff x="1340325" y="4148525"/>
              <a:chExt cx="1340250" cy="1070975"/>
            </a:xfrm>
          </p:grpSpPr>
          <p:sp>
            <p:nvSpPr>
              <p:cNvPr id="2870" name="Google Shape;2870;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1" name="Google Shape;2971;p18"/>
            <p:cNvGrpSpPr/>
            <p:nvPr/>
          </p:nvGrpSpPr>
          <p:grpSpPr>
            <a:xfrm rot="-10167571">
              <a:off x="6553158" y="4044274"/>
              <a:ext cx="2288085" cy="1828377"/>
              <a:chOff x="1340325" y="4148525"/>
              <a:chExt cx="1340250" cy="1070975"/>
            </a:xfrm>
          </p:grpSpPr>
          <p:sp>
            <p:nvSpPr>
              <p:cNvPr id="2972" name="Google Shape;2972;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BLANK_1_1_1_1_1">
    <p:spTree>
      <p:nvGrpSpPr>
        <p:cNvPr id="1" name="Shape 4351"/>
        <p:cNvGrpSpPr/>
        <p:nvPr/>
      </p:nvGrpSpPr>
      <p:grpSpPr>
        <a:xfrm>
          <a:off x="0" y="0"/>
          <a:ext cx="0" cy="0"/>
          <a:chOff x="0" y="0"/>
          <a:chExt cx="0" cy="0"/>
        </a:xfrm>
      </p:grpSpPr>
      <p:sp>
        <p:nvSpPr>
          <p:cNvPr id="4352" name="Google Shape;4352;p25"/>
          <p:cNvSpPr txBox="1">
            <a:spLocks noGrp="1"/>
          </p:cNvSpPr>
          <p:nvPr>
            <p:ph type="title"/>
          </p:nvPr>
        </p:nvSpPr>
        <p:spPr>
          <a:xfrm>
            <a:off x="899134"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3" name="Google Shape;4353;p25"/>
          <p:cNvSpPr txBox="1">
            <a:spLocks noGrp="1"/>
          </p:cNvSpPr>
          <p:nvPr>
            <p:ph type="subTitle" idx="1"/>
          </p:nvPr>
        </p:nvSpPr>
        <p:spPr>
          <a:xfrm>
            <a:off x="899134"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4" name="Google Shape;4354;p25"/>
          <p:cNvSpPr txBox="1">
            <a:spLocks noGrp="1"/>
          </p:cNvSpPr>
          <p:nvPr>
            <p:ph type="title" idx="2"/>
          </p:nvPr>
        </p:nvSpPr>
        <p:spPr>
          <a:xfrm>
            <a:off x="3520125" y="2046600"/>
            <a:ext cx="20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5" name="Google Shape;4355;p25"/>
          <p:cNvSpPr txBox="1">
            <a:spLocks noGrp="1"/>
          </p:cNvSpPr>
          <p:nvPr>
            <p:ph type="subTitle" idx="3"/>
          </p:nvPr>
        </p:nvSpPr>
        <p:spPr>
          <a:xfrm>
            <a:off x="3520125" y="2633152"/>
            <a:ext cx="20523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6" name="Google Shape;4356;p25"/>
          <p:cNvSpPr txBox="1">
            <a:spLocks noGrp="1"/>
          </p:cNvSpPr>
          <p:nvPr>
            <p:ph type="title" idx="4"/>
          </p:nvPr>
        </p:nvSpPr>
        <p:spPr>
          <a:xfrm>
            <a:off x="6171375"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7" name="Google Shape;4357;p25"/>
          <p:cNvSpPr txBox="1">
            <a:spLocks noGrp="1"/>
          </p:cNvSpPr>
          <p:nvPr>
            <p:ph type="subTitle" idx="5"/>
          </p:nvPr>
        </p:nvSpPr>
        <p:spPr>
          <a:xfrm>
            <a:off x="6171375"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8" name="Google Shape;4358;p25"/>
          <p:cNvSpPr txBox="1">
            <a:spLocks noGrp="1"/>
          </p:cNvSpPr>
          <p:nvPr>
            <p:ph type="title" idx="6"/>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4359" name="Google Shape;4359;p25"/>
          <p:cNvPicPr preferRelativeResize="0"/>
          <p:nvPr/>
        </p:nvPicPr>
        <p:blipFill>
          <a:blip r:embed="rId2">
            <a:alphaModFix/>
          </a:blip>
          <a:stretch>
            <a:fillRect/>
          </a:stretch>
        </p:blipFill>
        <p:spPr>
          <a:xfrm rot="6300002">
            <a:off x="4923199" y="-1069800"/>
            <a:ext cx="1996952" cy="3027629"/>
          </a:xfrm>
          <a:prstGeom prst="rect">
            <a:avLst/>
          </a:prstGeom>
          <a:noFill/>
          <a:ln>
            <a:noFill/>
          </a:ln>
        </p:spPr>
      </p:pic>
      <p:grpSp>
        <p:nvGrpSpPr>
          <p:cNvPr id="4360" name="Google Shape;4360;p25"/>
          <p:cNvGrpSpPr/>
          <p:nvPr/>
        </p:nvGrpSpPr>
        <p:grpSpPr>
          <a:xfrm>
            <a:off x="6392733" y="-548145"/>
            <a:ext cx="3505884" cy="3588519"/>
            <a:chOff x="6392733" y="-548145"/>
            <a:chExt cx="3505884" cy="3588519"/>
          </a:xfrm>
        </p:grpSpPr>
        <p:pic>
          <p:nvPicPr>
            <p:cNvPr id="4361" name="Google Shape;4361;p25"/>
            <p:cNvPicPr preferRelativeResize="0"/>
            <p:nvPr/>
          </p:nvPicPr>
          <p:blipFill>
            <a:blip r:embed="rId2">
              <a:alphaModFix/>
            </a:blip>
            <a:stretch>
              <a:fillRect/>
            </a:stretch>
          </p:blipFill>
          <p:spPr>
            <a:xfrm rot="-2505001">
              <a:off x="7147199" y="-267700"/>
              <a:ext cx="1996952" cy="3027629"/>
            </a:xfrm>
            <a:prstGeom prst="rect">
              <a:avLst/>
            </a:prstGeom>
            <a:noFill/>
            <a:ln>
              <a:noFill/>
            </a:ln>
          </p:spPr>
        </p:pic>
        <p:pic>
          <p:nvPicPr>
            <p:cNvPr id="4362" name="Google Shape;4362;p25"/>
            <p:cNvPicPr preferRelativeResize="0"/>
            <p:nvPr/>
          </p:nvPicPr>
          <p:blipFill>
            <a:blip r:embed="rId3">
              <a:alphaModFix/>
            </a:blip>
            <a:stretch>
              <a:fillRect/>
            </a:stretch>
          </p:blipFill>
          <p:spPr>
            <a:xfrm rot="5400000">
              <a:off x="8442480" y="1362709"/>
              <a:ext cx="346013" cy="875625"/>
            </a:xfrm>
            <a:prstGeom prst="rect">
              <a:avLst/>
            </a:prstGeom>
            <a:noFill/>
            <a:ln>
              <a:noFill/>
            </a:ln>
          </p:spPr>
        </p:pic>
      </p:grpSp>
      <p:pic>
        <p:nvPicPr>
          <p:cNvPr id="4363" name="Google Shape;4363;p25"/>
          <p:cNvPicPr preferRelativeResize="0"/>
          <p:nvPr/>
        </p:nvPicPr>
        <p:blipFill>
          <a:blip r:embed="rId4">
            <a:alphaModFix/>
          </a:blip>
          <a:stretch>
            <a:fillRect/>
          </a:stretch>
        </p:blipFill>
        <p:spPr>
          <a:xfrm>
            <a:off x="248323" y="3905250"/>
            <a:ext cx="1996953" cy="3027630"/>
          </a:xfrm>
          <a:prstGeom prst="rect">
            <a:avLst/>
          </a:prstGeom>
          <a:noFill/>
          <a:ln>
            <a:noFill/>
          </a:ln>
        </p:spPr>
      </p:pic>
      <p:grpSp>
        <p:nvGrpSpPr>
          <p:cNvPr id="4364" name="Google Shape;4364;p25"/>
          <p:cNvGrpSpPr/>
          <p:nvPr/>
        </p:nvGrpSpPr>
        <p:grpSpPr>
          <a:xfrm rot="-5400000">
            <a:off x="7215205" y="2962138"/>
            <a:ext cx="1051667" cy="3458160"/>
            <a:chOff x="6772950" y="1141500"/>
            <a:chExt cx="372575" cy="1225125"/>
          </a:xfrm>
        </p:grpSpPr>
        <p:sp>
          <p:nvSpPr>
            <p:cNvPr id="4365" name="Google Shape;4365;p2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BLANK_1_1_1_1_1_1_1">
    <p:spTree>
      <p:nvGrpSpPr>
        <p:cNvPr id="1" name="Shape 4396"/>
        <p:cNvGrpSpPr/>
        <p:nvPr/>
      </p:nvGrpSpPr>
      <p:grpSpPr>
        <a:xfrm>
          <a:off x="0" y="0"/>
          <a:ext cx="0" cy="0"/>
          <a:chOff x="0" y="0"/>
          <a:chExt cx="0" cy="0"/>
        </a:xfrm>
      </p:grpSpPr>
      <p:sp>
        <p:nvSpPr>
          <p:cNvPr id="4397" name="Google Shape;4397;p26"/>
          <p:cNvSpPr txBox="1">
            <a:spLocks noGrp="1"/>
          </p:cNvSpPr>
          <p:nvPr>
            <p:ph type="title"/>
          </p:nvPr>
        </p:nvSpPr>
        <p:spPr>
          <a:xfrm>
            <a:off x="1856725" y="1602450"/>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98" name="Google Shape;4398;p26"/>
          <p:cNvSpPr txBox="1">
            <a:spLocks noGrp="1"/>
          </p:cNvSpPr>
          <p:nvPr>
            <p:ph type="subTitle" idx="1"/>
          </p:nvPr>
        </p:nvSpPr>
        <p:spPr>
          <a:xfrm>
            <a:off x="1856713" y="20487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99" name="Google Shape;4399;p26"/>
          <p:cNvSpPr txBox="1">
            <a:spLocks noGrp="1"/>
          </p:cNvSpPr>
          <p:nvPr>
            <p:ph type="title" idx="2"/>
          </p:nvPr>
        </p:nvSpPr>
        <p:spPr>
          <a:xfrm>
            <a:off x="5026706" y="1602450"/>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00" name="Google Shape;4400;p26"/>
          <p:cNvSpPr txBox="1">
            <a:spLocks noGrp="1"/>
          </p:cNvSpPr>
          <p:nvPr>
            <p:ph type="subTitle" idx="3"/>
          </p:nvPr>
        </p:nvSpPr>
        <p:spPr>
          <a:xfrm>
            <a:off x="5026701" y="20487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1" name="Google Shape;4401;p26"/>
          <p:cNvSpPr txBox="1">
            <a:spLocks noGrp="1"/>
          </p:cNvSpPr>
          <p:nvPr>
            <p:ph type="title" idx="4"/>
          </p:nvPr>
        </p:nvSpPr>
        <p:spPr>
          <a:xfrm>
            <a:off x="1856725" y="3035825"/>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02" name="Google Shape;4402;p26"/>
          <p:cNvSpPr txBox="1">
            <a:spLocks noGrp="1"/>
          </p:cNvSpPr>
          <p:nvPr>
            <p:ph type="subTitle" idx="5"/>
          </p:nvPr>
        </p:nvSpPr>
        <p:spPr>
          <a:xfrm>
            <a:off x="1856713" y="34821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3" name="Google Shape;4403;p26"/>
          <p:cNvSpPr txBox="1">
            <a:spLocks noGrp="1"/>
          </p:cNvSpPr>
          <p:nvPr>
            <p:ph type="title" idx="6"/>
          </p:nvPr>
        </p:nvSpPr>
        <p:spPr>
          <a:xfrm>
            <a:off x="5026706" y="3035825"/>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04" name="Google Shape;4404;p26"/>
          <p:cNvSpPr txBox="1">
            <a:spLocks noGrp="1"/>
          </p:cNvSpPr>
          <p:nvPr>
            <p:ph type="subTitle" idx="7"/>
          </p:nvPr>
        </p:nvSpPr>
        <p:spPr>
          <a:xfrm>
            <a:off x="5026701" y="34821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05" name="Google Shape;4405;p26"/>
          <p:cNvGrpSpPr/>
          <p:nvPr/>
        </p:nvGrpSpPr>
        <p:grpSpPr>
          <a:xfrm>
            <a:off x="-204653" y="-421187"/>
            <a:ext cx="2692477" cy="3300109"/>
            <a:chOff x="-204653" y="-390062"/>
            <a:chExt cx="2692477" cy="3300109"/>
          </a:xfrm>
        </p:grpSpPr>
        <p:pic>
          <p:nvPicPr>
            <p:cNvPr id="4406" name="Google Shape;4406;p26"/>
            <p:cNvPicPr preferRelativeResize="0"/>
            <p:nvPr/>
          </p:nvPicPr>
          <p:blipFill>
            <a:blip r:embed="rId2">
              <a:alphaModFix/>
            </a:blip>
            <a:stretch>
              <a:fillRect/>
            </a:stretch>
          </p:blipFill>
          <p:spPr>
            <a:xfrm rot="1121765">
              <a:off x="202277" y="-164115"/>
              <a:ext cx="1878616" cy="2848216"/>
            </a:xfrm>
            <a:prstGeom prst="rect">
              <a:avLst/>
            </a:prstGeom>
            <a:noFill/>
            <a:ln>
              <a:noFill/>
            </a:ln>
          </p:spPr>
        </p:pic>
        <p:pic>
          <p:nvPicPr>
            <p:cNvPr id="4407" name="Google Shape;4407;p26"/>
            <p:cNvPicPr preferRelativeResize="0"/>
            <p:nvPr/>
          </p:nvPicPr>
          <p:blipFill>
            <a:blip r:embed="rId3">
              <a:alphaModFix/>
            </a:blip>
            <a:stretch>
              <a:fillRect/>
            </a:stretch>
          </p:blipFill>
          <p:spPr>
            <a:xfrm rot="6521769">
              <a:off x="476740" y="1532095"/>
              <a:ext cx="346013" cy="875625"/>
            </a:xfrm>
            <a:prstGeom prst="rect">
              <a:avLst/>
            </a:prstGeom>
            <a:noFill/>
            <a:ln>
              <a:noFill/>
            </a:ln>
          </p:spPr>
        </p:pic>
      </p:grpSp>
      <p:grpSp>
        <p:nvGrpSpPr>
          <p:cNvPr id="4408" name="Google Shape;4408;p26"/>
          <p:cNvGrpSpPr/>
          <p:nvPr/>
        </p:nvGrpSpPr>
        <p:grpSpPr>
          <a:xfrm>
            <a:off x="6473383" y="-470251"/>
            <a:ext cx="3271481" cy="3623731"/>
            <a:chOff x="6473383" y="-470251"/>
            <a:chExt cx="3271481" cy="3623731"/>
          </a:xfrm>
        </p:grpSpPr>
        <p:pic>
          <p:nvPicPr>
            <p:cNvPr id="4409" name="Google Shape;4409;p26"/>
            <p:cNvPicPr preferRelativeResize="0"/>
            <p:nvPr/>
          </p:nvPicPr>
          <p:blipFill>
            <a:blip r:embed="rId4">
              <a:alphaModFix/>
            </a:blip>
            <a:stretch>
              <a:fillRect/>
            </a:stretch>
          </p:blipFill>
          <p:spPr>
            <a:xfrm rot="-1860912">
              <a:off x="7110648" y="-172199"/>
              <a:ext cx="1996953" cy="3027628"/>
            </a:xfrm>
            <a:prstGeom prst="rect">
              <a:avLst/>
            </a:prstGeom>
            <a:noFill/>
            <a:ln>
              <a:noFill/>
            </a:ln>
          </p:spPr>
        </p:pic>
        <p:pic>
          <p:nvPicPr>
            <p:cNvPr id="4410" name="Google Shape;4410;p26"/>
            <p:cNvPicPr preferRelativeResize="0"/>
            <p:nvPr/>
          </p:nvPicPr>
          <p:blipFill>
            <a:blip r:embed="rId5">
              <a:alphaModFix/>
            </a:blip>
            <a:stretch>
              <a:fillRect/>
            </a:stretch>
          </p:blipFill>
          <p:spPr>
            <a:xfrm rot="3539087">
              <a:off x="8312827" y="1670862"/>
              <a:ext cx="346013" cy="875626"/>
            </a:xfrm>
            <a:prstGeom prst="rect">
              <a:avLst/>
            </a:prstGeom>
            <a:noFill/>
            <a:ln>
              <a:noFill/>
            </a:ln>
          </p:spPr>
        </p:pic>
      </p:grpSp>
      <p:pic>
        <p:nvPicPr>
          <p:cNvPr id="4411" name="Google Shape;4411;p26"/>
          <p:cNvPicPr preferRelativeResize="0"/>
          <p:nvPr/>
        </p:nvPicPr>
        <p:blipFill>
          <a:blip r:embed="rId6">
            <a:alphaModFix/>
          </a:blip>
          <a:stretch>
            <a:fillRect/>
          </a:stretch>
        </p:blipFill>
        <p:spPr>
          <a:xfrm rot="4499998">
            <a:off x="3210000" y="3514701"/>
            <a:ext cx="1996952" cy="3027629"/>
          </a:xfrm>
          <a:prstGeom prst="rect">
            <a:avLst/>
          </a:prstGeom>
          <a:noFill/>
          <a:ln>
            <a:noFill/>
          </a:ln>
        </p:spPr>
      </p:pic>
      <p:grpSp>
        <p:nvGrpSpPr>
          <p:cNvPr id="4412" name="Google Shape;4412;p26"/>
          <p:cNvGrpSpPr/>
          <p:nvPr/>
        </p:nvGrpSpPr>
        <p:grpSpPr>
          <a:xfrm>
            <a:off x="-1168009" y="2968547"/>
            <a:ext cx="10769139" cy="2788465"/>
            <a:chOff x="-1168009" y="2968547"/>
            <a:chExt cx="10769139" cy="2788465"/>
          </a:xfrm>
        </p:grpSpPr>
        <p:grpSp>
          <p:nvGrpSpPr>
            <p:cNvPr id="4413" name="Google Shape;4413;p26"/>
            <p:cNvGrpSpPr/>
            <p:nvPr/>
          </p:nvGrpSpPr>
          <p:grpSpPr>
            <a:xfrm rot="10800000" flipH="1">
              <a:off x="7795873" y="3266991"/>
              <a:ext cx="1805257" cy="2490022"/>
              <a:chOff x="2763875" y="3698500"/>
              <a:chExt cx="1288825" cy="1777825"/>
            </a:xfrm>
          </p:grpSpPr>
          <p:sp>
            <p:nvSpPr>
              <p:cNvPr id="4414" name="Google Shape;4414;p26"/>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6"/>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6"/>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6"/>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6"/>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6"/>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6"/>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6"/>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6"/>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6"/>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6"/>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6"/>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6"/>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6"/>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6"/>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6"/>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6"/>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6"/>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6"/>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6"/>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6"/>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6"/>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6"/>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6"/>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6"/>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6"/>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6"/>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6"/>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6"/>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6"/>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6"/>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6"/>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6"/>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6"/>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6"/>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6"/>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6"/>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6"/>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6"/>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6"/>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6"/>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6"/>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6"/>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6"/>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6"/>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6"/>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6"/>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6"/>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6"/>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6"/>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6"/>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6"/>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6"/>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6"/>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6"/>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6"/>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6"/>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6"/>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6"/>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6"/>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6"/>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6"/>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6"/>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6"/>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6"/>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6"/>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6"/>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6"/>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6"/>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6"/>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6"/>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6"/>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6"/>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6"/>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6"/>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6"/>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6"/>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6"/>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6"/>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6"/>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6"/>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6"/>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6"/>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6"/>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6"/>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6"/>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6"/>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6"/>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6"/>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6"/>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6"/>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6"/>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6"/>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6"/>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6"/>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6"/>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6"/>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6"/>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6"/>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6"/>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6"/>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6"/>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6"/>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6"/>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6"/>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6"/>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6"/>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6"/>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6"/>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6"/>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6"/>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6"/>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6"/>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6"/>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6"/>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9" name="Google Shape;4529;p26"/>
            <p:cNvGrpSpPr/>
            <p:nvPr/>
          </p:nvGrpSpPr>
          <p:grpSpPr>
            <a:xfrm>
              <a:off x="-1168009" y="2968547"/>
              <a:ext cx="2287941" cy="1828261"/>
              <a:chOff x="1340325" y="4148525"/>
              <a:chExt cx="1340250" cy="1070975"/>
            </a:xfrm>
          </p:grpSpPr>
          <p:sp>
            <p:nvSpPr>
              <p:cNvPr id="4530" name="Google Shape;4530;p26"/>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6"/>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6"/>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6"/>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6"/>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6"/>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6"/>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6"/>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6"/>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6"/>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6"/>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6"/>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6"/>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6"/>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6"/>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6"/>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6"/>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6"/>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6"/>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6"/>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6"/>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6"/>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6"/>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6"/>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6"/>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6"/>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6"/>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6"/>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6"/>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6"/>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6"/>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6"/>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6"/>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6"/>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6"/>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6"/>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6"/>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6"/>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6"/>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6"/>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6"/>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6"/>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6"/>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6"/>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6"/>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6"/>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6"/>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6"/>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6"/>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6"/>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6"/>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6"/>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6"/>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6"/>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6"/>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6"/>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6"/>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6"/>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6"/>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6"/>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6"/>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6"/>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6"/>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6"/>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6"/>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6"/>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6"/>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6"/>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6"/>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6"/>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6"/>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6"/>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6"/>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6"/>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6"/>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6"/>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6"/>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6"/>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6"/>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6"/>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6"/>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6"/>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6"/>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6"/>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6"/>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6"/>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6"/>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6"/>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6"/>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6"/>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6"/>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6"/>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6"/>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6"/>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6"/>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6"/>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6"/>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6"/>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6"/>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6"/>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6"/>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31" name="Google Shape;4631;p26"/>
          <p:cNvSpPr txBox="1">
            <a:spLocks noGrp="1"/>
          </p:cNvSpPr>
          <p:nvPr>
            <p:ph type="title" idx="8"/>
          </p:nvPr>
        </p:nvSpPr>
        <p:spPr>
          <a:xfrm>
            <a:off x="720000" y="361250"/>
            <a:ext cx="7704000" cy="68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51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5121"/>
        <p:cNvGrpSpPr/>
        <p:nvPr/>
      </p:nvGrpSpPr>
      <p:grpSpPr>
        <a:xfrm>
          <a:off x="0" y="0"/>
          <a:ext cx="0" cy="0"/>
          <a:chOff x="0" y="0"/>
          <a:chExt cx="0" cy="0"/>
        </a:xfrm>
      </p:grpSpPr>
      <p:grpSp>
        <p:nvGrpSpPr>
          <p:cNvPr id="5122" name="Google Shape;5122;p31"/>
          <p:cNvGrpSpPr/>
          <p:nvPr/>
        </p:nvGrpSpPr>
        <p:grpSpPr>
          <a:xfrm>
            <a:off x="67748" y="-489553"/>
            <a:ext cx="7883759" cy="7813846"/>
            <a:chOff x="67748" y="-489553"/>
            <a:chExt cx="7883759" cy="7813846"/>
          </a:xfrm>
        </p:grpSpPr>
        <p:grpSp>
          <p:nvGrpSpPr>
            <p:cNvPr id="5123" name="Google Shape;5123;p31"/>
            <p:cNvGrpSpPr/>
            <p:nvPr/>
          </p:nvGrpSpPr>
          <p:grpSpPr>
            <a:xfrm>
              <a:off x="6899838" y="3866133"/>
              <a:ext cx="1051667" cy="3458160"/>
              <a:chOff x="6772950" y="1141500"/>
              <a:chExt cx="372575" cy="1225125"/>
            </a:xfrm>
          </p:grpSpPr>
          <p:sp>
            <p:nvSpPr>
              <p:cNvPr id="5124" name="Google Shape;5124;p31"/>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5" name="Google Shape;5155;p31"/>
            <p:cNvGrpSpPr/>
            <p:nvPr/>
          </p:nvGrpSpPr>
          <p:grpSpPr>
            <a:xfrm rot="10800000" flipH="1">
              <a:off x="67748" y="3072341"/>
              <a:ext cx="1805257" cy="2490022"/>
              <a:chOff x="2763875" y="3698500"/>
              <a:chExt cx="1288825" cy="1777825"/>
            </a:xfrm>
          </p:grpSpPr>
          <p:sp>
            <p:nvSpPr>
              <p:cNvPr id="5156" name="Google Shape;5156;p31"/>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1"/>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1"/>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1" name="Google Shape;5271;p31"/>
            <p:cNvGrpSpPr/>
            <p:nvPr/>
          </p:nvGrpSpPr>
          <p:grpSpPr>
            <a:xfrm>
              <a:off x="5663566" y="-489553"/>
              <a:ext cx="2287941" cy="1828261"/>
              <a:chOff x="1340325" y="4148525"/>
              <a:chExt cx="1340250" cy="1070975"/>
            </a:xfrm>
          </p:grpSpPr>
          <p:sp>
            <p:nvSpPr>
              <p:cNvPr id="5272" name="Google Shape;5272;p31"/>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1"/>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1"/>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1"/>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1"/>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1"/>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1"/>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1"/>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1"/>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1"/>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1"/>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1"/>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1"/>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1"/>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1"/>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1"/>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1"/>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1"/>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1"/>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1"/>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1"/>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1"/>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1"/>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1"/>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1"/>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1"/>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1"/>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1"/>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1"/>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1"/>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1"/>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1"/>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1"/>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1"/>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1"/>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1"/>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1"/>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1"/>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1"/>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1"/>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1"/>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1"/>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1"/>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1"/>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1"/>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1"/>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1"/>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1"/>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1"/>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1"/>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1"/>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1"/>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1"/>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1"/>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1"/>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1"/>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1"/>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1"/>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1"/>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500" y="445025"/>
            <a:ext cx="77049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1pPr>
            <a:lvl2pPr lvl="1">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2pPr>
            <a:lvl3pPr lvl="2">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3pPr>
            <a:lvl4pPr lvl="3">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4pPr>
            <a:lvl5pPr lvl="4">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5pPr>
            <a:lvl6pPr lvl="5">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6pPr>
            <a:lvl7pPr lvl="6">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7pPr>
            <a:lvl8pPr lvl="7">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8pPr>
            <a:lvl9pPr lvl="8">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9500" y="1152475"/>
            <a:ext cx="77049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62" r:id="rId4"/>
    <p:sldLayoutId id="2147483664" r:id="rId5"/>
    <p:sldLayoutId id="2147483671" r:id="rId6"/>
    <p:sldLayoutId id="2147483672" r:id="rId7"/>
    <p:sldLayoutId id="2147483676" r:id="rId8"/>
    <p:sldLayoutId id="214748367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youtu.be/a4d1Tc09CUc" TargetMode="External"/><Relationship Id="rId5" Type="http://schemas.openxmlformats.org/officeDocument/2006/relationships/image" Target="../media/image1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2"/>
        <p:cNvGrpSpPr/>
        <p:nvPr/>
      </p:nvGrpSpPr>
      <p:grpSpPr>
        <a:xfrm>
          <a:off x="0" y="0"/>
          <a:ext cx="0" cy="0"/>
          <a:chOff x="0" y="0"/>
          <a:chExt cx="0" cy="0"/>
        </a:xfrm>
      </p:grpSpPr>
      <p:sp>
        <p:nvSpPr>
          <p:cNvPr id="5383" name="Google Shape;5383;p35"/>
          <p:cNvSpPr txBox="1">
            <a:spLocks noGrp="1"/>
          </p:cNvSpPr>
          <p:nvPr>
            <p:ph type="ctrTitle"/>
          </p:nvPr>
        </p:nvSpPr>
        <p:spPr>
          <a:xfrm>
            <a:off x="1669800" y="757033"/>
            <a:ext cx="5804400" cy="21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s-MX" sz="4000" dirty="0"/>
              <a:t>“Los gajes del oficio”</a:t>
            </a:r>
            <a:br>
              <a:rPr lang="es-MX" sz="4000" dirty="0"/>
            </a:br>
            <a:r>
              <a:rPr lang="es-MX" sz="3200" dirty="0"/>
              <a:t>Enseñanza, pedagogía y formación. </a:t>
            </a:r>
            <a:br>
              <a:rPr lang="es-MX" sz="3200" dirty="0"/>
            </a:br>
            <a:r>
              <a:rPr lang="es-MX" sz="3200" dirty="0"/>
              <a:t>Allianaud A. y Antelo E.</a:t>
            </a:r>
            <a:endParaRPr sz="3200" dirty="0"/>
          </a:p>
        </p:txBody>
      </p:sp>
      <p:sp>
        <p:nvSpPr>
          <p:cNvPr id="5384" name="Google Shape;5384;p35"/>
          <p:cNvSpPr txBox="1">
            <a:spLocks noGrp="1"/>
          </p:cNvSpPr>
          <p:nvPr>
            <p:ph type="subTitle" idx="1"/>
          </p:nvPr>
        </p:nvSpPr>
        <p:spPr>
          <a:xfrm>
            <a:off x="2392500" y="2996483"/>
            <a:ext cx="4359000" cy="12942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600" dirty="0"/>
              <a:t>Escuela Normal de Educación Preescolar </a:t>
            </a:r>
          </a:p>
          <a:p>
            <a:pPr marL="0" lvl="0" indent="0" algn="ctr" rtl="0">
              <a:spcBef>
                <a:spcPts val="0"/>
              </a:spcBef>
              <a:spcAft>
                <a:spcPts val="0"/>
              </a:spcAft>
              <a:buNone/>
            </a:pPr>
            <a:r>
              <a:rPr lang="es-MX" sz="1600" dirty="0"/>
              <a:t>El sujeto y su formación profesional</a:t>
            </a:r>
          </a:p>
          <a:p>
            <a:pPr marL="0" lvl="0" indent="0" algn="ctr" rtl="0">
              <a:spcBef>
                <a:spcPts val="0"/>
              </a:spcBef>
              <a:spcAft>
                <a:spcPts val="0"/>
              </a:spcAft>
              <a:buNone/>
            </a:pPr>
            <a:r>
              <a:rPr lang="es-MX" sz="1600" dirty="0"/>
              <a:t>Capitulo 6: “Enseñanzas y algo más”</a:t>
            </a:r>
          </a:p>
          <a:p>
            <a:pPr marL="0" lvl="0" indent="0" algn="ctr" rtl="0">
              <a:spcBef>
                <a:spcPts val="0"/>
              </a:spcBef>
              <a:spcAft>
                <a:spcPts val="0"/>
              </a:spcAft>
              <a:buNone/>
            </a:pPr>
            <a:r>
              <a:rPr lang="es-MX" sz="1600" dirty="0"/>
              <a:t>Graciano Montoya Hoyos</a:t>
            </a:r>
          </a:p>
        </p:txBody>
      </p:sp>
      <p:sp>
        <p:nvSpPr>
          <p:cNvPr id="5385" name="Google Shape;5385;p35"/>
          <p:cNvSpPr txBox="1">
            <a:spLocks noGrp="1"/>
          </p:cNvSpPr>
          <p:nvPr>
            <p:ph type="ctrTitle" idx="2"/>
          </p:nvPr>
        </p:nvSpPr>
        <p:spPr>
          <a:xfrm>
            <a:off x="1669800" y="4386467"/>
            <a:ext cx="58044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90"/>
              <a:buFont typeface="Arial"/>
              <a:buNone/>
            </a:pPr>
            <a:r>
              <a:rPr lang="es-MX" sz="1600" b="0" dirty="0"/>
              <a:t>Valeria Akane Nakasima Muñoz #15</a:t>
            </a:r>
            <a:br>
              <a:rPr lang="es-MX" sz="1600" b="0" dirty="0"/>
            </a:br>
            <a:r>
              <a:rPr lang="es-MX" sz="1600" b="0" dirty="0"/>
              <a:t>Katia Itzel Garza Gaytán #6</a:t>
            </a:r>
            <a:endParaRPr sz="1600" b="0" dirty="0"/>
          </a:p>
        </p:txBody>
      </p:sp>
      <p:grpSp>
        <p:nvGrpSpPr>
          <p:cNvPr id="5387" name="Google Shape;5387;p35"/>
          <p:cNvGrpSpPr/>
          <p:nvPr/>
        </p:nvGrpSpPr>
        <p:grpSpPr>
          <a:xfrm>
            <a:off x="6879611" y="106567"/>
            <a:ext cx="2111462" cy="3201233"/>
            <a:chOff x="6879611" y="106567"/>
            <a:chExt cx="2111462" cy="3201233"/>
          </a:xfrm>
        </p:grpSpPr>
        <p:pic>
          <p:nvPicPr>
            <p:cNvPr id="5388" name="Google Shape;5388;p35"/>
            <p:cNvPicPr preferRelativeResize="0"/>
            <p:nvPr/>
          </p:nvPicPr>
          <p:blipFill>
            <a:blip r:embed="rId3">
              <a:alphaModFix/>
            </a:blip>
            <a:stretch>
              <a:fillRect/>
            </a:stretch>
          </p:blipFill>
          <p:spPr>
            <a:xfrm flipH="1">
              <a:off x="6879611" y="106567"/>
              <a:ext cx="2111462" cy="3201233"/>
            </a:xfrm>
            <a:prstGeom prst="rect">
              <a:avLst/>
            </a:prstGeom>
            <a:noFill/>
            <a:ln>
              <a:noFill/>
            </a:ln>
          </p:spPr>
        </p:pic>
        <p:pic>
          <p:nvPicPr>
            <p:cNvPr id="5389" name="Google Shape;5389;p35"/>
            <p:cNvPicPr preferRelativeResize="0"/>
            <p:nvPr/>
          </p:nvPicPr>
          <p:blipFill>
            <a:blip r:embed="rId4">
              <a:alphaModFix/>
            </a:blip>
            <a:stretch>
              <a:fillRect/>
            </a:stretch>
          </p:blipFill>
          <p:spPr>
            <a:xfrm rot="5400000">
              <a:off x="8263045" y="2025948"/>
              <a:ext cx="348586" cy="882131"/>
            </a:xfrm>
            <a:prstGeom prst="rect">
              <a:avLst/>
            </a:prstGeom>
            <a:noFill/>
            <a:ln>
              <a:noFill/>
            </a:ln>
          </p:spPr>
        </p:pic>
      </p:grpSp>
      <p:grpSp>
        <p:nvGrpSpPr>
          <p:cNvPr id="5390" name="Google Shape;5390;p35"/>
          <p:cNvGrpSpPr/>
          <p:nvPr/>
        </p:nvGrpSpPr>
        <p:grpSpPr>
          <a:xfrm>
            <a:off x="101331" y="0"/>
            <a:ext cx="2111462" cy="3201233"/>
            <a:chOff x="101331" y="0"/>
            <a:chExt cx="2111462" cy="3201233"/>
          </a:xfrm>
        </p:grpSpPr>
        <p:pic>
          <p:nvPicPr>
            <p:cNvPr id="5391" name="Google Shape;5391;p35"/>
            <p:cNvPicPr preferRelativeResize="0"/>
            <p:nvPr/>
          </p:nvPicPr>
          <p:blipFill>
            <a:blip r:embed="rId5">
              <a:alphaModFix/>
            </a:blip>
            <a:stretch>
              <a:fillRect/>
            </a:stretch>
          </p:blipFill>
          <p:spPr>
            <a:xfrm>
              <a:off x="101331" y="0"/>
              <a:ext cx="2111462" cy="3201233"/>
            </a:xfrm>
            <a:prstGeom prst="rect">
              <a:avLst/>
            </a:prstGeom>
            <a:noFill/>
            <a:ln>
              <a:noFill/>
            </a:ln>
          </p:spPr>
        </p:pic>
        <p:pic>
          <p:nvPicPr>
            <p:cNvPr id="5392" name="Google Shape;5392;p35"/>
            <p:cNvPicPr preferRelativeResize="0"/>
            <p:nvPr/>
          </p:nvPicPr>
          <p:blipFill>
            <a:blip r:embed="rId6">
              <a:alphaModFix/>
            </a:blip>
            <a:stretch>
              <a:fillRect/>
            </a:stretch>
          </p:blipFill>
          <p:spPr>
            <a:xfrm rot="5400000">
              <a:off x="941882" y="2025941"/>
              <a:ext cx="348586" cy="882131"/>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sp>
        <p:nvSpPr>
          <p:cNvPr id="5397" name="Google Shape;5397;p36"/>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600" dirty="0"/>
              <a:t>Dicen las malas lenguas educativas que hubo un tiempo en el que se decía que enseñar era una cosa sencilla, ya que sólo se basaba en apropiarse del saber, tener vocación y ese deseo de repetirlo. </a:t>
            </a:r>
          </a:p>
          <a:p>
            <a:pPr marL="0" lvl="0" indent="0" algn="ctr" rtl="0">
              <a:spcBef>
                <a:spcPts val="0"/>
              </a:spcBef>
              <a:spcAft>
                <a:spcPts val="0"/>
              </a:spcAft>
              <a:buNone/>
            </a:pPr>
            <a:r>
              <a:rPr lang="es-MX" sz="1600" dirty="0"/>
              <a:t>Hace un tiempo se consideraba que la tarea de enseñar era algo sencillo de llevarse a cabo. Actualmente se ha desterrado dicha leyenda abriéndose a nuevas interrogantes. </a:t>
            </a:r>
          </a:p>
          <a:p>
            <a:pPr marL="0" lvl="0" indent="0" algn="ctr" rtl="0">
              <a:spcBef>
                <a:spcPts val="0"/>
              </a:spcBef>
              <a:spcAft>
                <a:spcPts val="0"/>
              </a:spcAft>
              <a:buNone/>
            </a:pPr>
            <a:r>
              <a:rPr lang="es-MX" sz="1600" dirty="0"/>
              <a:t>Se abordan las distintas condiciones, los si y los no de la práctica de la enseñanza para que esta resulte exitosa.</a:t>
            </a:r>
            <a:endParaRPr sz="1600" dirty="0"/>
          </a:p>
        </p:txBody>
      </p:sp>
      <p:sp>
        <p:nvSpPr>
          <p:cNvPr id="5398" name="Google Shape;5398;p36"/>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4000" dirty="0"/>
              <a:t>Más allá de la enseñanza</a:t>
            </a:r>
            <a:endParaRPr sz="4000" dirty="0"/>
          </a:p>
        </p:txBody>
      </p:sp>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Imagen 7">
            <a:extLst>
              <a:ext uri="{FF2B5EF4-FFF2-40B4-BE49-F238E27FC236}">
                <a16:creationId xmlns:a16="http://schemas.microsoft.com/office/drawing/2014/main" id="{A00BC445-9E7A-417C-B43D-71145ACE2516}"/>
              </a:ext>
            </a:extLst>
          </p:cNvPr>
          <p:cNvPicPr>
            <a:picLocks noChangeAspect="1"/>
          </p:cNvPicPr>
          <p:nvPr/>
        </p:nvPicPr>
        <p:blipFill>
          <a:blip r:embed="rId3"/>
          <a:stretch>
            <a:fillRect/>
          </a:stretch>
        </p:blipFill>
        <p:spPr>
          <a:xfrm>
            <a:off x="3263265" y="3258958"/>
            <a:ext cx="2617470" cy="16472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72"/>
        <p:cNvGrpSpPr/>
        <p:nvPr/>
      </p:nvGrpSpPr>
      <p:grpSpPr>
        <a:xfrm>
          <a:off x="0" y="0"/>
          <a:ext cx="0" cy="0"/>
          <a:chOff x="0" y="0"/>
          <a:chExt cx="0" cy="0"/>
        </a:xfrm>
      </p:grpSpPr>
      <p:sp>
        <p:nvSpPr>
          <p:cNvPr id="5573" name="Google Shape;5573;p48"/>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4000" dirty="0"/>
              <a:t>Contextos y destinatarios </a:t>
            </a:r>
            <a:endParaRPr sz="4000" dirty="0"/>
          </a:p>
        </p:txBody>
      </p:sp>
      <p:sp>
        <p:nvSpPr>
          <p:cNvPr id="2" name="CuadroTexto 1">
            <a:extLst>
              <a:ext uri="{FF2B5EF4-FFF2-40B4-BE49-F238E27FC236}">
                <a16:creationId xmlns:a16="http://schemas.microsoft.com/office/drawing/2014/main" id="{EEF19A2D-5FDE-4A29-8DC9-CB00B2BBAB2C}"/>
              </a:ext>
            </a:extLst>
          </p:cNvPr>
          <p:cNvSpPr txBox="1"/>
          <p:nvPr/>
        </p:nvSpPr>
        <p:spPr>
          <a:xfrm>
            <a:off x="745762" y="1221581"/>
            <a:ext cx="7652475" cy="2523768"/>
          </a:xfrm>
          <a:prstGeom prst="rect">
            <a:avLst/>
          </a:prstGeom>
          <a:noFill/>
        </p:spPr>
        <p:txBody>
          <a:bodyPr wrap="square" rtlCol="0">
            <a:spAutoFit/>
          </a:bodyPr>
          <a:lstStyle/>
          <a:p>
            <a:pPr algn="ctr"/>
            <a:r>
              <a:rPr lang="es-MX" sz="1600" dirty="0">
                <a:latin typeface="Montserrat" panose="00000500000000000000" pitchFamily="2" charset="0"/>
              </a:rPr>
              <a:t>-El contexto y los destinatarios determinan la enseñanza.</a:t>
            </a:r>
          </a:p>
          <a:p>
            <a:pPr algn="ctr"/>
            <a:r>
              <a:rPr lang="es-ES" sz="1600" dirty="0">
                <a:latin typeface="Montserrat" panose="00000500000000000000" pitchFamily="2" charset="0"/>
              </a:rPr>
              <a:t>-En la educación muchas veces el contexto es identificado como un obstáculo.</a:t>
            </a:r>
          </a:p>
          <a:p>
            <a:pPr algn="ctr"/>
            <a:r>
              <a:rPr lang="es-ES" sz="1600" dirty="0">
                <a:latin typeface="Montserrat" panose="00000500000000000000" pitchFamily="2" charset="0"/>
              </a:rPr>
              <a:t>-Es necesario conocer siempre el lugar y las características de las personas que se encuentran en las instituciones educativas. </a:t>
            </a:r>
          </a:p>
          <a:p>
            <a:pPr algn="ctr"/>
            <a:r>
              <a:rPr lang="es-MX" sz="1600" dirty="0">
                <a:latin typeface="Montserrat" panose="00000500000000000000" pitchFamily="2" charset="0"/>
              </a:rPr>
              <a:t>-Nos muestra que no es lo mismo enseñar por ejemplo, en un lugar urbano a uno rural, o a un niño que no cuenta con las necesidades básicas, y otro que si las tiene.</a:t>
            </a:r>
          </a:p>
          <a:p>
            <a:pPr algn="ctr"/>
            <a:endParaRPr lang="es-MX" sz="1600" dirty="0">
              <a:latin typeface="Montserrat" panose="00000500000000000000" pitchFamily="2" charset="0"/>
            </a:endParaRPr>
          </a:p>
          <a:p>
            <a:endParaRPr lang="es-MX" dirty="0"/>
          </a:p>
        </p:txBody>
      </p:sp>
      <p:pic>
        <p:nvPicPr>
          <p:cNvPr id="5" name="Imagen 4">
            <a:extLst>
              <a:ext uri="{FF2B5EF4-FFF2-40B4-BE49-F238E27FC236}">
                <a16:creationId xmlns:a16="http://schemas.microsoft.com/office/drawing/2014/main" id="{4DC053BA-A366-4471-883E-417ED19932EE}"/>
              </a:ext>
            </a:extLst>
          </p:cNvPr>
          <p:cNvPicPr>
            <a:picLocks noChangeAspect="1"/>
          </p:cNvPicPr>
          <p:nvPr/>
        </p:nvPicPr>
        <p:blipFill rotWithShape="1">
          <a:blip r:embed="rId3"/>
          <a:srcRect t="25093" b="9241"/>
          <a:stretch/>
        </p:blipFill>
        <p:spPr>
          <a:xfrm>
            <a:off x="268130" y="2998311"/>
            <a:ext cx="2644140" cy="1302227"/>
          </a:xfrm>
          <a:prstGeom prst="rect">
            <a:avLst/>
          </a:prstGeom>
        </p:spPr>
      </p:pic>
      <p:pic>
        <p:nvPicPr>
          <p:cNvPr id="6" name="Imagen 5">
            <a:extLst>
              <a:ext uri="{FF2B5EF4-FFF2-40B4-BE49-F238E27FC236}">
                <a16:creationId xmlns:a16="http://schemas.microsoft.com/office/drawing/2014/main" id="{A2816F0F-7739-4EE0-BFAC-26A0A5602D56}"/>
              </a:ext>
            </a:extLst>
          </p:cNvPr>
          <p:cNvPicPr>
            <a:picLocks noChangeAspect="1"/>
          </p:cNvPicPr>
          <p:nvPr/>
        </p:nvPicPr>
        <p:blipFill>
          <a:blip r:embed="rId4"/>
          <a:stretch>
            <a:fillRect/>
          </a:stretch>
        </p:blipFill>
        <p:spPr>
          <a:xfrm>
            <a:off x="6231731" y="2976563"/>
            <a:ext cx="2321897" cy="1323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20" name="CuadroTexto 19">
            <a:extLst>
              <a:ext uri="{FF2B5EF4-FFF2-40B4-BE49-F238E27FC236}">
                <a16:creationId xmlns:a16="http://schemas.microsoft.com/office/drawing/2014/main" id="{AFCCC3CD-38D1-4C22-8D10-1AF96D5E9C89}"/>
              </a:ext>
            </a:extLst>
          </p:cNvPr>
          <p:cNvSpPr txBox="1"/>
          <p:nvPr/>
        </p:nvSpPr>
        <p:spPr>
          <a:xfrm>
            <a:off x="1464701" y="450056"/>
            <a:ext cx="3632942" cy="1754326"/>
          </a:xfrm>
          <a:prstGeom prst="rect">
            <a:avLst/>
          </a:prstGeom>
          <a:noFill/>
        </p:spPr>
        <p:txBody>
          <a:bodyPr wrap="square" rtlCol="0">
            <a:spAutoFit/>
          </a:bodyPr>
          <a:lstStyle/>
          <a:p>
            <a:pPr algn="ctr"/>
            <a:r>
              <a:rPr lang="es-MX" sz="2000" dirty="0">
                <a:latin typeface="Marcellus"/>
              </a:rPr>
              <a:t>Vocación</a:t>
            </a:r>
            <a:r>
              <a:rPr lang="es-MX" sz="2400" dirty="0">
                <a:latin typeface="Marcellus"/>
              </a:rPr>
              <a:t> </a:t>
            </a:r>
          </a:p>
          <a:p>
            <a:pPr algn="ctr"/>
            <a:r>
              <a:rPr lang="es-MX" dirty="0">
                <a:latin typeface="Montserrat" panose="00000500000000000000" pitchFamily="2" charset="0"/>
              </a:rPr>
              <a:t>No existe enseñanza sin vocación. Existe una idea de lo que es la vocación, que esta supone entrega y sacrificio, pero la vocación también supone esa inclinación, incluso ese deseo de lograr lo que uno quiere.</a:t>
            </a:r>
            <a:endParaRPr lang="en-US" dirty="0">
              <a:latin typeface="Montserrat" panose="00000500000000000000" pitchFamily="2" charset="0"/>
            </a:endParaRPr>
          </a:p>
        </p:txBody>
      </p:sp>
      <p:sp>
        <p:nvSpPr>
          <p:cNvPr id="21" name="CuadroTexto 20">
            <a:extLst>
              <a:ext uri="{FF2B5EF4-FFF2-40B4-BE49-F238E27FC236}">
                <a16:creationId xmlns:a16="http://schemas.microsoft.com/office/drawing/2014/main" id="{3E1B3960-50DC-40CC-8F06-14F5FEC74D05}"/>
              </a:ext>
            </a:extLst>
          </p:cNvPr>
          <p:cNvSpPr txBox="1"/>
          <p:nvPr/>
        </p:nvSpPr>
        <p:spPr>
          <a:xfrm>
            <a:off x="4744332" y="1732313"/>
            <a:ext cx="3498247" cy="2123658"/>
          </a:xfrm>
          <a:prstGeom prst="rect">
            <a:avLst/>
          </a:prstGeom>
          <a:noFill/>
        </p:spPr>
        <p:txBody>
          <a:bodyPr wrap="square" rtlCol="0">
            <a:spAutoFit/>
          </a:bodyPr>
          <a:lstStyle/>
          <a:p>
            <a:pPr algn="ctr"/>
            <a:r>
              <a:rPr lang="es-MX" sz="2000" dirty="0">
                <a:latin typeface="Marcellus"/>
              </a:rPr>
              <a:t>Gratificación personal</a:t>
            </a:r>
          </a:p>
          <a:p>
            <a:pPr algn="ctr"/>
            <a:r>
              <a:rPr lang="es-MX" dirty="0">
                <a:latin typeface="Montserrat" panose="00000500000000000000" pitchFamily="2" charset="0"/>
              </a:rPr>
              <a:t>Muchos ven al docente como alguien que siente gusto, pasión y satisfacción por aquello que hace, y esto suele darse porque los mismos docentes sembraron esto. </a:t>
            </a:r>
          </a:p>
          <a:p>
            <a:pPr algn="ctr"/>
            <a:r>
              <a:rPr lang="es-MX" dirty="0">
                <a:latin typeface="Montserrat" panose="00000500000000000000" pitchFamily="2" charset="0"/>
              </a:rPr>
              <a:t>Enseñar tiene su premio y se trata de estos placeres que provoca el enseñar.</a:t>
            </a:r>
            <a:endParaRPr lang="en-US" dirty="0">
              <a:latin typeface="Montserrat" panose="00000500000000000000" pitchFamily="2" charset="0"/>
            </a:endParaRPr>
          </a:p>
        </p:txBody>
      </p:sp>
      <p:pic>
        <p:nvPicPr>
          <p:cNvPr id="22" name="Imagen 21">
            <a:extLst>
              <a:ext uri="{FF2B5EF4-FFF2-40B4-BE49-F238E27FC236}">
                <a16:creationId xmlns:a16="http://schemas.microsoft.com/office/drawing/2014/main" id="{8231E3FF-D735-4E5E-88CB-0122590611A4}"/>
              </a:ext>
            </a:extLst>
          </p:cNvPr>
          <p:cNvPicPr>
            <a:picLocks noChangeAspect="1"/>
          </p:cNvPicPr>
          <p:nvPr/>
        </p:nvPicPr>
        <p:blipFill rotWithShape="1">
          <a:blip r:embed="rId3"/>
          <a:srcRect t="8751" b="17420"/>
          <a:stretch/>
        </p:blipFill>
        <p:spPr>
          <a:xfrm>
            <a:off x="2162673" y="2204382"/>
            <a:ext cx="2236997" cy="16515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grpSp>
        <p:nvGrpSpPr>
          <p:cNvPr id="5496" name="Google Shape;5496;p41"/>
          <p:cNvGrpSpPr/>
          <p:nvPr/>
        </p:nvGrpSpPr>
        <p:grpSpPr>
          <a:xfrm>
            <a:off x="7570644" y="-364574"/>
            <a:ext cx="1878616" cy="2848216"/>
            <a:chOff x="7077725" y="912622"/>
            <a:chExt cx="1878616" cy="2848216"/>
          </a:xfrm>
        </p:grpSpPr>
        <p:pic>
          <p:nvPicPr>
            <p:cNvPr id="5497" name="Google Shape;5497;p41"/>
            <p:cNvPicPr preferRelativeResize="0"/>
            <p:nvPr/>
          </p:nvPicPr>
          <p:blipFill>
            <a:blip r:embed="rId3">
              <a:alphaModFix/>
            </a:blip>
            <a:stretch>
              <a:fillRect/>
            </a:stretch>
          </p:blipFill>
          <p:spPr>
            <a:xfrm flipH="1">
              <a:off x="7077725" y="912622"/>
              <a:ext cx="1878616" cy="2848216"/>
            </a:xfrm>
            <a:prstGeom prst="rect">
              <a:avLst/>
            </a:prstGeom>
            <a:noFill/>
            <a:ln>
              <a:noFill/>
            </a:ln>
          </p:spPr>
        </p:pic>
        <p:pic>
          <p:nvPicPr>
            <p:cNvPr id="5498" name="Google Shape;5498;p41"/>
            <p:cNvPicPr preferRelativeResize="0"/>
            <p:nvPr/>
          </p:nvPicPr>
          <p:blipFill>
            <a:blip r:embed="rId4">
              <a:alphaModFix/>
            </a:blip>
            <a:stretch>
              <a:fillRect/>
            </a:stretch>
          </p:blipFill>
          <p:spPr>
            <a:xfrm rot="-5400000" flipH="1">
              <a:off x="7844024" y="2498234"/>
              <a:ext cx="346013" cy="875625"/>
            </a:xfrm>
            <a:prstGeom prst="rect">
              <a:avLst/>
            </a:prstGeom>
            <a:noFill/>
            <a:ln>
              <a:noFill/>
            </a:ln>
          </p:spPr>
        </p:pic>
      </p:grpSp>
      <p:grpSp>
        <p:nvGrpSpPr>
          <p:cNvPr id="5499" name="Google Shape;5499;p41"/>
          <p:cNvGrpSpPr/>
          <p:nvPr/>
        </p:nvGrpSpPr>
        <p:grpSpPr>
          <a:xfrm>
            <a:off x="-829153" y="2265004"/>
            <a:ext cx="2940553" cy="3538923"/>
            <a:chOff x="-292614" y="567292"/>
            <a:chExt cx="2940553" cy="3538923"/>
          </a:xfrm>
        </p:grpSpPr>
        <p:pic>
          <p:nvPicPr>
            <p:cNvPr id="5500" name="Google Shape;5500;p41"/>
            <p:cNvPicPr preferRelativeResize="0"/>
            <p:nvPr/>
          </p:nvPicPr>
          <p:blipFill>
            <a:blip r:embed="rId5">
              <a:alphaModFix/>
            </a:blip>
            <a:stretch>
              <a:fillRect/>
            </a:stretch>
          </p:blipFill>
          <p:spPr>
            <a:xfrm rot="-1245762">
              <a:off x="179186" y="822937"/>
              <a:ext cx="1996952" cy="3027631"/>
            </a:xfrm>
            <a:prstGeom prst="rect">
              <a:avLst/>
            </a:prstGeom>
            <a:noFill/>
            <a:ln>
              <a:noFill/>
            </a:ln>
          </p:spPr>
        </p:pic>
        <p:pic>
          <p:nvPicPr>
            <p:cNvPr id="5501" name="Google Shape;5501;p41"/>
            <p:cNvPicPr preferRelativeResize="0"/>
            <p:nvPr/>
          </p:nvPicPr>
          <p:blipFill>
            <a:blip r:embed="rId4">
              <a:alphaModFix/>
            </a:blip>
            <a:stretch>
              <a:fillRect/>
            </a:stretch>
          </p:blipFill>
          <p:spPr>
            <a:xfrm rot="-5400000" flipH="1">
              <a:off x="946704" y="2498234"/>
              <a:ext cx="346013" cy="875625"/>
            </a:xfrm>
            <a:prstGeom prst="rect">
              <a:avLst/>
            </a:prstGeom>
            <a:noFill/>
            <a:ln>
              <a:noFill/>
            </a:ln>
          </p:spPr>
        </p:pic>
      </p:grpSp>
      <p:sp>
        <p:nvSpPr>
          <p:cNvPr id="6" name="CuadroTexto 5">
            <a:extLst>
              <a:ext uri="{FF2B5EF4-FFF2-40B4-BE49-F238E27FC236}">
                <a16:creationId xmlns:a16="http://schemas.microsoft.com/office/drawing/2014/main" id="{890A6DBF-7001-42BE-AA35-D5230FF30533}"/>
              </a:ext>
            </a:extLst>
          </p:cNvPr>
          <p:cNvSpPr txBox="1"/>
          <p:nvPr/>
        </p:nvSpPr>
        <p:spPr>
          <a:xfrm>
            <a:off x="3131820" y="905645"/>
            <a:ext cx="2880360" cy="307777"/>
          </a:xfrm>
          <a:prstGeom prst="rect">
            <a:avLst/>
          </a:prstGeom>
          <a:noFill/>
        </p:spPr>
        <p:txBody>
          <a:bodyPr wrap="square" rtlCol="0">
            <a:spAutoFit/>
          </a:bodyPr>
          <a:lstStyle/>
          <a:p>
            <a:pPr algn="ctr"/>
            <a:r>
              <a:rPr lang="en-US" dirty="0">
                <a:latin typeface="Montserrat" panose="00000500000000000000" pitchFamily="2" charset="0"/>
                <a:hlinkClick r:id="rId6"/>
              </a:rPr>
              <a:t>https://youtu.be/a4d1Tc09CUc</a:t>
            </a:r>
            <a:r>
              <a:rPr lang="en-US" dirty="0">
                <a:latin typeface="Montserrat" panose="00000500000000000000" pitchFamily="2"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79"/>
        <p:cNvGrpSpPr/>
        <p:nvPr/>
      </p:nvGrpSpPr>
      <p:grpSpPr>
        <a:xfrm>
          <a:off x="0" y="0"/>
          <a:ext cx="0" cy="0"/>
          <a:chOff x="0" y="0"/>
          <a:chExt cx="0" cy="0"/>
        </a:xfrm>
      </p:grpSpPr>
      <p:sp>
        <p:nvSpPr>
          <p:cNvPr id="5482" name="Google Shape;5482;p40"/>
          <p:cNvSpPr txBox="1">
            <a:spLocks noGrp="1"/>
          </p:cNvSpPr>
          <p:nvPr>
            <p:ph type="title" idx="2"/>
          </p:nvPr>
        </p:nvSpPr>
        <p:spPr>
          <a:xfrm>
            <a:off x="4906012" y="1514475"/>
            <a:ext cx="3930806" cy="12598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Entrega</a:t>
            </a:r>
            <a:br>
              <a:rPr lang="en" dirty="0"/>
            </a:br>
            <a:r>
              <a:rPr lang="en" sz="1400" dirty="0">
                <a:latin typeface="Montserrat" panose="00000500000000000000" pitchFamily="2" charset="0"/>
              </a:rPr>
              <a:t>Esta va ligada un poco a la vocación, una frase que nos llamó la atención es la de un docente que dice, “si no me ocupo yo de estos chicos, quien lo hará”.</a:t>
            </a:r>
            <a:endParaRPr sz="1400" dirty="0">
              <a:latin typeface="Montserrat" panose="00000500000000000000" pitchFamily="2" charset="0"/>
            </a:endParaRPr>
          </a:p>
        </p:txBody>
      </p:sp>
      <p:sp>
        <p:nvSpPr>
          <p:cNvPr id="5486" name="Google Shape;5486;p40"/>
          <p:cNvSpPr txBox="1">
            <a:spLocks noGrp="1"/>
          </p:cNvSpPr>
          <p:nvPr>
            <p:ph type="title" idx="6"/>
          </p:nvPr>
        </p:nvSpPr>
        <p:spPr>
          <a:xfrm>
            <a:off x="427383" y="114706"/>
            <a:ext cx="3544541" cy="17998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Trascendencia</a:t>
            </a:r>
            <a:br>
              <a:rPr lang="en" sz="2000" dirty="0"/>
            </a:br>
            <a:r>
              <a:rPr lang="en" sz="1400" dirty="0">
                <a:latin typeface="Montserrat" panose="00000500000000000000" pitchFamily="2" charset="0"/>
              </a:rPr>
              <a:t>La trascendencia se ve como aquello que surge de algo que uno siembra, y nos enseña como esto perdura, se desplaza y va mas lejos que nosotros mismos, esto hablando de la vocacion de enseñar.</a:t>
            </a:r>
            <a:br>
              <a:rPr lang="en" sz="1400" dirty="0">
                <a:latin typeface="Montserrat" panose="00000500000000000000" pitchFamily="2" charset="0"/>
              </a:rPr>
            </a:br>
            <a:endParaRPr sz="1400" dirty="0">
              <a:latin typeface="Montserrat" panose="00000500000000000000" pitchFamily="2" charset="0"/>
            </a:endParaRPr>
          </a:p>
        </p:txBody>
      </p:sp>
      <p:sp>
        <p:nvSpPr>
          <p:cNvPr id="12" name="CuadroTexto 11">
            <a:extLst>
              <a:ext uri="{FF2B5EF4-FFF2-40B4-BE49-F238E27FC236}">
                <a16:creationId xmlns:a16="http://schemas.microsoft.com/office/drawing/2014/main" id="{24E32BFD-32E0-4C19-AE24-59BB5BBE5196}"/>
              </a:ext>
            </a:extLst>
          </p:cNvPr>
          <p:cNvSpPr txBox="1"/>
          <p:nvPr/>
        </p:nvSpPr>
        <p:spPr>
          <a:xfrm>
            <a:off x="2857501" y="3705355"/>
            <a:ext cx="2500312" cy="1323439"/>
          </a:xfrm>
          <a:prstGeom prst="rect">
            <a:avLst/>
          </a:prstGeom>
          <a:noFill/>
        </p:spPr>
        <p:txBody>
          <a:bodyPr wrap="square" rtlCol="0">
            <a:spAutoFit/>
          </a:bodyPr>
          <a:lstStyle/>
          <a:p>
            <a:pPr algn="ctr"/>
            <a:r>
              <a:rPr lang="es-MX" sz="2000" dirty="0">
                <a:latin typeface="Marcellus"/>
              </a:rPr>
              <a:t>-Conocimiento</a:t>
            </a:r>
          </a:p>
          <a:p>
            <a:pPr algn="ctr"/>
            <a:r>
              <a:rPr lang="es-MX" sz="2000" dirty="0">
                <a:latin typeface="Marcellus"/>
              </a:rPr>
              <a:t>-Práctica </a:t>
            </a:r>
          </a:p>
          <a:p>
            <a:pPr algn="ctr"/>
            <a:r>
              <a:rPr lang="es-MX" sz="2000" dirty="0">
                <a:latin typeface="Marcellus"/>
              </a:rPr>
              <a:t>-Competencia</a:t>
            </a:r>
          </a:p>
          <a:p>
            <a:pPr algn="ctr"/>
            <a:r>
              <a:rPr lang="es-MX" sz="2000" dirty="0">
                <a:latin typeface="Marcellus"/>
              </a:rPr>
              <a:t>-Experiencia</a:t>
            </a:r>
            <a:endParaRPr lang="en-US" sz="2000" dirty="0">
              <a:latin typeface="Marcellus"/>
            </a:endParaRPr>
          </a:p>
        </p:txBody>
      </p:sp>
      <p:sp>
        <p:nvSpPr>
          <p:cNvPr id="13" name="Abrir llave 12">
            <a:extLst>
              <a:ext uri="{FF2B5EF4-FFF2-40B4-BE49-F238E27FC236}">
                <a16:creationId xmlns:a16="http://schemas.microsoft.com/office/drawing/2014/main" id="{2778865A-2E42-4478-8D22-6C8D675F81CC}"/>
              </a:ext>
            </a:extLst>
          </p:cNvPr>
          <p:cNvSpPr/>
          <p:nvPr/>
        </p:nvSpPr>
        <p:spPr>
          <a:xfrm>
            <a:off x="2743200" y="3705355"/>
            <a:ext cx="521494" cy="139487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Imagen 13">
            <a:extLst>
              <a:ext uri="{FF2B5EF4-FFF2-40B4-BE49-F238E27FC236}">
                <a16:creationId xmlns:a16="http://schemas.microsoft.com/office/drawing/2014/main" id="{7D84695F-4C9C-457F-8601-EFA5BE11D4E7}"/>
              </a:ext>
            </a:extLst>
          </p:cNvPr>
          <p:cNvPicPr>
            <a:picLocks noChangeAspect="1"/>
          </p:cNvPicPr>
          <p:nvPr/>
        </p:nvPicPr>
        <p:blipFill>
          <a:blip r:embed="rId3"/>
          <a:stretch>
            <a:fillRect/>
          </a:stretch>
        </p:blipFill>
        <p:spPr>
          <a:xfrm>
            <a:off x="3261360" y="1641872"/>
            <a:ext cx="1623060" cy="1859756"/>
          </a:xfrm>
          <a:prstGeom prst="rect">
            <a:avLst/>
          </a:prstGeom>
        </p:spPr>
      </p:pic>
    </p:spTree>
  </p:cSld>
  <p:clrMapOvr>
    <a:masterClrMapping/>
  </p:clrMapOvr>
</p:sld>
</file>

<file path=ppt/theme/theme1.xml><?xml version="1.0" encoding="utf-8"?>
<a:theme xmlns:a="http://schemas.openxmlformats.org/drawingml/2006/main" name=" Cottagecore Aesthetic Style Thesis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96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425</Words>
  <Application>Microsoft Office PowerPoint</Application>
  <PresentationFormat>Presentación en pantalla (16:9)</PresentationFormat>
  <Paragraphs>27</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Marcellus</vt:lpstr>
      <vt:lpstr>Montserrat</vt:lpstr>
      <vt:lpstr>Work Sans</vt:lpstr>
      <vt:lpstr> Cottagecore Aesthetic Style Thesis by Slidesgo</vt:lpstr>
      <vt:lpstr>“Los gajes del oficio” Enseñanza, pedagogía y formación.  Allianaud A. y Antelo E.</vt:lpstr>
      <vt:lpstr>Más allá de la enseñanza</vt:lpstr>
      <vt:lpstr>Contextos y destinatarios </vt:lpstr>
      <vt:lpstr>Presentación de PowerPoint</vt:lpstr>
      <vt:lpstr>Presentación de PowerPoint</vt:lpstr>
      <vt:lpstr>Entrega Esta va ligada un poco a la vocación, una frase que nos llamó la atención es la de un docente que dice, “si no me ocupo yo de estos chicos, quien lo hará”.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gajes del oficio” Enseñanza, pedagogía y formación.  Allianaud A. y Antelo E.</dc:title>
  <dc:creator>Katia Garza</dc:creator>
  <cp:lastModifiedBy>KATIA ITZEL GARZA GAYTAN</cp:lastModifiedBy>
  <cp:revision>12</cp:revision>
  <dcterms:modified xsi:type="dcterms:W3CDTF">2021-11-19T05:21:58Z</dcterms:modified>
</cp:coreProperties>
</file>