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70" r:id="rId5"/>
    <p:sldId id="271" r:id="rId6"/>
    <p:sldId id="272" r:id="rId7"/>
    <p:sldId id="273" r:id="rId8"/>
    <p:sldId id="274" r:id="rId9"/>
    <p:sldId id="275"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CC"/>
    <a:srgbClr val="FFC50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72" y="-3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413024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4052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419077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9608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408A001-BFA7-49FB-87F9-02AC783CA74E}"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58370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08A001-BFA7-49FB-87F9-02AC783CA74E}"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211850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el estilo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el estilo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08A001-BFA7-49FB-87F9-02AC783CA74E}" type="datetimeFigureOut">
              <a:rPr lang="es-MX" smtClean="0"/>
              <a:t>19/11/2021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78452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08A001-BFA7-49FB-87F9-02AC783CA74E}" type="datetimeFigureOut">
              <a:rPr lang="es-MX" smtClean="0"/>
              <a:t>19/11/2021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8298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8A001-BFA7-49FB-87F9-02AC783CA74E}" type="datetimeFigureOut">
              <a:rPr lang="es-MX" smtClean="0"/>
              <a:t>19/11/2021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12726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el estilo de texto del patrón</a:t>
            </a:r>
          </a:p>
        </p:txBody>
      </p:sp>
      <p:sp>
        <p:nvSpPr>
          <p:cNvPr id="5" name="Date Placeholder 4"/>
          <p:cNvSpPr>
            <a:spLocks noGrp="1"/>
          </p:cNvSpPr>
          <p:nvPr>
            <p:ph type="dt" sz="half" idx="10"/>
          </p:nvPr>
        </p:nvSpPr>
        <p:spPr/>
        <p:txBody>
          <a:bodyPr/>
          <a:lstStyle/>
          <a:p>
            <a:fld id="{E408A001-BFA7-49FB-87F9-02AC783CA74E}"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196740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el estilo de texto del patrón</a:t>
            </a:r>
          </a:p>
        </p:txBody>
      </p:sp>
      <p:sp>
        <p:nvSpPr>
          <p:cNvPr id="5" name="Date Placeholder 4"/>
          <p:cNvSpPr>
            <a:spLocks noGrp="1"/>
          </p:cNvSpPr>
          <p:nvPr>
            <p:ph type="dt" sz="half" idx="10"/>
          </p:nvPr>
        </p:nvSpPr>
        <p:spPr/>
        <p:txBody>
          <a:bodyPr/>
          <a:lstStyle/>
          <a:p>
            <a:fld id="{E408A001-BFA7-49FB-87F9-02AC783CA74E}"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77736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408A001-BFA7-49FB-87F9-02AC783CA74E}" type="datetimeFigureOut">
              <a:rPr lang="es-MX" smtClean="0"/>
              <a:t>19/11/2021</a:t>
            </a:fld>
            <a:endParaRPr lang="es-MX"/>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20CCDF8-1E5D-4245-90BE-4B4A3064F500}" type="slidenum">
              <a:rPr lang="es-MX" smtClean="0"/>
              <a:t>‹Nº›</a:t>
            </a:fld>
            <a:endParaRPr lang="es-MX"/>
          </a:p>
        </p:txBody>
      </p:sp>
    </p:spTree>
    <p:extLst>
      <p:ext uri="{BB962C8B-B14F-4D97-AF65-F5344CB8AC3E}">
        <p14:creationId xmlns:p14="http://schemas.microsoft.com/office/powerpoint/2010/main" val="323335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disney">
            <a:extLst>
              <a:ext uri="{FF2B5EF4-FFF2-40B4-BE49-F238E27FC236}">
                <a16:creationId xmlns:a16="http://schemas.microsoft.com/office/drawing/2014/main" id="{4DD2929C-5C98-417C-9DA9-8592055BFDA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041" y="5481638"/>
            <a:ext cx="2424315" cy="3531068"/>
          </a:xfrm>
          <a:prstGeom prst="rect">
            <a:avLst/>
          </a:prstGeom>
        </p:spPr>
      </p:pic>
      <p:sp>
        <p:nvSpPr>
          <p:cNvPr id="8" name="CuadroTexto 7"/>
          <p:cNvSpPr txBox="1"/>
          <p:nvPr/>
        </p:nvSpPr>
        <p:spPr>
          <a:xfrm>
            <a:off x="1355401" y="9038106"/>
            <a:ext cx="5061594" cy="646331"/>
          </a:xfrm>
          <a:prstGeom prst="rect">
            <a:avLst/>
          </a:prstGeom>
          <a:noFill/>
        </p:spPr>
        <p:txBody>
          <a:bodyPr wrap="square" rtlCol="0">
            <a:spAutoFit/>
          </a:bodyPr>
          <a:lstStyle/>
          <a:p>
            <a:pPr algn="ctr"/>
            <a:r>
              <a:rPr lang="es-MX" dirty="0">
                <a:latin typeface="Comic Sans MS" panose="030F0702030302020204" pitchFamily="66" charset="0"/>
              </a:rPr>
              <a:t>Segunda jornada de practica </a:t>
            </a:r>
          </a:p>
          <a:p>
            <a:pPr algn="ctr"/>
            <a:r>
              <a:rPr lang="es-MX" dirty="0">
                <a:latin typeface="Comic Sans MS" panose="030F0702030302020204" pitchFamily="66" charset="0"/>
              </a:rPr>
              <a:t>Semana 1:  15  al 19 de septiembre del 2021 </a:t>
            </a:r>
          </a:p>
        </p:txBody>
      </p:sp>
      <p:pic>
        <p:nvPicPr>
          <p:cNvPr id="1028" name="Picture 4" descr="Mexican Tequila Font Generator Preview">
            <a:extLst>
              <a:ext uri="{FF2B5EF4-FFF2-40B4-BE49-F238E27FC236}">
                <a16:creationId xmlns:a16="http://schemas.microsoft.com/office/drawing/2014/main" id="{E79C69C1-45B6-467E-83A4-DC7F89E702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045" r="50000" b="9121"/>
          <a:stretch/>
        </p:blipFill>
        <p:spPr bwMode="auto">
          <a:xfrm>
            <a:off x="3084675" y="1838011"/>
            <a:ext cx="1603048" cy="955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xican Tequila Font Generator Preview">
            <a:extLst>
              <a:ext uri="{FF2B5EF4-FFF2-40B4-BE49-F238E27FC236}">
                <a16:creationId xmlns:a16="http://schemas.microsoft.com/office/drawing/2014/main" id="{17EC08E7-57A7-4F64-A4D9-5664AED152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08" t="-22644" b="1"/>
          <a:stretch/>
        </p:blipFill>
        <p:spPr bwMode="auto">
          <a:xfrm>
            <a:off x="1173657" y="2793061"/>
            <a:ext cx="5444134" cy="12891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xican Tequila Font Generator Preview">
            <a:extLst>
              <a:ext uri="{FF2B5EF4-FFF2-40B4-BE49-F238E27FC236}">
                <a16:creationId xmlns:a16="http://schemas.microsoft.com/office/drawing/2014/main" id="{F767F36D-CF9F-431F-B778-3F944B9110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187"/>
          <a:stretch/>
        </p:blipFill>
        <p:spPr bwMode="auto">
          <a:xfrm>
            <a:off x="1944091" y="638763"/>
            <a:ext cx="3884217" cy="10511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G Miss Kindergarten Font Generator Preview">
            <a:extLst>
              <a:ext uri="{FF2B5EF4-FFF2-40B4-BE49-F238E27FC236}">
                <a16:creationId xmlns:a16="http://schemas.microsoft.com/office/drawing/2014/main" id="{EB5C1BC7-648D-4F2C-A8F5-BFFC30F5C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4576763"/>
            <a:ext cx="67151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5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Pin on disney">
            <a:extLst>
              <a:ext uri="{FF2B5EF4-FFF2-40B4-BE49-F238E27FC236}">
                <a16:creationId xmlns:a16="http://schemas.microsoft.com/office/drawing/2014/main" id="{E4667163-F45F-474D-9ADF-983B6DAB4BA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271720"/>
            <a:ext cx="7181849" cy="9558079"/>
          </a:xfrm>
          <a:prstGeom prst="rect">
            <a:avLst/>
          </a:prstGeom>
        </p:spPr>
      </p:pic>
      <p:sp>
        <p:nvSpPr>
          <p:cNvPr id="9" name="Rectángulo 8"/>
          <p:cNvSpPr/>
          <p:nvPr/>
        </p:nvSpPr>
        <p:spPr>
          <a:xfrm>
            <a:off x="2716080" y="604994"/>
            <a:ext cx="2499995" cy="75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408" y="6308952"/>
            <a:ext cx="2305947" cy="3358662"/>
          </a:xfrm>
          <a:prstGeom prst="rect">
            <a:avLst/>
          </a:prstGeom>
        </p:spPr>
      </p:pic>
      <p:sp>
        <p:nvSpPr>
          <p:cNvPr id="6" name="Rectángulo 5"/>
          <p:cNvSpPr/>
          <p:nvPr/>
        </p:nvSpPr>
        <p:spPr>
          <a:xfrm>
            <a:off x="285750" y="285750"/>
            <a:ext cx="7181849" cy="9505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050" name="Picture 2" descr="Mexican Tequila Font Generator Preview">
            <a:extLst>
              <a:ext uri="{FF2B5EF4-FFF2-40B4-BE49-F238E27FC236}">
                <a16:creationId xmlns:a16="http://schemas.microsoft.com/office/drawing/2014/main" id="{D425E138-36A0-457D-9DCB-3464858B9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1" y="516811"/>
            <a:ext cx="4419603" cy="1171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G Miss Kindergarten Font Generator Preview">
            <a:extLst>
              <a:ext uri="{FF2B5EF4-FFF2-40B4-BE49-F238E27FC236}">
                <a16:creationId xmlns:a16="http://schemas.microsoft.com/office/drawing/2014/main" id="{34152C95-11DC-44AB-8716-2C773A1A22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711" y="1958674"/>
            <a:ext cx="6661342" cy="359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G Miss Kindergarten Font Generator Preview">
            <a:extLst>
              <a:ext uri="{FF2B5EF4-FFF2-40B4-BE49-F238E27FC236}">
                <a16:creationId xmlns:a16="http://schemas.microsoft.com/office/drawing/2014/main" id="{2583ED64-7217-4E61-AE4E-2E417B84CD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073" y="2569863"/>
            <a:ext cx="6660000" cy="346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G Miss Kindergarten Font Generator Preview">
            <a:extLst>
              <a:ext uri="{FF2B5EF4-FFF2-40B4-BE49-F238E27FC236}">
                <a16:creationId xmlns:a16="http://schemas.microsoft.com/office/drawing/2014/main" id="{11FA0D54-0252-4CD3-B960-61192E96B5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1455" y="3117256"/>
            <a:ext cx="3309489" cy="33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G Miss Kindergarten Font Generator Preview">
            <a:extLst>
              <a:ext uri="{FF2B5EF4-FFF2-40B4-BE49-F238E27FC236}">
                <a16:creationId xmlns:a16="http://schemas.microsoft.com/office/drawing/2014/main" id="{AEA2FAE1-399A-433E-9A76-AA4272830D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618" y="3738754"/>
            <a:ext cx="6768000" cy="2806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G Miss Kindergarten Font Generator Preview">
            <a:extLst>
              <a:ext uri="{FF2B5EF4-FFF2-40B4-BE49-F238E27FC236}">
                <a16:creationId xmlns:a16="http://schemas.microsoft.com/office/drawing/2014/main" id="{EFB2AF57-3291-4903-9179-331D11C00D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2884" y="4400655"/>
            <a:ext cx="5326631" cy="5250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G Miss Kindergarten Font Generator Preview">
            <a:extLst>
              <a:ext uri="{FF2B5EF4-FFF2-40B4-BE49-F238E27FC236}">
                <a16:creationId xmlns:a16="http://schemas.microsoft.com/office/drawing/2014/main" id="{277F9067-3DE9-4A0D-914A-5732A4395CB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1815" t="-20036"/>
          <a:stretch/>
        </p:blipFill>
        <p:spPr bwMode="auto">
          <a:xfrm>
            <a:off x="2916108" y="5782978"/>
            <a:ext cx="1921128" cy="3431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G Miss Kindergarten Font Generator Preview">
            <a:extLst>
              <a:ext uri="{FF2B5EF4-FFF2-40B4-BE49-F238E27FC236}">
                <a16:creationId xmlns:a16="http://schemas.microsoft.com/office/drawing/2014/main" id="{A1D9516F-5291-48D5-A744-ADE4C75C6A4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431"/>
          <a:stretch/>
        </p:blipFill>
        <p:spPr bwMode="auto">
          <a:xfrm>
            <a:off x="2438702" y="5191613"/>
            <a:ext cx="2907654" cy="40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2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Pin on disney">
            <a:extLst>
              <a:ext uri="{FF2B5EF4-FFF2-40B4-BE49-F238E27FC236}">
                <a16:creationId xmlns:a16="http://schemas.microsoft.com/office/drawing/2014/main" id="{8CE2CA4F-D368-46E3-8BE8-44C7868816E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9861" y="228600"/>
            <a:ext cx="7470139" cy="94869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object 6"/>
          <p:cNvPicPr/>
          <p:nvPr/>
        </p:nvPicPr>
        <p:blipFill rotWithShape="1">
          <a:blip r:embed="rId3" cstate="print"/>
          <a:srcRect l="4513" t="13335" r="6560" b="80953"/>
          <a:stretch/>
        </p:blipFill>
        <p:spPr>
          <a:xfrm>
            <a:off x="180334" y="1146762"/>
            <a:ext cx="7439665" cy="8155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44" y="-45329"/>
            <a:ext cx="2322962" cy="1237703"/>
          </a:xfrm>
          <a:prstGeom prst="rect">
            <a:avLst/>
          </a:prstGeom>
        </p:spPr>
      </p:pic>
      <p:pic>
        <p:nvPicPr>
          <p:cNvPr id="20" name="object 6"/>
          <p:cNvPicPr/>
          <p:nvPr/>
        </p:nvPicPr>
        <p:blipFill rotWithShape="1">
          <a:blip r:embed="rId3" cstate="print"/>
          <a:srcRect l="63547" t="2455" r="6561" b="86519"/>
          <a:stretch/>
        </p:blipFill>
        <p:spPr>
          <a:xfrm>
            <a:off x="180335" y="297287"/>
            <a:ext cx="2104293" cy="110783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94188" b="95897"/>
          <a:stretch/>
        </p:blipFill>
        <p:spPr>
          <a:xfrm>
            <a:off x="2023220" y="277548"/>
            <a:ext cx="398585" cy="375138"/>
          </a:xfrm>
          <a:prstGeom prst="rect">
            <a:avLst/>
          </a:prstGeom>
        </p:spPr>
      </p:pic>
      <p:pic>
        <p:nvPicPr>
          <p:cNvPr id="22" name="object 2"/>
          <p:cNvPicPr/>
          <p:nvPr/>
        </p:nvPicPr>
        <p:blipFill>
          <a:blip r:embed="rId6" cstate="print"/>
          <a:stretch>
            <a:fillRect/>
          </a:stretch>
        </p:blipFill>
        <p:spPr>
          <a:xfrm>
            <a:off x="403165" y="6219848"/>
            <a:ext cx="7007859" cy="241300"/>
          </a:xfrm>
          <a:prstGeom prst="rect">
            <a:avLst/>
          </a:prstGeom>
        </p:spPr>
      </p:pic>
      <p:pic>
        <p:nvPicPr>
          <p:cNvPr id="23" name="object 3"/>
          <p:cNvPicPr/>
          <p:nvPr/>
        </p:nvPicPr>
        <p:blipFill>
          <a:blip r:embed="rId7" cstate="print"/>
          <a:stretch>
            <a:fillRect/>
          </a:stretch>
        </p:blipFill>
        <p:spPr>
          <a:xfrm>
            <a:off x="403165" y="7842908"/>
            <a:ext cx="3446779" cy="322580"/>
          </a:xfrm>
          <a:prstGeom prst="rect">
            <a:avLst/>
          </a:prstGeom>
        </p:spPr>
      </p:pic>
      <p:sp>
        <p:nvSpPr>
          <p:cNvPr id="24" name="object 7"/>
          <p:cNvSpPr txBox="1"/>
          <p:nvPr/>
        </p:nvSpPr>
        <p:spPr>
          <a:xfrm>
            <a:off x="3225741" y="6207148"/>
            <a:ext cx="1461135" cy="250068"/>
          </a:xfrm>
          <a:prstGeom prst="rect">
            <a:avLst/>
          </a:prstGeom>
        </p:spPr>
        <p:txBody>
          <a:bodyPr vert="horz" wrap="square" lIns="0" tIns="11430" rIns="0" bIns="0" rtlCol="0">
            <a:spAutoFit/>
          </a:bodyPr>
          <a:lstStyle/>
          <a:p>
            <a:pPr marL="12700">
              <a:spcBef>
                <a:spcPts val="90"/>
              </a:spcBef>
            </a:pPr>
            <a:r>
              <a:rPr sz="1550" spc="25" dirty="0">
                <a:latin typeface="Arial Black"/>
                <a:cs typeface="Arial Black"/>
              </a:rPr>
              <a:t>O</a:t>
            </a:r>
            <a:r>
              <a:rPr sz="1550" spc="-114" dirty="0">
                <a:latin typeface="Arial Black"/>
                <a:cs typeface="Arial Black"/>
              </a:rPr>
              <a:t>bs</a:t>
            </a:r>
            <a:r>
              <a:rPr sz="1550" spc="-60" dirty="0">
                <a:latin typeface="Arial Black"/>
                <a:cs typeface="Arial Black"/>
              </a:rPr>
              <a:t>er</a:t>
            </a:r>
            <a:r>
              <a:rPr sz="1550" spc="-55" dirty="0">
                <a:latin typeface="Arial Black"/>
                <a:cs typeface="Arial Black"/>
              </a:rPr>
              <a:t>v</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o</a:t>
            </a:r>
            <a:r>
              <a:rPr sz="1550" spc="-155" dirty="0">
                <a:latin typeface="Arial Black"/>
                <a:cs typeface="Arial Black"/>
              </a:rPr>
              <a:t>nes</a:t>
            </a:r>
            <a:endParaRPr sz="1550">
              <a:latin typeface="Arial Black"/>
              <a:cs typeface="Arial Black"/>
            </a:endParaRPr>
          </a:p>
        </p:txBody>
      </p:sp>
      <p:grpSp>
        <p:nvGrpSpPr>
          <p:cNvPr id="25" name="object 8"/>
          <p:cNvGrpSpPr/>
          <p:nvPr/>
        </p:nvGrpSpPr>
        <p:grpSpPr>
          <a:xfrm>
            <a:off x="522545" y="6506867"/>
            <a:ext cx="6837680" cy="1259840"/>
            <a:chOff x="370840" y="6398259"/>
            <a:chExt cx="6837680" cy="1259840"/>
          </a:xfrm>
        </p:grpSpPr>
        <p:sp>
          <p:nvSpPr>
            <p:cNvPr id="26"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27"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28"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29"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30" name="object 13"/>
          <p:cNvSpPr txBox="1"/>
          <p:nvPr/>
        </p:nvSpPr>
        <p:spPr>
          <a:xfrm>
            <a:off x="635258" y="6488453"/>
            <a:ext cx="685165" cy="269240"/>
          </a:xfrm>
          <a:prstGeom prst="rect">
            <a:avLst/>
          </a:prstGeom>
        </p:spPr>
        <p:txBody>
          <a:bodyPr vert="horz" wrap="square" lIns="0" tIns="12700" rIns="0" bIns="0" rtlCol="0">
            <a:spAutoFit/>
          </a:bodyPr>
          <a:lstStyle/>
          <a:p>
            <a:pPr marL="12700">
              <a:spcBef>
                <a:spcPts val="100"/>
              </a:spcBef>
            </a:pPr>
            <a:r>
              <a:rPr sz="1600" b="1" spc="-45" dirty="0">
                <a:latin typeface="Trebuchet MS"/>
                <a:cs typeface="Trebuchet MS"/>
              </a:rPr>
              <a:t>Logros:</a:t>
            </a:r>
            <a:endParaRPr sz="1600">
              <a:latin typeface="Trebuchet MS"/>
              <a:cs typeface="Trebuchet MS"/>
            </a:endParaRPr>
          </a:p>
        </p:txBody>
      </p:sp>
      <p:sp>
        <p:nvSpPr>
          <p:cNvPr id="31" name="object 14"/>
          <p:cNvSpPr txBox="1"/>
          <p:nvPr/>
        </p:nvSpPr>
        <p:spPr>
          <a:xfrm>
            <a:off x="4041714" y="6492898"/>
            <a:ext cx="3192780" cy="259045"/>
          </a:xfrm>
          <a:prstGeom prst="rect">
            <a:avLst/>
          </a:prstGeom>
        </p:spPr>
        <p:txBody>
          <a:bodyPr vert="horz" wrap="square" lIns="0" tIns="12700" rIns="0" bIns="0" rtlCol="0">
            <a:spAutoFit/>
          </a:bodyPr>
          <a:lstStyle/>
          <a:p>
            <a:pPr marL="155575">
              <a:spcBef>
                <a:spcPts val="100"/>
              </a:spcBef>
            </a:pPr>
            <a:r>
              <a:rPr lang="es-MX" sz="1600" b="1" spc="-40" dirty="0">
                <a:latin typeface="Trebuchet MS"/>
                <a:cs typeface="Trebuchet MS"/>
              </a:rPr>
              <a:t>Dificultades</a:t>
            </a:r>
            <a:r>
              <a:rPr lang="es-MX" sz="1600" b="1" spc="-155" dirty="0">
                <a:uFill>
                  <a:solidFill>
                    <a:srgbClr val="000000"/>
                  </a:solidFill>
                </a:uFill>
                <a:latin typeface="Trebuchet MS"/>
                <a:cs typeface="Trebuchet MS"/>
              </a:rPr>
              <a:t>:</a:t>
            </a:r>
            <a:endParaRPr sz="1600" dirty="0">
              <a:latin typeface="Trebuchet MS"/>
              <a:cs typeface="Trebuchet MS"/>
            </a:endParaRPr>
          </a:p>
        </p:txBody>
      </p:sp>
      <p:sp>
        <p:nvSpPr>
          <p:cNvPr id="32" name="object 15"/>
          <p:cNvSpPr txBox="1"/>
          <p:nvPr/>
        </p:nvSpPr>
        <p:spPr>
          <a:xfrm>
            <a:off x="493017" y="7862212"/>
            <a:ext cx="3224530" cy="250068"/>
          </a:xfrm>
          <a:prstGeom prst="rect">
            <a:avLst/>
          </a:prstGeom>
        </p:spPr>
        <p:txBody>
          <a:bodyPr vert="horz" wrap="square" lIns="0" tIns="11430" rIns="0" bIns="0" rtlCol="0">
            <a:spAutoFit/>
          </a:bodyPr>
          <a:lstStyle/>
          <a:p>
            <a:pPr marL="12700">
              <a:spcBef>
                <a:spcPts val="90"/>
              </a:spcBef>
            </a:pPr>
            <a:r>
              <a:rPr sz="1550" spc="-190" dirty="0">
                <a:latin typeface="Arial Black"/>
                <a:cs typeface="Arial Black"/>
              </a:rPr>
              <a:t>Va</a:t>
            </a:r>
            <a:r>
              <a:rPr sz="1550" spc="-85" dirty="0">
                <a:latin typeface="Arial Black"/>
                <a:cs typeface="Arial Black"/>
              </a:rPr>
              <a:t>l</a:t>
            </a:r>
            <a:r>
              <a:rPr sz="1550" spc="5" dirty="0">
                <a:latin typeface="Arial Black"/>
                <a:cs typeface="Arial Black"/>
              </a:rPr>
              <a:t>o</a:t>
            </a:r>
            <a:r>
              <a:rPr sz="1550" spc="125" dirty="0">
                <a:latin typeface="Arial Black"/>
                <a:cs typeface="Arial Black"/>
              </a:rPr>
              <a:t>r</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r>
              <a:rPr sz="1550" spc="-55" dirty="0">
                <a:latin typeface="Arial Black"/>
                <a:cs typeface="Arial Black"/>
              </a:rPr>
              <a:t> </a:t>
            </a:r>
            <a:r>
              <a:rPr sz="1550" spc="-100" dirty="0">
                <a:latin typeface="Arial Black"/>
                <a:cs typeface="Arial Black"/>
              </a:rPr>
              <a:t>g</a:t>
            </a:r>
            <a:r>
              <a:rPr sz="1550" spc="-180" dirty="0">
                <a:latin typeface="Arial Black"/>
                <a:cs typeface="Arial Black"/>
              </a:rPr>
              <a:t>en</a:t>
            </a:r>
            <a:r>
              <a:rPr sz="1550" spc="-190" dirty="0">
                <a:latin typeface="Arial Black"/>
                <a:cs typeface="Arial Black"/>
              </a:rPr>
              <a:t>e</a:t>
            </a:r>
            <a:r>
              <a:rPr sz="1550" spc="125" dirty="0">
                <a:latin typeface="Arial Black"/>
                <a:cs typeface="Arial Black"/>
              </a:rPr>
              <a:t>r</a:t>
            </a:r>
            <a:r>
              <a:rPr sz="1550" spc="-125" dirty="0">
                <a:latin typeface="Arial Black"/>
                <a:cs typeface="Arial Black"/>
              </a:rPr>
              <a:t>al</a:t>
            </a:r>
            <a:r>
              <a:rPr sz="1550" spc="-55" dirty="0">
                <a:latin typeface="Arial Black"/>
                <a:cs typeface="Arial Black"/>
              </a:rPr>
              <a:t> </a:t>
            </a:r>
            <a:r>
              <a:rPr sz="1550" spc="-140" dirty="0">
                <a:latin typeface="Arial Black"/>
                <a:cs typeface="Arial Black"/>
              </a:rPr>
              <a:t>de</a:t>
            </a:r>
            <a:r>
              <a:rPr sz="1550" spc="-55" dirty="0">
                <a:latin typeface="Arial Black"/>
                <a:cs typeface="Arial Black"/>
              </a:rPr>
              <a:t> </a:t>
            </a:r>
            <a:r>
              <a:rPr sz="1550" spc="-125" dirty="0">
                <a:latin typeface="Arial Black"/>
                <a:cs typeface="Arial Black"/>
              </a:rPr>
              <a:t>la</a:t>
            </a:r>
            <a:r>
              <a:rPr sz="1550" spc="-35" dirty="0">
                <a:latin typeface="Arial Black"/>
                <a:cs typeface="Arial Black"/>
              </a:rPr>
              <a:t> </a:t>
            </a:r>
            <a:r>
              <a:rPr sz="1550" spc="-10" dirty="0">
                <a:latin typeface="Arial Black"/>
                <a:cs typeface="Arial Black"/>
              </a:rPr>
              <a:t>j</a:t>
            </a:r>
            <a:r>
              <a:rPr sz="1550" spc="-25" dirty="0">
                <a:latin typeface="Arial Black"/>
                <a:cs typeface="Arial Black"/>
              </a:rPr>
              <a:t>o</a:t>
            </a:r>
            <a:r>
              <a:rPr sz="1550" spc="125" dirty="0">
                <a:latin typeface="Arial Black"/>
                <a:cs typeface="Arial Black"/>
              </a:rPr>
              <a:t>r</a:t>
            </a:r>
            <a:r>
              <a:rPr sz="1550" spc="-45" dirty="0">
                <a:latin typeface="Arial Black"/>
                <a:cs typeface="Arial Black"/>
              </a:rPr>
              <a:t>na</a:t>
            </a:r>
            <a:r>
              <a:rPr sz="1550" spc="-55" dirty="0">
                <a:latin typeface="Arial Black"/>
                <a:cs typeface="Arial Black"/>
              </a:rPr>
              <a:t>d</a:t>
            </a:r>
            <a:r>
              <a:rPr sz="1550" spc="-70" dirty="0">
                <a:latin typeface="Arial Black"/>
                <a:cs typeface="Arial Black"/>
              </a:rPr>
              <a:t>a</a:t>
            </a:r>
            <a:endParaRPr sz="1550">
              <a:latin typeface="Arial Black"/>
              <a:cs typeface="Arial Black"/>
            </a:endParaRPr>
          </a:p>
        </p:txBody>
      </p:sp>
      <p:sp>
        <p:nvSpPr>
          <p:cNvPr id="39" name="object 22"/>
          <p:cNvSpPr txBox="1"/>
          <p:nvPr/>
        </p:nvSpPr>
        <p:spPr>
          <a:xfrm>
            <a:off x="4899219" y="7868308"/>
            <a:ext cx="1525270" cy="250068"/>
          </a:xfrm>
          <a:prstGeom prst="rect">
            <a:avLst/>
          </a:prstGeom>
        </p:spPr>
        <p:txBody>
          <a:bodyPr vert="horz" wrap="square" lIns="0" tIns="11430" rIns="0" bIns="0" rtlCol="0">
            <a:spAutoFit/>
          </a:bodyPr>
          <a:lstStyle/>
          <a:p>
            <a:pPr marL="12700">
              <a:spcBef>
                <a:spcPts val="90"/>
              </a:spcBef>
            </a:pPr>
            <a:r>
              <a:rPr sz="1550" spc="-125" dirty="0">
                <a:latin typeface="Arial Black"/>
                <a:cs typeface="Arial Black"/>
              </a:rPr>
              <a:t>A</a:t>
            </a:r>
            <a:r>
              <a:rPr sz="1550" spc="-95" dirty="0">
                <a:latin typeface="Arial Black"/>
                <a:cs typeface="Arial Black"/>
              </a:rPr>
              <a:t>u</a:t>
            </a:r>
            <a:r>
              <a:rPr sz="1550" spc="-80" dirty="0">
                <a:latin typeface="Arial Black"/>
                <a:cs typeface="Arial Black"/>
              </a:rPr>
              <a:t>toev</a:t>
            </a:r>
            <a:r>
              <a:rPr sz="1550" spc="-110" dirty="0">
                <a:latin typeface="Arial Black"/>
                <a:cs typeface="Arial Black"/>
              </a:rPr>
              <a:t>al</a:t>
            </a:r>
            <a:r>
              <a:rPr sz="1550" spc="-135" dirty="0">
                <a:latin typeface="Arial Black"/>
                <a:cs typeface="Arial Black"/>
              </a:rPr>
              <a:t>u</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endParaRPr sz="1550">
              <a:latin typeface="Arial Black"/>
              <a:cs typeface="Arial Black"/>
            </a:endParaRPr>
          </a:p>
        </p:txBody>
      </p:sp>
      <p:graphicFrame>
        <p:nvGraphicFramePr>
          <p:cNvPr id="41" name="object 24"/>
          <p:cNvGraphicFramePr>
            <a:graphicFrameLocks noGrp="1"/>
          </p:cNvGraphicFramePr>
          <p:nvPr>
            <p:extLst>
              <p:ext uri="{D42A27DB-BD31-4B8C-83A1-F6EECF244321}">
                <p14:modId xmlns:p14="http://schemas.microsoft.com/office/powerpoint/2010/main" val="629878914"/>
              </p:ext>
            </p:extLst>
          </p:nvPr>
        </p:nvGraphicFramePr>
        <p:xfrm>
          <a:off x="528273" y="2175152"/>
          <a:ext cx="3356609" cy="399300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0" dirty="0">
                          <a:latin typeface="Trebuchet MS"/>
                          <a:cs typeface="Trebuchet MS"/>
                        </a:rPr>
                        <a:t>E</a:t>
                      </a:r>
                      <a:r>
                        <a:rPr sz="1200" b="1" dirty="0">
                          <a:latin typeface="Trebuchet MS"/>
                          <a:cs typeface="Trebuchet MS"/>
                        </a:rPr>
                        <a:t>n</a:t>
                      </a:r>
                      <a:r>
                        <a:rPr sz="1200" b="1" spc="-5" dirty="0">
                          <a:latin typeface="Trebuchet MS"/>
                          <a:cs typeface="Trebuchet MS"/>
                        </a:rPr>
                        <a:t> </a:t>
                      </a:r>
                      <a:r>
                        <a:rPr sz="1200" b="1" spc="10" dirty="0">
                          <a:latin typeface="Trebuchet MS"/>
                          <a:cs typeface="Trebuchet MS"/>
                        </a:rPr>
                        <a:t>r</a:t>
                      </a:r>
                      <a:r>
                        <a:rPr sz="1200" b="1" spc="-10" dirty="0">
                          <a:latin typeface="Trebuchet MS"/>
                          <a:cs typeface="Trebuchet MS"/>
                        </a:rPr>
                        <a:t>e</a:t>
                      </a:r>
                      <a:r>
                        <a:rPr sz="1200" b="1" dirty="0">
                          <a:latin typeface="Trebuchet MS"/>
                          <a:cs typeface="Trebuchet MS"/>
                        </a:rPr>
                        <a:t>l</a:t>
                      </a:r>
                      <a:r>
                        <a:rPr sz="1200" b="1" spc="-5" dirty="0">
                          <a:latin typeface="Trebuchet MS"/>
                          <a:cs typeface="Trebuchet MS"/>
                        </a:rPr>
                        <a:t>a</a:t>
                      </a:r>
                      <a:r>
                        <a:rPr sz="1200" b="1" dirty="0">
                          <a:latin typeface="Trebuchet MS"/>
                          <a:cs typeface="Trebuchet MS"/>
                        </a:rPr>
                        <a:t>ción</a:t>
                      </a:r>
                      <a:r>
                        <a:rPr sz="1200" b="1" spc="-5" dirty="0">
                          <a:latin typeface="Trebuchet MS"/>
                          <a:cs typeface="Trebuchet MS"/>
                        </a:rPr>
                        <a:t> </a:t>
                      </a:r>
                      <a:r>
                        <a:rPr sz="1200" b="1" dirty="0">
                          <a:latin typeface="Trebuchet MS"/>
                          <a:cs typeface="Trebuchet MS"/>
                        </a:rPr>
                        <a:t>a</a:t>
                      </a:r>
                      <a:r>
                        <a:rPr sz="1200" b="1" spc="-5" dirty="0">
                          <a:latin typeface="Trebuchet MS"/>
                          <a:cs typeface="Trebuchet MS"/>
                        </a:rPr>
                        <a:t> </a:t>
                      </a:r>
                      <a:r>
                        <a:rPr sz="1200" b="1" dirty="0">
                          <a:latin typeface="Trebuchet MS"/>
                          <a:cs typeface="Trebuchet MS"/>
                        </a:rPr>
                        <a:t>lo</a:t>
                      </a:r>
                      <a:r>
                        <a:rPr sz="1200" b="1" spc="5" dirty="0">
                          <a:latin typeface="Trebuchet MS"/>
                          <a:cs typeface="Trebuchet MS"/>
                        </a:rPr>
                        <a:t> </a:t>
                      </a:r>
                      <a:r>
                        <a:rPr sz="1200" b="1" dirty="0">
                          <a:latin typeface="Trebuchet MS"/>
                          <a:cs typeface="Trebuchet MS"/>
                        </a:rPr>
                        <a:t>plan</a:t>
                      </a:r>
                      <a:r>
                        <a:rPr sz="1200" b="1" spc="-10" dirty="0">
                          <a:latin typeface="Trebuchet MS"/>
                          <a:cs typeface="Trebuchet MS"/>
                        </a:rPr>
                        <a:t>e</a:t>
                      </a:r>
                      <a:r>
                        <a:rPr sz="1200" b="1" dirty="0">
                          <a:latin typeface="Trebuchet MS"/>
                          <a:cs typeface="Trebuchet MS"/>
                        </a:rPr>
                        <a:t>a</a:t>
                      </a:r>
                      <a:r>
                        <a:rPr sz="1200" b="1" spc="-10" dirty="0">
                          <a:latin typeface="Trebuchet MS"/>
                          <a:cs typeface="Trebuchet MS"/>
                        </a:rPr>
                        <a:t>d</a:t>
                      </a:r>
                      <a:r>
                        <a:rPr sz="1200" b="1" dirty="0">
                          <a:latin typeface="Trebuchet MS"/>
                          <a:cs typeface="Trebuchet MS"/>
                        </a:rPr>
                        <a:t>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35" dirty="0">
                          <a:latin typeface="Trebuchet MS"/>
                          <a:cs typeface="Trebuchet MS"/>
                        </a:rPr>
                        <a:t>Desarrollo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15" dirty="0">
                          <a:latin typeface="Trebuchet MS"/>
                          <a:cs typeface="Trebuchet MS"/>
                        </a:rPr>
                        <a:t>actividades </a:t>
                      </a:r>
                      <a:r>
                        <a:rPr sz="1200" b="1" spc="-55" dirty="0">
                          <a:latin typeface="Trebuchet MS"/>
                          <a:cs typeface="Trebuchet MS"/>
                        </a:rPr>
                        <a:t>en </a:t>
                      </a:r>
                      <a:r>
                        <a:rPr sz="1200" b="1" spc="-350" dirty="0">
                          <a:latin typeface="Trebuchet MS"/>
                          <a:cs typeface="Trebuchet MS"/>
                        </a:rPr>
                        <a:t> </a:t>
                      </a:r>
                      <a:r>
                        <a:rPr sz="1200" b="1" spc="-45" dirty="0">
                          <a:latin typeface="Trebuchet MS"/>
                          <a:cs typeface="Trebuchet MS"/>
                        </a:rPr>
                        <a:t>tiempo</a:t>
                      </a:r>
                      <a:r>
                        <a:rPr sz="1200" b="1" dirty="0">
                          <a:latin typeface="Trebuchet MS"/>
                          <a:cs typeface="Trebuchet MS"/>
                        </a:rPr>
                        <a:t> </a:t>
                      </a:r>
                      <a:r>
                        <a:rPr sz="1200" b="1" spc="10" dirty="0">
                          <a:latin typeface="Trebuchet MS"/>
                          <a:cs typeface="Trebuchet MS"/>
                        </a:rPr>
                        <a:t>y</a:t>
                      </a:r>
                      <a:r>
                        <a:rPr sz="1200" b="1" dirty="0">
                          <a:latin typeface="Trebuchet MS"/>
                          <a:cs typeface="Trebuchet MS"/>
                        </a:rPr>
                        <a:t> </a:t>
                      </a:r>
                      <a:r>
                        <a:rPr sz="1200" b="1" spc="-20" dirty="0">
                          <a:latin typeface="Trebuchet MS"/>
                          <a:cs typeface="Trebuchet MS"/>
                        </a:rPr>
                        <a:t>forma.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60" dirty="0">
                          <a:latin typeface="Trebuchet MS"/>
                          <a:cs typeface="Trebuchet MS"/>
                        </a:rPr>
                        <a:t>Se</a:t>
                      </a:r>
                      <a:r>
                        <a:rPr sz="1200" b="1" spc="-20" dirty="0">
                          <a:latin typeface="Trebuchet MS"/>
                          <a:cs typeface="Trebuchet MS"/>
                        </a:rPr>
                        <a:t> </a:t>
                      </a:r>
                      <a:r>
                        <a:rPr sz="1200" b="1" spc="-45" dirty="0">
                          <a:latin typeface="Trebuchet MS"/>
                          <a:cs typeface="Trebuchet MS"/>
                        </a:rPr>
                        <a:t>llevó</a:t>
                      </a:r>
                      <a:r>
                        <a:rPr sz="1200" b="1" spc="10" dirty="0">
                          <a:latin typeface="Trebuchet MS"/>
                          <a:cs typeface="Trebuchet MS"/>
                        </a:rPr>
                        <a:t> </a:t>
                      </a:r>
                      <a:r>
                        <a:rPr sz="1200" b="1" spc="20" dirty="0">
                          <a:latin typeface="Trebuchet MS"/>
                          <a:cs typeface="Trebuchet MS"/>
                        </a:rPr>
                        <a:t>a</a:t>
                      </a:r>
                      <a:r>
                        <a:rPr sz="1200" b="1" spc="-10" dirty="0">
                          <a:latin typeface="Trebuchet MS"/>
                          <a:cs typeface="Trebuchet MS"/>
                        </a:rPr>
                        <a:t> </a:t>
                      </a:r>
                      <a:r>
                        <a:rPr sz="1200" b="1" spc="-5" dirty="0">
                          <a:latin typeface="Trebuchet MS"/>
                          <a:cs typeface="Trebuchet MS"/>
                        </a:rPr>
                        <a:t>cabo </a:t>
                      </a:r>
                      <a:r>
                        <a:rPr sz="1200" b="1" spc="-75" dirty="0">
                          <a:latin typeface="Trebuchet MS"/>
                          <a:cs typeface="Trebuchet MS"/>
                        </a:rPr>
                        <a:t>lo</a:t>
                      </a:r>
                      <a:r>
                        <a:rPr sz="1200" b="1" dirty="0">
                          <a:latin typeface="Trebuchet MS"/>
                          <a:cs typeface="Trebuchet MS"/>
                        </a:rPr>
                        <a:t> </a:t>
                      </a:r>
                      <a:r>
                        <a:rPr sz="1200" b="1" spc="-60" dirty="0">
                          <a:latin typeface="Trebuchet MS"/>
                          <a:cs typeface="Trebuchet MS"/>
                        </a:rPr>
                        <a:t>planeado.</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0"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m</a:t>
                      </a:r>
                      <a:r>
                        <a:rPr sz="1200" b="1" spc="-10" dirty="0">
                          <a:latin typeface="Trebuchet MS"/>
                          <a:cs typeface="Trebuchet MS"/>
                        </a:rPr>
                        <a:t>a</a:t>
                      </a:r>
                      <a:r>
                        <a:rPr sz="1200" b="1" spc="5" dirty="0">
                          <a:latin typeface="Trebuchet MS"/>
                          <a:cs typeface="Trebuchet MS"/>
                        </a:rPr>
                        <a:t>t</a:t>
                      </a:r>
                      <a:r>
                        <a:rPr sz="1200" b="1" spc="-10" dirty="0">
                          <a:latin typeface="Trebuchet MS"/>
                          <a:cs typeface="Trebuchet MS"/>
                        </a:rPr>
                        <a:t>e</a:t>
                      </a:r>
                      <a:r>
                        <a:rPr sz="1200" b="1" spc="5" dirty="0">
                          <a:latin typeface="Trebuchet MS"/>
                          <a:cs typeface="Trebuchet MS"/>
                        </a:rPr>
                        <a:t>ri</a:t>
                      </a:r>
                      <a:r>
                        <a:rPr sz="1200" b="1" dirty="0">
                          <a:latin typeface="Trebuchet MS"/>
                          <a:cs typeface="Trebuchet MS"/>
                        </a:rPr>
                        <a:t>al</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a:t>
                      </a:r>
                      <a:r>
                        <a:rPr sz="1200" b="1" dirty="0">
                          <a:latin typeface="Trebuchet MS"/>
                          <a:cs typeface="Trebuchet MS"/>
                        </a:rPr>
                        <a:t>e</a:t>
                      </a:r>
                      <a:r>
                        <a:rPr sz="1200" b="1" spc="10" dirty="0">
                          <a:latin typeface="Trebuchet MS"/>
                          <a:cs typeface="Trebuchet MS"/>
                        </a:rPr>
                        <a:t> </a:t>
                      </a:r>
                      <a:r>
                        <a:rPr sz="1200" b="1" dirty="0">
                          <a:latin typeface="Trebuchet MS"/>
                          <a:cs typeface="Trebuchet MS"/>
                        </a:rPr>
                        <a:t>a</a:t>
                      </a:r>
                      <a:r>
                        <a:rPr sz="1200" b="1" spc="-10" dirty="0">
                          <a:latin typeface="Trebuchet MS"/>
                          <a:cs typeface="Trebuchet MS"/>
                        </a:rPr>
                        <a:t>de</a:t>
                      </a:r>
                      <a:r>
                        <a:rPr sz="1200" b="1" dirty="0">
                          <a:latin typeface="Trebuchet MS"/>
                          <a:cs typeface="Trebuchet MS"/>
                        </a:rPr>
                        <a:t>c</a:t>
                      </a:r>
                      <a:r>
                        <a:rPr sz="1200" b="1" spc="-15" dirty="0">
                          <a:latin typeface="Trebuchet MS"/>
                          <a:cs typeface="Trebuchet MS"/>
                        </a:rPr>
                        <a:t>u</a:t>
                      </a:r>
                      <a:r>
                        <a:rPr sz="1200" b="1" dirty="0">
                          <a:latin typeface="Trebuchet MS"/>
                          <a:cs typeface="Trebuchet MS"/>
                        </a:rPr>
                        <a:t>a</a:t>
                      </a:r>
                      <a:r>
                        <a:rPr sz="1200" b="1" spc="-10" dirty="0">
                          <a:latin typeface="Trebuchet MS"/>
                          <a:cs typeface="Trebuchet MS"/>
                        </a:rPr>
                        <a:t>do</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dirty="0">
                          <a:latin typeface="Trebuchet MS"/>
                          <a:cs typeface="Trebuchet MS"/>
                        </a:rPr>
                        <a:t>La</a:t>
                      </a:r>
                      <a:r>
                        <a:rPr sz="1200" b="1" spc="-10" dirty="0">
                          <a:latin typeface="Trebuchet MS"/>
                          <a:cs typeface="Trebuchet MS"/>
                        </a:rPr>
                        <a:t> o</a:t>
                      </a:r>
                      <a:r>
                        <a:rPr sz="1200" b="1" spc="5" dirty="0">
                          <a:latin typeface="Trebuchet MS"/>
                          <a:cs typeface="Trebuchet MS"/>
                        </a:rPr>
                        <a:t>r</a:t>
                      </a:r>
                      <a:r>
                        <a:rPr sz="1200" b="1" dirty="0">
                          <a:latin typeface="Trebuchet MS"/>
                          <a:cs typeface="Trebuchet MS"/>
                        </a:rPr>
                        <a:t>gan</a:t>
                      </a:r>
                      <a:r>
                        <a:rPr sz="1200" b="1" spc="5" dirty="0">
                          <a:latin typeface="Trebuchet MS"/>
                          <a:cs typeface="Trebuchet MS"/>
                        </a:rPr>
                        <a:t>i</a:t>
                      </a:r>
                      <a:r>
                        <a:rPr sz="1200" b="1" dirty="0">
                          <a:latin typeface="Trebuchet MS"/>
                          <a:cs typeface="Trebuchet MS"/>
                        </a:rPr>
                        <a:t>z</a:t>
                      </a:r>
                      <a:r>
                        <a:rPr sz="1200" b="1" spc="-10" dirty="0">
                          <a:latin typeface="Trebuchet MS"/>
                          <a:cs typeface="Trebuchet MS"/>
                        </a:rPr>
                        <a:t>a</a:t>
                      </a:r>
                      <a:r>
                        <a:rPr sz="1200" b="1" dirty="0">
                          <a:latin typeface="Trebuchet MS"/>
                          <a:cs typeface="Trebuchet MS"/>
                        </a:rPr>
                        <a:t>ción</a:t>
                      </a:r>
                      <a:r>
                        <a:rPr sz="1200" b="1" spc="-20" dirty="0">
                          <a:latin typeface="Trebuchet MS"/>
                          <a:cs typeface="Trebuchet MS"/>
                        </a:rPr>
                        <a:t> </a:t>
                      </a:r>
                      <a:r>
                        <a:rPr sz="1200" b="1" dirty="0">
                          <a:latin typeface="Trebuchet MS"/>
                          <a:cs typeface="Trebuchet MS"/>
                        </a:rPr>
                        <a:t>d</a:t>
                      </a:r>
                      <a:r>
                        <a:rPr sz="1200" b="1" spc="-15"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g</a:t>
                      </a:r>
                      <a:r>
                        <a:rPr sz="1200" b="1" spc="5" dirty="0">
                          <a:latin typeface="Trebuchet MS"/>
                          <a:cs typeface="Trebuchet MS"/>
                        </a:rPr>
                        <a:t>r</a:t>
                      </a:r>
                      <a:r>
                        <a:rPr sz="1200" b="1" spc="-10" dirty="0">
                          <a:latin typeface="Trebuchet MS"/>
                          <a:cs typeface="Trebuchet MS"/>
                        </a:rPr>
                        <a:t>u</a:t>
                      </a:r>
                      <a:r>
                        <a:rPr sz="1200" b="1" dirty="0">
                          <a:latin typeface="Trebuchet MS"/>
                          <a:cs typeface="Trebuchet MS"/>
                        </a:rPr>
                        <a:t>po</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ue</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45" dirty="0">
                          <a:latin typeface="Trebuchet MS"/>
                          <a:cs typeface="Trebuchet MS"/>
                        </a:rPr>
                        <a:t>Grupal</a:t>
                      </a:r>
                      <a:r>
                        <a:rPr sz="1200" b="1" spc="-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35" dirty="0">
                          <a:latin typeface="Trebuchet MS"/>
                          <a:cs typeface="Trebuchet MS"/>
                        </a:rPr>
                        <a:t>Equipos</a:t>
                      </a:r>
                      <a:r>
                        <a:rPr sz="1200" b="1" spc="3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60" dirty="0">
                          <a:latin typeface="Trebuchet MS"/>
                          <a:cs typeface="Trebuchet MS"/>
                        </a:rPr>
                        <a:t>Individual</a:t>
                      </a:r>
                      <a:r>
                        <a:rPr sz="1200" b="1" spc="-20"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15" dirty="0">
                          <a:latin typeface="Trebuchet MS"/>
                          <a:cs typeface="Trebuchet MS"/>
                        </a:rPr>
                        <a:t>Manifestaciones </a:t>
                      </a:r>
                      <a:r>
                        <a:rPr sz="1200" b="1" spc="-20" dirty="0">
                          <a:latin typeface="Trebuchet MS"/>
                          <a:cs typeface="Trebuchet MS"/>
                        </a:rPr>
                        <a:t>de</a:t>
                      </a:r>
                      <a:r>
                        <a:rPr sz="1200" b="1" spc="-15"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65" dirty="0">
                          <a:latin typeface="Trebuchet MS"/>
                          <a:cs typeface="Trebuchet MS"/>
                        </a:rPr>
                        <a:t>niños: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Trebuchet MS"/>
                          <a:cs typeface="Trebuchet MS"/>
                        </a:rPr>
                        <a:t>¿</a:t>
                      </a:r>
                      <a:r>
                        <a:rPr sz="1200" b="1" dirty="0">
                          <a:latin typeface="Trebuchet MS"/>
                          <a:cs typeface="Trebuchet MS"/>
                        </a:rPr>
                        <a:t>Se</a:t>
                      </a:r>
                      <a:r>
                        <a:rPr sz="1200" b="1" spc="-10" dirty="0">
                          <a:latin typeface="Trebuchet MS"/>
                          <a:cs typeface="Trebuchet MS"/>
                        </a:rPr>
                        <a:t> </a:t>
                      </a:r>
                      <a:r>
                        <a:rPr sz="1200" b="1" spc="5" dirty="0">
                          <a:latin typeface="Trebuchet MS"/>
                          <a:cs typeface="Trebuchet MS"/>
                        </a:rPr>
                        <a:t>i</a:t>
                      </a:r>
                      <a:r>
                        <a:rPr sz="1200" b="1" dirty="0">
                          <a:latin typeface="Trebuchet MS"/>
                          <a:cs typeface="Trebuchet MS"/>
                        </a:rPr>
                        <a:t>nv</a:t>
                      </a:r>
                      <a:r>
                        <a:rPr sz="1200" b="1" spc="-10" dirty="0">
                          <a:latin typeface="Trebuchet MS"/>
                          <a:cs typeface="Trebuchet MS"/>
                        </a:rPr>
                        <a:t>o</a:t>
                      </a:r>
                      <a:r>
                        <a:rPr sz="1200" b="1" dirty="0">
                          <a:latin typeface="Trebuchet MS"/>
                          <a:cs typeface="Trebuchet MS"/>
                        </a:rPr>
                        <a:t>l</a:t>
                      </a:r>
                      <a:r>
                        <a:rPr sz="1200" b="1" spc="-15" dirty="0">
                          <a:latin typeface="Trebuchet MS"/>
                          <a:cs typeface="Trebuchet MS"/>
                        </a:rPr>
                        <a:t>u</a:t>
                      </a:r>
                      <a:r>
                        <a:rPr sz="1200" b="1" dirty="0">
                          <a:latin typeface="Trebuchet MS"/>
                          <a:cs typeface="Trebuchet MS"/>
                        </a:rPr>
                        <a:t>crar</a:t>
                      </a:r>
                      <a:r>
                        <a:rPr sz="1200" b="1" spc="-10" dirty="0">
                          <a:latin typeface="Trebuchet MS"/>
                          <a:cs typeface="Trebuchet MS"/>
                        </a:rPr>
                        <a:t>o</a:t>
                      </a:r>
                      <a:r>
                        <a:rPr sz="1200" b="1" dirty="0">
                          <a:latin typeface="Trebuchet MS"/>
                          <a:cs typeface="Trebuchet MS"/>
                        </a:rPr>
                        <a:t>n?</a:t>
                      </a:r>
                      <a:r>
                        <a:rPr sz="1200" b="1" spc="-10" dirty="0">
                          <a:latin typeface="Trebuchet MS"/>
                          <a:cs typeface="Trebuchet MS"/>
                        </a:rPr>
                        <a:t> </a:t>
                      </a:r>
                      <a:r>
                        <a:rPr sz="1200" b="1" spc="-135" dirty="0">
                          <a:latin typeface="Trebuchet MS"/>
                          <a:cs typeface="Trebuchet MS"/>
                        </a:rPr>
                        <a:t>T</a:t>
                      </a:r>
                      <a:r>
                        <a:rPr sz="1200" b="1" spc="-10" dirty="0">
                          <a:latin typeface="Trebuchet MS"/>
                          <a:cs typeface="Trebuchet MS"/>
                        </a:rPr>
                        <a:t>o</a:t>
                      </a:r>
                      <a:r>
                        <a:rPr sz="1200" b="1" dirty="0">
                          <a:latin typeface="Trebuchet MS"/>
                          <a:cs typeface="Trebuchet MS"/>
                        </a:rPr>
                        <a:t>d</a:t>
                      </a:r>
                      <a:r>
                        <a:rPr sz="1200" b="1" spc="-15" dirty="0">
                          <a:latin typeface="Trebuchet MS"/>
                          <a:cs typeface="Trebuchet MS"/>
                        </a:rPr>
                        <a:t>o</a:t>
                      </a:r>
                      <a:r>
                        <a:rPr sz="1200" b="1" dirty="0">
                          <a:latin typeface="Trebuchet MS"/>
                          <a:cs typeface="Trebuchet MS"/>
                        </a:rPr>
                        <a:t>s</a:t>
                      </a:r>
                      <a:r>
                        <a:rPr sz="1200" b="1" spc="30"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lg</a:t>
                      </a:r>
                      <a:r>
                        <a:rPr sz="1200" b="1" spc="-10" dirty="0">
                          <a:latin typeface="Trebuchet MS"/>
                          <a:cs typeface="Trebuchet MS"/>
                        </a:rPr>
                        <a:t>u</a:t>
                      </a:r>
                      <a:r>
                        <a:rPr sz="1200" b="1" dirty="0">
                          <a:latin typeface="Trebuchet MS"/>
                          <a:cs typeface="Trebuchet MS"/>
                        </a:rPr>
                        <a:t>n</a:t>
                      </a:r>
                      <a:r>
                        <a:rPr sz="1200" b="1" spc="-10" dirty="0">
                          <a:latin typeface="Trebuchet MS"/>
                          <a:cs typeface="Trebuchet MS"/>
                        </a:rPr>
                        <a:t>o</a:t>
                      </a:r>
                      <a:r>
                        <a:rPr sz="1200" b="1" dirty="0">
                          <a:latin typeface="Trebuchet MS"/>
                          <a:cs typeface="Trebuchet MS"/>
                        </a:rPr>
                        <a:t>s</a:t>
                      </a:r>
                      <a:r>
                        <a:rPr sz="1200" b="1" spc="10" dirty="0">
                          <a:latin typeface="Trebuchet MS"/>
                          <a:cs typeface="Trebuchet MS"/>
                        </a:rPr>
                        <a:t> </a:t>
                      </a:r>
                      <a:r>
                        <a:rPr sz="1200" b="1" dirty="0">
                          <a:latin typeface="Trebuchet MS"/>
                          <a:cs typeface="Trebuchet MS"/>
                        </a:rPr>
                        <a:t>(	)  </a:t>
                      </a:r>
                      <a:r>
                        <a:rPr sz="1200" b="1" spc="-35" dirty="0">
                          <a:latin typeface="Trebuchet MS"/>
                          <a:cs typeface="Trebuchet MS"/>
                        </a:rPr>
                        <a:t>Poca</a:t>
                      </a:r>
                      <a:r>
                        <a:rPr sz="1200" b="1" spc="15" dirty="0">
                          <a:latin typeface="Trebuchet MS"/>
                          <a:cs typeface="Trebuchet MS"/>
                        </a:rPr>
                        <a:t> </a:t>
                      </a:r>
                      <a:r>
                        <a:rPr sz="1200" b="1" spc="-35" dirty="0">
                          <a:latin typeface="Trebuchet MS"/>
                          <a:cs typeface="Trebuchet MS"/>
                        </a:rPr>
                        <a:t>motivación</a:t>
                      </a:r>
                      <a:r>
                        <a:rPr sz="1200" b="1" spc="-20" dirty="0">
                          <a:latin typeface="Trebuchet MS"/>
                          <a:cs typeface="Trebuchet MS"/>
                        </a:rPr>
                        <a:t> </a:t>
                      </a:r>
                      <a:r>
                        <a:rPr sz="1200" b="1" spc="-10" dirty="0">
                          <a:latin typeface="Trebuchet MS"/>
                          <a:cs typeface="Trebuchet MS"/>
                        </a:rPr>
                        <a:t>(</a:t>
                      </a:r>
                      <a:r>
                        <a:rPr sz="1200" b="1" spc="395" dirty="0">
                          <a:latin typeface="Trebuchet MS"/>
                          <a:cs typeface="Trebuchet MS"/>
                        </a:rPr>
                        <a:t> </a:t>
                      </a:r>
                      <a:r>
                        <a:rPr sz="1200" b="1" spc="-5" dirty="0">
                          <a:latin typeface="Trebuchet MS"/>
                          <a:cs typeface="Trebuchet MS"/>
                        </a:rPr>
                        <a:t>)</a:t>
                      </a:r>
                      <a:r>
                        <a:rPr sz="1200" b="1" spc="365" dirty="0">
                          <a:latin typeface="Trebuchet MS"/>
                          <a:cs typeface="Trebuchet MS"/>
                        </a:rPr>
                        <a:t> </a:t>
                      </a:r>
                      <a:r>
                        <a:rPr sz="1200" b="1" spc="-20" dirty="0">
                          <a:latin typeface="Trebuchet MS"/>
                          <a:cs typeface="Trebuchet MS"/>
                        </a:rPr>
                        <a:t>descontrol</a:t>
                      </a:r>
                      <a:r>
                        <a:rPr sz="1200" b="1" spc="38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70" dirty="0">
                          <a:latin typeface="Trebuchet MS"/>
                          <a:cs typeface="Trebuchet MS"/>
                        </a:rPr>
                        <a:t>¿Se</a:t>
                      </a:r>
                      <a:r>
                        <a:rPr sz="1200" b="1" spc="-30" dirty="0">
                          <a:latin typeface="Trebuchet MS"/>
                          <a:cs typeface="Trebuchet MS"/>
                        </a:rPr>
                        <a:t> </a:t>
                      </a:r>
                      <a:r>
                        <a:rPr sz="1200" b="1" spc="-20" dirty="0">
                          <a:latin typeface="Trebuchet MS"/>
                          <a:cs typeface="Trebuchet MS"/>
                        </a:rPr>
                        <a:t>interesaron</a:t>
                      </a:r>
                      <a:r>
                        <a:rPr sz="1200" b="1" spc="-35" dirty="0">
                          <a:latin typeface="Trebuchet MS"/>
                          <a:cs typeface="Trebuchet MS"/>
                        </a:rPr>
                        <a:t> </a:t>
                      </a:r>
                      <a:r>
                        <a:rPr sz="1200" b="1" spc="-55" dirty="0">
                          <a:latin typeface="Trebuchet MS"/>
                          <a:cs typeface="Trebuchet MS"/>
                        </a:rPr>
                        <a:t>en</a:t>
                      </a:r>
                      <a:r>
                        <a:rPr sz="1200" b="1" spc="-20" dirty="0">
                          <a:latin typeface="Trebuchet MS"/>
                          <a:cs typeface="Trebuchet MS"/>
                        </a:rPr>
                        <a:t> </a:t>
                      </a:r>
                      <a:r>
                        <a:rPr sz="1200" b="1" spc="-10" dirty="0">
                          <a:latin typeface="Trebuchet MS"/>
                          <a:cs typeface="Trebuchet MS"/>
                        </a:rPr>
                        <a:t>las </a:t>
                      </a:r>
                      <a:r>
                        <a:rPr sz="1200" b="1" dirty="0">
                          <a:latin typeface="Trebuchet MS"/>
                          <a:cs typeface="Trebuchet MS"/>
                        </a:rPr>
                        <a:t>actividades? </a:t>
                      </a:r>
                      <a:r>
                        <a:rPr sz="1200" b="1" spc="-345" dirty="0">
                          <a:latin typeface="Trebuchet MS"/>
                          <a:cs typeface="Trebuchet MS"/>
                        </a:rPr>
                        <a:t> </a:t>
                      </a:r>
                      <a:r>
                        <a:rPr sz="1200" b="1" spc="-20" dirty="0">
                          <a:latin typeface="Trebuchet MS"/>
                          <a:cs typeface="Trebuchet MS"/>
                        </a:rPr>
                        <a:t>Todos</a:t>
                      </a:r>
                      <a:r>
                        <a:rPr sz="1200" b="1" spc="35" dirty="0">
                          <a:latin typeface="Trebuchet MS"/>
                          <a:cs typeface="Trebuchet MS"/>
                        </a:rPr>
                        <a:t> </a:t>
                      </a:r>
                      <a:r>
                        <a:rPr sz="1200" b="1" spc="-10" dirty="0">
                          <a:latin typeface="Trebuchet MS"/>
                          <a:cs typeface="Trebuchet MS"/>
                        </a:rPr>
                        <a:t>(</a:t>
                      </a:r>
                      <a:r>
                        <a:rPr sz="1200" b="1" spc="375" dirty="0">
                          <a:latin typeface="Trebuchet MS"/>
                          <a:cs typeface="Trebuchet MS"/>
                        </a:rPr>
                        <a:t> </a:t>
                      </a:r>
                      <a:r>
                        <a:rPr sz="1200" b="1" spc="-5" dirty="0">
                          <a:latin typeface="Trebuchet MS"/>
                          <a:cs typeface="Trebuchet MS"/>
                        </a:rPr>
                        <a:t>)</a:t>
                      </a:r>
                      <a:r>
                        <a:rPr sz="1200" b="1" spc="370" dirty="0">
                          <a:latin typeface="Trebuchet MS"/>
                          <a:cs typeface="Trebuchet MS"/>
                        </a:rPr>
                        <a:t> </a:t>
                      </a:r>
                      <a:r>
                        <a:rPr sz="1200" b="1" spc="-35" dirty="0">
                          <a:latin typeface="Trebuchet MS"/>
                          <a:cs typeface="Trebuchet MS"/>
                        </a:rPr>
                        <a:t>Algunos</a:t>
                      </a:r>
                      <a:r>
                        <a:rPr sz="1200" b="1" spc="15" dirty="0">
                          <a:latin typeface="Trebuchet MS"/>
                          <a:cs typeface="Trebuchet MS"/>
                        </a:rPr>
                        <a:t> </a:t>
                      </a:r>
                      <a:r>
                        <a:rPr sz="1200" b="1" spc="-10" dirty="0">
                          <a:latin typeface="Trebuchet MS"/>
                          <a:cs typeface="Trebuchet MS"/>
                        </a:rPr>
                        <a:t>(	</a:t>
                      </a:r>
                      <a:r>
                        <a:rPr sz="1200" b="1" spc="-5" dirty="0">
                          <a:latin typeface="Trebuchet MS"/>
                          <a:cs typeface="Trebuchet MS"/>
                        </a:rPr>
                        <a:t>)</a:t>
                      </a:r>
                      <a:r>
                        <a:rPr sz="1200" b="1" spc="385" dirty="0">
                          <a:latin typeface="Trebuchet MS"/>
                          <a:cs typeface="Trebuchet MS"/>
                        </a:rPr>
                        <a:t> </a:t>
                      </a:r>
                      <a:r>
                        <a:rPr sz="1200" b="1" spc="-5" dirty="0">
                          <a:latin typeface="Trebuchet MS"/>
                          <a:cs typeface="Trebuchet MS"/>
                        </a:rPr>
                        <a:t>otro</a:t>
                      </a:r>
                      <a:r>
                        <a:rPr sz="1200" b="1" spc="-10" dirty="0">
                          <a:latin typeface="Trebuchet MS"/>
                          <a:cs typeface="Trebuchet MS"/>
                        </a:rPr>
                        <a:t> (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70" dirty="0">
                          <a:latin typeface="Trebuchet MS"/>
                          <a:cs typeface="Trebuchet MS"/>
                        </a:rPr>
                        <a:t>Su </a:t>
                      </a:r>
                      <a:r>
                        <a:rPr sz="1200" b="1" spc="-20" dirty="0">
                          <a:latin typeface="Trebuchet MS"/>
                          <a:cs typeface="Trebuchet MS"/>
                        </a:rPr>
                        <a:t>actitud ante </a:t>
                      </a:r>
                      <a:r>
                        <a:rPr sz="1200" b="1" spc="-10" dirty="0">
                          <a:latin typeface="Trebuchet MS"/>
                          <a:cs typeface="Trebuchet MS"/>
                        </a:rPr>
                        <a:t>las </a:t>
                      </a:r>
                      <a:r>
                        <a:rPr sz="1200" b="1" spc="-30" dirty="0">
                          <a:latin typeface="Trebuchet MS"/>
                          <a:cs typeface="Trebuchet MS"/>
                        </a:rPr>
                        <a:t>actividades. </a:t>
                      </a:r>
                      <a:r>
                        <a:rPr sz="1200" b="1" spc="-25" dirty="0">
                          <a:latin typeface="Trebuchet MS"/>
                          <a:cs typeface="Trebuchet MS"/>
                        </a:rPr>
                        <a:t> </a:t>
                      </a:r>
                      <a:r>
                        <a:rPr sz="1200" b="1" spc="5" dirty="0">
                          <a:latin typeface="Trebuchet MS"/>
                          <a:cs typeface="Trebuchet MS"/>
                        </a:rPr>
                        <a:t>P</a:t>
                      </a:r>
                      <a:r>
                        <a:rPr sz="1200" b="1" dirty="0">
                          <a:latin typeface="Trebuchet MS"/>
                          <a:cs typeface="Trebuchet MS"/>
                        </a:rPr>
                        <a:t>ar</a:t>
                      </a:r>
                      <a:r>
                        <a:rPr sz="1200" b="1" spc="5" dirty="0">
                          <a:latin typeface="Trebuchet MS"/>
                          <a:cs typeface="Trebuchet MS"/>
                        </a:rPr>
                        <a:t>ti</a:t>
                      </a:r>
                      <a:r>
                        <a:rPr sz="1200" b="1" dirty="0">
                          <a:latin typeface="Trebuchet MS"/>
                          <a:cs typeface="Trebuchet MS"/>
                        </a:rPr>
                        <a:t>cipa</a:t>
                      </a:r>
                      <a:r>
                        <a:rPr sz="1200" b="1" spc="5" dirty="0">
                          <a:latin typeface="Trebuchet MS"/>
                          <a:cs typeface="Trebuchet MS"/>
                        </a:rPr>
                        <a:t>ti</a:t>
                      </a:r>
                      <a:r>
                        <a:rPr sz="1200" b="1" dirty="0">
                          <a:latin typeface="Trebuchet MS"/>
                          <a:cs typeface="Trebuchet MS"/>
                        </a:rPr>
                        <a:t>v</a:t>
                      </a:r>
                      <a:r>
                        <a:rPr sz="1200" b="1" spc="-10" dirty="0">
                          <a:latin typeface="Trebuchet MS"/>
                          <a:cs typeface="Trebuchet MS"/>
                        </a:rPr>
                        <a:t>o</a:t>
                      </a:r>
                      <a:r>
                        <a:rPr sz="1200" b="1" spc="-5" dirty="0">
                          <a:latin typeface="Trebuchet MS"/>
                          <a:cs typeface="Trebuchet MS"/>
                        </a:rPr>
                        <a:t>s</a:t>
                      </a:r>
                      <a:r>
                        <a:rPr sz="1200" b="1" dirty="0">
                          <a:latin typeface="Trebuchet MS"/>
                          <a:cs typeface="Trebuchet MS"/>
                        </a:rPr>
                        <a:t>(	) </a:t>
                      </a:r>
                      <a:r>
                        <a:rPr sz="1200" b="1" spc="-5" dirty="0">
                          <a:latin typeface="Trebuchet MS"/>
                          <a:cs typeface="Trebuchet MS"/>
                        </a:rPr>
                        <a:t> B</a:t>
                      </a:r>
                      <a:r>
                        <a:rPr sz="1200" b="1" spc="-10" dirty="0">
                          <a:latin typeface="Trebuchet MS"/>
                          <a:cs typeface="Trebuchet MS"/>
                        </a:rPr>
                        <a:t>ue</a:t>
                      </a:r>
                      <a:r>
                        <a:rPr sz="1200" b="1" dirty="0">
                          <a:latin typeface="Trebuchet MS"/>
                          <a:cs typeface="Trebuchet MS"/>
                        </a:rPr>
                        <a:t>na</a:t>
                      </a:r>
                      <a:r>
                        <a:rPr sz="1200" b="1" spc="15"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pa</a:t>
                      </a:r>
                      <a:r>
                        <a:rPr sz="1200" b="1" spc="5" dirty="0">
                          <a:latin typeface="Trebuchet MS"/>
                          <a:cs typeface="Trebuchet MS"/>
                        </a:rPr>
                        <a:t>t</a:t>
                      </a:r>
                      <a:r>
                        <a:rPr sz="1200" b="1" dirty="0">
                          <a:latin typeface="Trebuchet MS"/>
                          <a:cs typeface="Trebuchet MS"/>
                        </a:rPr>
                        <a:t>ía</a:t>
                      </a:r>
                      <a:r>
                        <a:rPr sz="1200" b="1" spc="-10" dirty="0">
                          <a:latin typeface="Trebuchet MS"/>
                          <a:cs typeface="Trebuchet MS"/>
                        </a:rPr>
                        <a:t> </a:t>
                      </a:r>
                      <a:r>
                        <a:rPr sz="1200" b="1" dirty="0">
                          <a:latin typeface="Trebuchet MS"/>
                          <a:cs typeface="Trebuchet MS"/>
                        </a:rPr>
                        <a:t>(	)</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50" dirty="0">
                          <a:latin typeface="Trebuchet MS"/>
                          <a:cs typeface="Trebuchet MS"/>
                        </a:rPr>
                        <a:t>Alumnos</a:t>
                      </a:r>
                      <a:r>
                        <a:rPr sz="1200" b="1" spc="-10" dirty="0">
                          <a:latin typeface="Trebuchet MS"/>
                          <a:cs typeface="Trebuchet MS"/>
                        </a:rPr>
                        <a:t> </a:t>
                      </a:r>
                      <a:r>
                        <a:rPr sz="1200" b="1" spc="-25" dirty="0">
                          <a:latin typeface="Trebuchet MS"/>
                          <a:cs typeface="Trebuchet MS"/>
                        </a:rPr>
                        <a:t>participativos:</a:t>
                      </a:r>
                      <a:r>
                        <a:rPr sz="1200" b="1" spc="-30" dirty="0">
                          <a:latin typeface="Trebuchet MS"/>
                          <a:cs typeface="Trebuchet MS"/>
                        </a:rPr>
                        <a:t> </a:t>
                      </a:r>
                      <a:r>
                        <a:rPr sz="1200" spc="-10" dirty="0">
                          <a:latin typeface="Microsoft Sans Serif"/>
                          <a:cs typeface="Microsoft Sans Serif"/>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42" name="object 25"/>
          <p:cNvGraphicFramePr>
            <a:graphicFrameLocks noGrp="1"/>
          </p:cNvGraphicFramePr>
          <p:nvPr>
            <p:extLst>
              <p:ext uri="{D42A27DB-BD31-4B8C-83A1-F6EECF244321}">
                <p14:modId xmlns:p14="http://schemas.microsoft.com/office/powerpoint/2010/main" val="999119981"/>
              </p:ext>
            </p:extLst>
          </p:nvPr>
        </p:nvGraphicFramePr>
        <p:xfrm>
          <a:off x="3979484" y="2178834"/>
          <a:ext cx="3322318" cy="4034664"/>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10" dirty="0">
                          <a:latin typeface="Trebuchet MS"/>
                          <a:cs typeface="Trebuchet MS"/>
                        </a:rPr>
                        <a:t>Educadora</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45" dirty="0">
                          <a:latin typeface="Trebuchet MS"/>
                          <a:cs typeface="Trebuchet MS"/>
                        </a:rPr>
                        <a:t>¿Mi</a:t>
                      </a:r>
                      <a:r>
                        <a:rPr sz="1200" b="1" spc="-35" dirty="0">
                          <a:latin typeface="Trebuchet MS"/>
                          <a:cs typeface="Trebuchet MS"/>
                        </a:rPr>
                        <a:t> </a:t>
                      </a:r>
                      <a:r>
                        <a:rPr sz="1200" b="1" spc="25" dirty="0">
                          <a:latin typeface="Trebuchet MS"/>
                          <a:cs typeface="Trebuchet MS"/>
                        </a:rPr>
                        <a:t>forma</a:t>
                      </a:r>
                      <a:r>
                        <a:rPr sz="1200" b="1" dirty="0">
                          <a:latin typeface="Trebuchet MS"/>
                          <a:cs typeface="Trebuchet MS"/>
                        </a:rPr>
                        <a:t> </a:t>
                      </a:r>
                      <a:r>
                        <a:rPr sz="1200" b="1" spc="-20" dirty="0">
                          <a:latin typeface="Trebuchet MS"/>
                          <a:cs typeface="Trebuchet MS"/>
                        </a:rPr>
                        <a:t>de</a:t>
                      </a:r>
                      <a:r>
                        <a:rPr sz="1200" b="1" spc="-25" dirty="0">
                          <a:latin typeface="Trebuchet MS"/>
                          <a:cs typeface="Trebuchet MS"/>
                        </a:rPr>
                        <a:t> </a:t>
                      </a:r>
                      <a:r>
                        <a:rPr sz="1200" b="1" spc="-40" dirty="0">
                          <a:latin typeface="Trebuchet MS"/>
                          <a:cs typeface="Trebuchet MS"/>
                        </a:rPr>
                        <a:t>intervención</a:t>
                      </a:r>
                      <a:r>
                        <a:rPr sz="1200" b="1" spc="-50" dirty="0">
                          <a:latin typeface="Trebuchet MS"/>
                          <a:cs typeface="Trebuchet MS"/>
                        </a:rPr>
                        <a:t> </a:t>
                      </a:r>
                      <a:r>
                        <a:rPr sz="1200" b="1" spc="50" dirty="0">
                          <a:latin typeface="Trebuchet MS"/>
                          <a:cs typeface="Trebuchet MS"/>
                        </a:rPr>
                        <a:t>fue</a:t>
                      </a:r>
                      <a:endParaRPr sz="1200" dirty="0">
                        <a:latin typeface="Trebuchet MS"/>
                        <a:cs typeface="Trebuchet MS"/>
                      </a:endParaRPr>
                    </a:p>
                    <a:p>
                      <a:pPr marL="92710">
                        <a:lnSpc>
                          <a:spcPct val="100000"/>
                        </a:lnSpc>
                        <a:spcBef>
                          <a:spcPts val="5"/>
                        </a:spcBef>
                      </a:pPr>
                      <a:r>
                        <a:rPr sz="1200" b="1" spc="-55" dirty="0">
                          <a:latin typeface="Trebuchet MS"/>
                          <a:cs typeface="Trebuchet MS"/>
                        </a:rPr>
                        <a:t>la</a:t>
                      </a:r>
                      <a:r>
                        <a:rPr sz="1200" b="1" spc="-20" dirty="0">
                          <a:latin typeface="Trebuchet MS"/>
                          <a:cs typeface="Trebuchet MS"/>
                        </a:rPr>
                        <a:t> </a:t>
                      </a:r>
                      <a:r>
                        <a:rPr sz="1200" b="1" spc="10" dirty="0">
                          <a:latin typeface="Trebuchet MS"/>
                          <a:cs typeface="Trebuchet MS"/>
                        </a:rPr>
                        <a:t>adecuada?</a:t>
                      </a:r>
                      <a:endParaRPr sz="1200" dirty="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5" dirty="0">
                          <a:latin typeface="Trebuchet MS"/>
                          <a:cs typeface="Trebuchet MS"/>
                        </a:rPr>
                        <a:t>¿Favorecí</a:t>
                      </a:r>
                      <a:r>
                        <a:rPr sz="1200" b="1" spc="-20" dirty="0">
                          <a:latin typeface="Trebuchet MS"/>
                          <a:cs typeface="Trebuchet MS"/>
                        </a:rPr>
                        <a:t> </a:t>
                      </a:r>
                      <a:r>
                        <a:rPr sz="1200" b="1" spc="-75" dirty="0">
                          <a:latin typeface="Trebuchet MS"/>
                          <a:cs typeface="Trebuchet MS"/>
                        </a:rPr>
                        <a:t>el</a:t>
                      </a:r>
                      <a:r>
                        <a:rPr sz="1200" b="1" spc="5" dirty="0">
                          <a:latin typeface="Trebuchet MS"/>
                          <a:cs typeface="Trebuchet MS"/>
                        </a:rPr>
                        <a:t> </a:t>
                      </a:r>
                      <a:r>
                        <a:rPr sz="1200" b="1" spc="-20" dirty="0">
                          <a:latin typeface="Trebuchet MS"/>
                          <a:cs typeface="Trebuchet MS"/>
                        </a:rPr>
                        <a:t>logro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25" dirty="0">
                          <a:latin typeface="Trebuchet MS"/>
                          <a:cs typeface="Trebuchet MS"/>
                        </a:rPr>
                        <a:t>los </a:t>
                      </a:r>
                      <a:r>
                        <a:rPr sz="1200" b="1" spc="-20" dirty="0">
                          <a:latin typeface="Trebuchet MS"/>
                          <a:cs typeface="Trebuchet MS"/>
                        </a:rPr>
                        <a:t> </a:t>
                      </a:r>
                      <a:r>
                        <a:rPr sz="1200" b="1" spc="-35" dirty="0">
                          <a:latin typeface="Trebuchet MS"/>
                          <a:cs typeface="Trebuchet MS"/>
                        </a:rPr>
                        <a:t>aprendizajes</a:t>
                      </a:r>
                      <a:r>
                        <a:rPr sz="1200" b="1" spc="-55" dirty="0">
                          <a:latin typeface="Trebuchet MS"/>
                          <a:cs typeface="Trebuchet MS"/>
                        </a:rPr>
                        <a:t> </a:t>
                      </a:r>
                      <a:r>
                        <a:rPr sz="1200" b="1" spc="20" dirty="0">
                          <a:latin typeface="Trebuchet MS"/>
                          <a:cs typeface="Trebuchet MS"/>
                        </a:rPr>
                        <a:t>esperados?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40" dirty="0">
                          <a:latin typeface="Trebuchet MS"/>
                          <a:cs typeface="Trebuchet MS"/>
                        </a:rPr>
                        <a:t>¿La </a:t>
                      </a:r>
                      <a:r>
                        <a:rPr sz="1200" b="1" spc="25" dirty="0">
                          <a:latin typeface="Trebuchet MS"/>
                          <a:cs typeface="Trebuchet MS"/>
                        </a:rPr>
                        <a:t>forma </a:t>
                      </a:r>
                      <a:r>
                        <a:rPr sz="1200" b="1" spc="-20" dirty="0">
                          <a:latin typeface="Trebuchet MS"/>
                          <a:cs typeface="Trebuchet MS"/>
                        </a:rPr>
                        <a:t>de </a:t>
                      </a:r>
                      <a:r>
                        <a:rPr sz="1200" b="1" spc="-30" dirty="0">
                          <a:latin typeface="Trebuchet MS"/>
                          <a:cs typeface="Trebuchet MS"/>
                        </a:rPr>
                        <a:t>relacionarme con </a:t>
                      </a:r>
                      <a:r>
                        <a:rPr sz="1200" b="1" spc="-350"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30" dirty="0">
                          <a:latin typeface="Trebuchet MS"/>
                          <a:cs typeface="Trebuchet MS"/>
                        </a:rPr>
                        <a:t>alumnos</a:t>
                      </a:r>
                      <a:r>
                        <a:rPr sz="1200" b="1" spc="30" dirty="0">
                          <a:latin typeface="Trebuchet MS"/>
                          <a:cs typeface="Trebuchet MS"/>
                        </a:rPr>
                        <a:t> </a:t>
                      </a:r>
                      <a:r>
                        <a:rPr sz="1200" b="1" spc="50" dirty="0">
                          <a:latin typeface="Trebuchet MS"/>
                          <a:cs typeface="Trebuchet MS"/>
                        </a:rPr>
                        <a:t>fue</a:t>
                      </a:r>
                      <a:r>
                        <a:rPr sz="1200" b="1" spc="-10"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adecuada?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6104">
                <a:tc>
                  <a:txBody>
                    <a:bodyPr/>
                    <a:lstStyle/>
                    <a:p>
                      <a:pPr marL="92710">
                        <a:lnSpc>
                          <a:spcPct val="100000"/>
                        </a:lnSpc>
                        <a:spcBef>
                          <a:spcPts val="245"/>
                        </a:spcBef>
                      </a:pPr>
                      <a:r>
                        <a:rPr sz="1200" b="1" spc="-5" dirty="0">
                          <a:latin typeface="Trebuchet MS"/>
                          <a:cs typeface="Trebuchet MS"/>
                        </a:rPr>
                        <a:t>¿Favorecí</a:t>
                      </a:r>
                      <a:r>
                        <a:rPr sz="1200" b="1" spc="-25"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convivencia?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0" dirty="0">
                          <a:latin typeface="Trebuchet MS"/>
                          <a:cs typeface="Trebuchet MS"/>
                        </a:rPr>
                        <a:t>¿Las</a:t>
                      </a:r>
                      <a:r>
                        <a:rPr sz="1200" b="1" spc="-20" dirty="0">
                          <a:latin typeface="Trebuchet MS"/>
                          <a:cs typeface="Trebuchet MS"/>
                        </a:rPr>
                        <a:t> </a:t>
                      </a:r>
                      <a:r>
                        <a:rPr sz="1200" b="1" spc="-10" dirty="0">
                          <a:latin typeface="Trebuchet MS"/>
                          <a:cs typeface="Trebuchet MS"/>
                        </a:rPr>
                        <a:t>consignas</a:t>
                      </a:r>
                      <a:r>
                        <a:rPr sz="1200" b="1" spc="-20" dirty="0">
                          <a:latin typeface="Trebuchet MS"/>
                          <a:cs typeface="Trebuchet MS"/>
                        </a:rPr>
                        <a:t> </a:t>
                      </a:r>
                      <a:r>
                        <a:rPr sz="1200" b="1" spc="10" dirty="0">
                          <a:latin typeface="Trebuchet MS"/>
                          <a:cs typeface="Trebuchet MS"/>
                        </a:rPr>
                        <a:t>fueron</a:t>
                      </a:r>
                      <a:r>
                        <a:rPr sz="1200" b="1" spc="-15" dirty="0">
                          <a:latin typeface="Trebuchet MS"/>
                          <a:cs typeface="Trebuchet MS"/>
                        </a:rPr>
                        <a:t> </a:t>
                      </a:r>
                      <a:r>
                        <a:rPr sz="1200" b="1" spc="20" dirty="0">
                          <a:latin typeface="Trebuchet MS"/>
                          <a:cs typeface="Trebuchet MS"/>
                        </a:rPr>
                        <a:t>claras?</a:t>
                      </a:r>
                      <a:endParaRPr sz="1200">
                        <a:latin typeface="Trebuchet MS"/>
                        <a:cs typeface="Trebuchet MS"/>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50" dirty="0">
                          <a:latin typeface="Trebuchet MS"/>
                          <a:cs typeface="Trebuchet MS"/>
                        </a:rPr>
                        <a:t>Alumnos</a:t>
                      </a:r>
                      <a:r>
                        <a:rPr sz="1200" b="1" dirty="0">
                          <a:latin typeface="Trebuchet MS"/>
                          <a:cs typeface="Trebuchet MS"/>
                        </a:rPr>
                        <a:t> </a:t>
                      </a:r>
                      <a:r>
                        <a:rPr sz="1200" b="1" spc="-15" dirty="0">
                          <a:latin typeface="Trebuchet MS"/>
                          <a:cs typeface="Trebuchet MS"/>
                        </a:rPr>
                        <a:t>que</a:t>
                      </a:r>
                      <a:r>
                        <a:rPr sz="1200" b="1" spc="20" dirty="0">
                          <a:latin typeface="Trebuchet MS"/>
                          <a:cs typeface="Trebuchet MS"/>
                        </a:rPr>
                        <a:t> </a:t>
                      </a:r>
                      <a:r>
                        <a:rPr lang="es-MX" sz="1200" b="1" spc="-35" noProof="0" dirty="0">
                          <a:latin typeface="Trebuchet MS"/>
                          <a:cs typeface="Trebuchet MS"/>
                        </a:rPr>
                        <a:t>requirieron</a:t>
                      </a:r>
                      <a:r>
                        <a:rPr lang="es-MX" sz="1200" b="1" spc="-10" dirty="0">
                          <a:latin typeface="Trebuchet MS"/>
                          <a:cs typeface="Trebuchet MS"/>
                        </a:rPr>
                        <a:t> </a:t>
                      </a:r>
                      <a:r>
                        <a:rPr lang="es-MX" sz="1200" b="1" spc="-30" dirty="0">
                          <a:latin typeface="Trebuchet MS"/>
                          <a:cs typeface="Trebuchet MS"/>
                        </a:rPr>
                        <a:t>apoyo:</a:t>
                      </a:r>
                      <a:r>
                        <a:rPr lang="es-MX" sz="1200" b="1" spc="385" dirty="0">
                          <a:latin typeface="Trebuchet MS"/>
                          <a:cs typeface="Trebuchet MS"/>
                        </a:rPr>
                        <a:t> </a:t>
                      </a:r>
                      <a:r>
                        <a:rPr lang="es-MX" sz="1200" b="0" spc="-10" dirty="0">
                          <a:latin typeface="Arial" panose="020B0604020202020204" pitchFamily="34" charset="0"/>
                          <a:cs typeface="Arial" panose="020B0604020202020204" pitchFamily="34" charset="0"/>
                        </a:rPr>
                        <a:t>se dio apoyo y motivación a mateo, uno de los alumnos </a:t>
                      </a:r>
                      <a:endParaRPr lang="es-MX" sz="1200" b="0" u="sng" dirty="0">
                        <a:uFill>
                          <a:solidFill>
                            <a:srgbClr val="000000"/>
                          </a:solidFill>
                        </a:uFill>
                        <a:latin typeface="Arial" panose="020B0604020202020204" pitchFamily="34" charset="0"/>
                        <a:cs typeface="Arial" panose="020B0604020202020204" pitchFamily="34"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25" dirty="0">
                          <a:latin typeface="Trebuchet MS"/>
                          <a:cs typeface="Trebuchet MS"/>
                        </a:rPr>
                        <a:t>Breve </a:t>
                      </a:r>
                      <a:r>
                        <a:rPr sz="1100" b="1" spc="-35" dirty="0">
                          <a:latin typeface="Trebuchet MS"/>
                          <a:cs typeface="Trebuchet MS"/>
                        </a:rPr>
                        <a:t>descripción</a:t>
                      </a:r>
                      <a:r>
                        <a:rPr sz="1100" b="1" spc="20" dirty="0">
                          <a:latin typeface="Trebuchet MS"/>
                          <a:cs typeface="Trebuchet MS"/>
                        </a:rPr>
                        <a:t> </a:t>
                      </a:r>
                      <a:r>
                        <a:rPr sz="1100" b="1" spc="-25" dirty="0">
                          <a:latin typeface="Trebuchet MS"/>
                          <a:cs typeface="Trebuchet MS"/>
                        </a:rPr>
                        <a:t>de</a:t>
                      </a:r>
                      <a:r>
                        <a:rPr sz="1100" b="1" spc="-5" dirty="0">
                          <a:latin typeface="Trebuchet MS"/>
                          <a:cs typeface="Trebuchet MS"/>
                        </a:rPr>
                        <a:t> </a:t>
                      </a:r>
                      <a:r>
                        <a:rPr sz="1100" b="1" spc="-15" dirty="0">
                          <a:latin typeface="Trebuchet MS"/>
                          <a:cs typeface="Trebuchet MS"/>
                        </a:rPr>
                        <a:t>las</a:t>
                      </a:r>
                      <a:r>
                        <a:rPr sz="1100" b="1" spc="-10" dirty="0">
                          <a:latin typeface="Trebuchet MS"/>
                          <a:cs typeface="Trebuchet MS"/>
                        </a:rPr>
                        <a:t> </a:t>
                      </a:r>
                      <a:r>
                        <a:rPr sz="1100" b="1" spc="-15" dirty="0">
                          <a:latin typeface="Trebuchet MS"/>
                          <a:cs typeface="Trebuchet MS"/>
                        </a:rPr>
                        <a:t>actividades</a:t>
                      </a:r>
                      <a:r>
                        <a:rPr sz="1100" b="1" spc="30" dirty="0">
                          <a:latin typeface="Trebuchet MS"/>
                          <a:cs typeface="Trebuchet MS"/>
                        </a:rPr>
                        <a:t> </a:t>
                      </a:r>
                      <a:r>
                        <a:rPr sz="1100" b="1" spc="-20" dirty="0">
                          <a:latin typeface="Trebuchet MS"/>
                          <a:cs typeface="Trebuchet MS"/>
                        </a:rPr>
                        <a:t>realizadas </a:t>
                      </a:r>
                      <a:r>
                        <a:rPr sz="1100" b="1" spc="-315" dirty="0">
                          <a:latin typeface="Trebuchet MS"/>
                          <a:cs typeface="Trebuchet MS"/>
                        </a:rPr>
                        <a:t> </a:t>
                      </a:r>
                      <a:r>
                        <a:rPr sz="1100" b="1" spc="-20" dirty="0">
                          <a:latin typeface="Trebuchet MS"/>
                          <a:cs typeface="Trebuchet MS"/>
                        </a:rPr>
                        <a:t>durante</a:t>
                      </a:r>
                      <a:r>
                        <a:rPr sz="1100" b="1" spc="30" dirty="0">
                          <a:latin typeface="Trebuchet MS"/>
                          <a:cs typeface="Trebuchet MS"/>
                        </a:rPr>
                        <a:t> </a:t>
                      </a:r>
                      <a:r>
                        <a:rPr sz="1100" b="1" spc="-50" dirty="0">
                          <a:latin typeface="Trebuchet MS"/>
                          <a:cs typeface="Trebuchet MS"/>
                        </a:rPr>
                        <a:t>la</a:t>
                      </a:r>
                      <a:r>
                        <a:rPr sz="1100" b="1" spc="-5" dirty="0">
                          <a:latin typeface="Trebuchet MS"/>
                          <a:cs typeface="Trebuchet MS"/>
                        </a:rPr>
                        <a:t> </a:t>
                      </a:r>
                      <a:r>
                        <a:rPr sz="1100" b="1" spc="-60" dirty="0">
                          <a:latin typeface="Trebuchet MS"/>
                          <a:cs typeface="Trebuchet MS"/>
                        </a:rPr>
                        <a:t>jornada.</a:t>
                      </a:r>
                      <a:endParaRPr sz="1100" dirty="0">
                        <a:latin typeface="Trebuchet MS"/>
                        <a:cs typeface="Trebuchet MS"/>
                      </a:endParaRPr>
                    </a:p>
                    <a:p>
                      <a:pPr marL="92710">
                        <a:lnSpc>
                          <a:spcPts val="1340"/>
                        </a:lnSpc>
                        <a:spcBef>
                          <a:spcPts val="5"/>
                        </a:spcBef>
                        <a:tabLst>
                          <a:tab pos="3203575" algn="l"/>
                        </a:tabLst>
                      </a:pP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3" name="object 26"/>
          <p:cNvSpPr txBox="1"/>
          <p:nvPr/>
        </p:nvSpPr>
        <p:spPr>
          <a:xfrm>
            <a:off x="2604452" y="1875098"/>
            <a:ext cx="2560955" cy="299720"/>
          </a:xfrm>
          <a:prstGeom prst="rect">
            <a:avLst/>
          </a:prstGeom>
        </p:spPr>
        <p:txBody>
          <a:bodyPr vert="horz" wrap="square" lIns="0" tIns="12700" rIns="0" bIns="0" rtlCol="0">
            <a:spAutoFit/>
          </a:bodyPr>
          <a:lstStyle/>
          <a:p>
            <a:pPr marL="12700">
              <a:spcBef>
                <a:spcPts val="100"/>
              </a:spcBef>
            </a:pPr>
            <a:r>
              <a:rPr sz="1800" b="1" spc="-65" dirty="0">
                <a:solidFill>
                  <a:srgbClr val="CC00CC"/>
                </a:solidFill>
                <a:latin typeface="Trebuchet MS"/>
                <a:cs typeface="Trebuchet MS"/>
              </a:rPr>
              <a:t>Aprendizajes </a:t>
            </a:r>
            <a:r>
              <a:rPr sz="1800" b="1" dirty="0">
                <a:solidFill>
                  <a:srgbClr val="CC00CC"/>
                </a:solidFill>
                <a:latin typeface="Trebuchet MS"/>
                <a:cs typeface="Trebuchet MS"/>
              </a:rPr>
              <a:t>esperados:</a:t>
            </a:r>
            <a:endParaRPr sz="1800" dirty="0">
              <a:solidFill>
                <a:srgbClr val="CC00CC"/>
              </a:solidFill>
              <a:latin typeface="Trebuchet MS"/>
              <a:cs typeface="Trebuchet MS"/>
            </a:endParaRPr>
          </a:p>
        </p:txBody>
      </p:sp>
      <p:sp>
        <p:nvSpPr>
          <p:cNvPr id="44" name="object 27"/>
          <p:cNvSpPr txBox="1"/>
          <p:nvPr/>
        </p:nvSpPr>
        <p:spPr>
          <a:xfrm>
            <a:off x="287764" y="8193681"/>
            <a:ext cx="3576786" cy="1479251"/>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20" dirty="0">
                <a:latin typeface="Trebuchet MS"/>
                <a:cs typeface="Trebuchet MS"/>
              </a:rPr>
              <a:t>¿Cómo</a:t>
            </a:r>
            <a:r>
              <a:rPr sz="1200" b="1" dirty="0">
                <a:latin typeface="Trebuchet MS"/>
                <a:cs typeface="Trebuchet MS"/>
              </a:rPr>
              <a:t> </a:t>
            </a:r>
            <a:r>
              <a:rPr sz="1200" b="1" spc="-75" dirty="0">
                <a:latin typeface="Trebuchet MS"/>
                <a:cs typeface="Trebuchet MS"/>
              </a:rPr>
              <a:t>lo</a:t>
            </a:r>
            <a:r>
              <a:rPr sz="1200" b="1" spc="5" dirty="0">
                <a:latin typeface="Trebuchet MS"/>
                <a:cs typeface="Trebuchet MS"/>
              </a:rPr>
              <a:t> </a:t>
            </a:r>
            <a:r>
              <a:rPr sz="1200" b="1" spc="-5" dirty="0">
                <a:latin typeface="Trebuchet MS"/>
                <a:cs typeface="Trebuchet MS"/>
              </a:rPr>
              <a:t>hice?</a:t>
            </a:r>
            <a:r>
              <a:rPr sz="1200" b="1" spc="-10" dirty="0">
                <a:latin typeface="Trebuchet MS"/>
                <a:cs typeface="Trebuchet MS"/>
              </a:rPr>
              <a:t> </a:t>
            </a:r>
            <a:r>
              <a:rPr sz="1200" b="1" dirty="0">
                <a:latin typeface="Trebuchet MS"/>
                <a:cs typeface="Trebuchet MS"/>
              </a:rPr>
              <a:t>¿Me</a:t>
            </a:r>
            <a:r>
              <a:rPr sz="1200" b="1" spc="-15" dirty="0">
                <a:latin typeface="Trebuchet MS"/>
                <a:cs typeface="Trebuchet MS"/>
              </a:rPr>
              <a:t> </a:t>
            </a:r>
            <a:r>
              <a:rPr sz="1200" b="1" dirty="0">
                <a:latin typeface="Trebuchet MS"/>
                <a:cs typeface="Trebuchet MS"/>
              </a:rPr>
              <a:t>faltó</a:t>
            </a:r>
            <a:r>
              <a:rPr sz="1200" b="1" spc="-5" dirty="0">
                <a:latin typeface="Trebuchet MS"/>
                <a:cs typeface="Trebuchet MS"/>
              </a:rPr>
              <a:t> </a:t>
            </a:r>
            <a:r>
              <a:rPr sz="1200" b="1" spc="5" dirty="0">
                <a:latin typeface="Trebuchet MS"/>
                <a:cs typeface="Trebuchet MS"/>
              </a:rPr>
              <a:t>hacer</a:t>
            </a:r>
            <a:r>
              <a:rPr sz="1200" b="1" spc="-15" dirty="0">
                <a:latin typeface="Trebuchet MS"/>
                <a:cs typeface="Trebuchet MS"/>
              </a:rPr>
              <a:t> </a:t>
            </a:r>
            <a:r>
              <a:rPr sz="1200" b="1" spc="-20" dirty="0">
                <a:latin typeface="Trebuchet MS"/>
                <a:cs typeface="Trebuchet MS"/>
              </a:rPr>
              <a:t>algo</a:t>
            </a:r>
            <a:r>
              <a:rPr sz="1200" b="1" dirty="0">
                <a:latin typeface="Trebuchet MS"/>
                <a:cs typeface="Trebuchet MS"/>
              </a:rPr>
              <a:t> </a:t>
            </a:r>
            <a:r>
              <a:rPr sz="1200" b="1" spc="-15" dirty="0">
                <a:latin typeface="Trebuchet MS"/>
                <a:cs typeface="Trebuchet MS"/>
              </a:rPr>
              <a:t>que</a:t>
            </a:r>
            <a:r>
              <a:rPr sz="1200" b="1" spc="25" dirty="0">
                <a:latin typeface="Trebuchet MS"/>
                <a:cs typeface="Trebuchet MS"/>
              </a:rPr>
              <a:t> </a:t>
            </a:r>
            <a:r>
              <a:rPr sz="1200" b="1" spc="-50" dirty="0">
                <a:latin typeface="Trebuchet MS"/>
                <a:cs typeface="Trebuchet MS"/>
              </a:rPr>
              <a:t>no </a:t>
            </a:r>
            <a:r>
              <a:rPr sz="1200" b="1" spc="-45" dirty="0">
                <a:latin typeface="Trebuchet MS"/>
                <a:cs typeface="Trebuchet MS"/>
              </a:rPr>
              <a:t> </a:t>
            </a:r>
            <a:r>
              <a:rPr lang="es-MX" sz="1200" b="1" spc="-20" dirty="0">
                <a:latin typeface="Trebuchet MS"/>
                <a:cs typeface="Trebuchet MS"/>
              </a:rPr>
              <a:t>d</a:t>
            </a:r>
            <a:r>
              <a:rPr lang="es-MX" sz="1200" b="1" spc="-35" dirty="0">
                <a:latin typeface="Trebuchet MS"/>
                <a:cs typeface="Trebuchet MS"/>
              </a:rPr>
              <a:t>e</a:t>
            </a:r>
            <a:r>
              <a:rPr lang="es-MX" sz="1200" b="1" spc="-45" dirty="0">
                <a:latin typeface="Trebuchet MS"/>
                <a:cs typeface="Trebuchet MS"/>
              </a:rPr>
              <a:t>b</a:t>
            </a:r>
            <a:r>
              <a:rPr lang="es-MX" sz="1200" b="1" spc="-10" dirty="0">
                <a:latin typeface="Trebuchet MS"/>
                <a:cs typeface="Trebuchet MS"/>
              </a:rPr>
              <a:t>o</a:t>
            </a:r>
            <a:r>
              <a:rPr sz="1200" b="1" spc="5" dirty="0">
                <a:latin typeface="Trebuchet MS"/>
                <a:cs typeface="Trebuchet MS"/>
              </a:rPr>
              <a:t> </a:t>
            </a:r>
            <a:r>
              <a:rPr lang="es-MX" sz="1200" b="1" spc="-20" dirty="0">
                <a:latin typeface="Trebuchet MS"/>
                <a:cs typeface="Trebuchet MS"/>
              </a:rPr>
              <a:t>olv</a:t>
            </a:r>
            <a:r>
              <a:rPr lang="es-MX" sz="1200" b="1" spc="-145" dirty="0">
                <a:latin typeface="Trebuchet MS"/>
                <a:cs typeface="Trebuchet MS"/>
              </a:rPr>
              <a:t>i</a:t>
            </a:r>
            <a:r>
              <a:rPr lang="es-MX" sz="1200" b="1" spc="-5" dirty="0">
                <a:latin typeface="Trebuchet MS"/>
                <a:cs typeface="Trebuchet MS"/>
              </a:rPr>
              <a:t>d</a:t>
            </a:r>
            <a:r>
              <a:rPr lang="es-MX" sz="1200" b="1" spc="-15" dirty="0">
                <a:latin typeface="Trebuchet MS"/>
                <a:cs typeface="Trebuchet MS"/>
              </a:rPr>
              <a:t>a</a:t>
            </a:r>
            <a:r>
              <a:rPr lang="es-MX" sz="1200" b="1" spc="30" dirty="0">
                <a:latin typeface="Trebuchet MS"/>
                <a:cs typeface="Trebuchet MS"/>
              </a:rPr>
              <a:t>r</a:t>
            </a:r>
            <a:r>
              <a:rPr lang="es-MX" sz="1200" b="1" spc="-55" dirty="0">
                <a:latin typeface="Microsoft Sans Serif"/>
                <a:cs typeface="Microsoft Sans Serif"/>
              </a:rPr>
              <a:t>? </a:t>
            </a:r>
            <a:r>
              <a:rPr lang="es-MX" sz="1200" dirty="0">
                <a:uFill>
                  <a:solidFill>
                    <a:srgbClr val="000000"/>
                  </a:solidFill>
                </a:uFill>
                <a:latin typeface="Arial" panose="020B0604020202020204" pitchFamily="34" charset="0"/>
                <a:cs typeface="Arial" panose="020B0604020202020204" pitchFamily="34" charset="0"/>
              </a:rPr>
              <a:t>desde mi perspectiva creo que mostré mucho entusiasmo y apoyo para mis alumnos. </a:t>
            </a:r>
            <a:endParaRPr sz="1200" dirty="0">
              <a:latin typeface="Arial" panose="020B0604020202020204" pitchFamily="34" charset="0"/>
              <a:cs typeface="Arial" panose="020B0604020202020204" pitchFamily="34" charset="0"/>
            </a:endParaRPr>
          </a:p>
          <a:p>
            <a:pPr marL="12700">
              <a:spcBef>
                <a:spcPts val="75"/>
              </a:spcBef>
            </a:pPr>
            <a:r>
              <a:rPr sz="1200" b="1" spc="-30" dirty="0">
                <a:latin typeface="Trebuchet MS"/>
                <a:cs typeface="Trebuchet MS"/>
              </a:rPr>
              <a:t>¿De</a:t>
            </a:r>
            <a:r>
              <a:rPr sz="1200" b="1" spc="-20" dirty="0">
                <a:latin typeface="Trebuchet MS"/>
                <a:cs typeface="Trebuchet MS"/>
              </a:rPr>
              <a:t> </a:t>
            </a:r>
            <a:r>
              <a:rPr sz="1200" b="1" spc="-25" dirty="0">
                <a:latin typeface="Trebuchet MS"/>
                <a:cs typeface="Trebuchet MS"/>
              </a:rPr>
              <a:t>qué</a:t>
            </a:r>
            <a:r>
              <a:rPr sz="1200" b="1" spc="20" dirty="0">
                <a:latin typeface="Trebuchet MS"/>
                <a:cs typeface="Trebuchet MS"/>
              </a:rPr>
              <a:t> </a:t>
            </a:r>
            <a:r>
              <a:rPr sz="1200" b="1" spc="5" dirty="0">
                <a:latin typeface="Trebuchet MS"/>
                <a:cs typeface="Trebuchet MS"/>
              </a:rPr>
              <a:t>otra</a:t>
            </a:r>
            <a:r>
              <a:rPr sz="1200" b="1" spc="-10" dirty="0">
                <a:latin typeface="Trebuchet MS"/>
                <a:cs typeface="Trebuchet MS"/>
              </a:rPr>
              <a:t> </a:t>
            </a:r>
            <a:r>
              <a:rPr sz="1200" b="1" spc="-15" dirty="0">
                <a:latin typeface="Trebuchet MS"/>
                <a:cs typeface="Trebuchet MS"/>
              </a:rPr>
              <a:t>manera</a:t>
            </a:r>
            <a:r>
              <a:rPr sz="1200" b="1" spc="-10" dirty="0">
                <a:latin typeface="Trebuchet MS"/>
                <a:cs typeface="Trebuchet MS"/>
              </a:rPr>
              <a:t> </a:t>
            </a:r>
            <a:r>
              <a:rPr sz="1200" b="1" spc="-30" dirty="0">
                <a:latin typeface="Trebuchet MS"/>
                <a:cs typeface="Trebuchet MS"/>
              </a:rPr>
              <a:t>podría</a:t>
            </a:r>
            <a:r>
              <a:rPr sz="1200" b="1" spc="-15" dirty="0">
                <a:latin typeface="Trebuchet MS"/>
                <a:cs typeface="Trebuchet MS"/>
              </a:rPr>
              <a:t> </a:t>
            </a:r>
            <a:r>
              <a:rPr sz="1200" b="1" spc="-20" dirty="0">
                <a:latin typeface="Trebuchet MS"/>
                <a:cs typeface="Trebuchet MS"/>
              </a:rPr>
              <a:t>intervenir?</a:t>
            </a:r>
            <a:r>
              <a:rPr sz="1200" b="1" spc="-55" dirty="0">
                <a:latin typeface="Trebuchet MS"/>
                <a:cs typeface="Trebuchet MS"/>
              </a:rPr>
              <a:t> </a:t>
            </a:r>
            <a:r>
              <a:rPr sz="1200" b="1" spc="-10" dirty="0">
                <a:latin typeface="Trebuchet MS"/>
                <a:cs typeface="Trebuchet MS"/>
              </a:rPr>
              <a:t>¿Qué</a:t>
            </a:r>
            <a:endParaRPr sz="1200" dirty="0">
              <a:latin typeface="Trebuchet MS"/>
              <a:cs typeface="Trebuchet MS"/>
            </a:endParaRPr>
          </a:p>
          <a:p>
            <a:pPr marL="12700">
              <a:lnSpc>
                <a:spcPts val="1405"/>
              </a:lnSpc>
            </a:pPr>
            <a:r>
              <a:rPr sz="1200" b="1" spc="-20" dirty="0">
                <a:latin typeface="Trebuchet MS"/>
                <a:cs typeface="Trebuchet MS"/>
              </a:rPr>
              <a:t>necesito</a:t>
            </a:r>
            <a:r>
              <a:rPr sz="1200" b="1" spc="-5" dirty="0">
                <a:latin typeface="Trebuchet MS"/>
                <a:cs typeface="Trebuchet MS"/>
              </a:rPr>
              <a:t> modificar?</a:t>
            </a:r>
            <a:r>
              <a:rPr sz="1200" b="1" spc="-25" dirty="0">
                <a:latin typeface="Trebuchet MS"/>
                <a:cs typeface="Trebuchet MS"/>
              </a:rPr>
              <a:t> </a:t>
            </a:r>
            <a:r>
              <a:rPr sz="1200" b="1" spc="-30" dirty="0">
                <a:latin typeface="Trebuchet MS"/>
                <a:cs typeface="Trebuchet MS"/>
              </a:rPr>
              <a:t>Imprevistos.</a:t>
            </a:r>
            <a:endParaRPr sz="1200" dirty="0">
              <a:latin typeface="Trebuchet MS"/>
              <a:cs typeface="Trebuchet MS"/>
            </a:endParaRPr>
          </a:p>
          <a:p>
            <a:pPr marL="12700">
              <a:lnSpc>
                <a:spcPts val="1405"/>
              </a:lnSpc>
              <a:tabLst>
                <a:tab pos="3308985" algn="l"/>
              </a:tabLst>
            </a:pPr>
            <a:r>
              <a:rPr sz="1200" b="1" u="sng" dirty="0">
                <a:uFill>
                  <a:solidFill>
                    <a:srgbClr val="000000"/>
                  </a:solidFill>
                </a:uFill>
                <a:latin typeface="Times New Roman"/>
                <a:cs typeface="Times New Roman"/>
              </a:rPr>
              <a:t> </a:t>
            </a:r>
            <a:r>
              <a:rPr lang="es-MX" sz="1200" dirty="0">
                <a:uFill>
                  <a:solidFill>
                    <a:srgbClr val="000000"/>
                  </a:solidFill>
                </a:uFill>
                <a:latin typeface="Arial" panose="020B0604020202020204" pitchFamily="34" charset="0"/>
                <a:cs typeface="Arial" panose="020B0604020202020204" pitchFamily="34" charset="0"/>
              </a:rPr>
              <a:t>necesito modificar mejor mis tiempos y presionar un poco mas a los niños para que realicen las actividades un poco mas rápido y sin dificultad. </a:t>
            </a:r>
            <a:endParaRPr sz="1200" dirty="0">
              <a:latin typeface="Times New Roman"/>
              <a:cs typeface="Times New Roman"/>
            </a:endParaRPr>
          </a:p>
        </p:txBody>
      </p:sp>
      <p:sp>
        <p:nvSpPr>
          <p:cNvPr id="19" name="CuadroTexto 18"/>
          <p:cNvSpPr txBox="1"/>
          <p:nvPr/>
        </p:nvSpPr>
        <p:spPr>
          <a:xfrm>
            <a:off x="287764" y="534242"/>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16</a:t>
            </a:r>
          </a:p>
        </p:txBody>
      </p:sp>
      <p:sp>
        <p:nvSpPr>
          <p:cNvPr id="46" name="CuadroTexto 45"/>
          <p:cNvSpPr txBox="1"/>
          <p:nvPr/>
        </p:nvSpPr>
        <p:spPr>
          <a:xfrm>
            <a:off x="977840" y="518894"/>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a:t>
            </a:r>
          </a:p>
        </p:txBody>
      </p:sp>
      <p:sp>
        <p:nvSpPr>
          <p:cNvPr id="47" name="CuadroTexto 46"/>
          <p:cNvSpPr txBox="1"/>
          <p:nvPr/>
        </p:nvSpPr>
        <p:spPr>
          <a:xfrm>
            <a:off x="1567018" y="518894"/>
            <a:ext cx="71761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2021</a:t>
            </a:r>
          </a:p>
        </p:txBody>
      </p:sp>
      <p:sp>
        <p:nvSpPr>
          <p:cNvPr id="45" name="CuadroTexto 44"/>
          <p:cNvSpPr txBox="1"/>
          <p:nvPr/>
        </p:nvSpPr>
        <p:spPr>
          <a:xfrm>
            <a:off x="563164" y="882968"/>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0" name="CuadroTexto 49"/>
          <p:cNvSpPr txBox="1"/>
          <p:nvPr/>
        </p:nvSpPr>
        <p:spPr>
          <a:xfrm>
            <a:off x="133283" y="133400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1" name="CuadroTexto 50"/>
          <p:cNvSpPr txBox="1"/>
          <p:nvPr/>
        </p:nvSpPr>
        <p:spPr>
          <a:xfrm>
            <a:off x="2915060" y="2441489"/>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2" name="CuadroTexto 51"/>
          <p:cNvSpPr txBox="1"/>
          <p:nvPr/>
        </p:nvSpPr>
        <p:spPr>
          <a:xfrm>
            <a:off x="3423420" y="2843414"/>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3" name="CuadroTexto 52"/>
          <p:cNvSpPr txBox="1"/>
          <p:nvPr/>
        </p:nvSpPr>
        <p:spPr>
          <a:xfrm>
            <a:off x="2915483" y="3204826"/>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4" name="CuadroTexto 53"/>
          <p:cNvSpPr txBox="1"/>
          <p:nvPr/>
        </p:nvSpPr>
        <p:spPr>
          <a:xfrm>
            <a:off x="3519206" y="3844841"/>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5" name="CuadroTexto 54"/>
          <p:cNvSpPr txBox="1"/>
          <p:nvPr/>
        </p:nvSpPr>
        <p:spPr>
          <a:xfrm>
            <a:off x="2273995" y="447456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6" name="CuadroTexto 55"/>
          <p:cNvSpPr txBox="1"/>
          <p:nvPr/>
        </p:nvSpPr>
        <p:spPr>
          <a:xfrm>
            <a:off x="1005671" y="511094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7" name="CuadroTexto 56"/>
          <p:cNvSpPr txBox="1"/>
          <p:nvPr/>
        </p:nvSpPr>
        <p:spPr>
          <a:xfrm>
            <a:off x="1527441" y="5563009"/>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8" name="CuadroTexto 57"/>
          <p:cNvSpPr txBox="1"/>
          <p:nvPr/>
        </p:nvSpPr>
        <p:spPr>
          <a:xfrm>
            <a:off x="2316288" y="5811857"/>
            <a:ext cx="800974" cy="307777"/>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Todos </a:t>
            </a:r>
          </a:p>
        </p:txBody>
      </p:sp>
      <p:sp>
        <p:nvSpPr>
          <p:cNvPr id="59" name="CuadroTexto 58"/>
          <p:cNvSpPr txBox="1"/>
          <p:nvPr/>
        </p:nvSpPr>
        <p:spPr>
          <a:xfrm>
            <a:off x="6465433" y="252012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0" name="CuadroTexto 59"/>
          <p:cNvSpPr txBox="1"/>
          <p:nvPr/>
        </p:nvSpPr>
        <p:spPr>
          <a:xfrm>
            <a:off x="6469816" y="298723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1" name="CuadroTexto 60"/>
          <p:cNvSpPr txBox="1"/>
          <p:nvPr/>
        </p:nvSpPr>
        <p:spPr>
          <a:xfrm>
            <a:off x="6465433" y="346052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2" name="CuadroTexto 61"/>
          <p:cNvSpPr txBox="1"/>
          <p:nvPr/>
        </p:nvSpPr>
        <p:spPr>
          <a:xfrm>
            <a:off x="6491114" y="38274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3" name="CuadroTexto 62"/>
          <p:cNvSpPr txBox="1"/>
          <p:nvPr/>
        </p:nvSpPr>
        <p:spPr>
          <a:xfrm>
            <a:off x="6478525" y="411869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4" name="CuadroTexto 63"/>
          <p:cNvSpPr txBox="1"/>
          <p:nvPr/>
        </p:nvSpPr>
        <p:spPr>
          <a:xfrm>
            <a:off x="3955455" y="5212135"/>
            <a:ext cx="3326293" cy="830997"/>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Se trabajo el tema de las tradiciones, se analizaron algunas de ellas, así como platillos típicos y algunos juguetes tradicionales, finalmente realizaron un taller de baleros. </a:t>
            </a:r>
          </a:p>
        </p:txBody>
      </p:sp>
      <p:sp>
        <p:nvSpPr>
          <p:cNvPr id="65" name="CuadroTexto 64"/>
          <p:cNvSpPr txBox="1"/>
          <p:nvPr/>
        </p:nvSpPr>
        <p:spPr>
          <a:xfrm>
            <a:off x="551274" y="6748035"/>
            <a:ext cx="3326293" cy="1015663"/>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Mostraron mucho interés, por las tradiciones, se mostraron muy entusiasmados y participativos, creo que se logro el desarrollo del aprendizaje que se trabajo, además se divirtieron y jugaron. </a:t>
            </a:r>
          </a:p>
        </p:txBody>
      </p:sp>
      <p:sp>
        <p:nvSpPr>
          <p:cNvPr id="66" name="CuadroTexto 65"/>
          <p:cNvSpPr txBox="1"/>
          <p:nvPr/>
        </p:nvSpPr>
        <p:spPr>
          <a:xfrm>
            <a:off x="3977031" y="6713851"/>
            <a:ext cx="3326293"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Las conexiones para el uso del cañón no fueron las adecuadas así que se opto por mostrarlos desde la computadora, lo cual dificultaba la visibilidad de todos, además los tiempos se extendieron mas de lo planeado. </a:t>
            </a:r>
          </a:p>
        </p:txBody>
      </p:sp>
      <p:sp>
        <p:nvSpPr>
          <p:cNvPr id="67" name="CuadroTexto 66"/>
          <p:cNvSpPr txBox="1"/>
          <p:nvPr/>
        </p:nvSpPr>
        <p:spPr>
          <a:xfrm>
            <a:off x="4003298" y="8193681"/>
            <a:ext cx="3326293"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Necesito tener mejor control de los tiempos para que estos sean óptimos y alcancemos a realizar todas las actividades planeadas en el día. </a:t>
            </a:r>
          </a:p>
        </p:txBody>
      </p:sp>
    </p:spTree>
    <p:extLst>
      <p:ext uri="{BB962C8B-B14F-4D97-AF65-F5344CB8AC3E}">
        <p14:creationId xmlns:p14="http://schemas.microsoft.com/office/powerpoint/2010/main" val="332681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n on disney">
            <a:extLst>
              <a:ext uri="{FF2B5EF4-FFF2-40B4-BE49-F238E27FC236}">
                <a16:creationId xmlns:a16="http://schemas.microsoft.com/office/drawing/2014/main" id="{A276A32E-84E8-4977-BBEB-4B4215DA19F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3" y="295275"/>
            <a:ext cx="7219949" cy="9467850"/>
          </a:xfrm>
          <a:prstGeom prst="rect">
            <a:avLst/>
          </a:prstGeom>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8" name="Rectángulo 7"/>
          <p:cNvSpPr/>
          <p:nvPr/>
        </p:nvSpPr>
        <p:spPr>
          <a:xfrm>
            <a:off x="2358189" y="553453"/>
            <a:ext cx="3224464" cy="86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659674" y="2523064"/>
            <a:ext cx="6453051" cy="5875134"/>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día de hoy comenzamos con el pase de lista, la mayoría de los alumnos ya reconocen su nombre y aquellos que no solicitan ayuda para poder encontrarlo, hicimos un recuento de las letras que conformaban algunos nombres y pudieron identificarlo con rapidez, posteriormente colocamos la fecha y comenzamos a trabajar sobre el tema de las tradiciones, asistieron en total ocho niños y todos se mostraron muy interesados y muy participativos en as actividades, les motivo mucho observar algunos videos de tradiciones.</a:t>
            </a:r>
          </a:p>
          <a:p>
            <a:pPr algn="just">
              <a:lnSpc>
                <a:spcPct val="150000"/>
              </a:lnSpc>
            </a:pPr>
            <a:r>
              <a:rPr lang="es-MX" sz="1200" dirty="0">
                <a:latin typeface="Arial" panose="020B0604020202020204" pitchFamily="34" charset="0"/>
                <a:cs typeface="Arial" panose="020B0604020202020204" pitchFamily="34" charset="0"/>
              </a:rPr>
              <a:t>Posteriormente se llevo a cabo el taller de baleros, en el cual realizaron su propio balero con materiales reciclables, algunos de los niños batallaron un poco en agujerar el vaso e insertar el cordón en el agujero, pero con motivación y guía de mi parte lograron realizarlo; finalmente salimos al patio y jugamos un poco con el balero.  </a:t>
            </a:r>
          </a:p>
          <a:p>
            <a:pPr algn="just">
              <a:lnSpc>
                <a:spcPct val="150000"/>
              </a:lnSpc>
            </a:pPr>
            <a:r>
              <a:rPr lang="es-MX" sz="1200" dirty="0">
                <a:latin typeface="Arial" panose="020B0604020202020204" pitchFamily="34" charset="0"/>
                <a:cs typeface="Arial" panose="020B0604020202020204" pitchFamily="34" charset="0"/>
              </a:rPr>
              <a:t>Se debe tomar en cuenta los tiempos de un taller ya que este estaba planeado para media mañana y realmente se ocupo todos la jornada de trabajo para realizar el inicio, cierre y desarrollo, como sugerencia de la educadora, menciono que debemos presionar un poco mas a los niños para que trabajen mas rápido y sin distraerse tanto. </a:t>
            </a:r>
          </a:p>
          <a:p>
            <a:pPr algn="just">
              <a:lnSpc>
                <a:spcPct val="150000"/>
              </a:lnSpc>
            </a:pPr>
            <a:r>
              <a:rPr lang="es-MX" sz="1200" dirty="0">
                <a:latin typeface="Arial" panose="020B0604020202020204" pitchFamily="34" charset="0"/>
                <a:cs typeface="Arial" panose="020B0604020202020204" pitchFamily="34" charset="0"/>
              </a:rPr>
              <a:t>El psicólogo y pedagogo Jerome Brunner nos dice en su teoría que los alumnos deben aprender descubriendo por si mismos, a través de actividades guiadas en donde la principal motivación sea el interés y asombro de los niños, en este caso fue efectivamente el interés y el descubrimiento lo que genero el aprendizaje de los niños, a través de imágenes y videos sobre tradiciones mexicanas pudieron aprender y comprender el tema, además de conocer mas sobre su cultura y poner en practica sus conocimientos. </a:t>
            </a:r>
          </a:p>
          <a:p>
            <a:pPr algn="just">
              <a:lnSpc>
                <a:spcPct val="150000"/>
              </a:lnSpc>
            </a:pPr>
            <a:endParaRPr lang="es-MX" sz="1200" dirty="0">
              <a:latin typeface="Arial" panose="020B0604020202020204" pitchFamily="34" charset="0"/>
              <a:cs typeface="Arial" panose="020B0604020202020204" pitchFamily="34" charset="0"/>
            </a:endParaRPr>
          </a:p>
        </p:txBody>
      </p:sp>
      <p:pic>
        <p:nvPicPr>
          <p:cNvPr id="3074" name="Picture 2" descr="Mexican Tequila Font Generator Preview">
            <a:extLst>
              <a:ext uri="{FF2B5EF4-FFF2-40B4-BE49-F238E27FC236}">
                <a16:creationId xmlns:a16="http://schemas.microsoft.com/office/drawing/2014/main" id="{58F725B4-6C1A-4789-A3B2-E1B08462D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400" y="757212"/>
            <a:ext cx="3701600" cy="967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G Miss Kindergarten Font Generator Preview">
            <a:extLst>
              <a:ext uri="{FF2B5EF4-FFF2-40B4-BE49-F238E27FC236}">
                <a16:creationId xmlns:a16="http://schemas.microsoft.com/office/drawing/2014/main" id="{717C9895-5CFC-4EF8-815E-6A0188DA4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00" y="1882771"/>
            <a:ext cx="6120000" cy="3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0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Pin on disney">
            <a:extLst>
              <a:ext uri="{FF2B5EF4-FFF2-40B4-BE49-F238E27FC236}">
                <a16:creationId xmlns:a16="http://schemas.microsoft.com/office/drawing/2014/main" id="{8CE2CA4F-D368-46E3-8BE8-44C7868816E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9861" y="228600"/>
            <a:ext cx="7470139" cy="94869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object 6"/>
          <p:cNvPicPr/>
          <p:nvPr/>
        </p:nvPicPr>
        <p:blipFill rotWithShape="1">
          <a:blip r:embed="rId3" cstate="print"/>
          <a:srcRect l="4513" t="13335" r="6560" b="80953"/>
          <a:stretch/>
        </p:blipFill>
        <p:spPr>
          <a:xfrm>
            <a:off x="180334" y="1146762"/>
            <a:ext cx="7439665" cy="8155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44" y="-45329"/>
            <a:ext cx="2322962" cy="1237703"/>
          </a:xfrm>
          <a:prstGeom prst="rect">
            <a:avLst/>
          </a:prstGeom>
        </p:spPr>
      </p:pic>
      <p:pic>
        <p:nvPicPr>
          <p:cNvPr id="20" name="object 6"/>
          <p:cNvPicPr/>
          <p:nvPr/>
        </p:nvPicPr>
        <p:blipFill rotWithShape="1">
          <a:blip r:embed="rId3" cstate="print"/>
          <a:srcRect l="63547" t="2455" r="6561" b="86519"/>
          <a:stretch/>
        </p:blipFill>
        <p:spPr>
          <a:xfrm>
            <a:off x="180335" y="297287"/>
            <a:ext cx="2104293" cy="110783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94188" b="95897"/>
          <a:stretch/>
        </p:blipFill>
        <p:spPr>
          <a:xfrm>
            <a:off x="2023220" y="277548"/>
            <a:ext cx="398585" cy="375138"/>
          </a:xfrm>
          <a:prstGeom prst="rect">
            <a:avLst/>
          </a:prstGeom>
        </p:spPr>
      </p:pic>
      <p:pic>
        <p:nvPicPr>
          <p:cNvPr id="22" name="object 2"/>
          <p:cNvPicPr/>
          <p:nvPr/>
        </p:nvPicPr>
        <p:blipFill>
          <a:blip r:embed="rId6" cstate="print"/>
          <a:stretch>
            <a:fillRect/>
          </a:stretch>
        </p:blipFill>
        <p:spPr>
          <a:xfrm>
            <a:off x="403165" y="6219848"/>
            <a:ext cx="7007859" cy="241300"/>
          </a:xfrm>
          <a:prstGeom prst="rect">
            <a:avLst/>
          </a:prstGeom>
        </p:spPr>
      </p:pic>
      <p:pic>
        <p:nvPicPr>
          <p:cNvPr id="23" name="object 3"/>
          <p:cNvPicPr/>
          <p:nvPr/>
        </p:nvPicPr>
        <p:blipFill>
          <a:blip r:embed="rId7" cstate="print"/>
          <a:stretch>
            <a:fillRect/>
          </a:stretch>
        </p:blipFill>
        <p:spPr>
          <a:xfrm>
            <a:off x="403165" y="7842908"/>
            <a:ext cx="3446779" cy="322580"/>
          </a:xfrm>
          <a:prstGeom prst="rect">
            <a:avLst/>
          </a:prstGeom>
        </p:spPr>
      </p:pic>
      <p:sp>
        <p:nvSpPr>
          <p:cNvPr id="24" name="object 7"/>
          <p:cNvSpPr txBox="1"/>
          <p:nvPr/>
        </p:nvSpPr>
        <p:spPr>
          <a:xfrm>
            <a:off x="3225741" y="6207148"/>
            <a:ext cx="1461135" cy="250068"/>
          </a:xfrm>
          <a:prstGeom prst="rect">
            <a:avLst/>
          </a:prstGeom>
        </p:spPr>
        <p:txBody>
          <a:bodyPr vert="horz" wrap="square" lIns="0" tIns="11430" rIns="0" bIns="0" rtlCol="0">
            <a:spAutoFit/>
          </a:bodyPr>
          <a:lstStyle/>
          <a:p>
            <a:pPr marL="12700">
              <a:spcBef>
                <a:spcPts val="90"/>
              </a:spcBef>
            </a:pPr>
            <a:r>
              <a:rPr sz="1550" spc="25" dirty="0">
                <a:latin typeface="Arial Black"/>
                <a:cs typeface="Arial Black"/>
              </a:rPr>
              <a:t>O</a:t>
            </a:r>
            <a:r>
              <a:rPr sz="1550" spc="-114" dirty="0">
                <a:latin typeface="Arial Black"/>
                <a:cs typeface="Arial Black"/>
              </a:rPr>
              <a:t>bs</a:t>
            </a:r>
            <a:r>
              <a:rPr sz="1550" spc="-60" dirty="0">
                <a:latin typeface="Arial Black"/>
                <a:cs typeface="Arial Black"/>
              </a:rPr>
              <a:t>er</a:t>
            </a:r>
            <a:r>
              <a:rPr sz="1550" spc="-55" dirty="0">
                <a:latin typeface="Arial Black"/>
                <a:cs typeface="Arial Black"/>
              </a:rPr>
              <a:t>v</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o</a:t>
            </a:r>
            <a:r>
              <a:rPr sz="1550" spc="-155" dirty="0">
                <a:latin typeface="Arial Black"/>
                <a:cs typeface="Arial Black"/>
              </a:rPr>
              <a:t>nes</a:t>
            </a:r>
            <a:endParaRPr sz="1550">
              <a:latin typeface="Arial Black"/>
              <a:cs typeface="Arial Black"/>
            </a:endParaRPr>
          </a:p>
        </p:txBody>
      </p:sp>
      <p:grpSp>
        <p:nvGrpSpPr>
          <p:cNvPr id="25" name="object 8"/>
          <p:cNvGrpSpPr/>
          <p:nvPr/>
        </p:nvGrpSpPr>
        <p:grpSpPr>
          <a:xfrm>
            <a:off x="522545" y="6506867"/>
            <a:ext cx="6837680" cy="1259840"/>
            <a:chOff x="370840" y="6398259"/>
            <a:chExt cx="6837680" cy="1259840"/>
          </a:xfrm>
        </p:grpSpPr>
        <p:sp>
          <p:nvSpPr>
            <p:cNvPr id="26"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27"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28"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29"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30" name="object 13"/>
          <p:cNvSpPr txBox="1"/>
          <p:nvPr/>
        </p:nvSpPr>
        <p:spPr>
          <a:xfrm>
            <a:off x="635258" y="6488453"/>
            <a:ext cx="685165" cy="269240"/>
          </a:xfrm>
          <a:prstGeom prst="rect">
            <a:avLst/>
          </a:prstGeom>
        </p:spPr>
        <p:txBody>
          <a:bodyPr vert="horz" wrap="square" lIns="0" tIns="12700" rIns="0" bIns="0" rtlCol="0">
            <a:spAutoFit/>
          </a:bodyPr>
          <a:lstStyle/>
          <a:p>
            <a:pPr marL="12700">
              <a:spcBef>
                <a:spcPts val="100"/>
              </a:spcBef>
            </a:pPr>
            <a:r>
              <a:rPr sz="1600" b="1" spc="-45" dirty="0">
                <a:latin typeface="Trebuchet MS"/>
                <a:cs typeface="Trebuchet MS"/>
              </a:rPr>
              <a:t>Logros:</a:t>
            </a:r>
            <a:endParaRPr sz="1600">
              <a:latin typeface="Trebuchet MS"/>
              <a:cs typeface="Trebuchet MS"/>
            </a:endParaRPr>
          </a:p>
        </p:txBody>
      </p:sp>
      <p:sp>
        <p:nvSpPr>
          <p:cNvPr id="31" name="object 14"/>
          <p:cNvSpPr txBox="1"/>
          <p:nvPr/>
        </p:nvSpPr>
        <p:spPr>
          <a:xfrm>
            <a:off x="4041714" y="6492898"/>
            <a:ext cx="3192780" cy="259045"/>
          </a:xfrm>
          <a:prstGeom prst="rect">
            <a:avLst/>
          </a:prstGeom>
        </p:spPr>
        <p:txBody>
          <a:bodyPr vert="horz" wrap="square" lIns="0" tIns="12700" rIns="0" bIns="0" rtlCol="0">
            <a:spAutoFit/>
          </a:bodyPr>
          <a:lstStyle/>
          <a:p>
            <a:pPr marL="155575">
              <a:spcBef>
                <a:spcPts val="100"/>
              </a:spcBef>
            </a:pPr>
            <a:r>
              <a:rPr lang="es-MX" sz="1600" b="1" spc="-40" dirty="0">
                <a:latin typeface="Trebuchet MS"/>
                <a:cs typeface="Trebuchet MS"/>
              </a:rPr>
              <a:t>Dificultades</a:t>
            </a:r>
            <a:r>
              <a:rPr lang="es-MX" sz="1600" b="1" spc="-155" dirty="0">
                <a:uFill>
                  <a:solidFill>
                    <a:srgbClr val="000000"/>
                  </a:solidFill>
                </a:uFill>
                <a:latin typeface="Trebuchet MS"/>
                <a:cs typeface="Trebuchet MS"/>
              </a:rPr>
              <a:t>:</a:t>
            </a:r>
            <a:endParaRPr sz="1600" dirty="0">
              <a:latin typeface="Trebuchet MS"/>
              <a:cs typeface="Trebuchet MS"/>
            </a:endParaRPr>
          </a:p>
        </p:txBody>
      </p:sp>
      <p:sp>
        <p:nvSpPr>
          <p:cNvPr id="32" name="object 15"/>
          <p:cNvSpPr txBox="1"/>
          <p:nvPr/>
        </p:nvSpPr>
        <p:spPr>
          <a:xfrm>
            <a:off x="493017" y="7862212"/>
            <a:ext cx="3224530" cy="250068"/>
          </a:xfrm>
          <a:prstGeom prst="rect">
            <a:avLst/>
          </a:prstGeom>
        </p:spPr>
        <p:txBody>
          <a:bodyPr vert="horz" wrap="square" lIns="0" tIns="11430" rIns="0" bIns="0" rtlCol="0">
            <a:spAutoFit/>
          </a:bodyPr>
          <a:lstStyle/>
          <a:p>
            <a:pPr marL="12700">
              <a:spcBef>
                <a:spcPts val="90"/>
              </a:spcBef>
            </a:pPr>
            <a:r>
              <a:rPr sz="1550" spc="-190" dirty="0">
                <a:latin typeface="Arial Black"/>
                <a:cs typeface="Arial Black"/>
              </a:rPr>
              <a:t>Va</a:t>
            </a:r>
            <a:r>
              <a:rPr sz="1550" spc="-85" dirty="0">
                <a:latin typeface="Arial Black"/>
                <a:cs typeface="Arial Black"/>
              </a:rPr>
              <a:t>l</a:t>
            </a:r>
            <a:r>
              <a:rPr sz="1550" spc="5" dirty="0">
                <a:latin typeface="Arial Black"/>
                <a:cs typeface="Arial Black"/>
              </a:rPr>
              <a:t>o</a:t>
            </a:r>
            <a:r>
              <a:rPr sz="1550" spc="125" dirty="0">
                <a:latin typeface="Arial Black"/>
                <a:cs typeface="Arial Black"/>
              </a:rPr>
              <a:t>r</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r>
              <a:rPr sz="1550" spc="-55" dirty="0">
                <a:latin typeface="Arial Black"/>
                <a:cs typeface="Arial Black"/>
              </a:rPr>
              <a:t> </a:t>
            </a:r>
            <a:r>
              <a:rPr sz="1550" spc="-100" dirty="0">
                <a:latin typeface="Arial Black"/>
                <a:cs typeface="Arial Black"/>
              </a:rPr>
              <a:t>g</a:t>
            </a:r>
            <a:r>
              <a:rPr sz="1550" spc="-180" dirty="0">
                <a:latin typeface="Arial Black"/>
                <a:cs typeface="Arial Black"/>
              </a:rPr>
              <a:t>en</a:t>
            </a:r>
            <a:r>
              <a:rPr sz="1550" spc="-190" dirty="0">
                <a:latin typeface="Arial Black"/>
                <a:cs typeface="Arial Black"/>
              </a:rPr>
              <a:t>e</a:t>
            </a:r>
            <a:r>
              <a:rPr sz="1550" spc="125" dirty="0">
                <a:latin typeface="Arial Black"/>
                <a:cs typeface="Arial Black"/>
              </a:rPr>
              <a:t>r</a:t>
            </a:r>
            <a:r>
              <a:rPr sz="1550" spc="-125" dirty="0">
                <a:latin typeface="Arial Black"/>
                <a:cs typeface="Arial Black"/>
              </a:rPr>
              <a:t>al</a:t>
            </a:r>
            <a:r>
              <a:rPr sz="1550" spc="-55" dirty="0">
                <a:latin typeface="Arial Black"/>
                <a:cs typeface="Arial Black"/>
              </a:rPr>
              <a:t> </a:t>
            </a:r>
            <a:r>
              <a:rPr sz="1550" spc="-140" dirty="0">
                <a:latin typeface="Arial Black"/>
                <a:cs typeface="Arial Black"/>
              </a:rPr>
              <a:t>de</a:t>
            </a:r>
            <a:r>
              <a:rPr sz="1550" spc="-55" dirty="0">
                <a:latin typeface="Arial Black"/>
                <a:cs typeface="Arial Black"/>
              </a:rPr>
              <a:t> </a:t>
            </a:r>
            <a:r>
              <a:rPr sz="1550" spc="-125" dirty="0">
                <a:latin typeface="Arial Black"/>
                <a:cs typeface="Arial Black"/>
              </a:rPr>
              <a:t>la</a:t>
            </a:r>
            <a:r>
              <a:rPr sz="1550" spc="-35" dirty="0">
                <a:latin typeface="Arial Black"/>
                <a:cs typeface="Arial Black"/>
              </a:rPr>
              <a:t> </a:t>
            </a:r>
            <a:r>
              <a:rPr sz="1550" spc="-10" dirty="0">
                <a:latin typeface="Arial Black"/>
                <a:cs typeface="Arial Black"/>
              </a:rPr>
              <a:t>j</a:t>
            </a:r>
            <a:r>
              <a:rPr sz="1550" spc="-25" dirty="0">
                <a:latin typeface="Arial Black"/>
                <a:cs typeface="Arial Black"/>
              </a:rPr>
              <a:t>o</a:t>
            </a:r>
            <a:r>
              <a:rPr sz="1550" spc="125" dirty="0">
                <a:latin typeface="Arial Black"/>
                <a:cs typeface="Arial Black"/>
              </a:rPr>
              <a:t>r</a:t>
            </a:r>
            <a:r>
              <a:rPr sz="1550" spc="-45" dirty="0">
                <a:latin typeface="Arial Black"/>
                <a:cs typeface="Arial Black"/>
              </a:rPr>
              <a:t>na</a:t>
            </a:r>
            <a:r>
              <a:rPr sz="1550" spc="-55" dirty="0">
                <a:latin typeface="Arial Black"/>
                <a:cs typeface="Arial Black"/>
              </a:rPr>
              <a:t>d</a:t>
            </a:r>
            <a:r>
              <a:rPr sz="1550" spc="-70" dirty="0">
                <a:latin typeface="Arial Black"/>
                <a:cs typeface="Arial Black"/>
              </a:rPr>
              <a:t>a</a:t>
            </a:r>
            <a:endParaRPr sz="1550">
              <a:latin typeface="Arial Black"/>
              <a:cs typeface="Arial Black"/>
            </a:endParaRPr>
          </a:p>
        </p:txBody>
      </p:sp>
      <p:sp>
        <p:nvSpPr>
          <p:cNvPr id="39" name="object 22"/>
          <p:cNvSpPr txBox="1"/>
          <p:nvPr/>
        </p:nvSpPr>
        <p:spPr>
          <a:xfrm>
            <a:off x="4899219" y="7868308"/>
            <a:ext cx="1525270" cy="250068"/>
          </a:xfrm>
          <a:prstGeom prst="rect">
            <a:avLst/>
          </a:prstGeom>
        </p:spPr>
        <p:txBody>
          <a:bodyPr vert="horz" wrap="square" lIns="0" tIns="11430" rIns="0" bIns="0" rtlCol="0">
            <a:spAutoFit/>
          </a:bodyPr>
          <a:lstStyle/>
          <a:p>
            <a:pPr marL="12700">
              <a:spcBef>
                <a:spcPts val="90"/>
              </a:spcBef>
            </a:pPr>
            <a:r>
              <a:rPr sz="1550" spc="-125" dirty="0">
                <a:latin typeface="Arial Black"/>
                <a:cs typeface="Arial Black"/>
              </a:rPr>
              <a:t>A</a:t>
            </a:r>
            <a:r>
              <a:rPr sz="1550" spc="-95" dirty="0">
                <a:latin typeface="Arial Black"/>
                <a:cs typeface="Arial Black"/>
              </a:rPr>
              <a:t>u</a:t>
            </a:r>
            <a:r>
              <a:rPr sz="1550" spc="-80" dirty="0">
                <a:latin typeface="Arial Black"/>
                <a:cs typeface="Arial Black"/>
              </a:rPr>
              <a:t>toev</a:t>
            </a:r>
            <a:r>
              <a:rPr sz="1550" spc="-110" dirty="0">
                <a:latin typeface="Arial Black"/>
                <a:cs typeface="Arial Black"/>
              </a:rPr>
              <a:t>al</a:t>
            </a:r>
            <a:r>
              <a:rPr sz="1550" spc="-135" dirty="0">
                <a:latin typeface="Arial Black"/>
                <a:cs typeface="Arial Black"/>
              </a:rPr>
              <a:t>u</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endParaRPr sz="1550">
              <a:latin typeface="Arial Black"/>
              <a:cs typeface="Arial Black"/>
            </a:endParaRPr>
          </a:p>
        </p:txBody>
      </p:sp>
      <p:graphicFrame>
        <p:nvGraphicFramePr>
          <p:cNvPr id="41" name="object 24"/>
          <p:cNvGraphicFramePr>
            <a:graphicFrameLocks noGrp="1"/>
          </p:cNvGraphicFramePr>
          <p:nvPr/>
        </p:nvGraphicFramePr>
        <p:xfrm>
          <a:off x="528273" y="2175152"/>
          <a:ext cx="3356609" cy="399300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0" dirty="0">
                          <a:latin typeface="Trebuchet MS"/>
                          <a:cs typeface="Trebuchet MS"/>
                        </a:rPr>
                        <a:t>E</a:t>
                      </a:r>
                      <a:r>
                        <a:rPr sz="1200" b="1" dirty="0">
                          <a:latin typeface="Trebuchet MS"/>
                          <a:cs typeface="Trebuchet MS"/>
                        </a:rPr>
                        <a:t>n</a:t>
                      </a:r>
                      <a:r>
                        <a:rPr sz="1200" b="1" spc="-5" dirty="0">
                          <a:latin typeface="Trebuchet MS"/>
                          <a:cs typeface="Trebuchet MS"/>
                        </a:rPr>
                        <a:t> </a:t>
                      </a:r>
                      <a:r>
                        <a:rPr sz="1200" b="1" spc="10" dirty="0">
                          <a:latin typeface="Trebuchet MS"/>
                          <a:cs typeface="Trebuchet MS"/>
                        </a:rPr>
                        <a:t>r</a:t>
                      </a:r>
                      <a:r>
                        <a:rPr sz="1200" b="1" spc="-10" dirty="0">
                          <a:latin typeface="Trebuchet MS"/>
                          <a:cs typeface="Trebuchet MS"/>
                        </a:rPr>
                        <a:t>e</a:t>
                      </a:r>
                      <a:r>
                        <a:rPr sz="1200" b="1" dirty="0">
                          <a:latin typeface="Trebuchet MS"/>
                          <a:cs typeface="Trebuchet MS"/>
                        </a:rPr>
                        <a:t>l</a:t>
                      </a:r>
                      <a:r>
                        <a:rPr sz="1200" b="1" spc="-5" dirty="0">
                          <a:latin typeface="Trebuchet MS"/>
                          <a:cs typeface="Trebuchet MS"/>
                        </a:rPr>
                        <a:t>a</a:t>
                      </a:r>
                      <a:r>
                        <a:rPr sz="1200" b="1" dirty="0">
                          <a:latin typeface="Trebuchet MS"/>
                          <a:cs typeface="Trebuchet MS"/>
                        </a:rPr>
                        <a:t>ción</a:t>
                      </a:r>
                      <a:r>
                        <a:rPr sz="1200" b="1" spc="-5" dirty="0">
                          <a:latin typeface="Trebuchet MS"/>
                          <a:cs typeface="Trebuchet MS"/>
                        </a:rPr>
                        <a:t> </a:t>
                      </a:r>
                      <a:r>
                        <a:rPr sz="1200" b="1" dirty="0">
                          <a:latin typeface="Trebuchet MS"/>
                          <a:cs typeface="Trebuchet MS"/>
                        </a:rPr>
                        <a:t>a</a:t>
                      </a:r>
                      <a:r>
                        <a:rPr sz="1200" b="1" spc="-5" dirty="0">
                          <a:latin typeface="Trebuchet MS"/>
                          <a:cs typeface="Trebuchet MS"/>
                        </a:rPr>
                        <a:t> </a:t>
                      </a:r>
                      <a:r>
                        <a:rPr sz="1200" b="1" dirty="0">
                          <a:latin typeface="Trebuchet MS"/>
                          <a:cs typeface="Trebuchet MS"/>
                        </a:rPr>
                        <a:t>lo</a:t>
                      </a:r>
                      <a:r>
                        <a:rPr sz="1200" b="1" spc="5" dirty="0">
                          <a:latin typeface="Trebuchet MS"/>
                          <a:cs typeface="Trebuchet MS"/>
                        </a:rPr>
                        <a:t> </a:t>
                      </a:r>
                      <a:r>
                        <a:rPr sz="1200" b="1" dirty="0">
                          <a:latin typeface="Trebuchet MS"/>
                          <a:cs typeface="Trebuchet MS"/>
                        </a:rPr>
                        <a:t>plan</a:t>
                      </a:r>
                      <a:r>
                        <a:rPr sz="1200" b="1" spc="-10" dirty="0">
                          <a:latin typeface="Trebuchet MS"/>
                          <a:cs typeface="Trebuchet MS"/>
                        </a:rPr>
                        <a:t>e</a:t>
                      </a:r>
                      <a:r>
                        <a:rPr sz="1200" b="1" dirty="0">
                          <a:latin typeface="Trebuchet MS"/>
                          <a:cs typeface="Trebuchet MS"/>
                        </a:rPr>
                        <a:t>a</a:t>
                      </a:r>
                      <a:r>
                        <a:rPr sz="1200" b="1" spc="-10" dirty="0">
                          <a:latin typeface="Trebuchet MS"/>
                          <a:cs typeface="Trebuchet MS"/>
                        </a:rPr>
                        <a:t>d</a:t>
                      </a:r>
                      <a:r>
                        <a:rPr sz="1200" b="1" dirty="0">
                          <a:latin typeface="Trebuchet MS"/>
                          <a:cs typeface="Trebuchet MS"/>
                        </a:rPr>
                        <a:t>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35" dirty="0">
                          <a:latin typeface="Trebuchet MS"/>
                          <a:cs typeface="Trebuchet MS"/>
                        </a:rPr>
                        <a:t>Desarrollo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15" dirty="0">
                          <a:latin typeface="Trebuchet MS"/>
                          <a:cs typeface="Trebuchet MS"/>
                        </a:rPr>
                        <a:t>actividades </a:t>
                      </a:r>
                      <a:r>
                        <a:rPr sz="1200" b="1" spc="-55" dirty="0">
                          <a:latin typeface="Trebuchet MS"/>
                          <a:cs typeface="Trebuchet MS"/>
                        </a:rPr>
                        <a:t>en </a:t>
                      </a:r>
                      <a:r>
                        <a:rPr sz="1200" b="1" spc="-350" dirty="0">
                          <a:latin typeface="Trebuchet MS"/>
                          <a:cs typeface="Trebuchet MS"/>
                        </a:rPr>
                        <a:t> </a:t>
                      </a:r>
                      <a:r>
                        <a:rPr sz="1200" b="1" spc="-45" dirty="0">
                          <a:latin typeface="Trebuchet MS"/>
                          <a:cs typeface="Trebuchet MS"/>
                        </a:rPr>
                        <a:t>tiempo</a:t>
                      </a:r>
                      <a:r>
                        <a:rPr sz="1200" b="1" dirty="0">
                          <a:latin typeface="Trebuchet MS"/>
                          <a:cs typeface="Trebuchet MS"/>
                        </a:rPr>
                        <a:t> </a:t>
                      </a:r>
                      <a:r>
                        <a:rPr sz="1200" b="1" spc="10" dirty="0">
                          <a:latin typeface="Trebuchet MS"/>
                          <a:cs typeface="Trebuchet MS"/>
                        </a:rPr>
                        <a:t>y</a:t>
                      </a:r>
                      <a:r>
                        <a:rPr sz="1200" b="1" dirty="0">
                          <a:latin typeface="Trebuchet MS"/>
                          <a:cs typeface="Trebuchet MS"/>
                        </a:rPr>
                        <a:t> </a:t>
                      </a:r>
                      <a:r>
                        <a:rPr sz="1200" b="1" spc="-20" dirty="0">
                          <a:latin typeface="Trebuchet MS"/>
                          <a:cs typeface="Trebuchet MS"/>
                        </a:rPr>
                        <a:t>forma.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60" dirty="0">
                          <a:latin typeface="Trebuchet MS"/>
                          <a:cs typeface="Trebuchet MS"/>
                        </a:rPr>
                        <a:t>Se</a:t>
                      </a:r>
                      <a:r>
                        <a:rPr sz="1200" b="1" spc="-20" dirty="0">
                          <a:latin typeface="Trebuchet MS"/>
                          <a:cs typeface="Trebuchet MS"/>
                        </a:rPr>
                        <a:t> </a:t>
                      </a:r>
                      <a:r>
                        <a:rPr sz="1200" b="1" spc="-45" dirty="0">
                          <a:latin typeface="Trebuchet MS"/>
                          <a:cs typeface="Trebuchet MS"/>
                        </a:rPr>
                        <a:t>llevó</a:t>
                      </a:r>
                      <a:r>
                        <a:rPr sz="1200" b="1" spc="10" dirty="0">
                          <a:latin typeface="Trebuchet MS"/>
                          <a:cs typeface="Trebuchet MS"/>
                        </a:rPr>
                        <a:t> </a:t>
                      </a:r>
                      <a:r>
                        <a:rPr sz="1200" b="1" spc="20" dirty="0">
                          <a:latin typeface="Trebuchet MS"/>
                          <a:cs typeface="Trebuchet MS"/>
                        </a:rPr>
                        <a:t>a</a:t>
                      </a:r>
                      <a:r>
                        <a:rPr sz="1200" b="1" spc="-10" dirty="0">
                          <a:latin typeface="Trebuchet MS"/>
                          <a:cs typeface="Trebuchet MS"/>
                        </a:rPr>
                        <a:t> </a:t>
                      </a:r>
                      <a:r>
                        <a:rPr sz="1200" b="1" spc="-5" dirty="0">
                          <a:latin typeface="Trebuchet MS"/>
                          <a:cs typeface="Trebuchet MS"/>
                        </a:rPr>
                        <a:t>cabo </a:t>
                      </a:r>
                      <a:r>
                        <a:rPr sz="1200" b="1" spc="-75" dirty="0">
                          <a:latin typeface="Trebuchet MS"/>
                          <a:cs typeface="Trebuchet MS"/>
                        </a:rPr>
                        <a:t>lo</a:t>
                      </a:r>
                      <a:r>
                        <a:rPr sz="1200" b="1" dirty="0">
                          <a:latin typeface="Trebuchet MS"/>
                          <a:cs typeface="Trebuchet MS"/>
                        </a:rPr>
                        <a:t> </a:t>
                      </a:r>
                      <a:r>
                        <a:rPr sz="1200" b="1" spc="-60" dirty="0">
                          <a:latin typeface="Trebuchet MS"/>
                          <a:cs typeface="Trebuchet MS"/>
                        </a:rPr>
                        <a:t>planeado.</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0"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m</a:t>
                      </a:r>
                      <a:r>
                        <a:rPr sz="1200" b="1" spc="-10" dirty="0">
                          <a:latin typeface="Trebuchet MS"/>
                          <a:cs typeface="Trebuchet MS"/>
                        </a:rPr>
                        <a:t>a</a:t>
                      </a:r>
                      <a:r>
                        <a:rPr sz="1200" b="1" spc="5" dirty="0">
                          <a:latin typeface="Trebuchet MS"/>
                          <a:cs typeface="Trebuchet MS"/>
                        </a:rPr>
                        <a:t>t</a:t>
                      </a:r>
                      <a:r>
                        <a:rPr sz="1200" b="1" spc="-10" dirty="0">
                          <a:latin typeface="Trebuchet MS"/>
                          <a:cs typeface="Trebuchet MS"/>
                        </a:rPr>
                        <a:t>e</a:t>
                      </a:r>
                      <a:r>
                        <a:rPr sz="1200" b="1" spc="5" dirty="0">
                          <a:latin typeface="Trebuchet MS"/>
                          <a:cs typeface="Trebuchet MS"/>
                        </a:rPr>
                        <a:t>ri</a:t>
                      </a:r>
                      <a:r>
                        <a:rPr sz="1200" b="1" dirty="0">
                          <a:latin typeface="Trebuchet MS"/>
                          <a:cs typeface="Trebuchet MS"/>
                        </a:rPr>
                        <a:t>al</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a:t>
                      </a:r>
                      <a:r>
                        <a:rPr sz="1200" b="1" dirty="0">
                          <a:latin typeface="Trebuchet MS"/>
                          <a:cs typeface="Trebuchet MS"/>
                        </a:rPr>
                        <a:t>e</a:t>
                      </a:r>
                      <a:r>
                        <a:rPr sz="1200" b="1" spc="10" dirty="0">
                          <a:latin typeface="Trebuchet MS"/>
                          <a:cs typeface="Trebuchet MS"/>
                        </a:rPr>
                        <a:t> </a:t>
                      </a:r>
                      <a:r>
                        <a:rPr sz="1200" b="1" dirty="0">
                          <a:latin typeface="Trebuchet MS"/>
                          <a:cs typeface="Trebuchet MS"/>
                        </a:rPr>
                        <a:t>a</a:t>
                      </a:r>
                      <a:r>
                        <a:rPr sz="1200" b="1" spc="-10" dirty="0">
                          <a:latin typeface="Trebuchet MS"/>
                          <a:cs typeface="Trebuchet MS"/>
                        </a:rPr>
                        <a:t>de</a:t>
                      </a:r>
                      <a:r>
                        <a:rPr sz="1200" b="1" dirty="0">
                          <a:latin typeface="Trebuchet MS"/>
                          <a:cs typeface="Trebuchet MS"/>
                        </a:rPr>
                        <a:t>c</a:t>
                      </a:r>
                      <a:r>
                        <a:rPr sz="1200" b="1" spc="-15" dirty="0">
                          <a:latin typeface="Trebuchet MS"/>
                          <a:cs typeface="Trebuchet MS"/>
                        </a:rPr>
                        <a:t>u</a:t>
                      </a:r>
                      <a:r>
                        <a:rPr sz="1200" b="1" dirty="0">
                          <a:latin typeface="Trebuchet MS"/>
                          <a:cs typeface="Trebuchet MS"/>
                        </a:rPr>
                        <a:t>a</a:t>
                      </a:r>
                      <a:r>
                        <a:rPr sz="1200" b="1" spc="-10" dirty="0">
                          <a:latin typeface="Trebuchet MS"/>
                          <a:cs typeface="Trebuchet MS"/>
                        </a:rPr>
                        <a:t>do</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dirty="0">
                          <a:latin typeface="Trebuchet MS"/>
                          <a:cs typeface="Trebuchet MS"/>
                        </a:rPr>
                        <a:t>La</a:t>
                      </a:r>
                      <a:r>
                        <a:rPr sz="1200" b="1" spc="-10" dirty="0">
                          <a:latin typeface="Trebuchet MS"/>
                          <a:cs typeface="Trebuchet MS"/>
                        </a:rPr>
                        <a:t> o</a:t>
                      </a:r>
                      <a:r>
                        <a:rPr sz="1200" b="1" spc="5" dirty="0">
                          <a:latin typeface="Trebuchet MS"/>
                          <a:cs typeface="Trebuchet MS"/>
                        </a:rPr>
                        <a:t>r</a:t>
                      </a:r>
                      <a:r>
                        <a:rPr sz="1200" b="1" dirty="0">
                          <a:latin typeface="Trebuchet MS"/>
                          <a:cs typeface="Trebuchet MS"/>
                        </a:rPr>
                        <a:t>gan</a:t>
                      </a:r>
                      <a:r>
                        <a:rPr sz="1200" b="1" spc="5" dirty="0">
                          <a:latin typeface="Trebuchet MS"/>
                          <a:cs typeface="Trebuchet MS"/>
                        </a:rPr>
                        <a:t>i</a:t>
                      </a:r>
                      <a:r>
                        <a:rPr sz="1200" b="1" dirty="0">
                          <a:latin typeface="Trebuchet MS"/>
                          <a:cs typeface="Trebuchet MS"/>
                        </a:rPr>
                        <a:t>z</a:t>
                      </a:r>
                      <a:r>
                        <a:rPr sz="1200" b="1" spc="-10" dirty="0">
                          <a:latin typeface="Trebuchet MS"/>
                          <a:cs typeface="Trebuchet MS"/>
                        </a:rPr>
                        <a:t>a</a:t>
                      </a:r>
                      <a:r>
                        <a:rPr sz="1200" b="1" dirty="0">
                          <a:latin typeface="Trebuchet MS"/>
                          <a:cs typeface="Trebuchet MS"/>
                        </a:rPr>
                        <a:t>ción</a:t>
                      </a:r>
                      <a:r>
                        <a:rPr sz="1200" b="1" spc="-20" dirty="0">
                          <a:latin typeface="Trebuchet MS"/>
                          <a:cs typeface="Trebuchet MS"/>
                        </a:rPr>
                        <a:t> </a:t>
                      </a:r>
                      <a:r>
                        <a:rPr sz="1200" b="1" dirty="0">
                          <a:latin typeface="Trebuchet MS"/>
                          <a:cs typeface="Trebuchet MS"/>
                        </a:rPr>
                        <a:t>d</a:t>
                      </a:r>
                      <a:r>
                        <a:rPr sz="1200" b="1" spc="-15"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g</a:t>
                      </a:r>
                      <a:r>
                        <a:rPr sz="1200" b="1" spc="5" dirty="0">
                          <a:latin typeface="Trebuchet MS"/>
                          <a:cs typeface="Trebuchet MS"/>
                        </a:rPr>
                        <a:t>r</a:t>
                      </a:r>
                      <a:r>
                        <a:rPr sz="1200" b="1" spc="-10" dirty="0">
                          <a:latin typeface="Trebuchet MS"/>
                          <a:cs typeface="Trebuchet MS"/>
                        </a:rPr>
                        <a:t>u</a:t>
                      </a:r>
                      <a:r>
                        <a:rPr sz="1200" b="1" dirty="0">
                          <a:latin typeface="Trebuchet MS"/>
                          <a:cs typeface="Trebuchet MS"/>
                        </a:rPr>
                        <a:t>po</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ue</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45" dirty="0">
                          <a:latin typeface="Trebuchet MS"/>
                          <a:cs typeface="Trebuchet MS"/>
                        </a:rPr>
                        <a:t>Grupal</a:t>
                      </a:r>
                      <a:r>
                        <a:rPr sz="1200" b="1" spc="-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35" dirty="0">
                          <a:latin typeface="Trebuchet MS"/>
                          <a:cs typeface="Trebuchet MS"/>
                        </a:rPr>
                        <a:t>Equipos</a:t>
                      </a:r>
                      <a:r>
                        <a:rPr sz="1200" b="1" spc="3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60" dirty="0">
                          <a:latin typeface="Trebuchet MS"/>
                          <a:cs typeface="Trebuchet MS"/>
                        </a:rPr>
                        <a:t>Individual</a:t>
                      </a:r>
                      <a:r>
                        <a:rPr sz="1200" b="1" spc="-20"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15" dirty="0">
                          <a:latin typeface="Trebuchet MS"/>
                          <a:cs typeface="Trebuchet MS"/>
                        </a:rPr>
                        <a:t>Manifestaciones </a:t>
                      </a:r>
                      <a:r>
                        <a:rPr sz="1200" b="1" spc="-20" dirty="0">
                          <a:latin typeface="Trebuchet MS"/>
                          <a:cs typeface="Trebuchet MS"/>
                        </a:rPr>
                        <a:t>de</a:t>
                      </a:r>
                      <a:r>
                        <a:rPr sz="1200" b="1" spc="-15"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65" dirty="0">
                          <a:latin typeface="Trebuchet MS"/>
                          <a:cs typeface="Trebuchet MS"/>
                        </a:rPr>
                        <a:t>niños: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Trebuchet MS"/>
                          <a:cs typeface="Trebuchet MS"/>
                        </a:rPr>
                        <a:t>¿</a:t>
                      </a:r>
                      <a:r>
                        <a:rPr sz="1200" b="1" dirty="0">
                          <a:latin typeface="Trebuchet MS"/>
                          <a:cs typeface="Trebuchet MS"/>
                        </a:rPr>
                        <a:t>Se</a:t>
                      </a:r>
                      <a:r>
                        <a:rPr sz="1200" b="1" spc="-10" dirty="0">
                          <a:latin typeface="Trebuchet MS"/>
                          <a:cs typeface="Trebuchet MS"/>
                        </a:rPr>
                        <a:t> </a:t>
                      </a:r>
                      <a:r>
                        <a:rPr sz="1200" b="1" spc="5" dirty="0">
                          <a:latin typeface="Trebuchet MS"/>
                          <a:cs typeface="Trebuchet MS"/>
                        </a:rPr>
                        <a:t>i</a:t>
                      </a:r>
                      <a:r>
                        <a:rPr sz="1200" b="1" dirty="0">
                          <a:latin typeface="Trebuchet MS"/>
                          <a:cs typeface="Trebuchet MS"/>
                        </a:rPr>
                        <a:t>nv</a:t>
                      </a:r>
                      <a:r>
                        <a:rPr sz="1200" b="1" spc="-10" dirty="0">
                          <a:latin typeface="Trebuchet MS"/>
                          <a:cs typeface="Trebuchet MS"/>
                        </a:rPr>
                        <a:t>o</a:t>
                      </a:r>
                      <a:r>
                        <a:rPr sz="1200" b="1" dirty="0">
                          <a:latin typeface="Trebuchet MS"/>
                          <a:cs typeface="Trebuchet MS"/>
                        </a:rPr>
                        <a:t>l</a:t>
                      </a:r>
                      <a:r>
                        <a:rPr sz="1200" b="1" spc="-15" dirty="0">
                          <a:latin typeface="Trebuchet MS"/>
                          <a:cs typeface="Trebuchet MS"/>
                        </a:rPr>
                        <a:t>u</a:t>
                      </a:r>
                      <a:r>
                        <a:rPr sz="1200" b="1" dirty="0">
                          <a:latin typeface="Trebuchet MS"/>
                          <a:cs typeface="Trebuchet MS"/>
                        </a:rPr>
                        <a:t>crar</a:t>
                      </a:r>
                      <a:r>
                        <a:rPr sz="1200" b="1" spc="-10" dirty="0">
                          <a:latin typeface="Trebuchet MS"/>
                          <a:cs typeface="Trebuchet MS"/>
                        </a:rPr>
                        <a:t>o</a:t>
                      </a:r>
                      <a:r>
                        <a:rPr sz="1200" b="1" dirty="0">
                          <a:latin typeface="Trebuchet MS"/>
                          <a:cs typeface="Trebuchet MS"/>
                        </a:rPr>
                        <a:t>n?</a:t>
                      </a:r>
                      <a:r>
                        <a:rPr sz="1200" b="1" spc="-10" dirty="0">
                          <a:latin typeface="Trebuchet MS"/>
                          <a:cs typeface="Trebuchet MS"/>
                        </a:rPr>
                        <a:t> </a:t>
                      </a:r>
                      <a:r>
                        <a:rPr sz="1200" b="1" spc="-135" dirty="0">
                          <a:latin typeface="Trebuchet MS"/>
                          <a:cs typeface="Trebuchet MS"/>
                        </a:rPr>
                        <a:t>T</a:t>
                      </a:r>
                      <a:r>
                        <a:rPr sz="1200" b="1" spc="-10" dirty="0">
                          <a:latin typeface="Trebuchet MS"/>
                          <a:cs typeface="Trebuchet MS"/>
                        </a:rPr>
                        <a:t>o</a:t>
                      </a:r>
                      <a:r>
                        <a:rPr sz="1200" b="1" dirty="0">
                          <a:latin typeface="Trebuchet MS"/>
                          <a:cs typeface="Trebuchet MS"/>
                        </a:rPr>
                        <a:t>d</a:t>
                      </a:r>
                      <a:r>
                        <a:rPr sz="1200" b="1" spc="-15" dirty="0">
                          <a:latin typeface="Trebuchet MS"/>
                          <a:cs typeface="Trebuchet MS"/>
                        </a:rPr>
                        <a:t>o</a:t>
                      </a:r>
                      <a:r>
                        <a:rPr sz="1200" b="1" dirty="0">
                          <a:latin typeface="Trebuchet MS"/>
                          <a:cs typeface="Trebuchet MS"/>
                        </a:rPr>
                        <a:t>s</a:t>
                      </a:r>
                      <a:r>
                        <a:rPr sz="1200" b="1" spc="30"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lg</a:t>
                      </a:r>
                      <a:r>
                        <a:rPr sz="1200" b="1" spc="-10" dirty="0">
                          <a:latin typeface="Trebuchet MS"/>
                          <a:cs typeface="Trebuchet MS"/>
                        </a:rPr>
                        <a:t>u</a:t>
                      </a:r>
                      <a:r>
                        <a:rPr sz="1200" b="1" dirty="0">
                          <a:latin typeface="Trebuchet MS"/>
                          <a:cs typeface="Trebuchet MS"/>
                        </a:rPr>
                        <a:t>n</a:t>
                      </a:r>
                      <a:r>
                        <a:rPr sz="1200" b="1" spc="-10" dirty="0">
                          <a:latin typeface="Trebuchet MS"/>
                          <a:cs typeface="Trebuchet MS"/>
                        </a:rPr>
                        <a:t>o</a:t>
                      </a:r>
                      <a:r>
                        <a:rPr sz="1200" b="1" dirty="0">
                          <a:latin typeface="Trebuchet MS"/>
                          <a:cs typeface="Trebuchet MS"/>
                        </a:rPr>
                        <a:t>s</a:t>
                      </a:r>
                      <a:r>
                        <a:rPr sz="1200" b="1" spc="10" dirty="0">
                          <a:latin typeface="Trebuchet MS"/>
                          <a:cs typeface="Trebuchet MS"/>
                        </a:rPr>
                        <a:t> </a:t>
                      </a:r>
                      <a:r>
                        <a:rPr sz="1200" b="1" dirty="0">
                          <a:latin typeface="Trebuchet MS"/>
                          <a:cs typeface="Trebuchet MS"/>
                        </a:rPr>
                        <a:t>(	)  </a:t>
                      </a:r>
                      <a:r>
                        <a:rPr sz="1200" b="1" spc="-35" dirty="0">
                          <a:latin typeface="Trebuchet MS"/>
                          <a:cs typeface="Trebuchet MS"/>
                        </a:rPr>
                        <a:t>Poca</a:t>
                      </a:r>
                      <a:r>
                        <a:rPr sz="1200" b="1" spc="15" dirty="0">
                          <a:latin typeface="Trebuchet MS"/>
                          <a:cs typeface="Trebuchet MS"/>
                        </a:rPr>
                        <a:t> </a:t>
                      </a:r>
                      <a:r>
                        <a:rPr sz="1200" b="1" spc="-35" dirty="0">
                          <a:latin typeface="Trebuchet MS"/>
                          <a:cs typeface="Trebuchet MS"/>
                        </a:rPr>
                        <a:t>motivación</a:t>
                      </a:r>
                      <a:r>
                        <a:rPr sz="1200" b="1" spc="-20" dirty="0">
                          <a:latin typeface="Trebuchet MS"/>
                          <a:cs typeface="Trebuchet MS"/>
                        </a:rPr>
                        <a:t> </a:t>
                      </a:r>
                      <a:r>
                        <a:rPr sz="1200" b="1" spc="-10" dirty="0">
                          <a:latin typeface="Trebuchet MS"/>
                          <a:cs typeface="Trebuchet MS"/>
                        </a:rPr>
                        <a:t>(</a:t>
                      </a:r>
                      <a:r>
                        <a:rPr sz="1200" b="1" spc="395" dirty="0">
                          <a:latin typeface="Trebuchet MS"/>
                          <a:cs typeface="Trebuchet MS"/>
                        </a:rPr>
                        <a:t> </a:t>
                      </a:r>
                      <a:r>
                        <a:rPr sz="1200" b="1" spc="-5" dirty="0">
                          <a:latin typeface="Trebuchet MS"/>
                          <a:cs typeface="Trebuchet MS"/>
                        </a:rPr>
                        <a:t>)</a:t>
                      </a:r>
                      <a:r>
                        <a:rPr sz="1200" b="1" spc="365" dirty="0">
                          <a:latin typeface="Trebuchet MS"/>
                          <a:cs typeface="Trebuchet MS"/>
                        </a:rPr>
                        <a:t> </a:t>
                      </a:r>
                      <a:r>
                        <a:rPr sz="1200" b="1" spc="-20" dirty="0">
                          <a:latin typeface="Trebuchet MS"/>
                          <a:cs typeface="Trebuchet MS"/>
                        </a:rPr>
                        <a:t>descontrol</a:t>
                      </a:r>
                      <a:r>
                        <a:rPr sz="1200" b="1" spc="38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70" dirty="0">
                          <a:latin typeface="Trebuchet MS"/>
                          <a:cs typeface="Trebuchet MS"/>
                        </a:rPr>
                        <a:t>¿Se</a:t>
                      </a:r>
                      <a:r>
                        <a:rPr sz="1200" b="1" spc="-30" dirty="0">
                          <a:latin typeface="Trebuchet MS"/>
                          <a:cs typeface="Trebuchet MS"/>
                        </a:rPr>
                        <a:t> </a:t>
                      </a:r>
                      <a:r>
                        <a:rPr sz="1200" b="1" spc="-20" dirty="0">
                          <a:latin typeface="Trebuchet MS"/>
                          <a:cs typeface="Trebuchet MS"/>
                        </a:rPr>
                        <a:t>interesaron</a:t>
                      </a:r>
                      <a:r>
                        <a:rPr sz="1200" b="1" spc="-35" dirty="0">
                          <a:latin typeface="Trebuchet MS"/>
                          <a:cs typeface="Trebuchet MS"/>
                        </a:rPr>
                        <a:t> </a:t>
                      </a:r>
                      <a:r>
                        <a:rPr sz="1200" b="1" spc="-55" dirty="0">
                          <a:latin typeface="Trebuchet MS"/>
                          <a:cs typeface="Trebuchet MS"/>
                        </a:rPr>
                        <a:t>en</a:t>
                      </a:r>
                      <a:r>
                        <a:rPr sz="1200" b="1" spc="-20" dirty="0">
                          <a:latin typeface="Trebuchet MS"/>
                          <a:cs typeface="Trebuchet MS"/>
                        </a:rPr>
                        <a:t> </a:t>
                      </a:r>
                      <a:r>
                        <a:rPr sz="1200" b="1" spc="-10" dirty="0">
                          <a:latin typeface="Trebuchet MS"/>
                          <a:cs typeface="Trebuchet MS"/>
                        </a:rPr>
                        <a:t>las </a:t>
                      </a:r>
                      <a:r>
                        <a:rPr sz="1200" b="1" dirty="0">
                          <a:latin typeface="Trebuchet MS"/>
                          <a:cs typeface="Trebuchet MS"/>
                        </a:rPr>
                        <a:t>actividades? </a:t>
                      </a:r>
                      <a:r>
                        <a:rPr sz="1200" b="1" spc="-345" dirty="0">
                          <a:latin typeface="Trebuchet MS"/>
                          <a:cs typeface="Trebuchet MS"/>
                        </a:rPr>
                        <a:t> </a:t>
                      </a:r>
                      <a:r>
                        <a:rPr sz="1200" b="1" spc="-20" dirty="0">
                          <a:latin typeface="Trebuchet MS"/>
                          <a:cs typeface="Trebuchet MS"/>
                        </a:rPr>
                        <a:t>Todos</a:t>
                      </a:r>
                      <a:r>
                        <a:rPr sz="1200" b="1" spc="35" dirty="0">
                          <a:latin typeface="Trebuchet MS"/>
                          <a:cs typeface="Trebuchet MS"/>
                        </a:rPr>
                        <a:t> </a:t>
                      </a:r>
                      <a:r>
                        <a:rPr sz="1200" b="1" spc="-10" dirty="0">
                          <a:latin typeface="Trebuchet MS"/>
                          <a:cs typeface="Trebuchet MS"/>
                        </a:rPr>
                        <a:t>(</a:t>
                      </a:r>
                      <a:r>
                        <a:rPr sz="1200" b="1" spc="375" dirty="0">
                          <a:latin typeface="Trebuchet MS"/>
                          <a:cs typeface="Trebuchet MS"/>
                        </a:rPr>
                        <a:t> </a:t>
                      </a:r>
                      <a:r>
                        <a:rPr sz="1200" b="1" spc="-5" dirty="0">
                          <a:latin typeface="Trebuchet MS"/>
                          <a:cs typeface="Trebuchet MS"/>
                        </a:rPr>
                        <a:t>)</a:t>
                      </a:r>
                      <a:r>
                        <a:rPr sz="1200" b="1" spc="370" dirty="0">
                          <a:latin typeface="Trebuchet MS"/>
                          <a:cs typeface="Trebuchet MS"/>
                        </a:rPr>
                        <a:t> </a:t>
                      </a:r>
                      <a:r>
                        <a:rPr sz="1200" b="1" spc="-35" dirty="0">
                          <a:latin typeface="Trebuchet MS"/>
                          <a:cs typeface="Trebuchet MS"/>
                        </a:rPr>
                        <a:t>Algunos</a:t>
                      </a:r>
                      <a:r>
                        <a:rPr sz="1200" b="1" spc="15" dirty="0">
                          <a:latin typeface="Trebuchet MS"/>
                          <a:cs typeface="Trebuchet MS"/>
                        </a:rPr>
                        <a:t> </a:t>
                      </a:r>
                      <a:r>
                        <a:rPr sz="1200" b="1" spc="-10" dirty="0">
                          <a:latin typeface="Trebuchet MS"/>
                          <a:cs typeface="Trebuchet MS"/>
                        </a:rPr>
                        <a:t>(	</a:t>
                      </a:r>
                      <a:r>
                        <a:rPr sz="1200" b="1" spc="-5" dirty="0">
                          <a:latin typeface="Trebuchet MS"/>
                          <a:cs typeface="Trebuchet MS"/>
                        </a:rPr>
                        <a:t>)</a:t>
                      </a:r>
                      <a:r>
                        <a:rPr sz="1200" b="1" spc="385" dirty="0">
                          <a:latin typeface="Trebuchet MS"/>
                          <a:cs typeface="Trebuchet MS"/>
                        </a:rPr>
                        <a:t> </a:t>
                      </a:r>
                      <a:r>
                        <a:rPr sz="1200" b="1" spc="-5" dirty="0">
                          <a:latin typeface="Trebuchet MS"/>
                          <a:cs typeface="Trebuchet MS"/>
                        </a:rPr>
                        <a:t>otro</a:t>
                      </a:r>
                      <a:r>
                        <a:rPr sz="1200" b="1" spc="-10" dirty="0">
                          <a:latin typeface="Trebuchet MS"/>
                          <a:cs typeface="Trebuchet MS"/>
                        </a:rPr>
                        <a:t> (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70" dirty="0">
                          <a:latin typeface="Trebuchet MS"/>
                          <a:cs typeface="Trebuchet MS"/>
                        </a:rPr>
                        <a:t>Su </a:t>
                      </a:r>
                      <a:r>
                        <a:rPr sz="1200" b="1" spc="-20" dirty="0">
                          <a:latin typeface="Trebuchet MS"/>
                          <a:cs typeface="Trebuchet MS"/>
                        </a:rPr>
                        <a:t>actitud ante </a:t>
                      </a:r>
                      <a:r>
                        <a:rPr sz="1200" b="1" spc="-10" dirty="0">
                          <a:latin typeface="Trebuchet MS"/>
                          <a:cs typeface="Trebuchet MS"/>
                        </a:rPr>
                        <a:t>las </a:t>
                      </a:r>
                      <a:r>
                        <a:rPr sz="1200" b="1" spc="-30" dirty="0">
                          <a:latin typeface="Trebuchet MS"/>
                          <a:cs typeface="Trebuchet MS"/>
                        </a:rPr>
                        <a:t>actividades. </a:t>
                      </a:r>
                      <a:r>
                        <a:rPr sz="1200" b="1" spc="-25" dirty="0">
                          <a:latin typeface="Trebuchet MS"/>
                          <a:cs typeface="Trebuchet MS"/>
                        </a:rPr>
                        <a:t> </a:t>
                      </a:r>
                      <a:r>
                        <a:rPr sz="1200" b="1" spc="5" dirty="0">
                          <a:latin typeface="Trebuchet MS"/>
                          <a:cs typeface="Trebuchet MS"/>
                        </a:rPr>
                        <a:t>P</a:t>
                      </a:r>
                      <a:r>
                        <a:rPr sz="1200" b="1" dirty="0">
                          <a:latin typeface="Trebuchet MS"/>
                          <a:cs typeface="Trebuchet MS"/>
                        </a:rPr>
                        <a:t>ar</a:t>
                      </a:r>
                      <a:r>
                        <a:rPr sz="1200" b="1" spc="5" dirty="0">
                          <a:latin typeface="Trebuchet MS"/>
                          <a:cs typeface="Trebuchet MS"/>
                        </a:rPr>
                        <a:t>ti</a:t>
                      </a:r>
                      <a:r>
                        <a:rPr sz="1200" b="1" dirty="0">
                          <a:latin typeface="Trebuchet MS"/>
                          <a:cs typeface="Trebuchet MS"/>
                        </a:rPr>
                        <a:t>cipa</a:t>
                      </a:r>
                      <a:r>
                        <a:rPr sz="1200" b="1" spc="5" dirty="0">
                          <a:latin typeface="Trebuchet MS"/>
                          <a:cs typeface="Trebuchet MS"/>
                        </a:rPr>
                        <a:t>ti</a:t>
                      </a:r>
                      <a:r>
                        <a:rPr sz="1200" b="1" dirty="0">
                          <a:latin typeface="Trebuchet MS"/>
                          <a:cs typeface="Trebuchet MS"/>
                        </a:rPr>
                        <a:t>v</a:t>
                      </a:r>
                      <a:r>
                        <a:rPr sz="1200" b="1" spc="-10" dirty="0">
                          <a:latin typeface="Trebuchet MS"/>
                          <a:cs typeface="Trebuchet MS"/>
                        </a:rPr>
                        <a:t>o</a:t>
                      </a:r>
                      <a:r>
                        <a:rPr sz="1200" b="1" spc="-5" dirty="0">
                          <a:latin typeface="Trebuchet MS"/>
                          <a:cs typeface="Trebuchet MS"/>
                        </a:rPr>
                        <a:t>s</a:t>
                      </a:r>
                      <a:r>
                        <a:rPr sz="1200" b="1" dirty="0">
                          <a:latin typeface="Trebuchet MS"/>
                          <a:cs typeface="Trebuchet MS"/>
                        </a:rPr>
                        <a:t>(	) </a:t>
                      </a:r>
                      <a:r>
                        <a:rPr sz="1200" b="1" spc="-5" dirty="0">
                          <a:latin typeface="Trebuchet MS"/>
                          <a:cs typeface="Trebuchet MS"/>
                        </a:rPr>
                        <a:t> B</a:t>
                      </a:r>
                      <a:r>
                        <a:rPr sz="1200" b="1" spc="-10" dirty="0">
                          <a:latin typeface="Trebuchet MS"/>
                          <a:cs typeface="Trebuchet MS"/>
                        </a:rPr>
                        <a:t>ue</a:t>
                      </a:r>
                      <a:r>
                        <a:rPr sz="1200" b="1" dirty="0">
                          <a:latin typeface="Trebuchet MS"/>
                          <a:cs typeface="Trebuchet MS"/>
                        </a:rPr>
                        <a:t>na</a:t>
                      </a:r>
                      <a:r>
                        <a:rPr sz="1200" b="1" spc="15"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pa</a:t>
                      </a:r>
                      <a:r>
                        <a:rPr sz="1200" b="1" spc="5" dirty="0">
                          <a:latin typeface="Trebuchet MS"/>
                          <a:cs typeface="Trebuchet MS"/>
                        </a:rPr>
                        <a:t>t</a:t>
                      </a:r>
                      <a:r>
                        <a:rPr sz="1200" b="1" dirty="0">
                          <a:latin typeface="Trebuchet MS"/>
                          <a:cs typeface="Trebuchet MS"/>
                        </a:rPr>
                        <a:t>ía</a:t>
                      </a:r>
                      <a:r>
                        <a:rPr sz="1200" b="1" spc="-10" dirty="0">
                          <a:latin typeface="Trebuchet MS"/>
                          <a:cs typeface="Trebuchet MS"/>
                        </a:rPr>
                        <a:t> </a:t>
                      </a:r>
                      <a:r>
                        <a:rPr sz="1200" b="1" dirty="0">
                          <a:latin typeface="Trebuchet MS"/>
                          <a:cs typeface="Trebuchet MS"/>
                        </a:rPr>
                        <a:t>(	)</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50" dirty="0">
                          <a:latin typeface="Trebuchet MS"/>
                          <a:cs typeface="Trebuchet MS"/>
                        </a:rPr>
                        <a:t>Alumnos</a:t>
                      </a:r>
                      <a:r>
                        <a:rPr sz="1200" b="1" spc="-10" dirty="0">
                          <a:latin typeface="Trebuchet MS"/>
                          <a:cs typeface="Trebuchet MS"/>
                        </a:rPr>
                        <a:t> </a:t>
                      </a:r>
                      <a:r>
                        <a:rPr sz="1200" b="1" spc="-25" dirty="0">
                          <a:latin typeface="Trebuchet MS"/>
                          <a:cs typeface="Trebuchet MS"/>
                        </a:rPr>
                        <a:t>participativos:</a:t>
                      </a:r>
                      <a:r>
                        <a:rPr sz="1200" b="1" spc="-30" dirty="0">
                          <a:latin typeface="Trebuchet MS"/>
                          <a:cs typeface="Trebuchet MS"/>
                        </a:rPr>
                        <a:t> </a:t>
                      </a:r>
                      <a:r>
                        <a:rPr sz="1200" spc="-10" dirty="0">
                          <a:latin typeface="Microsoft Sans Serif"/>
                          <a:cs typeface="Microsoft Sans Serif"/>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42" name="object 25"/>
          <p:cNvGraphicFramePr>
            <a:graphicFrameLocks noGrp="1"/>
          </p:cNvGraphicFramePr>
          <p:nvPr>
            <p:extLst>
              <p:ext uri="{D42A27DB-BD31-4B8C-83A1-F6EECF244321}">
                <p14:modId xmlns:p14="http://schemas.microsoft.com/office/powerpoint/2010/main" val="4134509058"/>
              </p:ext>
            </p:extLst>
          </p:nvPr>
        </p:nvGraphicFramePr>
        <p:xfrm>
          <a:off x="3979484" y="2178834"/>
          <a:ext cx="3322318" cy="4034664"/>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10" dirty="0">
                          <a:latin typeface="Trebuchet MS"/>
                          <a:cs typeface="Trebuchet MS"/>
                        </a:rPr>
                        <a:t>Educadora</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45" dirty="0">
                          <a:latin typeface="Trebuchet MS"/>
                          <a:cs typeface="Trebuchet MS"/>
                        </a:rPr>
                        <a:t>¿Mi</a:t>
                      </a:r>
                      <a:r>
                        <a:rPr sz="1200" b="1" spc="-35" dirty="0">
                          <a:latin typeface="Trebuchet MS"/>
                          <a:cs typeface="Trebuchet MS"/>
                        </a:rPr>
                        <a:t> </a:t>
                      </a:r>
                      <a:r>
                        <a:rPr sz="1200" b="1" spc="25" dirty="0">
                          <a:latin typeface="Trebuchet MS"/>
                          <a:cs typeface="Trebuchet MS"/>
                        </a:rPr>
                        <a:t>forma</a:t>
                      </a:r>
                      <a:r>
                        <a:rPr sz="1200" b="1" dirty="0">
                          <a:latin typeface="Trebuchet MS"/>
                          <a:cs typeface="Trebuchet MS"/>
                        </a:rPr>
                        <a:t> </a:t>
                      </a:r>
                      <a:r>
                        <a:rPr sz="1200" b="1" spc="-20" dirty="0">
                          <a:latin typeface="Trebuchet MS"/>
                          <a:cs typeface="Trebuchet MS"/>
                        </a:rPr>
                        <a:t>de</a:t>
                      </a:r>
                      <a:r>
                        <a:rPr sz="1200" b="1" spc="-25" dirty="0">
                          <a:latin typeface="Trebuchet MS"/>
                          <a:cs typeface="Trebuchet MS"/>
                        </a:rPr>
                        <a:t> </a:t>
                      </a:r>
                      <a:r>
                        <a:rPr sz="1200" b="1" spc="-40" dirty="0">
                          <a:latin typeface="Trebuchet MS"/>
                          <a:cs typeface="Trebuchet MS"/>
                        </a:rPr>
                        <a:t>intervención</a:t>
                      </a:r>
                      <a:r>
                        <a:rPr sz="1200" b="1" spc="-50" dirty="0">
                          <a:latin typeface="Trebuchet MS"/>
                          <a:cs typeface="Trebuchet MS"/>
                        </a:rPr>
                        <a:t> </a:t>
                      </a:r>
                      <a:r>
                        <a:rPr sz="1200" b="1" spc="50" dirty="0">
                          <a:latin typeface="Trebuchet MS"/>
                          <a:cs typeface="Trebuchet MS"/>
                        </a:rPr>
                        <a:t>fue</a:t>
                      </a:r>
                      <a:endParaRPr sz="1200" dirty="0">
                        <a:latin typeface="Trebuchet MS"/>
                        <a:cs typeface="Trebuchet MS"/>
                      </a:endParaRPr>
                    </a:p>
                    <a:p>
                      <a:pPr marL="92710">
                        <a:lnSpc>
                          <a:spcPct val="100000"/>
                        </a:lnSpc>
                        <a:spcBef>
                          <a:spcPts val="5"/>
                        </a:spcBef>
                      </a:pPr>
                      <a:r>
                        <a:rPr sz="1200" b="1" spc="-55" dirty="0">
                          <a:latin typeface="Trebuchet MS"/>
                          <a:cs typeface="Trebuchet MS"/>
                        </a:rPr>
                        <a:t>la</a:t>
                      </a:r>
                      <a:r>
                        <a:rPr sz="1200" b="1" spc="-20" dirty="0">
                          <a:latin typeface="Trebuchet MS"/>
                          <a:cs typeface="Trebuchet MS"/>
                        </a:rPr>
                        <a:t> </a:t>
                      </a:r>
                      <a:r>
                        <a:rPr sz="1200" b="1" spc="10" dirty="0">
                          <a:latin typeface="Trebuchet MS"/>
                          <a:cs typeface="Trebuchet MS"/>
                        </a:rPr>
                        <a:t>adecuada?</a:t>
                      </a:r>
                      <a:endParaRPr sz="1200" dirty="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5" dirty="0">
                          <a:latin typeface="Trebuchet MS"/>
                          <a:cs typeface="Trebuchet MS"/>
                        </a:rPr>
                        <a:t>¿Favorecí</a:t>
                      </a:r>
                      <a:r>
                        <a:rPr sz="1200" b="1" spc="-20" dirty="0">
                          <a:latin typeface="Trebuchet MS"/>
                          <a:cs typeface="Trebuchet MS"/>
                        </a:rPr>
                        <a:t> </a:t>
                      </a:r>
                      <a:r>
                        <a:rPr sz="1200" b="1" spc="-75" dirty="0">
                          <a:latin typeface="Trebuchet MS"/>
                          <a:cs typeface="Trebuchet MS"/>
                        </a:rPr>
                        <a:t>el</a:t>
                      </a:r>
                      <a:r>
                        <a:rPr sz="1200" b="1" spc="5" dirty="0">
                          <a:latin typeface="Trebuchet MS"/>
                          <a:cs typeface="Trebuchet MS"/>
                        </a:rPr>
                        <a:t> </a:t>
                      </a:r>
                      <a:r>
                        <a:rPr sz="1200" b="1" spc="-20" dirty="0">
                          <a:latin typeface="Trebuchet MS"/>
                          <a:cs typeface="Trebuchet MS"/>
                        </a:rPr>
                        <a:t>logro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25" dirty="0">
                          <a:latin typeface="Trebuchet MS"/>
                          <a:cs typeface="Trebuchet MS"/>
                        </a:rPr>
                        <a:t>los </a:t>
                      </a:r>
                      <a:r>
                        <a:rPr sz="1200" b="1" spc="-20" dirty="0">
                          <a:latin typeface="Trebuchet MS"/>
                          <a:cs typeface="Trebuchet MS"/>
                        </a:rPr>
                        <a:t> </a:t>
                      </a:r>
                      <a:r>
                        <a:rPr sz="1200" b="1" spc="-35" dirty="0">
                          <a:latin typeface="Trebuchet MS"/>
                          <a:cs typeface="Trebuchet MS"/>
                        </a:rPr>
                        <a:t>aprendizajes</a:t>
                      </a:r>
                      <a:r>
                        <a:rPr sz="1200" b="1" spc="-55" dirty="0">
                          <a:latin typeface="Trebuchet MS"/>
                          <a:cs typeface="Trebuchet MS"/>
                        </a:rPr>
                        <a:t> </a:t>
                      </a:r>
                      <a:r>
                        <a:rPr sz="1200" b="1" spc="20" dirty="0">
                          <a:latin typeface="Trebuchet MS"/>
                          <a:cs typeface="Trebuchet MS"/>
                        </a:rPr>
                        <a:t>esperados?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40" dirty="0">
                          <a:latin typeface="Trebuchet MS"/>
                          <a:cs typeface="Trebuchet MS"/>
                        </a:rPr>
                        <a:t>¿La </a:t>
                      </a:r>
                      <a:r>
                        <a:rPr sz="1200" b="1" spc="25" dirty="0">
                          <a:latin typeface="Trebuchet MS"/>
                          <a:cs typeface="Trebuchet MS"/>
                        </a:rPr>
                        <a:t>forma </a:t>
                      </a:r>
                      <a:r>
                        <a:rPr sz="1200" b="1" spc="-20" dirty="0">
                          <a:latin typeface="Trebuchet MS"/>
                          <a:cs typeface="Trebuchet MS"/>
                        </a:rPr>
                        <a:t>de </a:t>
                      </a:r>
                      <a:r>
                        <a:rPr sz="1200" b="1" spc="-30" dirty="0">
                          <a:latin typeface="Trebuchet MS"/>
                          <a:cs typeface="Trebuchet MS"/>
                        </a:rPr>
                        <a:t>relacionarme con </a:t>
                      </a:r>
                      <a:r>
                        <a:rPr sz="1200" b="1" spc="-350"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30" dirty="0">
                          <a:latin typeface="Trebuchet MS"/>
                          <a:cs typeface="Trebuchet MS"/>
                        </a:rPr>
                        <a:t>alumnos</a:t>
                      </a:r>
                      <a:r>
                        <a:rPr sz="1200" b="1" spc="30" dirty="0">
                          <a:latin typeface="Trebuchet MS"/>
                          <a:cs typeface="Trebuchet MS"/>
                        </a:rPr>
                        <a:t> </a:t>
                      </a:r>
                      <a:r>
                        <a:rPr sz="1200" b="1" spc="50" dirty="0">
                          <a:latin typeface="Trebuchet MS"/>
                          <a:cs typeface="Trebuchet MS"/>
                        </a:rPr>
                        <a:t>fue</a:t>
                      </a:r>
                      <a:r>
                        <a:rPr sz="1200" b="1" spc="-10"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adecuada?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6104">
                <a:tc>
                  <a:txBody>
                    <a:bodyPr/>
                    <a:lstStyle/>
                    <a:p>
                      <a:pPr marL="92710">
                        <a:lnSpc>
                          <a:spcPct val="100000"/>
                        </a:lnSpc>
                        <a:spcBef>
                          <a:spcPts val="245"/>
                        </a:spcBef>
                      </a:pPr>
                      <a:r>
                        <a:rPr sz="1200" b="1" spc="-5" dirty="0">
                          <a:latin typeface="Trebuchet MS"/>
                          <a:cs typeface="Trebuchet MS"/>
                        </a:rPr>
                        <a:t>¿Favorecí</a:t>
                      </a:r>
                      <a:r>
                        <a:rPr sz="1200" b="1" spc="-25"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convivencia?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0" dirty="0">
                          <a:latin typeface="Trebuchet MS"/>
                          <a:cs typeface="Trebuchet MS"/>
                        </a:rPr>
                        <a:t>¿Las</a:t>
                      </a:r>
                      <a:r>
                        <a:rPr sz="1200" b="1" spc="-20" dirty="0">
                          <a:latin typeface="Trebuchet MS"/>
                          <a:cs typeface="Trebuchet MS"/>
                        </a:rPr>
                        <a:t> </a:t>
                      </a:r>
                      <a:r>
                        <a:rPr sz="1200" b="1" spc="-10" dirty="0">
                          <a:latin typeface="Trebuchet MS"/>
                          <a:cs typeface="Trebuchet MS"/>
                        </a:rPr>
                        <a:t>consignas</a:t>
                      </a:r>
                      <a:r>
                        <a:rPr sz="1200" b="1" spc="-20" dirty="0">
                          <a:latin typeface="Trebuchet MS"/>
                          <a:cs typeface="Trebuchet MS"/>
                        </a:rPr>
                        <a:t> </a:t>
                      </a:r>
                      <a:r>
                        <a:rPr sz="1200" b="1" spc="10" dirty="0">
                          <a:latin typeface="Trebuchet MS"/>
                          <a:cs typeface="Trebuchet MS"/>
                        </a:rPr>
                        <a:t>fueron</a:t>
                      </a:r>
                      <a:r>
                        <a:rPr sz="1200" b="1" spc="-15" dirty="0">
                          <a:latin typeface="Trebuchet MS"/>
                          <a:cs typeface="Trebuchet MS"/>
                        </a:rPr>
                        <a:t> </a:t>
                      </a:r>
                      <a:r>
                        <a:rPr sz="1200" b="1" spc="20" dirty="0">
                          <a:latin typeface="Trebuchet MS"/>
                          <a:cs typeface="Trebuchet MS"/>
                        </a:rPr>
                        <a:t>claras?</a:t>
                      </a:r>
                      <a:endParaRPr sz="1200">
                        <a:latin typeface="Trebuchet MS"/>
                        <a:cs typeface="Trebuchet MS"/>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50" dirty="0">
                          <a:latin typeface="Trebuchet MS"/>
                          <a:cs typeface="Trebuchet MS"/>
                        </a:rPr>
                        <a:t>Alumnos</a:t>
                      </a:r>
                      <a:r>
                        <a:rPr sz="1200" b="1" dirty="0">
                          <a:latin typeface="Trebuchet MS"/>
                          <a:cs typeface="Trebuchet MS"/>
                        </a:rPr>
                        <a:t> </a:t>
                      </a:r>
                      <a:r>
                        <a:rPr sz="1200" b="1" spc="-15" dirty="0">
                          <a:latin typeface="Trebuchet MS"/>
                          <a:cs typeface="Trebuchet MS"/>
                        </a:rPr>
                        <a:t>que</a:t>
                      </a:r>
                      <a:r>
                        <a:rPr sz="1200" b="1" spc="20" dirty="0">
                          <a:latin typeface="Trebuchet MS"/>
                          <a:cs typeface="Trebuchet MS"/>
                        </a:rPr>
                        <a:t> </a:t>
                      </a:r>
                      <a:r>
                        <a:rPr lang="es-MX" sz="1200" b="1" spc="-35" noProof="0" dirty="0">
                          <a:latin typeface="Trebuchet MS"/>
                          <a:cs typeface="Trebuchet MS"/>
                        </a:rPr>
                        <a:t>requirieron</a:t>
                      </a:r>
                      <a:r>
                        <a:rPr lang="es-MX" sz="1200" b="1" spc="-10" dirty="0">
                          <a:latin typeface="Trebuchet MS"/>
                          <a:cs typeface="Trebuchet MS"/>
                        </a:rPr>
                        <a:t> </a:t>
                      </a:r>
                      <a:r>
                        <a:rPr lang="es-MX" sz="1200" b="1" spc="-30" dirty="0">
                          <a:latin typeface="Trebuchet MS"/>
                          <a:cs typeface="Trebuchet MS"/>
                        </a:rPr>
                        <a:t>apoyo:</a:t>
                      </a:r>
                      <a:endParaRPr lang="es-MX" sz="1200" b="0" u="sng" dirty="0">
                        <a:uFill>
                          <a:solidFill>
                            <a:srgbClr val="000000"/>
                          </a:solidFill>
                        </a:uFill>
                        <a:latin typeface="Arial" panose="020B0604020202020204" pitchFamily="34" charset="0"/>
                        <a:cs typeface="Arial" panose="020B0604020202020204" pitchFamily="34"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25" dirty="0">
                          <a:latin typeface="Trebuchet MS"/>
                          <a:cs typeface="Trebuchet MS"/>
                        </a:rPr>
                        <a:t>Breve </a:t>
                      </a:r>
                      <a:r>
                        <a:rPr sz="1100" b="1" spc="-35" dirty="0">
                          <a:latin typeface="Trebuchet MS"/>
                          <a:cs typeface="Trebuchet MS"/>
                        </a:rPr>
                        <a:t>descripción</a:t>
                      </a:r>
                      <a:r>
                        <a:rPr sz="1100" b="1" spc="20" dirty="0">
                          <a:latin typeface="Trebuchet MS"/>
                          <a:cs typeface="Trebuchet MS"/>
                        </a:rPr>
                        <a:t> </a:t>
                      </a:r>
                      <a:r>
                        <a:rPr sz="1100" b="1" spc="-25" dirty="0">
                          <a:latin typeface="Trebuchet MS"/>
                          <a:cs typeface="Trebuchet MS"/>
                        </a:rPr>
                        <a:t>de</a:t>
                      </a:r>
                      <a:r>
                        <a:rPr sz="1100" b="1" spc="-5" dirty="0">
                          <a:latin typeface="Trebuchet MS"/>
                          <a:cs typeface="Trebuchet MS"/>
                        </a:rPr>
                        <a:t> </a:t>
                      </a:r>
                      <a:r>
                        <a:rPr sz="1100" b="1" spc="-15" dirty="0">
                          <a:latin typeface="Trebuchet MS"/>
                          <a:cs typeface="Trebuchet MS"/>
                        </a:rPr>
                        <a:t>las</a:t>
                      </a:r>
                      <a:r>
                        <a:rPr sz="1100" b="1" spc="-10" dirty="0">
                          <a:latin typeface="Trebuchet MS"/>
                          <a:cs typeface="Trebuchet MS"/>
                        </a:rPr>
                        <a:t> </a:t>
                      </a:r>
                      <a:r>
                        <a:rPr sz="1100" b="1" spc="-15" dirty="0">
                          <a:latin typeface="Trebuchet MS"/>
                          <a:cs typeface="Trebuchet MS"/>
                        </a:rPr>
                        <a:t>actividades</a:t>
                      </a:r>
                      <a:r>
                        <a:rPr sz="1100" b="1" spc="30" dirty="0">
                          <a:latin typeface="Trebuchet MS"/>
                          <a:cs typeface="Trebuchet MS"/>
                        </a:rPr>
                        <a:t> </a:t>
                      </a:r>
                      <a:r>
                        <a:rPr sz="1100" b="1" spc="-20" dirty="0">
                          <a:latin typeface="Trebuchet MS"/>
                          <a:cs typeface="Trebuchet MS"/>
                        </a:rPr>
                        <a:t>realizadas </a:t>
                      </a:r>
                      <a:r>
                        <a:rPr sz="1100" b="1" spc="-315" dirty="0">
                          <a:latin typeface="Trebuchet MS"/>
                          <a:cs typeface="Trebuchet MS"/>
                        </a:rPr>
                        <a:t> </a:t>
                      </a:r>
                      <a:r>
                        <a:rPr sz="1100" b="1" spc="-20" dirty="0">
                          <a:latin typeface="Trebuchet MS"/>
                          <a:cs typeface="Trebuchet MS"/>
                        </a:rPr>
                        <a:t>durante</a:t>
                      </a:r>
                      <a:r>
                        <a:rPr sz="1100" b="1" spc="30" dirty="0">
                          <a:latin typeface="Trebuchet MS"/>
                          <a:cs typeface="Trebuchet MS"/>
                        </a:rPr>
                        <a:t> </a:t>
                      </a:r>
                      <a:r>
                        <a:rPr sz="1100" b="1" spc="-50" dirty="0">
                          <a:latin typeface="Trebuchet MS"/>
                          <a:cs typeface="Trebuchet MS"/>
                        </a:rPr>
                        <a:t>la</a:t>
                      </a:r>
                      <a:r>
                        <a:rPr sz="1100" b="1" spc="-5" dirty="0">
                          <a:latin typeface="Trebuchet MS"/>
                          <a:cs typeface="Trebuchet MS"/>
                        </a:rPr>
                        <a:t> </a:t>
                      </a:r>
                      <a:r>
                        <a:rPr sz="1100" b="1" spc="-60" dirty="0">
                          <a:latin typeface="Trebuchet MS"/>
                          <a:cs typeface="Trebuchet MS"/>
                        </a:rPr>
                        <a:t>jornada.</a:t>
                      </a:r>
                      <a:endParaRPr sz="1100" dirty="0">
                        <a:latin typeface="Trebuchet MS"/>
                        <a:cs typeface="Trebuchet MS"/>
                      </a:endParaRPr>
                    </a:p>
                    <a:p>
                      <a:pPr marL="92710">
                        <a:lnSpc>
                          <a:spcPts val="1340"/>
                        </a:lnSpc>
                        <a:spcBef>
                          <a:spcPts val="5"/>
                        </a:spcBef>
                        <a:tabLst>
                          <a:tab pos="3203575" algn="l"/>
                        </a:tabLst>
                      </a:pP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3" name="object 26"/>
          <p:cNvSpPr txBox="1"/>
          <p:nvPr/>
        </p:nvSpPr>
        <p:spPr>
          <a:xfrm>
            <a:off x="2604452" y="1875098"/>
            <a:ext cx="2560955" cy="299720"/>
          </a:xfrm>
          <a:prstGeom prst="rect">
            <a:avLst/>
          </a:prstGeom>
        </p:spPr>
        <p:txBody>
          <a:bodyPr vert="horz" wrap="square" lIns="0" tIns="12700" rIns="0" bIns="0" rtlCol="0">
            <a:spAutoFit/>
          </a:bodyPr>
          <a:lstStyle/>
          <a:p>
            <a:pPr marL="12700">
              <a:spcBef>
                <a:spcPts val="100"/>
              </a:spcBef>
            </a:pPr>
            <a:r>
              <a:rPr sz="1800" b="1" spc="-65" dirty="0">
                <a:solidFill>
                  <a:srgbClr val="CC00CC"/>
                </a:solidFill>
                <a:latin typeface="Trebuchet MS"/>
                <a:cs typeface="Trebuchet MS"/>
              </a:rPr>
              <a:t>Aprendizajes </a:t>
            </a:r>
            <a:r>
              <a:rPr sz="1800" b="1" dirty="0">
                <a:solidFill>
                  <a:srgbClr val="CC00CC"/>
                </a:solidFill>
                <a:latin typeface="Trebuchet MS"/>
                <a:cs typeface="Trebuchet MS"/>
              </a:rPr>
              <a:t>esperados:</a:t>
            </a:r>
            <a:endParaRPr sz="1800" dirty="0">
              <a:solidFill>
                <a:srgbClr val="CC00CC"/>
              </a:solidFill>
              <a:latin typeface="Trebuchet MS"/>
              <a:cs typeface="Trebuchet MS"/>
            </a:endParaRPr>
          </a:p>
        </p:txBody>
      </p:sp>
      <p:sp>
        <p:nvSpPr>
          <p:cNvPr id="44" name="object 27"/>
          <p:cNvSpPr txBox="1"/>
          <p:nvPr/>
        </p:nvSpPr>
        <p:spPr>
          <a:xfrm>
            <a:off x="287764" y="8193681"/>
            <a:ext cx="3576786" cy="1299715"/>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20" dirty="0">
                <a:latin typeface="Trebuchet MS"/>
                <a:cs typeface="Trebuchet MS"/>
              </a:rPr>
              <a:t>¿Cómo</a:t>
            </a:r>
            <a:r>
              <a:rPr sz="1200" b="1" dirty="0">
                <a:latin typeface="Trebuchet MS"/>
                <a:cs typeface="Trebuchet MS"/>
              </a:rPr>
              <a:t> </a:t>
            </a:r>
            <a:r>
              <a:rPr sz="1200" b="1" spc="-75" dirty="0">
                <a:latin typeface="Trebuchet MS"/>
                <a:cs typeface="Trebuchet MS"/>
              </a:rPr>
              <a:t>lo</a:t>
            </a:r>
            <a:r>
              <a:rPr sz="1200" b="1" spc="5" dirty="0">
                <a:latin typeface="Trebuchet MS"/>
                <a:cs typeface="Trebuchet MS"/>
              </a:rPr>
              <a:t> </a:t>
            </a:r>
            <a:r>
              <a:rPr sz="1200" b="1" spc="-5" dirty="0">
                <a:latin typeface="Trebuchet MS"/>
                <a:cs typeface="Trebuchet MS"/>
              </a:rPr>
              <a:t>hice?</a:t>
            </a:r>
            <a:r>
              <a:rPr sz="1200" b="1" spc="-10" dirty="0">
                <a:latin typeface="Trebuchet MS"/>
                <a:cs typeface="Trebuchet MS"/>
              </a:rPr>
              <a:t> </a:t>
            </a:r>
            <a:r>
              <a:rPr sz="1200" b="1" dirty="0">
                <a:latin typeface="Trebuchet MS"/>
                <a:cs typeface="Trebuchet MS"/>
              </a:rPr>
              <a:t>¿Me</a:t>
            </a:r>
            <a:r>
              <a:rPr sz="1200" b="1" spc="-15" dirty="0">
                <a:latin typeface="Trebuchet MS"/>
                <a:cs typeface="Trebuchet MS"/>
              </a:rPr>
              <a:t> </a:t>
            </a:r>
            <a:r>
              <a:rPr sz="1200" b="1" dirty="0">
                <a:latin typeface="Trebuchet MS"/>
                <a:cs typeface="Trebuchet MS"/>
              </a:rPr>
              <a:t>faltó</a:t>
            </a:r>
            <a:r>
              <a:rPr sz="1200" b="1" spc="-5" dirty="0">
                <a:latin typeface="Trebuchet MS"/>
                <a:cs typeface="Trebuchet MS"/>
              </a:rPr>
              <a:t> </a:t>
            </a:r>
            <a:r>
              <a:rPr sz="1200" b="1" spc="5" dirty="0">
                <a:latin typeface="Trebuchet MS"/>
                <a:cs typeface="Trebuchet MS"/>
              </a:rPr>
              <a:t>hacer</a:t>
            </a:r>
            <a:r>
              <a:rPr sz="1200" b="1" spc="-15" dirty="0">
                <a:latin typeface="Trebuchet MS"/>
                <a:cs typeface="Trebuchet MS"/>
              </a:rPr>
              <a:t> </a:t>
            </a:r>
            <a:r>
              <a:rPr sz="1200" b="1" spc="-20" dirty="0">
                <a:latin typeface="Trebuchet MS"/>
                <a:cs typeface="Trebuchet MS"/>
              </a:rPr>
              <a:t>algo</a:t>
            </a:r>
            <a:r>
              <a:rPr sz="1200" b="1" dirty="0">
                <a:latin typeface="Trebuchet MS"/>
                <a:cs typeface="Trebuchet MS"/>
              </a:rPr>
              <a:t> </a:t>
            </a:r>
            <a:r>
              <a:rPr sz="1200" b="1" spc="-15" dirty="0">
                <a:latin typeface="Trebuchet MS"/>
                <a:cs typeface="Trebuchet MS"/>
              </a:rPr>
              <a:t>que</a:t>
            </a:r>
            <a:r>
              <a:rPr sz="1200" b="1" spc="25" dirty="0">
                <a:latin typeface="Trebuchet MS"/>
                <a:cs typeface="Trebuchet MS"/>
              </a:rPr>
              <a:t> </a:t>
            </a:r>
            <a:r>
              <a:rPr sz="1200" b="1" spc="-50" dirty="0">
                <a:latin typeface="Trebuchet MS"/>
                <a:cs typeface="Trebuchet MS"/>
              </a:rPr>
              <a:t>no </a:t>
            </a:r>
            <a:r>
              <a:rPr sz="1200" b="1" spc="-45" dirty="0">
                <a:latin typeface="Trebuchet MS"/>
                <a:cs typeface="Trebuchet MS"/>
              </a:rPr>
              <a:t> </a:t>
            </a:r>
            <a:r>
              <a:rPr lang="es-MX" sz="1200" b="1" spc="-20" dirty="0">
                <a:latin typeface="Trebuchet MS"/>
                <a:cs typeface="Trebuchet MS"/>
              </a:rPr>
              <a:t>d</a:t>
            </a:r>
            <a:r>
              <a:rPr lang="es-MX" sz="1200" b="1" spc="-35" dirty="0">
                <a:latin typeface="Trebuchet MS"/>
                <a:cs typeface="Trebuchet MS"/>
              </a:rPr>
              <a:t>e</a:t>
            </a:r>
            <a:r>
              <a:rPr lang="es-MX" sz="1200" b="1" spc="-45" dirty="0">
                <a:latin typeface="Trebuchet MS"/>
                <a:cs typeface="Trebuchet MS"/>
              </a:rPr>
              <a:t>b</a:t>
            </a:r>
            <a:r>
              <a:rPr lang="es-MX" sz="1200" b="1" spc="-10" dirty="0">
                <a:latin typeface="Trebuchet MS"/>
                <a:cs typeface="Trebuchet MS"/>
              </a:rPr>
              <a:t>o</a:t>
            </a:r>
            <a:r>
              <a:rPr sz="1200" b="1" spc="5" dirty="0">
                <a:latin typeface="Trebuchet MS"/>
                <a:cs typeface="Trebuchet MS"/>
              </a:rPr>
              <a:t> </a:t>
            </a:r>
            <a:r>
              <a:rPr lang="es-MX" sz="1200" b="1" spc="-20" dirty="0">
                <a:latin typeface="Trebuchet MS"/>
                <a:cs typeface="Trebuchet MS"/>
              </a:rPr>
              <a:t>olv</a:t>
            </a:r>
            <a:r>
              <a:rPr lang="es-MX" sz="1200" b="1" spc="-145" dirty="0">
                <a:latin typeface="Trebuchet MS"/>
                <a:cs typeface="Trebuchet MS"/>
              </a:rPr>
              <a:t>i</a:t>
            </a:r>
            <a:r>
              <a:rPr lang="es-MX" sz="1200" b="1" spc="-5" dirty="0">
                <a:latin typeface="Trebuchet MS"/>
                <a:cs typeface="Trebuchet MS"/>
              </a:rPr>
              <a:t>d</a:t>
            </a:r>
            <a:r>
              <a:rPr lang="es-MX" sz="1200" b="1" spc="-15" dirty="0">
                <a:latin typeface="Trebuchet MS"/>
                <a:cs typeface="Trebuchet MS"/>
              </a:rPr>
              <a:t>a</a:t>
            </a:r>
            <a:r>
              <a:rPr lang="es-MX" sz="1200" b="1" spc="30" dirty="0">
                <a:latin typeface="Trebuchet MS"/>
                <a:cs typeface="Trebuchet MS"/>
              </a:rPr>
              <a:t>r</a:t>
            </a:r>
            <a:r>
              <a:rPr lang="es-MX" sz="1200" b="1" spc="-55" dirty="0">
                <a:latin typeface="Microsoft Sans Serif"/>
                <a:cs typeface="Microsoft Sans Serif"/>
              </a:rPr>
              <a:t>? </a:t>
            </a:r>
            <a:r>
              <a:rPr lang="es-MX" sz="1200" spc="-55" dirty="0">
                <a:uFill>
                  <a:solidFill>
                    <a:srgbClr val="000000"/>
                  </a:solidFill>
                </a:uFill>
                <a:latin typeface="Arial" panose="020B0604020202020204" pitchFamily="34" charset="0"/>
                <a:cs typeface="Arial" panose="020B0604020202020204" pitchFamily="34" charset="0"/>
              </a:rPr>
              <a:t>Se nota un gran cambio, mejoro el control de grupo y los alumnos se divirtieron mucho, por ultimo y lo mas importante se logro desarrollar el aprendizaje. </a:t>
            </a:r>
            <a:endParaRPr sz="1200" dirty="0">
              <a:latin typeface="Arial" panose="020B0604020202020204" pitchFamily="34" charset="0"/>
              <a:cs typeface="Arial" panose="020B0604020202020204" pitchFamily="34" charset="0"/>
            </a:endParaRPr>
          </a:p>
          <a:p>
            <a:pPr marL="12700">
              <a:spcBef>
                <a:spcPts val="75"/>
              </a:spcBef>
            </a:pPr>
            <a:r>
              <a:rPr sz="1200" b="1" spc="-30" dirty="0">
                <a:latin typeface="Trebuchet MS"/>
                <a:cs typeface="Trebuchet MS"/>
              </a:rPr>
              <a:t>¿De</a:t>
            </a:r>
            <a:r>
              <a:rPr sz="1200" b="1" spc="-20" dirty="0">
                <a:latin typeface="Trebuchet MS"/>
                <a:cs typeface="Trebuchet MS"/>
              </a:rPr>
              <a:t> </a:t>
            </a:r>
            <a:r>
              <a:rPr sz="1200" b="1" spc="-25" dirty="0">
                <a:latin typeface="Trebuchet MS"/>
                <a:cs typeface="Trebuchet MS"/>
              </a:rPr>
              <a:t>qué</a:t>
            </a:r>
            <a:r>
              <a:rPr sz="1200" b="1" spc="20" dirty="0">
                <a:latin typeface="Trebuchet MS"/>
                <a:cs typeface="Trebuchet MS"/>
              </a:rPr>
              <a:t> </a:t>
            </a:r>
            <a:r>
              <a:rPr sz="1200" b="1" spc="5" dirty="0">
                <a:latin typeface="Trebuchet MS"/>
                <a:cs typeface="Trebuchet MS"/>
              </a:rPr>
              <a:t>otra</a:t>
            </a:r>
            <a:r>
              <a:rPr sz="1200" b="1" spc="-10" dirty="0">
                <a:latin typeface="Trebuchet MS"/>
                <a:cs typeface="Trebuchet MS"/>
              </a:rPr>
              <a:t> </a:t>
            </a:r>
            <a:r>
              <a:rPr sz="1200" b="1" spc="-15" dirty="0">
                <a:latin typeface="Trebuchet MS"/>
                <a:cs typeface="Trebuchet MS"/>
              </a:rPr>
              <a:t>manera</a:t>
            </a:r>
            <a:r>
              <a:rPr sz="1200" b="1" spc="-10" dirty="0">
                <a:latin typeface="Trebuchet MS"/>
                <a:cs typeface="Trebuchet MS"/>
              </a:rPr>
              <a:t> </a:t>
            </a:r>
            <a:r>
              <a:rPr sz="1200" b="1" spc="-30" dirty="0">
                <a:latin typeface="Trebuchet MS"/>
                <a:cs typeface="Trebuchet MS"/>
              </a:rPr>
              <a:t>podría</a:t>
            </a:r>
            <a:r>
              <a:rPr sz="1200" b="1" spc="-15" dirty="0">
                <a:latin typeface="Trebuchet MS"/>
                <a:cs typeface="Trebuchet MS"/>
              </a:rPr>
              <a:t> </a:t>
            </a:r>
            <a:r>
              <a:rPr sz="1200" b="1" spc="-20" dirty="0">
                <a:latin typeface="Trebuchet MS"/>
                <a:cs typeface="Trebuchet MS"/>
              </a:rPr>
              <a:t>intervenir?</a:t>
            </a:r>
            <a:r>
              <a:rPr sz="1200" b="1" spc="-55" dirty="0">
                <a:latin typeface="Trebuchet MS"/>
                <a:cs typeface="Trebuchet MS"/>
              </a:rPr>
              <a:t> </a:t>
            </a:r>
            <a:r>
              <a:rPr sz="1200" b="1" spc="-10" dirty="0">
                <a:latin typeface="Trebuchet MS"/>
                <a:cs typeface="Trebuchet MS"/>
              </a:rPr>
              <a:t>¿Qué</a:t>
            </a:r>
            <a:endParaRPr sz="1200" dirty="0">
              <a:latin typeface="Trebuchet MS"/>
              <a:cs typeface="Trebuchet MS"/>
            </a:endParaRPr>
          </a:p>
          <a:p>
            <a:pPr marL="12700">
              <a:lnSpc>
                <a:spcPts val="1405"/>
              </a:lnSpc>
            </a:pPr>
            <a:r>
              <a:rPr sz="1200" b="1" spc="-20" dirty="0">
                <a:latin typeface="Trebuchet MS"/>
                <a:cs typeface="Trebuchet MS"/>
              </a:rPr>
              <a:t>necesito</a:t>
            </a:r>
            <a:r>
              <a:rPr sz="1200" b="1" spc="-5" dirty="0">
                <a:latin typeface="Trebuchet MS"/>
                <a:cs typeface="Trebuchet MS"/>
              </a:rPr>
              <a:t> modificar?</a:t>
            </a:r>
            <a:r>
              <a:rPr sz="1200" b="1" spc="-25" dirty="0">
                <a:latin typeface="Trebuchet MS"/>
                <a:cs typeface="Trebuchet MS"/>
              </a:rPr>
              <a:t> </a:t>
            </a:r>
            <a:r>
              <a:rPr sz="1200" b="1" spc="-30" dirty="0" err="1">
                <a:latin typeface="Trebuchet MS"/>
                <a:cs typeface="Trebuchet MS"/>
              </a:rPr>
              <a:t>Imprevistos</a:t>
            </a:r>
            <a:r>
              <a:rPr sz="1200" b="1" spc="-30" dirty="0">
                <a:latin typeface="Trebuchet MS"/>
                <a:cs typeface="Trebuchet MS"/>
              </a:rPr>
              <a:t>.</a:t>
            </a:r>
            <a:endParaRPr lang="es-MX" sz="1200" b="1" spc="-30" dirty="0">
              <a:latin typeface="Trebuchet MS"/>
              <a:cs typeface="Trebuchet MS"/>
            </a:endParaRPr>
          </a:p>
          <a:p>
            <a:pPr marL="12700">
              <a:lnSpc>
                <a:spcPts val="1405"/>
              </a:lnSpc>
              <a:tabLst>
                <a:tab pos="3308985" algn="l"/>
              </a:tabLst>
            </a:pPr>
            <a:r>
              <a:rPr lang="es-MX" sz="1200" b="1" u="sng" dirty="0">
                <a:uFill>
                  <a:solidFill>
                    <a:srgbClr val="000000"/>
                  </a:solidFill>
                </a:uFill>
                <a:latin typeface="Times New Roman"/>
                <a:cs typeface="Times New Roman"/>
              </a:rPr>
              <a:t> </a:t>
            </a:r>
            <a:r>
              <a:rPr lang="es-MX" sz="1200" dirty="0">
                <a:uFill>
                  <a:solidFill>
                    <a:srgbClr val="000000"/>
                  </a:solidFill>
                </a:uFill>
                <a:latin typeface="Arial" panose="020B0604020202020204" pitchFamily="34" charset="0"/>
                <a:cs typeface="Arial" panose="020B0604020202020204" pitchFamily="34" charset="0"/>
              </a:rPr>
              <a:t>el día de hoy no se necesito hacer mejoras. </a:t>
            </a:r>
            <a:endParaRPr lang="es-MX" sz="1200" dirty="0">
              <a:latin typeface="Arial" panose="020B0604020202020204" pitchFamily="34" charset="0"/>
              <a:cs typeface="Arial" panose="020B0604020202020204" pitchFamily="34" charset="0"/>
            </a:endParaRPr>
          </a:p>
        </p:txBody>
      </p:sp>
      <p:sp>
        <p:nvSpPr>
          <p:cNvPr id="19" name="CuadroTexto 18"/>
          <p:cNvSpPr txBox="1"/>
          <p:nvPr/>
        </p:nvSpPr>
        <p:spPr>
          <a:xfrm>
            <a:off x="287764" y="534242"/>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17</a:t>
            </a:r>
          </a:p>
        </p:txBody>
      </p:sp>
      <p:sp>
        <p:nvSpPr>
          <p:cNvPr id="46" name="CuadroTexto 45"/>
          <p:cNvSpPr txBox="1"/>
          <p:nvPr/>
        </p:nvSpPr>
        <p:spPr>
          <a:xfrm>
            <a:off x="977840" y="518894"/>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a:t>
            </a:r>
          </a:p>
        </p:txBody>
      </p:sp>
      <p:sp>
        <p:nvSpPr>
          <p:cNvPr id="47" name="CuadroTexto 46"/>
          <p:cNvSpPr txBox="1"/>
          <p:nvPr/>
        </p:nvSpPr>
        <p:spPr>
          <a:xfrm>
            <a:off x="1567018" y="518894"/>
            <a:ext cx="71761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2021</a:t>
            </a:r>
          </a:p>
        </p:txBody>
      </p:sp>
      <p:sp>
        <p:nvSpPr>
          <p:cNvPr id="45" name="CuadroTexto 44"/>
          <p:cNvSpPr txBox="1"/>
          <p:nvPr/>
        </p:nvSpPr>
        <p:spPr>
          <a:xfrm>
            <a:off x="991183" y="863513"/>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0" name="CuadroTexto 49"/>
          <p:cNvSpPr txBox="1"/>
          <p:nvPr/>
        </p:nvSpPr>
        <p:spPr>
          <a:xfrm>
            <a:off x="1475695" y="133400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1" name="CuadroTexto 50"/>
          <p:cNvSpPr txBox="1"/>
          <p:nvPr/>
        </p:nvSpPr>
        <p:spPr>
          <a:xfrm>
            <a:off x="2915060" y="2441489"/>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2" name="CuadroTexto 51"/>
          <p:cNvSpPr txBox="1"/>
          <p:nvPr/>
        </p:nvSpPr>
        <p:spPr>
          <a:xfrm>
            <a:off x="3423420" y="2843414"/>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3" name="CuadroTexto 52"/>
          <p:cNvSpPr txBox="1"/>
          <p:nvPr/>
        </p:nvSpPr>
        <p:spPr>
          <a:xfrm>
            <a:off x="2915483" y="3204826"/>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4" name="CuadroTexto 53"/>
          <p:cNvSpPr txBox="1"/>
          <p:nvPr/>
        </p:nvSpPr>
        <p:spPr>
          <a:xfrm>
            <a:off x="2328581" y="3854366"/>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5" name="CuadroTexto 54"/>
          <p:cNvSpPr txBox="1"/>
          <p:nvPr/>
        </p:nvSpPr>
        <p:spPr>
          <a:xfrm>
            <a:off x="2273995" y="447456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6" name="CuadroTexto 55"/>
          <p:cNvSpPr txBox="1"/>
          <p:nvPr/>
        </p:nvSpPr>
        <p:spPr>
          <a:xfrm>
            <a:off x="1005671" y="511094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7" name="CuadroTexto 56"/>
          <p:cNvSpPr txBox="1"/>
          <p:nvPr/>
        </p:nvSpPr>
        <p:spPr>
          <a:xfrm>
            <a:off x="1527441" y="5563009"/>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8" name="CuadroTexto 57"/>
          <p:cNvSpPr txBox="1"/>
          <p:nvPr/>
        </p:nvSpPr>
        <p:spPr>
          <a:xfrm>
            <a:off x="2316288" y="5811857"/>
            <a:ext cx="800974" cy="307777"/>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Todos </a:t>
            </a:r>
          </a:p>
        </p:txBody>
      </p:sp>
      <p:sp>
        <p:nvSpPr>
          <p:cNvPr id="59" name="CuadroTexto 58"/>
          <p:cNvSpPr txBox="1"/>
          <p:nvPr/>
        </p:nvSpPr>
        <p:spPr>
          <a:xfrm>
            <a:off x="6465433" y="252012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0" name="CuadroTexto 59"/>
          <p:cNvSpPr txBox="1"/>
          <p:nvPr/>
        </p:nvSpPr>
        <p:spPr>
          <a:xfrm>
            <a:off x="6469816" y="298723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1" name="CuadroTexto 60"/>
          <p:cNvSpPr txBox="1"/>
          <p:nvPr/>
        </p:nvSpPr>
        <p:spPr>
          <a:xfrm>
            <a:off x="6465433" y="346052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2" name="CuadroTexto 61"/>
          <p:cNvSpPr txBox="1"/>
          <p:nvPr/>
        </p:nvSpPr>
        <p:spPr>
          <a:xfrm>
            <a:off x="6491114" y="38274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3" name="CuadroTexto 62"/>
          <p:cNvSpPr txBox="1"/>
          <p:nvPr/>
        </p:nvSpPr>
        <p:spPr>
          <a:xfrm>
            <a:off x="6478525" y="411869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4" name="CuadroTexto 63"/>
          <p:cNvSpPr txBox="1"/>
          <p:nvPr/>
        </p:nvSpPr>
        <p:spPr>
          <a:xfrm>
            <a:off x="3955455" y="5212135"/>
            <a:ext cx="3326293" cy="830997"/>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Se trabajo con el tema los dulces de la piñata, en esta ocasión se intento igualar y comparar colecciones a través del uso de pelotas de plástico de colores.   </a:t>
            </a:r>
          </a:p>
        </p:txBody>
      </p:sp>
      <p:sp>
        <p:nvSpPr>
          <p:cNvPr id="65" name="CuadroTexto 64"/>
          <p:cNvSpPr txBox="1"/>
          <p:nvPr/>
        </p:nvSpPr>
        <p:spPr>
          <a:xfrm>
            <a:off x="551274" y="6748035"/>
            <a:ext cx="3326293" cy="646331"/>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Además de mostrarse interesados, los niños lograron igualar cantidades, agregando o quitando pelotas según correspondía. </a:t>
            </a:r>
          </a:p>
        </p:txBody>
      </p:sp>
      <p:sp>
        <p:nvSpPr>
          <p:cNvPr id="66" name="CuadroTexto 65"/>
          <p:cNvSpPr txBox="1"/>
          <p:nvPr/>
        </p:nvSpPr>
        <p:spPr>
          <a:xfrm>
            <a:off x="3977031" y="6713851"/>
            <a:ext cx="3326293" cy="276999"/>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El día de hoy no hubo dificultades. </a:t>
            </a:r>
          </a:p>
        </p:txBody>
      </p:sp>
      <p:sp>
        <p:nvSpPr>
          <p:cNvPr id="67" name="CuadroTexto 66"/>
          <p:cNvSpPr txBox="1"/>
          <p:nvPr/>
        </p:nvSpPr>
        <p:spPr>
          <a:xfrm>
            <a:off x="4003298" y="8193681"/>
            <a:ext cx="3326293"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llevo a cabo un mejor trabajo gracias a que se saco de la rutina a los alumnos, ellos se mostraron muy interesados e inclusive buscaban soluciones a las problemáticas que se presentaban. </a:t>
            </a:r>
          </a:p>
        </p:txBody>
      </p:sp>
    </p:spTree>
    <p:extLst>
      <p:ext uri="{BB962C8B-B14F-4D97-AF65-F5344CB8AC3E}">
        <p14:creationId xmlns:p14="http://schemas.microsoft.com/office/powerpoint/2010/main" val="36033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n on disney">
            <a:extLst>
              <a:ext uri="{FF2B5EF4-FFF2-40B4-BE49-F238E27FC236}">
                <a16:creationId xmlns:a16="http://schemas.microsoft.com/office/drawing/2014/main" id="{A276A32E-84E8-4977-BBEB-4B4215DA19F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3" y="295275"/>
            <a:ext cx="7219949" cy="9467850"/>
          </a:xfrm>
          <a:prstGeom prst="rect">
            <a:avLst/>
          </a:prstGeom>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8" name="Rectángulo 7"/>
          <p:cNvSpPr/>
          <p:nvPr/>
        </p:nvSpPr>
        <p:spPr>
          <a:xfrm>
            <a:off x="2358189" y="553453"/>
            <a:ext cx="3224464" cy="86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659674" y="2523064"/>
            <a:ext cx="6453051" cy="3659143"/>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día de hoy comenzamos la jornada de trabajo hasta las diez de la mañana debido a que tuvieron su clase con la maestra de USAER, se omitió el pase de lista y la fecha ya que se le dio mayor importancia al desarrollo de la actividad para poder concluirla en la misma jornada de trabajo, pues era el ultimo día de la semana que se trabajaba con estos alumnos.</a:t>
            </a:r>
          </a:p>
          <a:p>
            <a:pPr algn="just">
              <a:lnSpc>
                <a:spcPct val="150000"/>
              </a:lnSpc>
            </a:pPr>
            <a:r>
              <a:rPr lang="es-MX" sz="1200" dirty="0">
                <a:latin typeface="Arial" panose="020B0604020202020204" pitchFamily="34" charset="0"/>
                <a:cs typeface="Arial" panose="020B0604020202020204" pitchFamily="34" charset="0"/>
              </a:rPr>
              <a:t>Comenzamos por realizar el conteo de dulces y la identificación de los números, se formaron dos equipos de cuatro alumnos cada uno y en parejas pasaron a contar e identificar la cantidad, posteriormente salieron a su clase de educación física y al termino de ella jugamos a recolectar pelotas, esta actividad les gusto mucho porque se llevo a cabo en el patio y los alumnos incluso echaban porras a cada integrante de su equipo, finalmente realizamos el conteo de pelotas de cada equipo, comparamos las cantidades, identificaron quien tenia mas y quien tenia menos, pero como eran cantidades mayores a lo que ellos conocen les quite algunas y trabajando con base al 10 realizamos la igualación de cantidades, la suma y la resta. </a:t>
            </a:r>
          </a:p>
        </p:txBody>
      </p:sp>
      <p:pic>
        <p:nvPicPr>
          <p:cNvPr id="3074" name="Picture 2" descr="Mexican Tequila Font Generator Preview">
            <a:extLst>
              <a:ext uri="{FF2B5EF4-FFF2-40B4-BE49-F238E27FC236}">
                <a16:creationId xmlns:a16="http://schemas.microsoft.com/office/drawing/2014/main" id="{58F725B4-6C1A-4789-A3B2-E1B08462D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400" y="757212"/>
            <a:ext cx="3701600" cy="967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G Miss Kindergarten Font Generator Preview">
            <a:extLst>
              <a:ext uri="{FF2B5EF4-FFF2-40B4-BE49-F238E27FC236}">
                <a16:creationId xmlns:a16="http://schemas.microsoft.com/office/drawing/2014/main" id="{717C9895-5CFC-4EF8-815E-6A0188DA4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00" y="1882771"/>
            <a:ext cx="6120000" cy="3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7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Pin on disney">
            <a:extLst>
              <a:ext uri="{FF2B5EF4-FFF2-40B4-BE49-F238E27FC236}">
                <a16:creationId xmlns:a16="http://schemas.microsoft.com/office/drawing/2014/main" id="{8CE2CA4F-D368-46E3-8BE8-44C7868816E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9861" y="228600"/>
            <a:ext cx="7470139" cy="94869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object 6"/>
          <p:cNvPicPr/>
          <p:nvPr/>
        </p:nvPicPr>
        <p:blipFill rotWithShape="1">
          <a:blip r:embed="rId3" cstate="print"/>
          <a:srcRect l="4513" t="13335" r="6560" b="80953"/>
          <a:stretch/>
        </p:blipFill>
        <p:spPr>
          <a:xfrm>
            <a:off x="180334" y="1146762"/>
            <a:ext cx="7439665" cy="8155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44" y="-45329"/>
            <a:ext cx="2322962" cy="1237703"/>
          </a:xfrm>
          <a:prstGeom prst="rect">
            <a:avLst/>
          </a:prstGeom>
        </p:spPr>
      </p:pic>
      <p:pic>
        <p:nvPicPr>
          <p:cNvPr id="20" name="object 6"/>
          <p:cNvPicPr/>
          <p:nvPr/>
        </p:nvPicPr>
        <p:blipFill rotWithShape="1">
          <a:blip r:embed="rId3" cstate="print"/>
          <a:srcRect l="63547" t="2455" r="6561" b="86519"/>
          <a:stretch/>
        </p:blipFill>
        <p:spPr>
          <a:xfrm>
            <a:off x="180335" y="297287"/>
            <a:ext cx="2104293" cy="110783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94188" b="95897"/>
          <a:stretch/>
        </p:blipFill>
        <p:spPr>
          <a:xfrm>
            <a:off x="2023220" y="277548"/>
            <a:ext cx="398585" cy="375138"/>
          </a:xfrm>
          <a:prstGeom prst="rect">
            <a:avLst/>
          </a:prstGeom>
        </p:spPr>
      </p:pic>
      <p:pic>
        <p:nvPicPr>
          <p:cNvPr id="22" name="object 2"/>
          <p:cNvPicPr/>
          <p:nvPr/>
        </p:nvPicPr>
        <p:blipFill>
          <a:blip r:embed="rId6" cstate="print"/>
          <a:stretch>
            <a:fillRect/>
          </a:stretch>
        </p:blipFill>
        <p:spPr>
          <a:xfrm>
            <a:off x="403165" y="6219848"/>
            <a:ext cx="7007859" cy="241300"/>
          </a:xfrm>
          <a:prstGeom prst="rect">
            <a:avLst/>
          </a:prstGeom>
        </p:spPr>
      </p:pic>
      <p:pic>
        <p:nvPicPr>
          <p:cNvPr id="23" name="object 3"/>
          <p:cNvPicPr/>
          <p:nvPr/>
        </p:nvPicPr>
        <p:blipFill>
          <a:blip r:embed="rId7" cstate="print"/>
          <a:stretch>
            <a:fillRect/>
          </a:stretch>
        </p:blipFill>
        <p:spPr>
          <a:xfrm>
            <a:off x="403165" y="7842908"/>
            <a:ext cx="3446779" cy="322580"/>
          </a:xfrm>
          <a:prstGeom prst="rect">
            <a:avLst/>
          </a:prstGeom>
        </p:spPr>
      </p:pic>
      <p:sp>
        <p:nvSpPr>
          <p:cNvPr id="24" name="object 7"/>
          <p:cNvSpPr txBox="1"/>
          <p:nvPr/>
        </p:nvSpPr>
        <p:spPr>
          <a:xfrm>
            <a:off x="3225741" y="6207148"/>
            <a:ext cx="1461135" cy="250068"/>
          </a:xfrm>
          <a:prstGeom prst="rect">
            <a:avLst/>
          </a:prstGeom>
        </p:spPr>
        <p:txBody>
          <a:bodyPr vert="horz" wrap="square" lIns="0" tIns="11430" rIns="0" bIns="0" rtlCol="0">
            <a:spAutoFit/>
          </a:bodyPr>
          <a:lstStyle/>
          <a:p>
            <a:pPr marL="12700">
              <a:spcBef>
                <a:spcPts val="90"/>
              </a:spcBef>
            </a:pPr>
            <a:r>
              <a:rPr sz="1550" spc="25" dirty="0">
                <a:latin typeface="Arial Black"/>
                <a:cs typeface="Arial Black"/>
              </a:rPr>
              <a:t>O</a:t>
            </a:r>
            <a:r>
              <a:rPr sz="1550" spc="-114" dirty="0">
                <a:latin typeface="Arial Black"/>
                <a:cs typeface="Arial Black"/>
              </a:rPr>
              <a:t>bs</a:t>
            </a:r>
            <a:r>
              <a:rPr sz="1550" spc="-60" dirty="0">
                <a:latin typeface="Arial Black"/>
                <a:cs typeface="Arial Black"/>
              </a:rPr>
              <a:t>er</a:t>
            </a:r>
            <a:r>
              <a:rPr sz="1550" spc="-55" dirty="0">
                <a:latin typeface="Arial Black"/>
                <a:cs typeface="Arial Black"/>
              </a:rPr>
              <a:t>v</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o</a:t>
            </a:r>
            <a:r>
              <a:rPr sz="1550" spc="-155" dirty="0">
                <a:latin typeface="Arial Black"/>
                <a:cs typeface="Arial Black"/>
              </a:rPr>
              <a:t>nes</a:t>
            </a:r>
            <a:endParaRPr sz="1550">
              <a:latin typeface="Arial Black"/>
              <a:cs typeface="Arial Black"/>
            </a:endParaRPr>
          </a:p>
        </p:txBody>
      </p:sp>
      <p:grpSp>
        <p:nvGrpSpPr>
          <p:cNvPr id="25" name="object 8"/>
          <p:cNvGrpSpPr/>
          <p:nvPr/>
        </p:nvGrpSpPr>
        <p:grpSpPr>
          <a:xfrm>
            <a:off x="522545" y="6506867"/>
            <a:ext cx="6837680" cy="1259840"/>
            <a:chOff x="370840" y="6398259"/>
            <a:chExt cx="6837680" cy="1259840"/>
          </a:xfrm>
        </p:grpSpPr>
        <p:sp>
          <p:nvSpPr>
            <p:cNvPr id="26"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27"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28"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29"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30" name="object 13"/>
          <p:cNvSpPr txBox="1"/>
          <p:nvPr/>
        </p:nvSpPr>
        <p:spPr>
          <a:xfrm>
            <a:off x="635258" y="6488453"/>
            <a:ext cx="685165" cy="269240"/>
          </a:xfrm>
          <a:prstGeom prst="rect">
            <a:avLst/>
          </a:prstGeom>
        </p:spPr>
        <p:txBody>
          <a:bodyPr vert="horz" wrap="square" lIns="0" tIns="12700" rIns="0" bIns="0" rtlCol="0">
            <a:spAutoFit/>
          </a:bodyPr>
          <a:lstStyle/>
          <a:p>
            <a:pPr marL="12700">
              <a:spcBef>
                <a:spcPts val="100"/>
              </a:spcBef>
            </a:pPr>
            <a:r>
              <a:rPr sz="1600" b="1" spc="-45" dirty="0">
                <a:latin typeface="Trebuchet MS"/>
                <a:cs typeface="Trebuchet MS"/>
              </a:rPr>
              <a:t>Logros:</a:t>
            </a:r>
            <a:endParaRPr sz="1600">
              <a:latin typeface="Trebuchet MS"/>
              <a:cs typeface="Trebuchet MS"/>
            </a:endParaRPr>
          </a:p>
        </p:txBody>
      </p:sp>
      <p:sp>
        <p:nvSpPr>
          <p:cNvPr id="31" name="object 14"/>
          <p:cNvSpPr txBox="1"/>
          <p:nvPr/>
        </p:nvSpPr>
        <p:spPr>
          <a:xfrm>
            <a:off x="4041714" y="6492898"/>
            <a:ext cx="3192780" cy="259045"/>
          </a:xfrm>
          <a:prstGeom prst="rect">
            <a:avLst/>
          </a:prstGeom>
        </p:spPr>
        <p:txBody>
          <a:bodyPr vert="horz" wrap="square" lIns="0" tIns="12700" rIns="0" bIns="0" rtlCol="0">
            <a:spAutoFit/>
          </a:bodyPr>
          <a:lstStyle/>
          <a:p>
            <a:pPr marL="155575">
              <a:spcBef>
                <a:spcPts val="100"/>
              </a:spcBef>
            </a:pPr>
            <a:r>
              <a:rPr lang="es-MX" sz="1600" b="1" spc="-40" dirty="0">
                <a:latin typeface="Trebuchet MS"/>
                <a:cs typeface="Trebuchet MS"/>
              </a:rPr>
              <a:t>Dificultades</a:t>
            </a:r>
            <a:r>
              <a:rPr lang="es-MX" sz="1600" b="1" spc="-155" dirty="0">
                <a:uFill>
                  <a:solidFill>
                    <a:srgbClr val="000000"/>
                  </a:solidFill>
                </a:uFill>
                <a:latin typeface="Trebuchet MS"/>
                <a:cs typeface="Trebuchet MS"/>
              </a:rPr>
              <a:t>:</a:t>
            </a:r>
            <a:endParaRPr sz="1600" dirty="0">
              <a:latin typeface="Trebuchet MS"/>
              <a:cs typeface="Trebuchet MS"/>
            </a:endParaRPr>
          </a:p>
        </p:txBody>
      </p:sp>
      <p:sp>
        <p:nvSpPr>
          <p:cNvPr id="32" name="object 15"/>
          <p:cNvSpPr txBox="1"/>
          <p:nvPr/>
        </p:nvSpPr>
        <p:spPr>
          <a:xfrm>
            <a:off x="493017" y="7862212"/>
            <a:ext cx="3224530" cy="250068"/>
          </a:xfrm>
          <a:prstGeom prst="rect">
            <a:avLst/>
          </a:prstGeom>
        </p:spPr>
        <p:txBody>
          <a:bodyPr vert="horz" wrap="square" lIns="0" tIns="11430" rIns="0" bIns="0" rtlCol="0">
            <a:spAutoFit/>
          </a:bodyPr>
          <a:lstStyle/>
          <a:p>
            <a:pPr marL="12700">
              <a:spcBef>
                <a:spcPts val="90"/>
              </a:spcBef>
            </a:pPr>
            <a:r>
              <a:rPr sz="1550" spc="-190" dirty="0">
                <a:latin typeface="Arial Black"/>
                <a:cs typeface="Arial Black"/>
              </a:rPr>
              <a:t>Va</a:t>
            </a:r>
            <a:r>
              <a:rPr sz="1550" spc="-85" dirty="0">
                <a:latin typeface="Arial Black"/>
                <a:cs typeface="Arial Black"/>
              </a:rPr>
              <a:t>l</a:t>
            </a:r>
            <a:r>
              <a:rPr sz="1550" spc="5" dirty="0">
                <a:latin typeface="Arial Black"/>
                <a:cs typeface="Arial Black"/>
              </a:rPr>
              <a:t>o</a:t>
            </a:r>
            <a:r>
              <a:rPr sz="1550" spc="125" dirty="0">
                <a:latin typeface="Arial Black"/>
                <a:cs typeface="Arial Black"/>
              </a:rPr>
              <a:t>r</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r>
              <a:rPr sz="1550" spc="-55" dirty="0">
                <a:latin typeface="Arial Black"/>
                <a:cs typeface="Arial Black"/>
              </a:rPr>
              <a:t> </a:t>
            </a:r>
            <a:r>
              <a:rPr sz="1550" spc="-100" dirty="0">
                <a:latin typeface="Arial Black"/>
                <a:cs typeface="Arial Black"/>
              </a:rPr>
              <a:t>g</a:t>
            </a:r>
            <a:r>
              <a:rPr sz="1550" spc="-180" dirty="0">
                <a:latin typeface="Arial Black"/>
                <a:cs typeface="Arial Black"/>
              </a:rPr>
              <a:t>en</a:t>
            </a:r>
            <a:r>
              <a:rPr sz="1550" spc="-190" dirty="0">
                <a:latin typeface="Arial Black"/>
                <a:cs typeface="Arial Black"/>
              </a:rPr>
              <a:t>e</a:t>
            </a:r>
            <a:r>
              <a:rPr sz="1550" spc="125" dirty="0">
                <a:latin typeface="Arial Black"/>
                <a:cs typeface="Arial Black"/>
              </a:rPr>
              <a:t>r</a:t>
            </a:r>
            <a:r>
              <a:rPr sz="1550" spc="-125" dirty="0">
                <a:latin typeface="Arial Black"/>
                <a:cs typeface="Arial Black"/>
              </a:rPr>
              <a:t>al</a:t>
            </a:r>
            <a:r>
              <a:rPr sz="1550" spc="-55" dirty="0">
                <a:latin typeface="Arial Black"/>
                <a:cs typeface="Arial Black"/>
              </a:rPr>
              <a:t> </a:t>
            </a:r>
            <a:r>
              <a:rPr sz="1550" spc="-140" dirty="0">
                <a:latin typeface="Arial Black"/>
                <a:cs typeface="Arial Black"/>
              </a:rPr>
              <a:t>de</a:t>
            </a:r>
            <a:r>
              <a:rPr sz="1550" spc="-55" dirty="0">
                <a:latin typeface="Arial Black"/>
                <a:cs typeface="Arial Black"/>
              </a:rPr>
              <a:t> </a:t>
            </a:r>
            <a:r>
              <a:rPr sz="1550" spc="-125" dirty="0">
                <a:latin typeface="Arial Black"/>
                <a:cs typeface="Arial Black"/>
              </a:rPr>
              <a:t>la</a:t>
            </a:r>
            <a:r>
              <a:rPr sz="1550" spc="-35" dirty="0">
                <a:latin typeface="Arial Black"/>
                <a:cs typeface="Arial Black"/>
              </a:rPr>
              <a:t> </a:t>
            </a:r>
            <a:r>
              <a:rPr sz="1550" spc="-10" dirty="0">
                <a:latin typeface="Arial Black"/>
                <a:cs typeface="Arial Black"/>
              </a:rPr>
              <a:t>j</a:t>
            </a:r>
            <a:r>
              <a:rPr sz="1550" spc="-25" dirty="0">
                <a:latin typeface="Arial Black"/>
                <a:cs typeface="Arial Black"/>
              </a:rPr>
              <a:t>o</a:t>
            </a:r>
            <a:r>
              <a:rPr sz="1550" spc="125" dirty="0">
                <a:latin typeface="Arial Black"/>
                <a:cs typeface="Arial Black"/>
              </a:rPr>
              <a:t>r</a:t>
            </a:r>
            <a:r>
              <a:rPr sz="1550" spc="-45" dirty="0">
                <a:latin typeface="Arial Black"/>
                <a:cs typeface="Arial Black"/>
              </a:rPr>
              <a:t>na</a:t>
            </a:r>
            <a:r>
              <a:rPr sz="1550" spc="-55" dirty="0">
                <a:latin typeface="Arial Black"/>
                <a:cs typeface="Arial Black"/>
              </a:rPr>
              <a:t>d</a:t>
            </a:r>
            <a:r>
              <a:rPr sz="1550" spc="-70" dirty="0">
                <a:latin typeface="Arial Black"/>
                <a:cs typeface="Arial Black"/>
              </a:rPr>
              <a:t>a</a:t>
            </a:r>
            <a:endParaRPr sz="1550">
              <a:latin typeface="Arial Black"/>
              <a:cs typeface="Arial Black"/>
            </a:endParaRPr>
          </a:p>
        </p:txBody>
      </p:sp>
      <p:sp>
        <p:nvSpPr>
          <p:cNvPr id="39" name="object 22"/>
          <p:cNvSpPr txBox="1"/>
          <p:nvPr/>
        </p:nvSpPr>
        <p:spPr>
          <a:xfrm>
            <a:off x="4899219" y="7868308"/>
            <a:ext cx="1525270" cy="250068"/>
          </a:xfrm>
          <a:prstGeom prst="rect">
            <a:avLst/>
          </a:prstGeom>
        </p:spPr>
        <p:txBody>
          <a:bodyPr vert="horz" wrap="square" lIns="0" tIns="11430" rIns="0" bIns="0" rtlCol="0">
            <a:spAutoFit/>
          </a:bodyPr>
          <a:lstStyle/>
          <a:p>
            <a:pPr marL="12700">
              <a:spcBef>
                <a:spcPts val="90"/>
              </a:spcBef>
            </a:pPr>
            <a:r>
              <a:rPr sz="1550" spc="-125" dirty="0">
                <a:latin typeface="Arial Black"/>
                <a:cs typeface="Arial Black"/>
              </a:rPr>
              <a:t>A</a:t>
            </a:r>
            <a:r>
              <a:rPr sz="1550" spc="-95" dirty="0">
                <a:latin typeface="Arial Black"/>
                <a:cs typeface="Arial Black"/>
              </a:rPr>
              <a:t>u</a:t>
            </a:r>
            <a:r>
              <a:rPr sz="1550" spc="-80" dirty="0">
                <a:latin typeface="Arial Black"/>
                <a:cs typeface="Arial Black"/>
              </a:rPr>
              <a:t>toev</a:t>
            </a:r>
            <a:r>
              <a:rPr sz="1550" spc="-110" dirty="0">
                <a:latin typeface="Arial Black"/>
                <a:cs typeface="Arial Black"/>
              </a:rPr>
              <a:t>al</a:t>
            </a:r>
            <a:r>
              <a:rPr sz="1550" spc="-135" dirty="0">
                <a:latin typeface="Arial Black"/>
                <a:cs typeface="Arial Black"/>
              </a:rPr>
              <a:t>u</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endParaRPr sz="1550">
              <a:latin typeface="Arial Black"/>
              <a:cs typeface="Arial Black"/>
            </a:endParaRPr>
          </a:p>
        </p:txBody>
      </p:sp>
      <p:graphicFrame>
        <p:nvGraphicFramePr>
          <p:cNvPr id="41" name="object 24"/>
          <p:cNvGraphicFramePr>
            <a:graphicFrameLocks noGrp="1"/>
          </p:cNvGraphicFramePr>
          <p:nvPr/>
        </p:nvGraphicFramePr>
        <p:xfrm>
          <a:off x="528273" y="2175152"/>
          <a:ext cx="3356609" cy="399300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0" dirty="0">
                          <a:latin typeface="Trebuchet MS"/>
                          <a:cs typeface="Trebuchet MS"/>
                        </a:rPr>
                        <a:t>E</a:t>
                      </a:r>
                      <a:r>
                        <a:rPr sz="1200" b="1" dirty="0">
                          <a:latin typeface="Trebuchet MS"/>
                          <a:cs typeface="Trebuchet MS"/>
                        </a:rPr>
                        <a:t>n</a:t>
                      </a:r>
                      <a:r>
                        <a:rPr sz="1200" b="1" spc="-5" dirty="0">
                          <a:latin typeface="Trebuchet MS"/>
                          <a:cs typeface="Trebuchet MS"/>
                        </a:rPr>
                        <a:t> </a:t>
                      </a:r>
                      <a:r>
                        <a:rPr sz="1200" b="1" spc="10" dirty="0">
                          <a:latin typeface="Trebuchet MS"/>
                          <a:cs typeface="Trebuchet MS"/>
                        </a:rPr>
                        <a:t>r</a:t>
                      </a:r>
                      <a:r>
                        <a:rPr sz="1200" b="1" spc="-10" dirty="0">
                          <a:latin typeface="Trebuchet MS"/>
                          <a:cs typeface="Trebuchet MS"/>
                        </a:rPr>
                        <a:t>e</a:t>
                      </a:r>
                      <a:r>
                        <a:rPr sz="1200" b="1" dirty="0">
                          <a:latin typeface="Trebuchet MS"/>
                          <a:cs typeface="Trebuchet MS"/>
                        </a:rPr>
                        <a:t>l</a:t>
                      </a:r>
                      <a:r>
                        <a:rPr sz="1200" b="1" spc="-5" dirty="0">
                          <a:latin typeface="Trebuchet MS"/>
                          <a:cs typeface="Trebuchet MS"/>
                        </a:rPr>
                        <a:t>a</a:t>
                      </a:r>
                      <a:r>
                        <a:rPr sz="1200" b="1" dirty="0">
                          <a:latin typeface="Trebuchet MS"/>
                          <a:cs typeface="Trebuchet MS"/>
                        </a:rPr>
                        <a:t>ción</a:t>
                      </a:r>
                      <a:r>
                        <a:rPr sz="1200" b="1" spc="-5" dirty="0">
                          <a:latin typeface="Trebuchet MS"/>
                          <a:cs typeface="Trebuchet MS"/>
                        </a:rPr>
                        <a:t> </a:t>
                      </a:r>
                      <a:r>
                        <a:rPr sz="1200" b="1" dirty="0">
                          <a:latin typeface="Trebuchet MS"/>
                          <a:cs typeface="Trebuchet MS"/>
                        </a:rPr>
                        <a:t>a</a:t>
                      </a:r>
                      <a:r>
                        <a:rPr sz="1200" b="1" spc="-5" dirty="0">
                          <a:latin typeface="Trebuchet MS"/>
                          <a:cs typeface="Trebuchet MS"/>
                        </a:rPr>
                        <a:t> </a:t>
                      </a:r>
                      <a:r>
                        <a:rPr sz="1200" b="1" dirty="0">
                          <a:latin typeface="Trebuchet MS"/>
                          <a:cs typeface="Trebuchet MS"/>
                        </a:rPr>
                        <a:t>lo</a:t>
                      </a:r>
                      <a:r>
                        <a:rPr sz="1200" b="1" spc="5" dirty="0">
                          <a:latin typeface="Trebuchet MS"/>
                          <a:cs typeface="Trebuchet MS"/>
                        </a:rPr>
                        <a:t> </a:t>
                      </a:r>
                      <a:r>
                        <a:rPr sz="1200" b="1" dirty="0">
                          <a:latin typeface="Trebuchet MS"/>
                          <a:cs typeface="Trebuchet MS"/>
                        </a:rPr>
                        <a:t>plan</a:t>
                      </a:r>
                      <a:r>
                        <a:rPr sz="1200" b="1" spc="-10" dirty="0">
                          <a:latin typeface="Trebuchet MS"/>
                          <a:cs typeface="Trebuchet MS"/>
                        </a:rPr>
                        <a:t>e</a:t>
                      </a:r>
                      <a:r>
                        <a:rPr sz="1200" b="1" dirty="0">
                          <a:latin typeface="Trebuchet MS"/>
                          <a:cs typeface="Trebuchet MS"/>
                        </a:rPr>
                        <a:t>a</a:t>
                      </a:r>
                      <a:r>
                        <a:rPr sz="1200" b="1" spc="-10" dirty="0">
                          <a:latin typeface="Trebuchet MS"/>
                          <a:cs typeface="Trebuchet MS"/>
                        </a:rPr>
                        <a:t>d</a:t>
                      </a:r>
                      <a:r>
                        <a:rPr sz="1200" b="1" dirty="0">
                          <a:latin typeface="Trebuchet MS"/>
                          <a:cs typeface="Trebuchet MS"/>
                        </a:rPr>
                        <a:t>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35" dirty="0">
                          <a:latin typeface="Trebuchet MS"/>
                          <a:cs typeface="Trebuchet MS"/>
                        </a:rPr>
                        <a:t>Desarrollo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15" dirty="0">
                          <a:latin typeface="Trebuchet MS"/>
                          <a:cs typeface="Trebuchet MS"/>
                        </a:rPr>
                        <a:t>actividades </a:t>
                      </a:r>
                      <a:r>
                        <a:rPr sz="1200" b="1" spc="-55" dirty="0">
                          <a:latin typeface="Trebuchet MS"/>
                          <a:cs typeface="Trebuchet MS"/>
                        </a:rPr>
                        <a:t>en </a:t>
                      </a:r>
                      <a:r>
                        <a:rPr sz="1200" b="1" spc="-350" dirty="0">
                          <a:latin typeface="Trebuchet MS"/>
                          <a:cs typeface="Trebuchet MS"/>
                        </a:rPr>
                        <a:t> </a:t>
                      </a:r>
                      <a:r>
                        <a:rPr sz="1200" b="1" spc="-45" dirty="0">
                          <a:latin typeface="Trebuchet MS"/>
                          <a:cs typeface="Trebuchet MS"/>
                        </a:rPr>
                        <a:t>tiempo</a:t>
                      </a:r>
                      <a:r>
                        <a:rPr sz="1200" b="1" dirty="0">
                          <a:latin typeface="Trebuchet MS"/>
                          <a:cs typeface="Trebuchet MS"/>
                        </a:rPr>
                        <a:t> </a:t>
                      </a:r>
                      <a:r>
                        <a:rPr sz="1200" b="1" spc="10" dirty="0">
                          <a:latin typeface="Trebuchet MS"/>
                          <a:cs typeface="Trebuchet MS"/>
                        </a:rPr>
                        <a:t>y</a:t>
                      </a:r>
                      <a:r>
                        <a:rPr sz="1200" b="1" dirty="0">
                          <a:latin typeface="Trebuchet MS"/>
                          <a:cs typeface="Trebuchet MS"/>
                        </a:rPr>
                        <a:t> </a:t>
                      </a:r>
                      <a:r>
                        <a:rPr sz="1200" b="1" spc="-20" dirty="0">
                          <a:latin typeface="Trebuchet MS"/>
                          <a:cs typeface="Trebuchet MS"/>
                        </a:rPr>
                        <a:t>forma.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60" dirty="0">
                          <a:latin typeface="Trebuchet MS"/>
                          <a:cs typeface="Trebuchet MS"/>
                        </a:rPr>
                        <a:t>Se</a:t>
                      </a:r>
                      <a:r>
                        <a:rPr sz="1200" b="1" spc="-20" dirty="0">
                          <a:latin typeface="Trebuchet MS"/>
                          <a:cs typeface="Trebuchet MS"/>
                        </a:rPr>
                        <a:t> </a:t>
                      </a:r>
                      <a:r>
                        <a:rPr sz="1200" b="1" spc="-45" dirty="0">
                          <a:latin typeface="Trebuchet MS"/>
                          <a:cs typeface="Trebuchet MS"/>
                        </a:rPr>
                        <a:t>llevó</a:t>
                      </a:r>
                      <a:r>
                        <a:rPr sz="1200" b="1" spc="10" dirty="0">
                          <a:latin typeface="Trebuchet MS"/>
                          <a:cs typeface="Trebuchet MS"/>
                        </a:rPr>
                        <a:t> </a:t>
                      </a:r>
                      <a:r>
                        <a:rPr sz="1200" b="1" spc="20" dirty="0">
                          <a:latin typeface="Trebuchet MS"/>
                          <a:cs typeface="Trebuchet MS"/>
                        </a:rPr>
                        <a:t>a</a:t>
                      </a:r>
                      <a:r>
                        <a:rPr sz="1200" b="1" spc="-10" dirty="0">
                          <a:latin typeface="Trebuchet MS"/>
                          <a:cs typeface="Trebuchet MS"/>
                        </a:rPr>
                        <a:t> </a:t>
                      </a:r>
                      <a:r>
                        <a:rPr sz="1200" b="1" spc="-5" dirty="0">
                          <a:latin typeface="Trebuchet MS"/>
                          <a:cs typeface="Trebuchet MS"/>
                        </a:rPr>
                        <a:t>cabo </a:t>
                      </a:r>
                      <a:r>
                        <a:rPr sz="1200" b="1" spc="-75" dirty="0">
                          <a:latin typeface="Trebuchet MS"/>
                          <a:cs typeface="Trebuchet MS"/>
                        </a:rPr>
                        <a:t>lo</a:t>
                      </a:r>
                      <a:r>
                        <a:rPr sz="1200" b="1" dirty="0">
                          <a:latin typeface="Trebuchet MS"/>
                          <a:cs typeface="Trebuchet MS"/>
                        </a:rPr>
                        <a:t> </a:t>
                      </a:r>
                      <a:r>
                        <a:rPr sz="1200" b="1" spc="-60" dirty="0">
                          <a:latin typeface="Trebuchet MS"/>
                          <a:cs typeface="Trebuchet MS"/>
                        </a:rPr>
                        <a:t>planeado.</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0"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m</a:t>
                      </a:r>
                      <a:r>
                        <a:rPr sz="1200" b="1" spc="-10" dirty="0">
                          <a:latin typeface="Trebuchet MS"/>
                          <a:cs typeface="Trebuchet MS"/>
                        </a:rPr>
                        <a:t>a</a:t>
                      </a:r>
                      <a:r>
                        <a:rPr sz="1200" b="1" spc="5" dirty="0">
                          <a:latin typeface="Trebuchet MS"/>
                          <a:cs typeface="Trebuchet MS"/>
                        </a:rPr>
                        <a:t>t</a:t>
                      </a:r>
                      <a:r>
                        <a:rPr sz="1200" b="1" spc="-10" dirty="0">
                          <a:latin typeface="Trebuchet MS"/>
                          <a:cs typeface="Trebuchet MS"/>
                        </a:rPr>
                        <a:t>e</a:t>
                      </a:r>
                      <a:r>
                        <a:rPr sz="1200" b="1" spc="5" dirty="0">
                          <a:latin typeface="Trebuchet MS"/>
                          <a:cs typeface="Trebuchet MS"/>
                        </a:rPr>
                        <a:t>ri</a:t>
                      </a:r>
                      <a:r>
                        <a:rPr sz="1200" b="1" dirty="0">
                          <a:latin typeface="Trebuchet MS"/>
                          <a:cs typeface="Trebuchet MS"/>
                        </a:rPr>
                        <a:t>al</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a:t>
                      </a:r>
                      <a:r>
                        <a:rPr sz="1200" b="1" dirty="0">
                          <a:latin typeface="Trebuchet MS"/>
                          <a:cs typeface="Trebuchet MS"/>
                        </a:rPr>
                        <a:t>e</a:t>
                      </a:r>
                      <a:r>
                        <a:rPr sz="1200" b="1" spc="10" dirty="0">
                          <a:latin typeface="Trebuchet MS"/>
                          <a:cs typeface="Trebuchet MS"/>
                        </a:rPr>
                        <a:t> </a:t>
                      </a:r>
                      <a:r>
                        <a:rPr sz="1200" b="1" dirty="0">
                          <a:latin typeface="Trebuchet MS"/>
                          <a:cs typeface="Trebuchet MS"/>
                        </a:rPr>
                        <a:t>a</a:t>
                      </a:r>
                      <a:r>
                        <a:rPr sz="1200" b="1" spc="-10" dirty="0">
                          <a:latin typeface="Trebuchet MS"/>
                          <a:cs typeface="Trebuchet MS"/>
                        </a:rPr>
                        <a:t>de</a:t>
                      </a:r>
                      <a:r>
                        <a:rPr sz="1200" b="1" dirty="0">
                          <a:latin typeface="Trebuchet MS"/>
                          <a:cs typeface="Trebuchet MS"/>
                        </a:rPr>
                        <a:t>c</a:t>
                      </a:r>
                      <a:r>
                        <a:rPr sz="1200" b="1" spc="-15" dirty="0">
                          <a:latin typeface="Trebuchet MS"/>
                          <a:cs typeface="Trebuchet MS"/>
                        </a:rPr>
                        <a:t>u</a:t>
                      </a:r>
                      <a:r>
                        <a:rPr sz="1200" b="1" dirty="0">
                          <a:latin typeface="Trebuchet MS"/>
                          <a:cs typeface="Trebuchet MS"/>
                        </a:rPr>
                        <a:t>a</a:t>
                      </a:r>
                      <a:r>
                        <a:rPr sz="1200" b="1" spc="-10" dirty="0">
                          <a:latin typeface="Trebuchet MS"/>
                          <a:cs typeface="Trebuchet MS"/>
                        </a:rPr>
                        <a:t>do</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dirty="0">
                          <a:latin typeface="Trebuchet MS"/>
                          <a:cs typeface="Trebuchet MS"/>
                        </a:rPr>
                        <a:t>La</a:t>
                      </a:r>
                      <a:r>
                        <a:rPr sz="1200" b="1" spc="-10" dirty="0">
                          <a:latin typeface="Trebuchet MS"/>
                          <a:cs typeface="Trebuchet MS"/>
                        </a:rPr>
                        <a:t> o</a:t>
                      </a:r>
                      <a:r>
                        <a:rPr sz="1200" b="1" spc="5" dirty="0">
                          <a:latin typeface="Trebuchet MS"/>
                          <a:cs typeface="Trebuchet MS"/>
                        </a:rPr>
                        <a:t>r</a:t>
                      </a:r>
                      <a:r>
                        <a:rPr sz="1200" b="1" dirty="0">
                          <a:latin typeface="Trebuchet MS"/>
                          <a:cs typeface="Trebuchet MS"/>
                        </a:rPr>
                        <a:t>gan</a:t>
                      </a:r>
                      <a:r>
                        <a:rPr sz="1200" b="1" spc="5" dirty="0">
                          <a:latin typeface="Trebuchet MS"/>
                          <a:cs typeface="Trebuchet MS"/>
                        </a:rPr>
                        <a:t>i</a:t>
                      </a:r>
                      <a:r>
                        <a:rPr sz="1200" b="1" dirty="0">
                          <a:latin typeface="Trebuchet MS"/>
                          <a:cs typeface="Trebuchet MS"/>
                        </a:rPr>
                        <a:t>z</a:t>
                      </a:r>
                      <a:r>
                        <a:rPr sz="1200" b="1" spc="-10" dirty="0">
                          <a:latin typeface="Trebuchet MS"/>
                          <a:cs typeface="Trebuchet MS"/>
                        </a:rPr>
                        <a:t>a</a:t>
                      </a:r>
                      <a:r>
                        <a:rPr sz="1200" b="1" dirty="0">
                          <a:latin typeface="Trebuchet MS"/>
                          <a:cs typeface="Trebuchet MS"/>
                        </a:rPr>
                        <a:t>ción</a:t>
                      </a:r>
                      <a:r>
                        <a:rPr sz="1200" b="1" spc="-20" dirty="0">
                          <a:latin typeface="Trebuchet MS"/>
                          <a:cs typeface="Trebuchet MS"/>
                        </a:rPr>
                        <a:t> </a:t>
                      </a:r>
                      <a:r>
                        <a:rPr sz="1200" b="1" dirty="0">
                          <a:latin typeface="Trebuchet MS"/>
                          <a:cs typeface="Trebuchet MS"/>
                        </a:rPr>
                        <a:t>d</a:t>
                      </a:r>
                      <a:r>
                        <a:rPr sz="1200" b="1" spc="-15"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g</a:t>
                      </a:r>
                      <a:r>
                        <a:rPr sz="1200" b="1" spc="5" dirty="0">
                          <a:latin typeface="Trebuchet MS"/>
                          <a:cs typeface="Trebuchet MS"/>
                        </a:rPr>
                        <a:t>r</a:t>
                      </a:r>
                      <a:r>
                        <a:rPr sz="1200" b="1" spc="-10" dirty="0">
                          <a:latin typeface="Trebuchet MS"/>
                          <a:cs typeface="Trebuchet MS"/>
                        </a:rPr>
                        <a:t>u</a:t>
                      </a:r>
                      <a:r>
                        <a:rPr sz="1200" b="1" dirty="0">
                          <a:latin typeface="Trebuchet MS"/>
                          <a:cs typeface="Trebuchet MS"/>
                        </a:rPr>
                        <a:t>po</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ue</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45" dirty="0">
                          <a:latin typeface="Trebuchet MS"/>
                          <a:cs typeface="Trebuchet MS"/>
                        </a:rPr>
                        <a:t>Grupal</a:t>
                      </a:r>
                      <a:r>
                        <a:rPr sz="1200" b="1" spc="-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35" dirty="0">
                          <a:latin typeface="Trebuchet MS"/>
                          <a:cs typeface="Trebuchet MS"/>
                        </a:rPr>
                        <a:t>Equipos</a:t>
                      </a:r>
                      <a:r>
                        <a:rPr sz="1200" b="1" spc="3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60" dirty="0">
                          <a:latin typeface="Trebuchet MS"/>
                          <a:cs typeface="Trebuchet MS"/>
                        </a:rPr>
                        <a:t>Individual</a:t>
                      </a:r>
                      <a:r>
                        <a:rPr sz="1200" b="1" spc="-20"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15" dirty="0">
                          <a:latin typeface="Trebuchet MS"/>
                          <a:cs typeface="Trebuchet MS"/>
                        </a:rPr>
                        <a:t>Manifestaciones </a:t>
                      </a:r>
                      <a:r>
                        <a:rPr sz="1200" b="1" spc="-20" dirty="0">
                          <a:latin typeface="Trebuchet MS"/>
                          <a:cs typeface="Trebuchet MS"/>
                        </a:rPr>
                        <a:t>de</a:t>
                      </a:r>
                      <a:r>
                        <a:rPr sz="1200" b="1" spc="-15"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65" dirty="0">
                          <a:latin typeface="Trebuchet MS"/>
                          <a:cs typeface="Trebuchet MS"/>
                        </a:rPr>
                        <a:t>niños: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Trebuchet MS"/>
                          <a:cs typeface="Trebuchet MS"/>
                        </a:rPr>
                        <a:t>¿</a:t>
                      </a:r>
                      <a:r>
                        <a:rPr sz="1200" b="1" dirty="0">
                          <a:latin typeface="Trebuchet MS"/>
                          <a:cs typeface="Trebuchet MS"/>
                        </a:rPr>
                        <a:t>Se</a:t>
                      </a:r>
                      <a:r>
                        <a:rPr sz="1200" b="1" spc="-10" dirty="0">
                          <a:latin typeface="Trebuchet MS"/>
                          <a:cs typeface="Trebuchet MS"/>
                        </a:rPr>
                        <a:t> </a:t>
                      </a:r>
                      <a:r>
                        <a:rPr sz="1200" b="1" spc="5" dirty="0">
                          <a:latin typeface="Trebuchet MS"/>
                          <a:cs typeface="Trebuchet MS"/>
                        </a:rPr>
                        <a:t>i</a:t>
                      </a:r>
                      <a:r>
                        <a:rPr sz="1200" b="1" dirty="0">
                          <a:latin typeface="Trebuchet MS"/>
                          <a:cs typeface="Trebuchet MS"/>
                        </a:rPr>
                        <a:t>nv</a:t>
                      </a:r>
                      <a:r>
                        <a:rPr sz="1200" b="1" spc="-10" dirty="0">
                          <a:latin typeface="Trebuchet MS"/>
                          <a:cs typeface="Trebuchet MS"/>
                        </a:rPr>
                        <a:t>o</a:t>
                      </a:r>
                      <a:r>
                        <a:rPr sz="1200" b="1" dirty="0">
                          <a:latin typeface="Trebuchet MS"/>
                          <a:cs typeface="Trebuchet MS"/>
                        </a:rPr>
                        <a:t>l</a:t>
                      </a:r>
                      <a:r>
                        <a:rPr sz="1200" b="1" spc="-15" dirty="0">
                          <a:latin typeface="Trebuchet MS"/>
                          <a:cs typeface="Trebuchet MS"/>
                        </a:rPr>
                        <a:t>u</a:t>
                      </a:r>
                      <a:r>
                        <a:rPr sz="1200" b="1" dirty="0">
                          <a:latin typeface="Trebuchet MS"/>
                          <a:cs typeface="Trebuchet MS"/>
                        </a:rPr>
                        <a:t>crar</a:t>
                      </a:r>
                      <a:r>
                        <a:rPr sz="1200" b="1" spc="-10" dirty="0">
                          <a:latin typeface="Trebuchet MS"/>
                          <a:cs typeface="Trebuchet MS"/>
                        </a:rPr>
                        <a:t>o</a:t>
                      </a:r>
                      <a:r>
                        <a:rPr sz="1200" b="1" dirty="0">
                          <a:latin typeface="Trebuchet MS"/>
                          <a:cs typeface="Trebuchet MS"/>
                        </a:rPr>
                        <a:t>n?</a:t>
                      </a:r>
                      <a:r>
                        <a:rPr sz="1200" b="1" spc="-10" dirty="0">
                          <a:latin typeface="Trebuchet MS"/>
                          <a:cs typeface="Trebuchet MS"/>
                        </a:rPr>
                        <a:t> </a:t>
                      </a:r>
                      <a:r>
                        <a:rPr sz="1200" b="1" spc="-135" dirty="0">
                          <a:latin typeface="Trebuchet MS"/>
                          <a:cs typeface="Trebuchet MS"/>
                        </a:rPr>
                        <a:t>T</a:t>
                      </a:r>
                      <a:r>
                        <a:rPr sz="1200" b="1" spc="-10" dirty="0">
                          <a:latin typeface="Trebuchet MS"/>
                          <a:cs typeface="Trebuchet MS"/>
                        </a:rPr>
                        <a:t>o</a:t>
                      </a:r>
                      <a:r>
                        <a:rPr sz="1200" b="1" dirty="0">
                          <a:latin typeface="Trebuchet MS"/>
                          <a:cs typeface="Trebuchet MS"/>
                        </a:rPr>
                        <a:t>d</a:t>
                      </a:r>
                      <a:r>
                        <a:rPr sz="1200" b="1" spc="-15" dirty="0">
                          <a:latin typeface="Trebuchet MS"/>
                          <a:cs typeface="Trebuchet MS"/>
                        </a:rPr>
                        <a:t>o</a:t>
                      </a:r>
                      <a:r>
                        <a:rPr sz="1200" b="1" dirty="0">
                          <a:latin typeface="Trebuchet MS"/>
                          <a:cs typeface="Trebuchet MS"/>
                        </a:rPr>
                        <a:t>s</a:t>
                      </a:r>
                      <a:r>
                        <a:rPr sz="1200" b="1" spc="30"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lg</a:t>
                      </a:r>
                      <a:r>
                        <a:rPr sz="1200" b="1" spc="-10" dirty="0">
                          <a:latin typeface="Trebuchet MS"/>
                          <a:cs typeface="Trebuchet MS"/>
                        </a:rPr>
                        <a:t>u</a:t>
                      </a:r>
                      <a:r>
                        <a:rPr sz="1200" b="1" dirty="0">
                          <a:latin typeface="Trebuchet MS"/>
                          <a:cs typeface="Trebuchet MS"/>
                        </a:rPr>
                        <a:t>n</a:t>
                      </a:r>
                      <a:r>
                        <a:rPr sz="1200" b="1" spc="-10" dirty="0">
                          <a:latin typeface="Trebuchet MS"/>
                          <a:cs typeface="Trebuchet MS"/>
                        </a:rPr>
                        <a:t>o</a:t>
                      </a:r>
                      <a:r>
                        <a:rPr sz="1200" b="1" dirty="0">
                          <a:latin typeface="Trebuchet MS"/>
                          <a:cs typeface="Trebuchet MS"/>
                        </a:rPr>
                        <a:t>s</a:t>
                      </a:r>
                      <a:r>
                        <a:rPr sz="1200" b="1" spc="10" dirty="0">
                          <a:latin typeface="Trebuchet MS"/>
                          <a:cs typeface="Trebuchet MS"/>
                        </a:rPr>
                        <a:t> </a:t>
                      </a:r>
                      <a:r>
                        <a:rPr sz="1200" b="1" dirty="0">
                          <a:latin typeface="Trebuchet MS"/>
                          <a:cs typeface="Trebuchet MS"/>
                        </a:rPr>
                        <a:t>(	)  </a:t>
                      </a:r>
                      <a:r>
                        <a:rPr sz="1200" b="1" spc="-35" dirty="0">
                          <a:latin typeface="Trebuchet MS"/>
                          <a:cs typeface="Trebuchet MS"/>
                        </a:rPr>
                        <a:t>Poca</a:t>
                      </a:r>
                      <a:r>
                        <a:rPr sz="1200" b="1" spc="15" dirty="0">
                          <a:latin typeface="Trebuchet MS"/>
                          <a:cs typeface="Trebuchet MS"/>
                        </a:rPr>
                        <a:t> </a:t>
                      </a:r>
                      <a:r>
                        <a:rPr sz="1200" b="1" spc="-35" dirty="0">
                          <a:latin typeface="Trebuchet MS"/>
                          <a:cs typeface="Trebuchet MS"/>
                        </a:rPr>
                        <a:t>motivación</a:t>
                      </a:r>
                      <a:r>
                        <a:rPr sz="1200" b="1" spc="-20" dirty="0">
                          <a:latin typeface="Trebuchet MS"/>
                          <a:cs typeface="Trebuchet MS"/>
                        </a:rPr>
                        <a:t> </a:t>
                      </a:r>
                      <a:r>
                        <a:rPr sz="1200" b="1" spc="-10" dirty="0">
                          <a:latin typeface="Trebuchet MS"/>
                          <a:cs typeface="Trebuchet MS"/>
                        </a:rPr>
                        <a:t>(</a:t>
                      </a:r>
                      <a:r>
                        <a:rPr sz="1200" b="1" spc="395" dirty="0">
                          <a:latin typeface="Trebuchet MS"/>
                          <a:cs typeface="Trebuchet MS"/>
                        </a:rPr>
                        <a:t> </a:t>
                      </a:r>
                      <a:r>
                        <a:rPr sz="1200" b="1" spc="-5" dirty="0">
                          <a:latin typeface="Trebuchet MS"/>
                          <a:cs typeface="Trebuchet MS"/>
                        </a:rPr>
                        <a:t>)</a:t>
                      </a:r>
                      <a:r>
                        <a:rPr sz="1200" b="1" spc="365" dirty="0">
                          <a:latin typeface="Trebuchet MS"/>
                          <a:cs typeface="Trebuchet MS"/>
                        </a:rPr>
                        <a:t> </a:t>
                      </a:r>
                      <a:r>
                        <a:rPr sz="1200" b="1" spc="-20" dirty="0">
                          <a:latin typeface="Trebuchet MS"/>
                          <a:cs typeface="Trebuchet MS"/>
                        </a:rPr>
                        <a:t>descontrol</a:t>
                      </a:r>
                      <a:r>
                        <a:rPr sz="1200" b="1" spc="38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70" dirty="0">
                          <a:latin typeface="Trebuchet MS"/>
                          <a:cs typeface="Trebuchet MS"/>
                        </a:rPr>
                        <a:t>¿Se</a:t>
                      </a:r>
                      <a:r>
                        <a:rPr sz="1200" b="1" spc="-30" dirty="0">
                          <a:latin typeface="Trebuchet MS"/>
                          <a:cs typeface="Trebuchet MS"/>
                        </a:rPr>
                        <a:t> </a:t>
                      </a:r>
                      <a:r>
                        <a:rPr sz="1200" b="1" spc="-20" dirty="0">
                          <a:latin typeface="Trebuchet MS"/>
                          <a:cs typeface="Trebuchet MS"/>
                        </a:rPr>
                        <a:t>interesaron</a:t>
                      </a:r>
                      <a:r>
                        <a:rPr sz="1200" b="1" spc="-35" dirty="0">
                          <a:latin typeface="Trebuchet MS"/>
                          <a:cs typeface="Trebuchet MS"/>
                        </a:rPr>
                        <a:t> </a:t>
                      </a:r>
                      <a:r>
                        <a:rPr sz="1200" b="1" spc="-55" dirty="0">
                          <a:latin typeface="Trebuchet MS"/>
                          <a:cs typeface="Trebuchet MS"/>
                        </a:rPr>
                        <a:t>en</a:t>
                      </a:r>
                      <a:r>
                        <a:rPr sz="1200" b="1" spc="-20" dirty="0">
                          <a:latin typeface="Trebuchet MS"/>
                          <a:cs typeface="Trebuchet MS"/>
                        </a:rPr>
                        <a:t> </a:t>
                      </a:r>
                      <a:r>
                        <a:rPr sz="1200" b="1" spc="-10" dirty="0">
                          <a:latin typeface="Trebuchet MS"/>
                          <a:cs typeface="Trebuchet MS"/>
                        </a:rPr>
                        <a:t>las </a:t>
                      </a:r>
                      <a:r>
                        <a:rPr sz="1200" b="1" dirty="0">
                          <a:latin typeface="Trebuchet MS"/>
                          <a:cs typeface="Trebuchet MS"/>
                        </a:rPr>
                        <a:t>actividades? </a:t>
                      </a:r>
                      <a:r>
                        <a:rPr sz="1200" b="1" spc="-345" dirty="0">
                          <a:latin typeface="Trebuchet MS"/>
                          <a:cs typeface="Trebuchet MS"/>
                        </a:rPr>
                        <a:t> </a:t>
                      </a:r>
                      <a:r>
                        <a:rPr sz="1200" b="1" spc="-20" dirty="0">
                          <a:latin typeface="Trebuchet MS"/>
                          <a:cs typeface="Trebuchet MS"/>
                        </a:rPr>
                        <a:t>Todos</a:t>
                      </a:r>
                      <a:r>
                        <a:rPr sz="1200" b="1" spc="35" dirty="0">
                          <a:latin typeface="Trebuchet MS"/>
                          <a:cs typeface="Trebuchet MS"/>
                        </a:rPr>
                        <a:t> </a:t>
                      </a:r>
                      <a:r>
                        <a:rPr sz="1200" b="1" spc="-10" dirty="0">
                          <a:latin typeface="Trebuchet MS"/>
                          <a:cs typeface="Trebuchet MS"/>
                        </a:rPr>
                        <a:t>(</a:t>
                      </a:r>
                      <a:r>
                        <a:rPr sz="1200" b="1" spc="375" dirty="0">
                          <a:latin typeface="Trebuchet MS"/>
                          <a:cs typeface="Trebuchet MS"/>
                        </a:rPr>
                        <a:t> </a:t>
                      </a:r>
                      <a:r>
                        <a:rPr sz="1200" b="1" spc="-5" dirty="0">
                          <a:latin typeface="Trebuchet MS"/>
                          <a:cs typeface="Trebuchet MS"/>
                        </a:rPr>
                        <a:t>)</a:t>
                      </a:r>
                      <a:r>
                        <a:rPr sz="1200" b="1" spc="370" dirty="0">
                          <a:latin typeface="Trebuchet MS"/>
                          <a:cs typeface="Trebuchet MS"/>
                        </a:rPr>
                        <a:t> </a:t>
                      </a:r>
                      <a:r>
                        <a:rPr sz="1200" b="1" spc="-35" dirty="0">
                          <a:latin typeface="Trebuchet MS"/>
                          <a:cs typeface="Trebuchet MS"/>
                        </a:rPr>
                        <a:t>Algunos</a:t>
                      </a:r>
                      <a:r>
                        <a:rPr sz="1200" b="1" spc="15" dirty="0">
                          <a:latin typeface="Trebuchet MS"/>
                          <a:cs typeface="Trebuchet MS"/>
                        </a:rPr>
                        <a:t> </a:t>
                      </a:r>
                      <a:r>
                        <a:rPr sz="1200" b="1" spc="-10" dirty="0">
                          <a:latin typeface="Trebuchet MS"/>
                          <a:cs typeface="Trebuchet MS"/>
                        </a:rPr>
                        <a:t>(	</a:t>
                      </a:r>
                      <a:r>
                        <a:rPr sz="1200" b="1" spc="-5" dirty="0">
                          <a:latin typeface="Trebuchet MS"/>
                          <a:cs typeface="Trebuchet MS"/>
                        </a:rPr>
                        <a:t>)</a:t>
                      </a:r>
                      <a:r>
                        <a:rPr sz="1200" b="1" spc="385" dirty="0">
                          <a:latin typeface="Trebuchet MS"/>
                          <a:cs typeface="Trebuchet MS"/>
                        </a:rPr>
                        <a:t> </a:t>
                      </a:r>
                      <a:r>
                        <a:rPr sz="1200" b="1" spc="-5" dirty="0">
                          <a:latin typeface="Trebuchet MS"/>
                          <a:cs typeface="Trebuchet MS"/>
                        </a:rPr>
                        <a:t>otro</a:t>
                      </a:r>
                      <a:r>
                        <a:rPr sz="1200" b="1" spc="-10" dirty="0">
                          <a:latin typeface="Trebuchet MS"/>
                          <a:cs typeface="Trebuchet MS"/>
                        </a:rPr>
                        <a:t> (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70" dirty="0">
                          <a:latin typeface="Trebuchet MS"/>
                          <a:cs typeface="Trebuchet MS"/>
                        </a:rPr>
                        <a:t>Su </a:t>
                      </a:r>
                      <a:r>
                        <a:rPr sz="1200" b="1" spc="-20" dirty="0">
                          <a:latin typeface="Trebuchet MS"/>
                          <a:cs typeface="Trebuchet MS"/>
                        </a:rPr>
                        <a:t>actitud ante </a:t>
                      </a:r>
                      <a:r>
                        <a:rPr sz="1200" b="1" spc="-10" dirty="0">
                          <a:latin typeface="Trebuchet MS"/>
                          <a:cs typeface="Trebuchet MS"/>
                        </a:rPr>
                        <a:t>las </a:t>
                      </a:r>
                      <a:r>
                        <a:rPr sz="1200" b="1" spc="-30" dirty="0">
                          <a:latin typeface="Trebuchet MS"/>
                          <a:cs typeface="Trebuchet MS"/>
                        </a:rPr>
                        <a:t>actividades. </a:t>
                      </a:r>
                      <a:r>
                        <a:rPr sz="1200" b="1" spc="-25" dirty="0">
                          <a:latin typeface="Trebuchet MS"/>
                          <a:cs typeface="Trebuchet MS"/>
                        </a:rPr>
                        <a:t> </a:t>
                      </a:r>
                      <a:r>
                        <a:rPr sz="1200" b="1" spc="5" dirty="0">
                          <a:latin typeface="Trebuchet MS"/>
                          <a:cs typeface="Trebuchet MS"/>
                        </a:rPr>
                        <a:t>P</a:t>
                      </a:r>
                      <a:r>
                        <a:rPr sz="1200" b="1" dirty="0">
                          <a:latin typeface="Trebuchet MS"/>
                          <a:cs typeface="Trebuchet MS"/>
                        </a:rPr>
                        <a:t>ar</a:t>
                      </a:r>
                      <a:r>
                        <a:rPr sz="1200" b="1" spc="5" dirty="0">
                          <a:latin typeface="Trebuchet MS"/>
                          <a:cs typeface="Trebuchet MS"/>
                        </a:rPr>
                        <a:t>ti</a:t>
                      </a:r>
                      <a:r>
                        <a:rPr sz="1200" b="1" dirty="0">
                          <a:latin typeface="Trebuchet MS"/>
                          <a:cs typeface="Trebuchet MS"/>
                        </a:rPr>
                        <a:t>cipa</a:t>
                      </a:r>
                      <a:r>
                        <a:rPr sz="1200" b="1" spc="5" dirty="0">
                          <a:latin typeface="Trebuchet MS"/>
                          <a:cs typeface="Trebuchet MS"/>
                        </a:rPr>
                        <a:t>ti</a:t>
                      </a:r>
                      <a:r>
                        <a:rPr sz="1200" b="1" dirty="0">
                          <a:latin typeface="Trebuchet MS"/>
                          <a:cs typeface="Trebuchet MS"/>
                        </a:rPr>
                        <a:t>v</a:t>
                      </a:r>
                      <a:r>
                        <a:rPr sz="1200" b="1" spc="-10" dirty="0">
                          <a:latin typeface="Trebuchet MS"/>
                          <a:cs typeface="Trebuchet MS"/>
                        </a:rPr>
                        <a:t>o</a:t>
                      </a:r>
                      <a:r>
                        <a:rPr sz="1200" b="1" spc="-5" dirty="0">
                          <a:latin typeface="Trebuchet MS"/>
                          <a:cs typeface="Trebuchet MS"/>
                        </a:rPr>
                        <a:t>s</a:t>
                      </a:r>
                      <a:r>
                        <a:rPr sz="1200" b="1" dirty="0">
                          <a:latin typeface="Trebuchet MS"/>
                          <a:cs typeface="Trebuchet MS"/>
                        </a:rPr>
                        <a:t>(	) </a:t>
                      </a:r>
                      <a:r>
                        <a:rPr sz="1200" b="1" spc="-5" dirty="0">
                          <a:latin typeface="Trebuchet MS"/>
                          <a:cs typeface="Trebuchet MS"/>
                        </a:rPr>
                        <a:t> B</a:t>
                      </a:r>
                      <a:r>
                        <a:rPr sz="1200" b="1" spc="-10" dirty="0">
                          <a:latin typeface="Trebuchet MS"/>
                          <a:cs typeface="Trebuchet MS"/>
                        </a:rPr>
                        <a:t>ue</a:t>
                      </a:r>
                      <a:r>
                        <a:rPr sz="1200" b="1" dirty="0">
                          <a:latin typeface="Trebuchet MS"/>
                          <a:cs typeface="Trebuchet MS"/>
                        </a:rPr>
                        <a:t>na</a:t>
                      </a:r>
                      <a:r>
                        <a:rPr sz="1200" b="1" spc="15"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pa</a:t>
                      </a:r>
                      <a:r>
                        <a:rPr sz="1200" b="1" spc="5" dirty="0">
                          <a:latin typeface="Trebuchet MS"/>
                          <a:cs typeface="Trebuchet MS"/>
                        </a:rPr>
                        <a:t>t</a:t>
                      </a:r>
                      <a:r>
                        <a:rPr sz="1200" b="1" dirty="0">
                          <a:latin typeface="Trebuchet MS"/>
                          <a:cs typeface="Trebuchet MS"/>
                        </a:rPr>
                        <a:t>ía</a:t>
                      </a:r>
                      <a:r>
                        <a:rPr sz="1200" b="1" spc="-10" dirty="0">
                          <a:latin typeface="Trebuchet MS"/>
                          <a:cs typeface="Trebuchet MS"/>
                        </a:rPr>
                        <a:t> </a:t>
                      </a:r>
                      <a:r>
                        <a:rPr sz="1200" b="1" dirty="0">
                          <a:latin typeface="Trebuchet MS"/>
                          <a:cs typeface="Trebuchet MS"/>
                        </a:rPr>
                        <a:t>(	)</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50" dirty="0">
                          <a:latin typeface="Trebuchet MS"/>
                          <a:cs typeface="Trebuchet MS"/>
                        </a:rPr>
                        <a:t>Alumnos</a:t>
                      </a:r>
                      <a:r>
                        <a:rPr sz="1200" b="1" spc="-10" dirty="0">
                          <a:latin typeface="Trebuchet MS"/>
                          <a:cs typeface="Trebuchet MS"/>
                        </a:rPr>
                        <a:t> </a:t>
                      </a:r>
                      <a:r>
                        <a:rPr sz="1200" b="1" spc="-25" dirty="0">
                          <a:latin typeface="Trebuchet MS"/>
                          <a:cs typeface="Trebuchet MS"/>
                        </a:rPr>
                        <a:t>participativos:</a:t>
                      </a:r>
                      <a:r>
                        <a:rPr sz="1200" b="1" spc="-30" dirty="0">
                          <a:latin typeface="Trebuchet MS"/>
                          <a:cs typeface="Trebuchet MS"/>
                        </a:rPr>
                        <a:t> </a:t>
                      </a:r>
                      <a:r>
                        <a:rPr sz="1200" spc="-10" dirty="0">
                          <a:latin typeface="Microsoft Sans Serif"/>
                          <a:cs typeface="Microsoft Sans Serif"/>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42" name="object 25"/>
          <p:cNvGraphicFramePr>
            <a:graphicFrameLocks noGrp="1"/>
          </p:cNvGraphicFramePr>
          <p:nvPr/>
        </p:nvGraphicFramePr>
        <p:xfrm>
          <a:off x="3979484" y="2178834"/>
          <a:ext cx="3322318" cy="4034664"/>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10" dirty="0">
                          <a:latin typeface="Trebuchet MS"/>
                          <a:cs typeface="Trebuchet MS"/>
                        </a:rPr>
                        <a:t>Educadora</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45" dirty="0">
                          <a:latin typeface="Trebuchet MS"/>
                          <a:cs typeface="Trebuchet MS"/>
                        </a:rPr>
                        <a:t>¿Mi</a:t>
                      </a:r>
                      <a:r>
                        <a:rPr sz="1200" b="1" spc="-35" dirty="0">
                          <a:latin typeface="Trebuchet MS"/>
                          <a:cs typeface="Trebuchet MS"/>
                        </a:rPr>
                        <a:t> </a:t>
                      </a:r>
                      <a:r>
                        <a:rPr sz="1200" b="1" spc="25" dirty="0">
                          <a:latin typeface="Trebuchet MS"/>
                          <a:cs typeface="Trebuchet MS"/>
                        </a:rPr>
                        <a:t>forma</a:t>
                      </a:r>
                      <a:r>
                        <a:rPr sz="1200" b="1" dirty="0">
                          <a:latin typeface="Trebuchet MS"/>
                          <a:cs typeface="Trebuchet MS"/>
                        </a:rPr>
                        <a:t> </a:t>
                      </a:r>
                      <a:r>
                        <a:rPr sz="1200" b="1" spc="-20" dirty="0">
                          <a:latin typeface="Trebuchet MS"/>
                          <a:cs typeface="Trebuchet MS"/>
                        </a:rPr>
                        <a:t>de</a:t>
                      </a:r>
                      <a:r>
                        <a:rPr sz="1200" b="1" spc="-25" dirty="0">
                          <a:latin typeface="Trebuchet MS"/>
                          <a:cs typeface="Trebuchet MS"/>
                        </a:rPr>
                        <a:t> </a:t>
                      </a:r>
                      <a:r>
                        <a:rPr sz="1200" b="1" spc="-40" dirty="0">
                          <a:latin typeface="Trebuchet MS"/>
                          <a:cs typeface="Trebuchet MS"/>
                        </a:rPr>
                        <a:t>intervención</a:t>
                      </a:r>
                      <a:r>
                        <a:rPr sz="1200" b="1" spc="-50" dirty="0">
                          <a:latin typeface="Trebuchet MS"/>
                          <a:cs typeface="Trebuchet MS"/>
                        </a:rPr>
                        <a:t> </a:t>
                      </a:r>
                      <a:r>
                        <a:rPr sz="1200" b="1" spc="50" dirty="0">
                          <a:latin typeface="Trebuchet MS"/>
                          <a:cs typeface="Trebuchet MS"/>
                        </a:rPr>
                        <a:t>fue</a:t>
                      </a:r>
                      <a:endParaRPr sz="1200" dirty="0">
                        <a:latin typeface="Trebuchet MS"/>
                        <a:cs typeface="Trebuchet MS"/>
                      </a:endParaRPr>
                    </a:p>
                    <a:p>
                      <a:pPr marL="92710">
                        <a:lnSpc>
                          <a:spcPct val="100000"/>
                        </a:lnSpc>
                        <a:spcBef>
                          <a:spcPts val="5"/>
                        </a:spcBef>
                      </a:pPr>
                      <a:r>
                        <a:rPr sz="1200" b="1" spc="-55" dirty="0">
                          <a:latin typeface="Trebuchet MS"/>
                          <a:cs typeface="Trebuchet MS"/>
                        </a:rPr>
                        <a:t>la</a:t>
                      </a:r>
                      <a:r>
                        <a:rPr sz="1200" b="1" spc="-20" dirty="0">
                          <a:latin typeface="Trebuchet MS"/>
                          <a:cs typeface="Trebuchet MS"/>
                        </a:rPr>
                        <a:t> </a:t>
                      </a:r>
                      <a:r>
                        <a:rPr sz="1200" b="1" spc="10" dirty="0">
                          <a:latin typeface="Trebuchet MS"/>
                          <a:cs typeface="Trebuchet MS"/>
                        </a:rPr>
                        <a:t>adecuada?</a:t>
                      </a:r>
                      <a:endParaRPr sz="1200" dirty="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5" dirty="0">
                          <a:latin typeface="Trebuchet MS"/>
                          <a:cs typeface="Trebuchet MS"/>
                        </a:rPr>
                        <a:t>¿Favorecí</a:t>
                      </a:r>
                      <a:r>
                        <a:rPr sz="1200" b="1" spc="-20" dirty="0">
                          <a:latin typeface="Trebuchet MS"/>
                          <a:cs typeface="Trebuchet MS"/>
                        </a:rPr>
                        <a:t> </a:t>
                      </a:r>
                      <a:r>
                        <a:rPr sz="1200" b="1" spc="-75" dirty="0">
                          <a:latin typeface="Trebuchet MS"/>
                          <a:cs typeface="Trebuchet MS"/>
                        </a:rPr>
                        <a:t>el</a:t>
                      </a:r>
                      <a:r>
                        <a:rPr sz="1200" b="1" spc="5" dirty="0">
                          <a:latin typeface="Trebuchet MS"/>
                          <a:cs typeface="Trebuchet MS"/>
                        </a:rPr>
                        <a:t> </a:t>
                      </a:r>
                      <a:r>
                        <a:rPr sz="1200" b="1" spc="-20" dirty="0">
                          <a:latin typeface="Trebuchet MS"/>
                          <a:cs typeface="Trebuchet MS"/>
                        </a:rPr>
                        <a:t>logro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25" dirty="0">
                          <a:latin typeface="Trebuchet MS"/>
                          <a:cs typeface="Trebuchet MS"/>
                        </a:rPr>
                        <a:t>los </a:t>
                      </a:r>
                      <a:r>
                        <a:rPr sz="1200" b="1" spc="-20" dirty="0">
                          <a:latin typeface="Trebuchet MS"/>
                          <a:cs typeface="Trebuchet MS"/>
                        </a:rPr>
                        <a:t> </a:t>
                      </a:r>
                      <a:r>
                        <a:rPr sz="1200" b="1" spc="-35" dirty="0">
                          <a:latin typeface="Trebuchet MS"/>
                          <a:cs typeface="Trebuchet MS"/>
                        </a:rPr>
                        <a:t>aprendizajes</a:t>
                      </a:r>
                      <a:r>
                        <a:rPr sz="1200" b="1" spc="-55" dirty="0">
                          <a:latin typeface="Trebuchet MS"/>
                          <a:cs typeface="Trebuchet MS"/>
                        </a:rPr>
                        <a:t> </a:t>
                      </a:r>
                      <a:r>
                        <a:rPr sz="1200" b="1" spc="20" dirty="0">
                          <a:latin typeface="Trebuchet MS"/>
                          <a:cs typeface="Trebuchet MS"/>
                        </a:rPr>
                        <a:t>esperados?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40" dirty="0">
                          <a:latin typeface="Trebuchet MS"/>
                          <a:cs typeface="Trebuchet MS"/>
                        </a:rPr>
                        <a:t>¿La </a:t>
                      </a:r>
                      <a:r>
                        <a:rPr sz="1200" b="1" spc="25" dirty="0">
                          <a:latin typeface="Trebuchet MS"/>
                          <a:cs typeface="Trebuchet MS"/>
                        </a:rPr>
                        <a:t>forma </a:t>
                      </a:r>
                      <a:r>
                        <a:rPr sz="1200" b="1" spc="-20" dirty="0">
                          <a:latin typeface="Trebuchet MS"/>
                          <a:cs typeface="Trebuchet MS"/>
                        </a:rPr>
                        <a:t>de </a:t>
                      </a:r>
                      <a:r>
                        <a:rPr sz="1200" b="1" spc="-30" dirty="0">
                          <a:latin typeface="Trebuchet MS"/>
                          <a:cs typeface="Trebuchet MS"/>
                        </a:rPr>
                        <a:t>relacionarme con </a:t>
                      </a:r>
                      <a:r>
                        <a:rPr sz="1200" b="1" spc="-350"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30" dirty="0">
                          <a:latin typeface="Trebuchet MS"/>
                          <a:cs typeface="Trebuchet MS"/>
                        </a:rPr>
                        <a:t>alumnos</a:t>
                      </a:r>
                      <a:r>
                        <a:rPr sz="1200" b="1" spc="30" dirty="0">
                          <a:latin typeface="Trebuchet MS"/>
                          <a:cs typeface="Trebuchet MS"/>
                        </a:rPr>
                        <a:t> </a:t>
                      </a:r>
                      <a:r>
                        <a:rPr sz="1200" b="1" spc="50" dirty="0">
                          <a:latin typeface="Trebuchet MS"/>
                          <a:cs typeface="Trebuchet MS"/>
                        </a:rPr>
                        <a:t>fue</a:t>
                      </a:r>
                      <a:r>
                        <a:rPr sz="1200" b="1" spc="-10"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adecuada?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6104">
                <a:tc>
                  <a:txBody>
                    <a:bodyPr/>
                    <a:lstStyle/>
                    <a:p>
                      <a:pPr marL="92710">
                        <a:lnSpc>
                          <a:spcPct val="100000"/>
                        </a:lnSpc>
                        <a:spcBef>
                          <a:spcPts val="245"/>
                        </a:spcBef>
                      </a:pPr>
                      <a:r>
                        <a:rPr sz="1200" b="1" spc="-5" dirty="0">
                          <a:latin typeface="Trebuchet MS"/>
                          <a:cs typeface="Trebuchet MS"/>
                        </a:rPr>
                        <a:t>¿Favorecí</a:t>
                      </a:r>
                      <a:r>
                        <a:rPr sz="1200" b="1" spc="-25"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convivencia?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0" dirty="0">
                          <a:latin typeface="Trebuchet MS"/>
                          <a:cs typeface="Trebuchet MS"/>
                        </a:rPr>
                        <a:t>¿Las</a:t>
                      </a:r>
                      <a:r>
                        <a:rPr sz="1200" b="1" spc="-20" dirty="0">
                          <a:latin typeface="Trebuchet MS"/>
                          <a:cs typeface="Trebuchet MS"/>
                        </a:rPr>
                        <a:t> </a:t>
                      </a:r>
                      <a:r>
                        <a:rPr sz="1200" b="1" spc="-10" dirty="0">
                          <a:latin typeface="Trebuchet MS"/>
                          <a:cs typeface="Trebuchet MS"/>
                        </a:rPr>
                        <a:t>consignas</a:t>
                      </a:r>
                      <a:r>
                        <a:rPr sz="1200" b="1" spc="-20" dirty="0">
                          <a:latin typeface="Trebuchet MS"/>
                          <a:cs typeface="Trebuchet MS"/>
                        </a:rPr>
                        <a:t> </a:t>
                      </a:r>
                      <a:r>
                        <a:rPr sz="1200" b="1" spc="10" dirty="0">
                          <a:latin typeface="Trebuchet MS"/>
                          <a:cs typeface="Trebuchet MS"/>
                        </a:rPr>
                        <a:t>fueron</a:t>
                      </a:r>
                      <a:r>
                        <a:rPr sz="1200" b="1" spc="-15" dirty="0">
                          <a:latin typeface="Trebuchet MS"/>
                          <a:cs typeface="Trebuchet MS"/>
                        </a:rPr>
                        <a:t> </a:t>
                      </a:r>
                      <a:r>
                        <a:rPr sz="1200" b="1" spc="20" dirty="0">
                          <a:latin typeface="Trebuchet MS"/>
                          <a:cs typeface="Trebuchet MS"/>
                        </a:rPr>
                        <a:t>claras?</a:t>
                      </a:r>
                      <a:endParaRPr sz="1200">
                        <a:latin typeface="Trebuchet MS"/>
                        <a:cs typeface="Trebuchet MS"/>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50" dirty="0">
                          <a:latin typeface="Trebuchet MS"/>
                          <a:cs typeface="Trebuchet MS"/>
                        </a:rPr>
                        <a:t>Alumnos</a:t>
                      </a:r>
                      <a:r>
                        <a:rPr sz="1200" b="1" dirty="0">
                          <a:latin typeface="Trebuchet MS"/>
                          <a:cs typeface="Trebuchet MS"/>
                        </a:rPr>
                        <a:t> </a:t>
                      </a:r>
                      <a:r>
                        <a:rPr sz="1200" b="1" spc="-15" dirty="0">
                          <a:latin typeface="Trebuchet MS"/>
                          <a:cs typeface="Trebuchet MS"/>
                        </a:rPr>
                        <a:t>que</a:t>
                      </a:r>
                      <a:r>
                        <a:rPr sz="1200" b="1" spc="20" dirty="0">
                          <a:latin typeface="Trebuchet MS"/>
                          <a:cs typeface="Trebuchet MS"/>
                        </a:rPr>
                        <a:t> </a:t>
                      </a:r>
                      <a:r>
                        <a:rPr lang="es-MX" sz="1200" b="1" spc="-35" noProof="0" dirty="0">
                          <a:latin typeface="Trebuchet MS"/>
                          <a:cs typeface="Trebuchet MS"/>
                        </a:rPr>
                        <a:t>requirieron</a:t>
                      </a:r>
                      <a:r>
                        <a:rPr lang="es-MX" sz="1200" b="1" spc="-10" dirty="0">
                          <a:latin typeface="Trebuchet MS"/>
                          <a:cs typeface="Trebuchet MS"/>
                        </a:rPr>
                        <a:t> </a:t>
                      </a:r>
                      <a:r>
                        <a:rPr lang="es-MX" sz="1200" b="1" spc="-30" dirty="0">
                          <a:latin typeface="Trebuchet MS"/>
                          <a:cs typeface="Trebuchet MS"/>
                        </a:rPr>
                        <a:t>apoyo:</a:t>
                      </a:r>
                      <a:endParaRPr lang="es-MX" sz="1200" b="0" u="sng" dirty="0">
                        <a:uFill>
                          <a:solidFill>
                            <a:srgbClr val="000000"/>
                          </a:solidFill>
                        </a:uFill>
                        <a:latin typeface="Arial" panose="020B0604020202020204" pitchFamily="34" charset="0"/>
                        <a:cs typeface="Arial" panose="020B0604020202020204" pitchFamily="34"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25" dirty="0">
                          <a:latin typeface="Trebuchet MS"/>
                          <a:cs typeface="Trebuchet MS"/>
                        </a:rPr>
                        <a:t>Breve </a:t>
                      </a:r>
                      <a:r>
                        <a:rPr sz="1100" b="1" spc="-35" dirty="0">
                          <a:latin typeface="Trebuchet MS"/>
                          <a:cs typeface="Trebuchet MS"/>
                        </a:rPr>
                        <a:t>descripción</a:t>
                      </a:r>
                      <a:r>
                        <a:rPr sz="1100" b="1" spc="20" dirty="0">
                          <a:latin typeface="Trebuchet MS"/>
                          <a:cs typeface="Trebuchet MS"/>
                        </a:rPr>
                        <a:t> </a:t>
                      </a:r>
                      <a:r>
                        <a:rPr sz="1100" b="1" spc="-25" dirty="0">
                          <a:latin typeface="Trebuchet MS"/>
                          <a:cs typeface="Trebuchet MS"/>
                        </a:rPr>
                        <a:t>de</a:t>
                      </a:r>
                      <a:r>
                        <a:rPr sz="1100" b="1" spc="-5" dirty="0">
                          <a:latin typeface="Trebuchet MS"/>
                          <a:cs typeface="Trebuchet MS"/>
                        </a:rPr>
                        <a:t> </a:t>
                      </a:r>
                      <a:r>
                        <a:rPr sz="1100" b="1" spc="-15" dirty="0">
                          <a:latin typeface="Trebuchet MS"/>
                          <a:cs typeface="Trebuchet MS"/>
                        </a:rPr>
                        <a:t>las</a:t>
                      </a:r>
                      <a:r>
                        <a:rPr sz="1100" b="1" spc="-10" dirty="0">
                          <a:latin typeface="Trebuchet MS"/>
                          <a:cs typeface="Trebuchet MS"/>
                        </a:rPr>
                        <a:t> </a:t>
                      </a:r>
                      <a:r>
                        <a:rPr sz="1100" b="1" spc="-15" dirty="0">
                          <a:latin typeface="Trebuchet MS"/>
                          <a:cs typeface="Trebuchet MS"/>
                        </a:rPr>
                        <a:t>actividades</a:t>
                      </a:r>
                      <a:r>
                        <a:rPr sz="1100" b="1" spc="30" dirty="0">
                          <a:latin typeface="Trebuchet MS"/>
                          <a:cs typeface="Trebuchet MS"/>
                        </a:rPr>
                        <a:t> </a:t>
                      </a:r>
                      <a:r>
                        <a:rPr sz="1100" b="1" spc="-20" dirty="0">
                          <a:latin typeface="Trebuchet MS"/>
                          <a:cs typeface="Trebuchet MS"/>
                        </a:rPr>
                        <a:t>realizadas </a:t>
                      </a:r>
                      <a:r>
                        <a:rPr sz="1100" b="1" spc="-315" dirty="0">
                          <a:latin typeface="Trebuchet MS"/>
                          <a:cs typeface="Trebuchet MS"/>
                        </a:rPr>
                        <a:t> </a:t>
                      </a:r>
                      <a:r>
                        <a:rPr sz="1100" b="1" spc="-20" dirty="0">
                          <a:latin typeface="Trebuchet MS"/>
                          <a:cs typeface="Trebuchet MS"/>
                        </a:rPr>
                        <a:t>durante</a:t>
                      </a:r>
                      <a:r>
                        <a:rPr sz="1100" b="1" spc="30" dirty="0">
                          <a:latin typeface="Trebuchet MS"/>
                          <a:cs typeface="Trebuchet MS"/>
                        </a:rPr>
                        <a:t> </a:t>
                      </a:r>
                      <a:r>
                        <a:rPr sz="1100" b="1" spc="-50" dirty="0">
                          <a:latin typeface="Trebuchet MS"/>
                          <a:cs typeface="Trebuchet MS"/>
                        </a:rPr>
                        <a:t>la</a:t>
                      </a:r>
                      <a:r>
                        <a:rPr sz="1100" b="1" spc="-5" dirty="0">
                          <a:latin typeface="Trebuchet MS"/>
                          <a:cs typeface="Trebuchet MS"/>
                        </a:rPr>
                        <a:t> </a:t>
                      </a:r>
                      <a:r>
                        <a:rPr sz="1100" b="1" spc="-60" dirty="0">
                          <a:latin typeface="Trebuchet MS"/>
                          <a:cs typeface="Trebuchet MS"/>
                        </a:rPr>
                        <a:t>jornada.</a:t>
                      </a:r>
                      <a:endParaRPr sz="1100" dirty="0">
                        <a:latin typeface="Trebuchet MS"/>
                        <a:cs typeface="Trebuchet MS"/>
                      </a:endParaRPr>
                    </a:p>
                    <a:p>
                      <a:pPr marL="92710">
                        <a:lnSpc>
                          <a:spcPts val="1340"/>
                        </a:lnSpc>
                        <a:spcBef>
                          <a:spcPts val="5"/>
                        </a:spcBef>
                        <a:tabLst>
                          <a:tab pos="3203575" algn="l"/>
                        </a:tabLst>
                      </a:pP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3" name="object 26"/>
          <p:cNvSpPr txBox="1"/>
          <p:nvPr/>
        </p:nvSpPr>
        <p:spPr>
          <a:xfrm>
            <a:off x="2604452" y="1875098"/>
            <a:ext cx="2560955" cy="299720"/>
          </a:xfrm>
          <a:prstGeom prst="rect">
            <a:avLst/>
          </a:prstGeom>
        </p:spPr>
        <p:txBody>
          <a:bodyPr vert="horz" wrap="square" lIns="0" tIns="12700" rIns="0" bIns="0" rtlCol="0">
            <a:spAutoFit/>
          </a:bodyPr>
          <a:lstStyle/>
          <a:p>
            <a:pPr marL="12700">
              <a:spcBef>
                <a:spcPts val="100"/>
              </a:spcBef>
            </a:pPr>
            <a:r>
              <a:rPr sz="1800" b="1" spc="-65" dirty="0">
                <a:solidFill>
                  <a:srgbClr val="CC00CC"/>
                </a:solidFill>
                <a:latin typeface="Trebuchet MS"/>
                <a:cs typeface="Trebuchet MS"/>
              </a:rPr>
              <a:t>Aprendizajes </a:t>
            </a:r>
            <a:r>
              <a:rPr sz="1800" b="1" dirty="0">
                <a:solidFill>
                  <a:srgbClr val="CC00CC"/>
                </a:solidFill>
                <a:latin typeface="Trebuchet MS"/>
                <a:cs typeface="Trebuchet MS"/>
              </a:rPr>
              <a:t>esperados:</a:t>
            </a:r>
            <a:endParaRPr sz="1800" dirty="0">
              <a:solidFill>
                <a:srgbClr val="CC00CC"/>
              </a:solidFill>
              <a:latin typeface="Trebuchet MS"/>
              <a:cs typeface="Trebuchet MS"/>
            </a:endParaRPr>
          </a:p>
        </p:txBody>
      </p:sp>
      <p:sp>
        <p:nvSpPr>
          <p:cNvPr id="44" name="object 27"/>
          <p:cNvSpPr txBox="1"/>
          <p:nvPr/>
        </p:nvSpPr>
        <p:spPr>
          <a:xfrm>
            <a:off x="287764" y="8193681"/>
            <a:ext cx="3576786" cy="1299715"/>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20" dirty="0">
                <a:latin typeface="Trebuchet MS"/>
                <a:cs typeface="Trebuchet MS"/>
              </a:rPr>
              <a:t>¿Cómo</a:t>
            </a:r>
            <a:r>
              <a:rPr sz="1200" b="1" dirty="0">
                <a:latin typeface="Trebuchet MS"/>
                <a:cs typeface="Trebuchet MS"/>
              </a:rPr>
              <a:t> </a:t>
            </a:r>
            <a:r>
              <a:rPr sz="1200" b="1" spc="-75" dirty="0">
                <a:latin typeface="Trebuchet MS"/>
                <a:cs typeface="Trebuchet MS"/>
              </a:rPr>
              <a:t>lo</a:t>
            </a:r>
            <a:r>
              <a:rPr sz="1200" b="1" spc="5" dirty="0">
                <a:latin typeface="Trebuchet MS"/>
                <a:cs typeface="Trebuchet MS"/>
              </a:rPr>
              <a:t> </a:t>
            </a:r>
            <a:r>
              <a:rPr sz="1200" b="1" spc="-5" dirty="0">
                <a:latin typeface="Trebuchet MS"/>
                <a:cs typeface="Trebuchet MS"/>
              </a:rPr>
              <a:t>hice?</a:t>
            </a:r>
            <a:r>
              <a:rPr sz="1200" b="1" spc="-10" dirty="0">
                <a:latin typeface="Trebuchet MS"/>
                <a:cs typeface="Trebuchet MS"/>
              </a:rPr>
              <a:t> </a:t>
            </a:r>
            <a:r>
              <a:rPr sz="1200" b="1" dirty="0">
                <a:latin typeface="Trebuchet MS"/>
                <a:cs typeface="Trebuchet MS"/>
              </a:rPr>
              <a:t>¿Me</a:t>
            </a:r>
            <a:r>
              <a:rPr sz="1200" b="1" spc="-15" dirty="0">
                <a:latin typeface="Trebuchet MS"/>
                <a:cs typeface="Trebuchet MS"/>
              </a:rPr>
              <a:t> </a:t>
            </a:r>
            <a:r>
              <a:rPr sz="1200" b="1" dirty="0">
                <a:latin typeface="Trebuchet MS"/>
                <a:cs typeface="Trebuchet MS"/>
              </a:rPr>
              <a:t>faltó</a:t>
            </a:r>
            <a:r>
              <a:rPr sz="1200" b="1" spc="-5" dirty="0">
                <a:latin typeface="Trebuchet MS"/>
                <a:cs typeface="Trebuchet MS"/>
              </a:rPr>
              <a:t> </a:t>
            </a:r>
            <a:r>
              <a:rPr sz="1200" b="1" spc="5" dirty="0">
                <a:latin typeface="Trebuchet MS"/>
                <a:cs typeface="Trebuchet MS"/>
              </a:rPr>
              <a:t>hacer</a:t>
            </a:r>
            <a:r>
              <a:rPr sz="1200" b="1" spc="-15" dirty="0">
                <a:latin typeface="Trebuchet MS"/>
                <a:cs typeface="Trebuchet MS"/>
              </a:rPr>
              <a:t> </a:t>
            </a:r>
            <a:r>
              <a:rPr sz="1200" b="1" spc="-20" dirty="0">
                <a:latin typeface="Trebuchet MS"/>
                <a:cs typeface="Trebuchet MS"/>
              </a:rPr>
              <a:t>algo</a:t>
            </a:r>
            <a:r>
              <a:rPr sz="1200" b="1" dirty="0">
                <a:latin typeface="Trebuchet MS"/>
                <a:cs typeface="Trebuchet MS"/>
              </a:rPr>
              <a:t> </a:t>
            </a:r>
            <a:r>
              <a:rPr sz="1200" b="1" spc="-15" dirty="0">
                <a:latin typeface="Trebuchet MS"/>
                <a:cs typeface="Trebuchet MS"/>
              </a:rPr>
              <a:t>que</a:t>
            </a:r>
            <a:r>
              <a:rPr sz="1200" b="1" spc="25" dirty="0">
                <a:latin typeface="Trebuchet MS"/>
                <a:cs typeface="Trebuchet MS"/>
              </a:rPr>
              <a:t> </a:t>
            </a:r>
            <a:r>
              <a:rPr sz="1200" b="1" spc="-50" dirty="0">
                <a:latin typeface="Trebuchet MS"/>
                <a:cs typeface="Trebuchet MS"/>
              </a:rPr>
              <a:t>no </a:t>
            </a:r>
            <a:r>
              <a:rPr sz="1200" b="1" spc="-45" dirty="0">
                <a:latin typeface="Trebuchet MS"/>
                <a:cs typeface="Trebuchet MS"/>
              </a:rPr>
              <a:t> </a:t>
            </a:r>
            <a:r>
              <a:rPr lang="es-MX" sz="1200" b="1" spc="-20" dirty="0">
                <a:latin typeface="Trebuchet MS"/>
                <a:cs typeface="Trebuchet MS"/>
              </a:rPr>
              <a:t>d</a:t>
            </a:r>
            <a:r>
              <a:rPr lang="es-MX" sz="1200" b="1" spc="-35" dirty="0">
                <a:latin typeface="Trebuchet MS"/>
                <a:cs typeface="Trebuchet MS"/>
              </a:rPr>
              <a:t>e</a:t>
            </a:r>
            <a:r>
              <a:rPr lang="es-MX" sz="1200" b="1" spc="-45" dirty="0">
                <a:latin typeface="Trebuchet MS"/>
                <a:cs typeface="Trebuchet MS"/>
              </a:rPr>
              <a:t>b</a:t>
            </a:r>
            <a:r>
              <a:rPr lang="es-MX" sz="1200" b="1" spc="-10" dirty="0">
                <a:latin typeface="Trebuchet MS"/>
                <a:cs typeface="Trebuchet MS"/>
              </a:rPr>
              <a:t>o</a:t>
            </a:r>
            <a:r>
              <a:rPr sz="1200" b="1" spc="5" dirty="0">
                <a:latin typeface="Trebuchet MS"/>
                <a:cs typeface="Trebuchet MS"/>
              </a:rPr>
              <a:t> </a:t>
            </a:r>
            <a:r>
              <a:rPr lang="es-MX" sz="1200" b="1" spc="-20" dirty="0">
                <a:latin typeface="Trebuchet MS"/>
                <a:cs typeface="Trebuchet MS"/>
              </a:rPr>
              <a:t>olv</a:t>
            </a:r>
            <a:r>
              <a:rPr lang="es-MX" sz="1200" b="1" spc="-145" dirty="0">
                <a:latin typeface="Trebuchet MS"/>
                <a:cs typeface="Trebuchet MS"/>
              </a:rPr>
              <a:t>i</a:t>
            </a:r>
            <a:r>
              <a:rPr lang="es-MX" sz="1200" b="1" spc="-5" dirty="0">
                <a:latin typeface="Trebuchet MS"/>
                <a:cs typeface="Trebuchet MS"/>
              </a:rPr>
              <a:t>d</a:t>
            </a:r>
            <a:r>
              <a:rPr lang="es-MX" sz="1200" b="1" spc="-15" dirty="0">
                <a:latin typeface="Trebuchet MS"/>
                <a:cs typeface="Trebuchet MS"/>
              </a:rPr>
              <a:t>a</a:t>
            </a:r>
            <a:r>
              <a:rPr lang="es-MX" sz="1200" b="1" spc="30" dirty="0">
                <a:latin typeface="Trebuchet MS"/>
                <a:cs typeface="Trebuchet MS"/>
              </a:rPr>
              <a:t>r</a:t>
            </a:r>
            <a:r>
              <a:rPr lang="es-MX" sz="1200" b="1" spc="-55" dirty="0">
                <a:latin typeface="Microsoft Sans Serif"/>
                <a:cs typeface="Microsoft Sans Serif"/>
              </a:rPr>
              <a:t>? </a:t>
            </a:r>
            <a:r>
              <a:rPr lang="es-MX" sz="1200" spc="-55" dirty="0">
                <a:uFill>
                  <a:solidFill>
                    <a:srgbClr val="000000"/>
                  </a:solidFill>
                </a:uFill>
                <a:latin typeface="Arial" panose="020B0604020202020204" pitchFamily="34" charset="0"/>
                <a:cs typeface="Arial" panose="020B0604020202020204" pitchFamily="34" charset="0"/>
              </a:rPr>
              <a:t>Necesitamos trabajar constantemente con la sana distancia y la dosificación del tiempo ya que aun hay retrasos. </a:t>
            </a:r>
            <a:endParaRPr sz="1200" dirty="0">
              <a:latin typeface="Arial" panose="020B0604020202020204" pitchFamily="34" charset="0"/>
              <a:cs typeface="Arial" panose="020B0604020202020204" pitchFamily="34" charset="0"/>
            </a:endParaRPr>
          </a:p>
          <a:p>
            <a:pPr marL="12700">
              <a:spcBef>
                <a:spcPts val="75"/>
              </a:spcBef>
            </a:pPr>
            <a:r>
              <a:rPr sz="1200" b="1" spc="-30" dirty="0">
                <a:latin typeface="Trebuchet MS"/>
                <a:cs typeface="Trebuchet MS"/>
              </a:rPr>
              <a:t>¿De</a:t>
            </a:r>
            <a:r>
              <a:rPr sz="1200" b="1" spc="-20" dirty="0">
                <a:latin typeface="Trebuchet MS"/>
                <a:cs typeface="Trebuchet MS"/>
              </a:rPr>
              <a:t> </a:t>
            </a:r>
            <a:r>
              <a:rPr sz="1200" b="1" spc="-25" dirty="0">
                <a:latin typeface="Trebuchet MS"/>
                <a:cs typeface="Trebuchet MS"/>
              </a:rPr>
              <a:t>qué</a:t>
            </a:r>
            <a:r>
              <a:rPr sz="1200" b="1" spc="20" dirty="0">
                <a:latin typeface="Trebuchet MS"/>
                <a:cs typeface="Trebuchet MS"/>
              </a:rPr>
              <a:t> </a:t>
            </a:r>
            <a:r>
              <a:rPr sz="1200" b="1" spc="5" dirty="0">
                <a:latin typeface="Trebuchet MS"/>
                <a:cs typeface="Trebuchet MS"/>
              </a:rPr>
              <a:t>otra</a:t>
            </a:r>
            <a:r>
              <a:rPr sz="1200" b="1" spc="-10" dirty="0">
                <a:latin typeface="Trebuchet MS"/>
                <a:cs typeface="Trebuchet MS"/>
              </a:rPr>
              <a:t> </a:t>
            </a:r>
            <a:r>
              <a:rPr sz="1200" b="1" spc="-15" dirty="0">
                <a:latin typeface="Trebuchet MS"/>
                <a:cs typeface="Trebuchet MS"/>
              </a:rPr>
              <a:t>manera</a:t>
            </a:r>
            <a:r>
              <a:rPr sz="1200" b="1" spc="-10" dirty="0">
                <a:latin typeface="Trebuchet MS"/>
                <a:cs typeface="Trebuchet MS"/>
              </a:rPr>
              <a:t> </a:t>
            </a:r>
            <a:r>
              <a:rPr sz="1200" b="1" spc="-30" dirty="0">
                <a:latin typeface="Trebuchet MS"/>
                <a:cs typeface="Trebuchet MS"/>
              </a:rPr>
              <a:t>podría</a:t>
            </a:r>
            <a:r>
              <a:rPr sz="1200" b="1" spc="-15" dirty="0">
                <a:latin typeface="Trebuchet MS"/>
                <a:cs typeface="Trebuchet MS"/>
              </a:rPr>
              <a:t> </a:t>
            </a:r>
            <a:r>
              <a:rPr sz="1200" b="1" spc="-20" dirty="0">
                <a:latin typeface="Trebuchet MS"/>
                <a:cs typeface="Trebuchet MS"/>
              </a:rPr>
              <a:t>intervenir?</a:t>
            </a:r>
            <a:r>
              <a:rPr sz="1200" b="1" spc="-55" dirty="0">
                <a:latin typeface="Trebuchet MS"/>
                <a:cs typeface="Trebuchet MS"/>
              </a:rPr>
              <a:t> </a:t>
            </a:r>
            <a:r>
              <a:rPr sz="1200" b="1" spc="-10" dirty="0">
                <a:latin typeface="Trebuchet MS"/>
                <a:cs typeface="Trebuchet MS"/>
              </a:rPr>
              <a:t>¿Qué</a:t>
            </a:r>
            <a:endParaRPr sz="1200" dirty="0">
              <a:latin typeface="Trebuchet MS"/>
              <a:cs typeface="Trebuchet MS"/>
            </a:endParaRPr>
          </a:p>
          <a:p>
            <a:pPr marL="12700">
              <a:lnSpc>
                <a:spcPts val="1405"/>
              </a:lnSpc>
            </a:pPr>
            <a:r>
              <a:rPr sz="1200" b="1" spc="-20" dirty="0">
                <a:latin typeface="Trebuchet MS"/>
                <a:cs typeface="Trebuchet MS"/>
              </a:rPr>
              <a:t>necesito</a:t>
            </a:r>
            <a:r>
              <a:rPr sz="1200" b="1" spc="-5" dirty="0">
                <a:latin typeface="Trebuchet MS"/>
                <a:cs typeface="Trebuchet MS"/>
              </a:rPr>
              <a:t> modificar?</a:t>
            </a:r>
            <a:r>
              <a:rPr sz="1200" b="1" spc="-25" dirty="0">
                <a:latin typeface="Trebuchet MS"/>
                <a:cs typeface="Trebuchet MS"/>
              </a:rPr>
              <a:t> </a:t>
            </a:r>
            <a:r>
              <a:rPr lang="es-MX" sz="1200" b="1" spc="-30" dirty="0">
                <a:latin typeface="Trebuchet MS"/>
                <a:cs typeface="Trebuchet MS"/>
              </a:rPr>
              <a:t>Imprevistos</a:t>
            </a:r>
            <a:r>
              <a:rPr sz="1200" b="1" spc="-30" dirty="0">
                <a:latin typeface="Trebuchet MS"/>
                <a:cs typeface="Trebuchet MS"/>
              </a:rPr>
              <a:t>.</a:t>
            </a:r>
            <a:endParaRPr lang="es-MX" sz="1200" b="1" spc="-30" dirty="0">
              <a:latin typeface="Trebuchet MS"/>
              <a:cs typeface="Trebuchet MS"/>
            </a:endParaRPr>
          </a:p>
          <a:p>
            <a:pPr marL="12700">
              <a:lnSpc>
                <a:spcPts val="1405"/>
              </a:lnSpc>
              <a:tabLst>
                <a:tab pos="3308985" algn="l"/>
              </a:tabLst>
            </a:pPr>
            <a:r>
              <a:rPr lang="es-MX" sz="1200" b="1" u="sng" dirty="0">
                <a:uFill>
                  <a:solidFill>
                    <a:srgbClr val="000000"/>
                  </a:solidFill>
                </a:uFill>
                <a:latin typeface="Times New Roman"/>
                <a:cs typeface="Times New Roman"/>
              </a:rPr>
              <a:t> </a:t>
            </a:r>
            <a:r>
              <a:rPr lang="es-MX" sz="1200" dirty="0">
                <a:uFill>
                  <a:solidFill>
                    <a:srgbClr val="000000"/>
                  </a:solidFill>
                </a:uFill>
                <a:latin typeface="Arial" panose="020B0604020202020204" pitchFamily="34" charset="0"/>
                <a:cs typeface="Arial" panose="020B0604020202020204" pitchFamily="34" charset="0"/>
              </a:rPr>
              <a:t>modular tonos de voz </a:t>
            </a:r>
            <a:endParaRPr lang="es-MX" sz="1200" dirty="0">
              <a:latin typeface="Arial" panose="020B0604020202020204" pitchFamily="34" charset="0"/>
              <a:cs typeface="Arial" panose="020B0604020202020204" pitchFamily="34" charset="0"/>
            </a:endParaRPr>
          </a:p>
        </p:txBody>
      </p:sp>
      <p:sp>
        <p:nvSpPr>
          <p:cNvPr id="19" name="CuadroTexto 18"/>
          <p:cNvSpPr txBox="1"/>
          <p:nvPr/>
        </p:nvSpPr>
        <p:spPr>
          <a:xfrm>
            <a:off x="287764" y="534242"/>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18</a:t>
            </a:r>
          </a:p>
        </p:txBody>
      </p:sp>
      <p:sp>
        <p:nvSpPr>
          <p:cNvPr id="46" name="CuadroTexto 45"/>
          <p:cNvSpPr txBox="1"/>
          <p:nvPr/>
        </p:nvSpPr>
        <p:spPr>
          <a:xfrm>
            <a:off x="977840" y="518894"/>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a:t>
            </a:r>
          </a:p>
        </p:txBody>
      </p:sp>
      <p:sp>
        <p:nvSpPr>
          <p:cNvPr id="47" name="CuadroTexto 46"/>
          <p:cNvSpPr txBox="1"/>
          <p:nvPr/>
        </p:nvSpPr>
        <p:spPr>
          <a:xfrm>
            <a:off x="1567018" y="518894"/>
            <a:ext cx="71761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2021</a:t>
            </a:r>
          </a:p>
        </p:txBody>
      </p:sp>
      <p:sp>
        <p:nvSpPr>
          <p:cNvPr id="45" name="CuadroTexto 44"/>
          <p:cNvSpPr txBox="1"/>
          <p:nvPr/>
        </p:nvSpPr>
        <p:spPr>
          <a:xfrm>
            <a:off x="1419198" y="863513"/>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0" name="CuadroTexto 49"/>
          <p:cNvSpPr txBox="1"/>
          <p:nvPr/>
        </p:nvSpPr>
        <p:spPr>
          <a:xfrm>
            <a:off x="1495155" y="133400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1" name="CuadroTexto 50"/>
          <p:cNvSpPr txBox="1"/>
          <p:nvPr/>
        </p:nvSpPr>
        <p:spPr>
          <a:xfrm>
            <a:off x="2915060" y="2441489"/>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2" name="CuadroTexto 51"/>
          <p:cNvSpPr txBox="1"/>
          <p:nvPr/>
        </p:nvSpPr>
        <p:spPr>
          <a:xfrm>
            <a:off x="3423420" y="2843414"/>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3" name="CuadroTexto 52"/>
          <p:cNvSpPr txBox="1"/>
          <p:nvPr/>
        </p:nvSpPr>
        <p:spPr>
          <a:xfrm>
            <a:off x="2915483" y="3204826"/>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4" name="CuadroTexto 53"/>
          <p:cNvSpPr txBox="1"/>
          <p:nvPr/>
        </p:nvSpPr>
        <p:spPr>
          <a:xfrm>
            <a:off x="2328581" y="3854366"/>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5" name="CuadroTexto 54"/>
          <p:cNvSpPr txBox="1"/>
          <p:nvPr/>
        </p:nvSpPr>
        <p:spPr>
          <a:xfrm>
            <a:off x="2273995" y="447456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6" name="CuadroTexto 55"/>
          <p:cNvSpPr txBox="1"/>
          <p:nvPr/>
        </p:nvSpPr>
        <p:spPr>
          <a:xfrm>
            <a:off x="1005671" y="511094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7" name="CuadroTexto 56"/>
          <p:cNvSpPr txBox="1"/>
          <p:nvPr/>
        </p:nvSpPr>
        <p:spPr>
          <a:xfrm>
            <a:off x="1527441" y="5563009"/>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8" name="CuadroTexto 57"/>
          <p:cNvSpPr txBox="1"/>
          <p:nvPr/>
        </p:nvSpPr>
        <p:spPr>
          <a:xfrm>
            <a:off x="2316288" y="5811857"/>
            <a:ext cx="800974" cy="307777"/>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Todos </a:t>
            </a:r>
          </a:p>
        </p:txBody>
      </p:sp>
      <p:sp>
        <p:nvSpPr>
          <p:cNvPr id="59" name="CuadroTexto 58"/>
          <p:cNvSpPr txBox="1"/>
          <p:nvPr/>
        </p:nvSpPr>
        <p:spPr>
          <a:xfrm>
            <a:off x="6465433" y="252012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0" name="CuadroTexto 59"/>
          <p:cNvSpPr txBox="1"/>
          <p:nvPr/>
        </p:nvSpPr>
        <p:spPr>
          <a:xfrm>
            <a:off x="6469816" y="298723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1" name="CuadroTexto 60"/>
          <p:cNvSpPr txBox="1"/>
          <p:nvPr/>
        </p:nvSpPr>
        <p:spPr>
          <a:xfrm>
            <a:off x="6465433" y="346052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2" name="CuadroTexto 61"/>
          <p:cNvSpPr txBox="1"/>
          <p:nvPr/>
        </p:nvSpPr>
        <p:spPr>
          <a:xfrm>
            <a:off x="6491114" y="38274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3" name="CuadroTexto 62"/>
          <p:cNvSpPr txBox="1"/>
          <p:nvPr/>
        </p:nvSpPr>
        <p:spPr>
          <a:xfrm>
            <a:off x="6478525" y="411869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4" name="CuadroTexto 63"/>
          <p:cNvSpPr txBox="1"/>
          <p:nvPr/>
        </p:nvSpPr>
        <p:spPr>
          <a:xfrm>
            <a:off x="3955455" y="5133754"/>
            <a:ext cx="3326293" cy="1200329"/>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Se trabajo con el tema los dulces de la piñata, en esta ocasión se intento igualar y comparar colecciones a través del uso de pelotas de plástico de colores y la realización del taller de baleros, demás de hablar un poco sobre las tradiciones.   </a:t>
            </a:r>
          </a:p>
        </p:txBody>
      </p:sp>
      <p:sp>
        <p:nvSpPr>
          <p:cNvPr id="65" name="CuadroTexto 64"/>
          <p:cNvSpPr txBox="1"/>
          <p:nvPr/>
        </p:nvSpPr>
        <p:spPr>
          <a:xfrm>
            <a:off x="551274" y="6748035"/>
            <a:ext cx="3326293" cy="1015663"/>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El día de hoy logramos realizar dos actividades, una de pensamiento y otra de matemáticas, por lo que se trabajo con dos aprendizajes y creo que se favoreció el desempeño de los niños en estos campos. </a:t>
            </a:r>
          </a:p>
        </p:txBody>
      </p:sp>
      <p:sp>
        <p:nvSpPr>
          <p:cNvPr id="66" name="CuadroTexto 65"/>
          <p:cNvSpPr txBox="1"/>
          <p:nvPr/>
        </p:nvSpPr>
        <p:spPr>
          <a:xfrm>
            <a:off x="3977031" y="6713851"/>
            <a:ext cx="3326293" cy="646331"/>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Solo fueron 7 niños así que los equipos quedaron disparejos en cuanto a cantidad, pero lograron adaptarse y trabajar. </a:t>
            </a:r>
          </a:p>
        </p:txBody>
      </p:sp>
      <p:sp>
        <p:nvSpPr>
          <p:cNvPr id="67" name="CuadroTexto 66"/>
          <p:cNvSpPr txBox="1"/>
          <p:nvPr/>
        </p:nvSpPr>
        <p:spPr>
          <a:xfrm>
            <a:off x="4003298" y="8106593"/>
            <a:ext cx="3616701" cy="1569660"/>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El día de hoy los alumnos tuvieron esa apertura de trabajar un poco mas rápido y logramos llevar a cabo dos de las tres actividades que ya estaban planeadas, para una jornada; hoy fue el primer y único día de la semana que asistieron ellos así que se decidió trabajar lo mismo que con los niños que asistieron el martes y el miércoles, para ir a la par. </a:t>
            </a:r>
          </a:p>
        </p:txBody>
      </p:sp>
      <p:sp>
        <p:nvSpPr>
          <p:cNvPr id="49" name="CuadroTexto 48">
            <a:extLst>
              <a:ext uri="{FF2B5EF4-FFF2-40B4-BE49-F238E27FC236}">
                <a16:creationId xmlns:a16="http://schemas.microsoft.com/office/drawing/2014/main" id="{040F52D6-50FC-481F-9931-997E5E67B134}"/>
              </a:ext>
            </a:extLst>
          </p:cNvPr>
          <p:cNvSpPr txBox="1"/>
          <p:nvPr/>
        </p:nvSpPr>
        <p:spPr>
          <a:xfrm>
            <a:off x="130040" y="133076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Tree>
    <p:extLst>
      <p:ext uri="{BB962C8B-B14F-4D97-AF65-F5344CB8AC3E}">
        <p14:creationId xmlns:p14="http://schemas.microsoft.com/office/powerpoint/2010/main" val="111699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n on disney">
            <a:extLst>
              <a:ext uri="{FF2B5EF4-FFF2-40B4-BE49-F238E27FC236}">
                <a16:creationId xmlns:a16="http://schemas.microsoft.com/office/drawing/2014/main" id="{A276A32E-84E8-4977-BBEB-4B4215DA19F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3" y="295275"/>
            <a:ext cx="7219949" cy="9467850"/>
          </a:xfrm>
          <a:prstGeom prst="rect">
            <a:avLst/>
          </a:prstGeom>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8" name="Rectángulo 7"/>
          <p:cNvSpPr/>
          <p:nvPr/>
        </p:nvSpPr>
        <p:spPr>
          <a:xfrm>
            <a:off x="2358189" y="553453"/>
            <a:ext cx="3224464" cy="86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659674" y="2523064"/>
            <a:ext cx="6453051" cy="4213141"/>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día de hoy comenzamos la jornada de trabajo con el pase de lista y la fecha, los alumnos lograron identificar rápidamente su nombre, incluso Mateo, quien es alumno de primer grado pero que por su situación particular asiste los jueves y algunos otros días al grupo de segundo, también lo identifico y pudo colocarlo en su lugar.</a:t>
            </a:r>
          </a:p>
          <a:p>
            <a:pPr algn="just">
              <a:lnSpc>
                <a:spcPct val="150000"/>
              </a:lnSpc>
            </a:pPr>
            <a:r>
              <a:rPr lang="es-MX" sz="1200" dirty="0">
                <a:latin typeface="Arial" panose="020B0604020202020204" pitchFamily="34" charset="0"/>
                <a:cs typeface="Arial" panose="020B0604020202020204" pitchFamily="34" charset="0"/>
              </a:rPr>
              <a:t>Comenzamos con el tema de las tradiciones, los alumnos escucharon la explicación del tema y después participaron mencionando lo que ellos ya sabían, bailamos la canción de pin pon y posteriormente observaron analizamos algunas tradiciones de México en general, se hablo también de los juguetes y la comida tradicional y finalmente realizaron su propio balero en el taller de baleros.</a:t>
            </a:r>
          </a:p>
          <a:p>
            <a:pPr algn="just">
              <a:lnSpc>
                <a:spcPct val="150000"/>
              </a:lnSpc>
            </a:pPr>
            <a:r>
              <a:rPr lang="es-MX" sz="1200" dirty="0">
                <a:latin typeface="Arial" panose="020B0604020202020204" pitchFamily="34" charset="0"/>
                <a:cs typeface="Arial" panose="020B0604020202020204" pitchFamily="34" charset="0"/>
              </a:rPr>
              <a:t>A las once de la mañana se retomo el tema de la piñata como tradición para trabajar una actividad de pensamiento matemático, en esta actividad se le dificulto un poco el conteo a Ximena y a Mateo, Ximena realizaba bien el conteo pero al decir el total de objetos menciona el numero anterior, (conteo: uno, dos, tres, cuatro pregunta: ¿Cuántos hay? Respuesta: Tres), se le hizo la observación de que el numero que decía al final era realmente el total de la cantidad y de esta manera logro la cardinalidad de los conjuntos. </a:t>
            </a:r>
          </a:p>
        </p:txBody>
      </p:sp>
      <p:pic>
        <p:nvPicPr>
          <p:cNvPr id="3074" name="Picture 2" descr="Mexican Tequila Font Generator Preview">
            <a:extLst>
              <a:ext uri="{FF2B5EF4-FFF2-40B4-BE49-F238E27FC236}">
                <a16:creationId xmlns:a16="http://schemas.microsoft.com/office/drawing/2014/main" id="{58F725B4-6C1A-4789-A3B2-E1B08462D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400" y="757212"/>
            <a:ext cx="3701600" cy="9673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G Miss Kindergarten Font Generator Preview">
            <a:extLst>
              <a:ext uri="{FF2B5EF4-FFF2-40B4-BE49-F238E27FC236}">
                <a16:creationId xmlns:a16="http://schemas.microsoft.com/office/drawing/2014/main" id="{BF6B3BB2-8F27-4C51-86C0-255CFFB45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876" y="1928288"/>
            <a:ext cx="6192000" cy="34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0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Pin on disney">
            <a:extLst>
              <a:ext uri="{FF2B5EF4-FFF2-40B4-BE49-F238E27FC236}">
                <a16:creationId xmlns:a16="http://schemas.microsoft.com/office/drawing/2014/main" id="{8CE2CA4F-D368-46E3-8BE8-44C7868816E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9861" y="228600"/>
            <a:ext cx="7470139" cy="94869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object 6"/>
          <p:cNvPicPr/>
          <p:nvPr/>
        </p:nvPicPr>
        <p:blipFill rotWithShape="1">
          <a:blip r:embed="rId3" cstate="print"/>
          <a:srcRect l="4513" t="13335" r="6560" b="80953"/>
          <a:stretch/>
        </p:blipFill>
        <p:spPr>
          <a:xfrm>
            <a:off x="180334" y="1146762"/>
            <a:ext cx="7439665" cy="8155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44" y="-45329"/>
            <a:ext cx="2322962" cy="1237703"/>
          </a:xfrm>
          <a:prstGeom prst="rect">
            <a:avLst/>
          </a:prstGeom>
        </p:spPr>
      </p:pic>
      <p:pic>
        <p:nvPicPr>
          <p:cNvPr id="20" name="object 6"/>
          <p:cNvPicPr/>
          <p:nvPr/>
        </p:nvPicPr>
        <p:blipFill rotWithShape="1">
          <a:blip r:embed="rId3" cstate="print"/>
          <a:srcRect l="63547" t="2455" r="6561" b="86519"/>
          <a:stretch/>
        </p:blipFill>
        <p:spPr>
          <a:xfrm>
            <a:off x="180335" y="297287"/>
            <a:ext cx="2104293" cy="110783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94188" b="95897"/>
          <a:stretch/>
        </p:blipFill>
        <p:spPr>
          <a:xfrm>
            <a:off x="2023220" y="277548"/>
            <a:ext cx="398585" cy="375138"/>
          </a:xfrm>
          <a:prstGeom prst="rect">
            <a:avLst/>
          </a:prstGeom>
        </p:spPr>
      </p:pic>
      <p:pic>
        <p:nvPicPr>
          <p:cNvPr id="22" name="object 2"/>
          <p:cNvPicPr/>
          <p:nvPr/>
        </p:nvPicPr>
        <p:blipFill>
          <a:blip r:embed="rId6" cstate="print"/>
          <a:stretch>
            <a:fillRect/>
          </a:stretch>
        </p:blipFill>
        <p:spPr>
          <a:xfrm>
            <a:off x="403165" y="6219848"/>
            <a:ext cx="7007859" cy="241300"/>
          </a:xfrm>
          <a:prstGeom prst="rect">
            <a:avLst/>
          </a:prstGeom>
        </p:spPr>
      </p:pic>
      <p:pic>
        <p:nvPicPr>
          <p:cNvPr id="23" name="object 3"/>
          <p:cNvPicPr/>
          <p:nvPr/>
        </p:nvPicPr>
        <p:blipFill>
          <a:blip r:embed="rId7" cstate="print"/>
          <a:stretch>
            <a:fillRect/>
          </a:stretch>
        </p:blipFill>
        <p:spPr>
          <a:xfrm>
            <a:off x="403165" y="7842908"/>
            <a:ext cx="3446779" cy="322580"/>
          </a:xfrm>
          <a:prstGeom prst="rect">
            <a:avLst/>
          </a:prstGeom>
        </p:spPr>
      </p:pic>
      <p:sp>
        <p:nvSpPr>
          <p:cNvPr id="24" name="object 7"/>
          <p:cNvSpPr txBox="1"/>
          <p:nvPr/>
        </p:nvSpPr>
        <p:spPr>
          <a:xfrm>
            <a:off x="3225741" y="6207148"/>
            <a:ext cx="1461135" cy="250068"/>
          </a:xfrm>
          <a:prstGeom prst="rect">
            <a:avLst/>
          </a:prstGeom>
        </p:spPr>
        <p:txBody>
          <a:bodyPr vert="horz" wrap="square" lIns="0" tIns="11430" rIns="0" bIns="0" rtlCol="0">
            <a:spAutoFit/>
          </a:bodyPr>
          <a:lstStyle/>
          <a:p>
            <a:pPr marL="12700">
              <a:spcBef>
                <a:spcPts val="90"/>
              </a:spcBef>
            </a:pPr>
            <a:r>
              <a:rPr sz="1550" spc="25" dirty="0">
                <a:latin typeface="Arial Black"/>
                <a:cs typeface="Arial Black"/>
              </a:rPr>
              <a:t>O</a:t>
            </a:r>
            <a:r>
              <a:rPr sz="1550" spc="-114" dirty="0">
                <a:latin typeface="Arial Black"/>
                <a:cs typeface="Arial Black"/>
              </a:rPr>
              <a:t>bs</a:t>
            </a:r>
            <a:r>
              <a:rPr sz="1550" spc="-60" dirty="0">
                <a:latin typeface="Arial Black"/>
                <a:cs typeface="Arial Black"/>
              </a:rPr>
              <a:t>er</a:t>
            </a:r>
            <a:r>
              <a:rPr sz="1550" spc="-55" dirty="0">
                <a:latin typeface="Arial Black"/>
                <a:cs typeface="Arial Black"/>
              </a:rPr>
              <a:t>v</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o</a:t>
            </a:r>
            <a:r>
              <a:rPr sz="1550" spc="-155" dirty="0">
                <a:latin typeface="Arial Black"/>
                <a:cs typeface="Arial Black"/>
              </a:rPr>
              <a:t>nes</a:t>
            </a:r>
            <a:endParaRPr sz="1550">
              <a:latin typeface="Arial Black"/>
              <a:cs typeface="Arial Black"/>
            </a:endParaRPr>
          </a:p>
        </p:txBody>
      </p:sp>
      <p:grpSp>
        <p:nvGrpSpPr>
          <p:cNvPr id="25" name="object 8"/>
          <p:cNvGrpSpPr/>
          <p:nvPr/>
        </p:nvGrpSpPr>
        <p:grpSpPr>
          <a:xfrm>
            <a:off x="522545" y="6506867"/>
            <a:ext cx="6837680" cy="1259840"/>
            <a:chOff x="370840" y="6398259"/>
            <a:chExt cx="6837680" cy="1259840"/>
          </a:xfrm>
        </p:grpSpPr>
        <p:sp>
          <p:nvSpPr>
            <p:cNvPr id="26"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27"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28"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29"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30" name="object 13"/>
          <p:cNvSpPr txBox="1"/>
          <p:nvPr/>
        </p:nvSpPr>
        <p:spPr>
          <a:xfrm>
            <a:off x="635258" y="6488453"/>
            <a:ext cx="685165" cy="269240"/>
          </a:xfrm>
          <a:prstGeom prst="rect">
            <a:avLst/>
          </a:prstGeom>
        </p:spPr>
        <p:txBody>
          <a:bodyPr vert="horz" wrap="square" lIns="0" tIns="12700" rIns="0" bIns="0" rtlCol="0">
            <a:spAutoFit/>
          </a:bodyPr>
          <a:lstStyle/>
          <a:p>
            <a:pPr marL="12700">
              <a:spcBef>
                <a:spcPts val="100"/>
              </a:spcBef>
            </a:pPr>
            <a:r>
              <a:rPr sz="1600" b="1" spc="-45" dirty="0">
                <a:latin typeface="Trebuchet MS"/>
                <a:cs typeface="Trebuchet MS"/>
              </a:rPr>
              <a:t>Logros:</a:t>
            </a:r>
            <a:endParaRPr sz="1600">
              <a:latin typeface="Trebuchet MS"/>
              <a:cs typeface="Trebuchet MS"/>
            </a:endParaRPr>
          </a:p>
        </p:txBody>
      </p:sp>
      <p:sp>
        <p:nvSpPr>
          <p:cNvPr id="31" name="object 14"/>
          <p:cNvSpPr txBox="1"/>
          <p:nvPr/>
        </p:nvSpPr>
        <p:spPr>
          <a:xfrm>
            <a:off x="4041714" y="6492898"/>
            <a:ext cx="3192780" cy="259045"/>
          </a:xfrm>
          <a:prstGeom prst="rect">
            <a:avLst/>
          </a:prstGeom>
        </p:spPr>
        <p:txBody>
          <a:bodyPr vert="horz" wrap="square" lIns="0" tIns="12700" rIns="0" bIns="0" rtlCol="0">
            <a:spAutoFit/>
          </a:bodyPr>
          <a:lstStyle/>
          <a:p>
            <a:pPr marL="155575">
              <a:spcBef>
                <a:spcPts val="100"/>
              </a:spcBef>
            </a:pPr>
            <a:r>
              <a:rPr lang="es-MX" sz="1600" b="1" spc="-40" dirty="0">
                <a:latin typeface="Trebuchet MS"/>
                <a:cs typeface="Trebuchet MS"/>
              </a:rPr>
              <a:t>Dificultades</a:t>
            </a:r>
            <a:r>
              <a:rPr lang="es-MX" sz="1600" b="1" spc="-155" dirty="0">
                <a:uFill>
                  <a:solidFill>
                    <a:srgbClr val="000000"/>
                  </a:solidFill>
                </a:uFill>
                <a:latin typeface="Trebuchet MS"/>
                <a:cs typeface="Trebuchet MS"/>
              </a:rPr>
              <a:t>:</a:t>
            </a:r>
            <a:endParaRPr sz="1600" dirty="0">
              <a:latin typeface="Trebuchet MS"/>
              <a:cs typeface="Trebuchet MS"/>
            </a:endParaRPr>
          </a:p>
        </p:txBody>
      </p:sp>
      <p:sp>
        <p:nvSpPr>
          <p:cNvPr id="32" name="object 15"/>
          <p:cNvSpPr txBox="1"/>
          <p:nvPr/>
        </p:nvSpPr>
        <p:spPr>
          <a:xfrm>
            <a:off x="493017" y="7862212"/>
            <a:ext cx="3224530" cy="250068"/>
          </a:xfrm>
          <a:prstGeom prst="rect">
            <a:avLst/>
          </a:prstGeom>
        </p:spPr>
        <p:txBody>
          <a:bodyPr vert="horz" wrap="square" lIns="0" tIns="11430" rIns="0" bIns="0" rtlCol="0">
            <a:spAutoFit/>
          </a:bodyPr>
          <a:lstStyle/>
          <a:p>
            <a:pPr marL="12700">
              <a:spcBef>
                <a:spcPts val="90"/>
              </a:spcBef>
            </a:pPr>
            <a:r>
              <a:rPr sz="1550" spc="-190" dirty="0">
                <a:latin typeface="Arial Black"/>
                <a:cs typeface="Arial Black"/>
              </a:rPr>
              <a:t>Va</a:t>
            </a:r>
            <a:r>
              <a:rPr sz="1550" spc="-85" dirty="0">
                <a:latin typeface="Arial Black"/>
                <a:cs typeface="Arial Black"/>
              </a:rPr>
              <a:t>l</a:t>
            </a:r>
            <a:r>
              <a:rPr sz="1550" spc="5" dirty="0">
                <a:latin typeface="Arial Black"/>
                <a:cs typeface="Arial Black"/>
              </a:rPr>
              <a:t>o</a:t>
            </a:r>
            <a:r>
              <a:rPr sz="1550" spc="125" dirty="0">
                <a:latin typeface="Arial Black"/>
                <a:cs typeface="Arial Black"/>
              </a:rPr>
              <a:t>r</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r>
              <a:rPr sz="1550" spc="-55" dirty="0">
                <a:latin typeface="Arial Black"/>
                <a:cs typeface="Arial Black"/>
              </a:rPr>
              <a:t> </a:t>
            </a:r>
            <a:r>
              <a:rPr sz="1550" spc="-100" dirty="0">
                <a:latin typeface="Arial Black"/>
                <a:cs typeface="Arial Black"/>
              </a:rPr>
              <a:t>g</a:t>
            </a:r>
            <a:r>
              <a:rPr sz="1550" spc="-180" dirty="0">
                <a:latin typeface="Arial Black"/>
                <a:cs typeface="Arial Black"/>
              </a:rPr>
              <a:t>en</a:t>
            </a:r>
            <a:r>
              <a:rPr sz="1550" spc="-190" dirty="0">
                <a:latin typeface="Arial Black"/>
                <a:cs typeface="Arial Black"/>
              </a:rPr>
              <a:t>e</a:t>
            </a:r>
            <a:r>
              <a:rPr sz="1550" spc="125" dirty="0">
                <a:latin typeface="Arial Black"/>
                <a:cs typeface="Arial Black"/>
              </a:rPr>
              <a:t>r</a:t>
            </a:r>
            <a:r>
              <a:rPr sz="1550" spc="-125" dirty="0">
                <a:latin typeface="Arial Black"/>
                <a:cs typeface="Arial Black"/>
              </a:rPr>
              <a:t>al</a:t>
            </a:r>
            <a:r>
              <a:rPr sz="1550" spc="-55" dirty="0">
                <a:latin typeface="Arial Black"/>
                <a:cs typeface="Arial Black"/>
              </a:rPr>
              <a:t> </a:t>
            </a:r>
            <a:r>
              <a:rPr sz="1550" spc="-140" dirty="0">
                <a:latin typeface="Arial Black"/>
                <a:cs typeface="Arial Black"/>
              </a:rPr>
              <a:t>de</a:t>
            </a:r>
            <a:r>
              <a:rPr sz="1550" spc="-55" dirty="0">
                <a:latin typeface="Arial Black"/>
                <a:cs typeface="Arial Black"/>
              </a:rPr>
              <a:t> </a:t>
            </a:r>
            <a:r>
              <a:rPr sz="1550" spc="-125" dirty="0">
                <a:latin typeface="Arial Black"/>
                <a:cs typeface="Arial Black"/>
              </a:rPr>
              <a:t>la</a:t>
            </a:r>
            <a:r>
              <a:rPr sz="1550" spc="-35" dirty="0">
                <a:latin typeface="Arial Black"/>
                <a:cs typeface="Arial Black"/>
              </a:rPr>
              <a:t> </a:t>
            </a:r>
            <a:r>
              <a:rPr sz="1550" spc="-10" dirty="0">
                <a:latin typeface="Arial Black"/>
                <a:cs typeface="Arial Black"/>
              </a:rPr>
              <a:t>j</a:t>
            </a:r>
            <a:r>
              <a:rPr sz="1550" spc="-25" dirty="0">
                <a:latin typeface="Arial Black"/>
                <a:cs typeface="Arial Black"/>
              </a:rPr>
              <a:t>o</a:t>
            </a:r>
            <a:r>
              <a:rPr sz="1550" spc="125" dirty="0">
                <a:latin typeface="Arial Black"/>
                <a:cs typeface="Arial Black"/>
              </a:rPr>
              <a:t>r</a:t>
            </a:r>
            <a:r>
              <a:rPr sz="1550" spc="-45" dirty="0">
                <a:latin typeface="Arial Black"/>
                <a:cs typeface="Arial Black"/>
              </a:rPr>
              <a:t>na</a:t>
            </a:r>
            <a:r>
              <a:rPr sz="1550" spc="-55" dirty="0">
                <a:latin typeface="Arial Black"/>
                <a:cs typeface="Arial Black"/>
              </a:rPr>
              <a:t>d</a:t>
            </a:r>
            <a:r>
              <a:rPr sz="1550" spc="-70" dirty="0">
                <a:latin typeface="Arial Black"/>
                <a:cs typeface="Arial Black"/>
              </a:rPr>
              <a:t>a</a:t>
            </a:r>
            <a:endParaRPr sz="1550">
              <a:latin typeface="Arial Black"/>
              <a:cs typeface="Arial Black"/>
            </a:endParaRPr>
          </a:p>
        </p:txBody>
      </p:sp>
      <p:sp>
        <p:nvSpPr>
          <p:cNvPr id="39" name="object 22"/>
          <p:cNvSpPr txBox="1"/>
          <p:nvPr/>
        </p:nvSpPr>
        <p:spPr>
          <a:xfrm>
            <a:off x="4899219" y="7868308"/>
            <a:ext cx="1525270" cy="250068"/>
          </a:xfrm>
          <a:prstGeom prst="rect">
            <a:avLst/>
          </a:prstGeom>
        </p:spPr>
        <p:txBody>
          <a:bodyPr vert="horz" wrap="square" lIns="0" tIns="11430" rIns="0" bIns="0" rtlCol="0">
            <a:spAutoFit/>
          </a:bodyPr>
          <a:lstStyle/>
          <a:p>
            <a:pPr marL="12700">
              <a:spcBef>
                <a:spcPts val="90"/>
              </a:spcBef>
            </a:pPr>
            <a:r>
              <a:rPr sz="1550" spc="-125" dirty="0">
                <a:latin typeface="Arial Black"/>
                <a:cs typeface="Arial Black"/>
              </a:rPr>
              <a:t>A</a:t>
            </a:r>
            <a:r>
              <a:rPr sz="1550" spc="-95" dirty="0">
                <a:latin typeface="Arial Black"/>
                <a:cs typeface="Arial Black"/>
              </a:rPr>
              <a:t>u</a:t>
            </a:r>
            <a:r>
              <a:rPr sz="1550" spc="-80" dirty="0">
                <a:latin typeface="Arial Black"/>
                <a:cs typeface="Arial Black"/>
              </a:rPr>
              <a:t>toev</a:t>
            </a:r>
            <a:r>
              <a:rPr sz="1550" spc="-110" dirty="0">
                <a:latin typeface="Arial Black"/>
                <a:cs typeface="Arial Black"/>
              </a:rPr>
              <a:t>al</a:t>
            </a:r>
            <a:r>
              <a:rPr sz="1550" spc="-135" dirty="0">
                <a:latin typeface="Arial Black"/>
                <a:cs typeface="Arial Black"/>
              </a:rPr>
              <a:t>u</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endParaRPr sz="1550">
              <a:latin typeface="Arial Black"/>
              <a:cs typeface="Arial Black"/>
            </a:endParaRPr>
          </a:p>
        </p:txBody>
      </p:sp>
      <p:graphicFrame>
        <p:nvGraphicFramePr>
          <p:cNvPr id="41" name="object 24"/>
          <p:cNvGraphicFramePr>
            <a:graphicFrameLocks noGrp="1"/>
          </p:cNvGraphicFramePr>
          <p:nvPr/>
        </p:nvGraphicFramePr>
        <p:xfrm>
          <a:off x="528273" y="2175152"/>
          <a:ext cx="3356609" cy="399300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0" dirty="0">
                          <a:latin typeface="Trebuchet MS"/>
                          <a:cs typeface="Trebuchet MS"/>
                        </a:rPr>
                        <a:t>E</a:t>
                      </a:r>
                      <a:r>
                        <a:rPr sz="1200" b="1" dirty="0">
                          <a:latin typeface="Trebuchet MS"/>
                          <a:cs typeface="Trebuchet MS"/>
                        </a:rPr>
                        <a:t>n</a:t>
                      </a:r>
                      <a:r>
                        <a:rPr sz="1200" b="1" spc="-5" dirty="0">
                          <a:latin typeface="Trebuchet MS"/>
                          <a:cs typeface="Trebuchet MS"/>
                        </a:rPr>
                        <a:t> </a:t>
                      </a:r>
                      <a:r>
                        <a:rPr sz="1200" b="1" spc="10" dirty="0">
                          <a:latin typeface="Trebuchet MS"/>
                          <a:cs typeface="Trebuchet MS"/>
                        </a:rPr>
                        <a:t>r</a:t>
                      </a:r>
                      <a:r>
                        <a:rPr sz="1200" b="1" spc="-10" dirty="0">
                          <a:latin typeface="Trebuchet MS"/>
                          <a:cs typeface="Trebuchet MS"/>
                        </a:rPr>
                        <a:t>e</a:t>
                      </a:r>
                      <a:r>
                        <a:rPr sz="1200" b="1" dirty="0">
                          <a:latin typeface="Trebuchet MS"/>
                          <a:cs typeface="Trebuchet MS"/>
                        </a:rPr>
                        <a:t>l</a:t>
                      </a:r>
                      <a:r>
                        <a:rPr sz="1200" b="1" spc="-5" dirty="0">
                          <a:latin typeface="Trebuchet MS"/>
                          <a:cs typeface="Trebuchet MS"/>
                        </a:rPr>
                        <a:t>a</a:t>
                      </a:r>
                      <a:r>
                        <a:rPr sz="1200" b="1" dirty="0">
                          <a:latin typeface="Trebuchet MS"/>
                          <a:cs typeface="Trebuchet MS"/>
                        </a:rPr>
                        <a:t>ción</a:t>
                      </a:r>
                      <a:r>
                        <a:rPr sz="1200" b="1" spc="-5" dirty="0">
                          <a:latin typeface="Trebuchet MS"/>
                          <a:cs typeface="Trebuchet MS"/>
                        </a:rPr>
                        <a:t> </a:t>
                      </a:r>
                      <a:r>
                        <a:rPr sz="1200" b="1" dirty="0">
                          <a:latin typeface="Trebuchet MS"/>
                          <a:cs typeface="Trebuchet MS"/>
                        </a:rPr>
                        <a:t>a</a:t>
                      </a:r>
                      <a:r>
                        <a:rPr sz="1200" b="1" spc="-5" dirty="0">
                          <a:latin typeface="Trebuchet MS"/>
                          <a:cs typeface="Trebuchet MS"/>
                        </a:rPr>
                        <a:t> </a:t>
                      </a:r>
                      <a:r>
                        <a:rPr sz="1200" b="1" dirty="0">
                          <a:latin typeface="Trebuchet MS"/>
                          <a:cs typeface="Trebuchet MS"/>
                        </a:rPr>
                        <a:t>lo</a:t>
                      </a:r>
                      <a:r>
                        <a:rPr sz="1200" b="1" spc="5" dirty="0">
                          <a:latin typeface="Trebuchet MS"/>
                          <a:cs typeface="Trebuchet MS"/>
                        </a:rPr>
                        <a:t> </a:t>
                      </a:r>
                      <a:r>
                        <a:rPr sz="1200" b="1" dirty="0">
                          <a:latin typeface="Trebuchet MS"/>
                          <a:cs typeface="Trebuchet MS"/>
                        </a:rPr>
                        <a:t>plan</a:t>
                      </a:r>
                      <a:r>
                        <a:rPr sz="1200" b="1" spc="-10" dirty="0">
                          <a:latin typeface="Trebuchet MS"/>
                          <a:cs typeface="Trebuchet MS"/>
                        </a:rPr>
                        <a:t>e</a:t>
                      </a:r>
                      <a:r>
                        <a:rPr sz="1200" b="1" dirty="0">
                          <a:latin typeface="Trebuchet MS"/>
                          <a:cs typeface="Trebuchet MS"/>
                        </a:rPr>
                        <a:t>a</a:t>
                      </a:r>
                      <a:r>
                        <a:rPr sz="1200" b="1" spc="-10" dirty="0">
                          <a:latin typeface="Trebuchet MS"/>
                          <a:cs typeface="Trebuchet MS"/>
                        </a:rPr>
                        <a:t>d</a:t>
                      </a:r>
                      <a:r>
                        <a:rPr sz="1200" b="1" dirty="0">
                          <a:latin typeface="Trebuchet MS"/>
                          <a:cs typeface="Trebuchet MS"/>
                        </a:rPr>
                        <a:t>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35" dirty="0">
                          <a:latin typeface="Trebuchet MS"/>
                          <a:cs typeface="Trebuchet MS"/>
                        </a:rPr>
                        <a:t>Desarrollo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15" dirty="0">
                          <a:latin typeface="Trebuchet MS"/>
                          <a:cs typeface="Trebuchet MS"/>
                        </a:rPr>
                        <a:t>actividades </a:t>
                      </a:r>
                      <a:r>
                        <a:rPr sz="1200" b="1" spc="-55" dirty="0">
                          <a:latin typeface="Trebuchet MS"/>
                          <a:cs typeface="Trebuchet MS"/>
                        </a:rPr>
                        <a:t>en </a:t>
                      </a:r>
                      <a:r>
                        <a:rPr sz="1200" b="1" spc="-350" dirty="0">
                          <a:latin typeface="Trebuchet MS"/>
                          <a:cs typeface="Trebuchet MS"/>
                        </a:rPr>
                        <a:t> </a:t>
                      </a:r>
                      <a:r>
                        <a:rPr sz="1200" b="1" spc="-45" dirty="0">
                          <a:latin typeface="Trebuchet MS"/>
                          <a:cs typeface="Trebuchet MS"/>
                        </a:rPr>
                        <a:t>tiempo</a:t>
                      </a:r>
                      <a:r>
                        <a:rPr sz="1200" b="1" dirty="0">
                          <a:latin typeface="Trebuchet MS"/>
                          <a:cs typeface="Trebuchet MS"/>
                        </a:rPr>
                        <a:t> </a:t>
                      </a:r>
                      <a:r>
                        <a:rPr sz="1200" b="1" spc="10" dirty="0">
                          <a:latin typeface="Trebuchet MS"/>
                          <a:cs typeface="Trebuchet MS"/>
                        </a:rPr>
                        <a:t>y</a:t>
                      </a:r>
                      <a:r>
                        <a:rPr sz="1200" b="1" dirty="0">
                          <a:latin typeface="Trebuchet MS"/>
                          <a:cs typeface="Trebuchet MS"/>
                        </a:rPr>
                        <a:t> </a:t>
                      </a:r>
                      <a:r>
                        <a:rPr sz="1200" b="1" spc="-20" dirty="0">
                          <a:latin typeface="Trebuchet MS"/>
                          <a:cs typeface="Trebuchet MS"/>
                        </a:rPr>
                        <a:t>forma.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60" dirty="0">
                          <a:latin typeface="Trebuchet MS"/>
                          <a:cs typeface="Trebuchet MS"/>
                        </a:rPr>
                        <a:t>Se</a:t>
                      </a:r>
                      <a:r>
                        <a:rPr sz="1200" b="1" spc="-20" dirty="0">
                          <a:latin typeface="Trebuchet MS"/>
                          <a:cs typeface="Trebuchet MS"/>
                        </a:rPr>
                        <a:t> </a:t>
                      </a:r>
                      <a:r>
                        <a:rPr sz="1200" b="1" spc="-45" dirty="0">
                          <a:latin typeface="Trebuchet MS"/>
                          <a:cs typeface="Trebuchet MS"/>
                        </a:rPr>
                        <a:t>llevó</a:t>
                      </a:r>
                      <a:r>
                        <a:rPr sz="1200" b="1" spc="10" dirty="0">
                          <a:latin typeface="Trebuchet MS"/>
                          <a:cs typeface="Trebuchet MS"/>
                        </a:rPr>
                        <a:t> </a:t>
                      </a:r>
                      <a:r>
                        <a:rPr sz="1200" b="1" spc="20" dirty="0">
                          <a:latin typeface="Trebuchet MS"/>
                          <a:cs typeface="Trebuchet MS"/>
                        </a:rPr>
                        <a:t>a</a:t>
                      </a:r>
                      <a:r>
                        <a:rPr sz="1200" b="1" spc="-10" dirty="0">
                          <a:latin typeface="Trebuchet MS"/>
                          <a:cs typeface="Trebuchet MS"/>
                        </a:rPr>
                        <a:t> </a:t>
                      </a:r>
                      <a:r>
                        <a:rPr sz="1200" b="1" spc="-5" dirty="0">
                          <a:latin typeface="Trebuchet MS"/>
                          <a:cs typeface="Trebuchet MS"/>
                        </a:rPr>
                        <a:t>cabo </a:t>
                      </a:r>
                      <a:r>
                        <a:rPr sz="1200" b="1" spc="-75" dirty="0">
                          <a:latin typeface="Trebuchet MS"/>
                          <a:cs typeface="Trebuchet MS"/>
                        </a:rPr>
                        <a:t>lo</a:t>
                      </a:r>
                      <a:r>
                        <a:rPr sz="1200" b="1" dirty="0">
                          <a:latin typeface="Trebuchet MS"/>
                          <a:cs typeface="Trebuchet MS"/>
                        </a:rPr>
                        <a:t> </a:t>
                      </a:r>
                      <a:r>
                        <a:rPr sz="1200" b="1" spc="-60" dirty="0">
                          <a:latin typeface="Trebuchet MS"/>
                          <a:cs typeface="Trebuchet MS"/>
                        </a:rPr>
                        <a:t>planeado.</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0"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m</a:t>
                      </a:r>
                      <a:r>
                        <a:rPr sz="1200" b="1" spc="-10" dirty="0">
                          <a:latin typeface="Trebuchet MS"/>
                          <a:cs typeface="Trebuchet MS"/>
                        </a:rPr>
                        <a:t>a</a:t>
                      </a:r>
                      <a:r>
                        <a:rPr sz="1200" b="1" spc="5" dirty="0">
                          <a:latin typeface="Trebuchet MS"/>
                          <a:cs typeface="Trebuchet MS"/>
                        </a:rPr>
                        <a:t>t</a:t>
                      </a:r>
                      <a:r>
                        <a:rPr sz="1200" b="1" spc="-10" dirty="0">
                          <a:latin typeface="Trebuchet MS"/>
                          <a:cs typeface="Trebuchet MS"/>
                        </a:rPr>
                        <a:t>e</a:t>
                      </a:r>
                      <a:r>
                        <a:rPr sz="1200" b="1" spc="5" dirty="0">
                          <a:latin typeface="Trebuchet MS"/>
                          <a:cs typeface="Trebuchet MS"/>
                        </a:rPr>
                        <a:t>ri</a:t>
                      </a:r>
                      <a:r>
                        <a:rPr sz="1200" b="1" dirty="0">
                          <a:latin typeface="Trebuchet MS"/>
                          <a:cs typeface="Trebuchet MS"/>
                        </a:rPr>
                        <a:t>al</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a:t>
                      </a:r>
                      <a:r>
                        <a:rPr sz="1200" b="1" dirty="0">
                          <a:latin typeface="Trebuchet MS"/>
                          <a:cs typeface="Trebuchet MS"/>
                        </a:rPr>
                        <a:t>e</a:t>
                      </a:r>
                      <a:r>
                        <a:rPr sz="1200" b="1" spc="10" dirty="0">
                          <a:latin typeface="Trebuchet MS"/>
                          <a:cs typeface="Trebuchet MS"/>
                        </a:rPr>
                        <a:t> </a:t>
                      </a:r>
                      <a:r>
                        <a:rPr sz="1200" b="1" dirty="0">
                          <a:latin typeface="Trebuchet MS"/>
                          <a:cs typeface="Trebuchet MS"/>
                        </a:rPr>
                        <a:t>a</a:t>
                      </a:r>
                      <a:r>
                        <a:rPr sz="1200" b="1" spc="-10" dirty="0">
                          <a:latin typeface="Trebuchet MS"/>
                          <a:cs typeface="Trebuchet MS"/>
                        </a:rPr>
                        <a:t>de</a:t>
                      </a:r>
                      <a:r>
                        <a:rPr sz="1200" b="1" dirty="0">
                          <a:latin typeface="Trebuchet MS"/>
                          <a:cs typeface="Trebuchet MS"/>
                        </a:rPr>
                        <a:t>c</a:t>
                      </a:r>
                      <a:r>
                        <a:rPr sz="1200" b="1" spc="-15" dirty="0">
                          <a:latin typeface="Trebuchet MS"/>
                          <a:cs typeface="Trebuchet MS"/>
                        </a:rPr>
                        <a:t>u</a:t>
                      </a:r>
                      <a:r>
                        <a:rPr sz="1200" b="1" dirty="0">
                          <a:latin typeface="Trebuchet MS"/>
                          <a:cs typeface="Trebuchet MS"/>
                        </a:rPr>
                        <a:t>a</a:t>
                      </a:r>
                      <a:r>
                        <a:rPr sz="1200" b="1" spc="-10" dirty="0">
                          <a:latin typeface="Trebuchet MS"/>
                          <a:cs typeface="Trebuchet MS"/>
                        </a:rPr>
                        <a:t>do</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dirty="0">
                          <a:latin typeface="Trebuchet MS"/>
                          <a:cs typeface="Trebuchet MS"/>
                        </a:rPr>
                        <a:t>La</a:t>
                      </a:r>
                      <a:r>
                        <a:rPr sz="1200" b="1" spc="-10" dirty="0">
                          <a:latin typeface="Trebuchet MS"/>
                          <a:cs typeface="Trebuchet MS"/>
                        </a:rPr>
                        <a:t> o</a:t>
                      </a:r>
                      <a:r>
                        <a:rPr sz="1200" b="1" spc="5" dirty="0">
                          <a:latin typeface="Trebuchet MS"/>
                          <a:cs typeface="Trebuchet MS"/>
                        </a:rPr>
                        <a:t>r</a:t>
                      </a:r>
                      <a:r>
                        <a:rPr sz="1200" b="1" dirty="0">
                          <a:latin typeface="Trebuchet MS"/>
                          <a:cs typeface="Trebuchet MS"/>
                        </a:rPr>
                        <a:t>gan</a:t>
                      </a:r>
                      <a:r>
                        <a:rPr sz="1200" b="1" spc="5" dirty="0">
                          <a:latin typeface="Trebuchet MS"/>
                          <a:cs typeface="Trebuchet MS"/>
                        </a:rPr>
                        <a:t>i</a:t>
                      </a:r>
                      <a:r>
                        <a:rPr sz="1200" b="1" dirty="0">
                          <a:latin typeface="Trebuchet MS"/>
                          <a:cs typeface="Trebuchet MS"/>
                        </a:rPr>
                        <a:t>z</a:t>
                      </a:r>
                      <a:r>
                        <a:rPr sz="1200" b="1" spc="-10" dirty="0">
                          <a:latin typeface="Trebuchet MS"/>
                          <a:cs typeface="Trebuchet MS"/>
                        </a:rPr>
                        <a:t>a</a:t>
                      </a:r>
                      <a:r>
                        <a:rPr sz="1200" b="1" dirty="0">
                          <a:latin typeface="Trebuchet MS"/>
                          <a:cs typeface="Trebuchet MS"/>
                        </a:rPr>
                        <a:t>ción</a:t>
                      </a:r>
                      <a:r>
                        <a:rPr sz="1200" b="1" spc="-20" dirty="0">
                          <a:latin typeface="Trebuchet MS"/>
                          <a:cs typeface="Trebuchet MS"/>
                        </a:rPr>
                        <a:t> </a:t>
                      </a:r>
                      <a:r>
                        <a:rPr sz="1200" b="1" dirty="0">
                          <a:latin typeface="Trebuchet MS"/>
                          <a:cs typeface="Trebuchet MS"/>
                        </a:rPr>
                        <a:t>d</a:t>
                      </a:r>
                      <a:r>
                        <a:rPr sz="1200" b="1" spc="-15"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g</a:t>
                      </a:r>
                      <a:r>
                        <a:rPr sz="1200" b="1" spc="5" dirty="0">
                          <a:latin typeface="Trebuchet MS"/>
                          <a:cs typeface="Trebuchet MS"/>
                        </a:rPr>
                        <a:t>r</a:t>
                      </a:r>
                      <a:r>
                        <a:rPr sz="1200" b="1" spc="-10" dirty="0">
                          <a:latin typeface="Trebuchet MS"/>
                          <a:cs typeface="Trebuchet MS"/>
                        </a:rPr>
                        <a:t>u</a:t>
                      </a:r>
                      <a:r>
                        <a:rPr sz="1200" b="1" dirty="0">
                          <a:latin typeface="Trebuchet MS"/>
                          <a:cs typeface="Trebuchet MS"/>
                        </a:rPr>
                        <a:t>po</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ue</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45" dirty="0">
                          <a:latin typeface="Trebuchet MS"/>
                          <a:cs typeface="Trebuchet MS"/>
                        </a:rPr>
                        <a:t>Grupal</a:t>
                      </a:r>
                      <a:r>
                        <a:rPr sz="1200" b="1" spc="-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35" dirty="0">
                          <a:latin typeface="Trebuchet MS"/>
                          <a:cs typeface="Trebuchet MS"/>
                        </a:rPr>
                        <a:t>Equipos</a:t>
                      </a:r>
                      <a:r>
                        <a:rPr sz="1200" b="1" spc="3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60" dirty="0">
                          <a:latin typeface="Trebuchet MS"/>
                          <a:cs typeface="Trebuchet MS"/>
                        </a:rPr>
                        <a:t>Individual</a:t>
                      </a:r>
                      <a:r>
                        <a:rPr sz="1200" b="1" spc="-20"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15" dirty="0">
                          <a:latin typeface="Trebuchet MS"/>
                          <a:cs typeface="Trebuchet MS"/>
                        </a:rPr>
                        <a:t>Manifestaciones </a:t>
                      </a:r>
                      <a:r>
                        <a:rPr sz="1200" b="1" spc="-20" dirty="0">
                          <a:latin typeface="Trebuchet MS"/>
                          <a:cs typeface="Trebuchet MS"/>
                        </a:rPr>
                        <a:t>de</a:t>
                      </a:r>
                      <a:r>
                        <a:rPr sz="1200" b="1" spc="-15"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65" dirty="0">
                          <a:latin typeface="Trebuchet MS"/>
                          <a:cs typeface="Trebuchet MS"/>
                        </a:rPr>
                        <a:t>niños: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Trebuchet MS"/>
                          <a:cs typeface="Trebuchet MS"/>
                        </a:rPr>
                        <a:t>¿</a:t>
                      </a:r>
                      <a:r>
                        <a:rPr sz="1200" b="1" dirty="0">
                          <a:latin typeface="Trebuchet MS"/>
                          <a:cs typeface="Trebuchet MS"/>
                        </a:rPr>
                        <a:t>Se</a:t>
                      </a:r>
                      <a:r>
                        <a:rPr sz="1200" b="1" spc="-10" dirty="0">
                          <a:latin typeface="Trebuchet MS"/>
                          <a:cs typeface="Trebuchet MS"/>
                        </a:rPr>
                        <a:t> </a:t>
                      </a:r>
                      <a:r>
                        <a:rPr sz="1200" b="1" spc="5" dirty="0">
                          <a:latin typeface="Trebuchet MS"/>
                          <a:cs typeface="Trebuchet MS"/>
                        </a:rPr>
                        <a:t>i</a:t>
                      </a:r>
                      <a:r>
                        <a:rPr sz="1200" b="1" dirty="0">
                          <a:latin typeface="Trebuchet MS"/>
                          <a:cs typeface="Trebuchet MS"/>
                        </a:rPr>
                        <a:t>nv</a:t>
                      </a:r>
                      <a:r>
                        <a:rPr sz="1200" b="1" spc="-10" dirty="0">
                          <a:latin typeface="Trebuchet MS"/>
                          <a:cs typeface="Trebuchet MS"/>
                        </a:rPr>
                        <a:t>o</a:t>
                      </a:r>
                      <a:r>
                        <a:rPr sz="1200" b="1" dirty="0">
                          <a:latin typeface="Trebuchet MS"/>
                          <a:cs typeface="Trebuchet MS"/>
                        </a:rPr>
                        <a:t>l</a:t>
                      </a:r>
                      <a:r>
                        <a:rPr sz="1200" b="1" spc="-15" dirty="0">
                          <a:latin typeface="Trebuchet MS"/>
                          <a:cs typeface="Trebuchet MS"/>
                        </a:rPr>
                        <a:t>u</a:t>
                      </a:r>
                      <a:r>
                        <a:rPr sz="1200" b="1" dirty="0">
                          <a:latin typeface="Trebuchet MS"/>
                          <a:cs typeface="Trebuchet MS"/>
                        </a:rPr>
                        <a:t>crar</a:t>
                      </a:r>
                      <a:r>
                        <a:rPr sz="1200" b="1" spc="-10" dirty="0">
                          <a:latin typeface="Trebuchet MS"/>
                          <a:cs typeface="Trebuchet MS"/>
                        </a:rPr>
                        <a:t>o</a:t>
                      </a:r>
                      <a:r>
                        <a:rPr sz="1200" b="1" dirty="0">
                          <a:latin typeface="Trebuchet MS"/>
                          <a:cs typeface="Trebuchet MS"/>
                        </a:rPr>
                        <a:t>n?</a:t>
                      </a:r>
                      <a:r>
                        <a:rPr sz="1200" b="1" spc="-10" dirty="0">
                          <a:latin typeface="Trebuchet MS"/>
                          <a:cs typeface="Trebuchet MS"/>
                        </a:rPr>
                        <a:t> </a:t>
                      </a:r>
                      <a:r>
                        <a:rPr sz="1200" b="1" spc="-135" dirty="0">
                          <a:latin typeface="Trebuchet MS"/>
                          <a:cs typeface="Trebuchet MS"/>
                        </a:rPr>
                        <a:t>T</a:t>
                      </a:r>
                      <a:r>
                        <a:rPr sz="1200" b="1" spc="-10" dirty="0">
                          <a:latin typeface="Trebuchet MS"/>
                          <a:cs typeface="Trebuchet MS"/>
                        </a:rPr>
                        <a:t>o</a:t>
                      </a:r>
                      <a:r>
                        <a:rPr sz="1200" b="1" dirty="0">
                          <a:latin typeface="Trebuchet MS"/>
                          <a:cs typeface="Trebuchet MS"/>
                        </a:rPr>
                        <a:t>d</a:t>
                      </a:r>
                      <a:r>
                        <a:rPr sz="1200" b="1" spc="-15" dirty="0">
                          <a:latin typeface="Trebuchet MS"/>
                          <a:cs typeface="Trebuchet MS"/>
                        </a:rPr>
                        <a:t>o</a:t>
                      </a:r>
                      <a:r>
                        <a:rPr sz="1200" b="1" dirty="0">
                          <a:latin typeface="Trebuchet MS"/>
                          <a:cs typeface="Trebuchet MS"/>
                        </a:rPr>
                        <a:t>s</a:t>
                      </a:r>
                      <a:r>
                        <a:rPr sz="1200" b="1" spc="30"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lg</a:t>
                      </a:r>
                      <a:r>
                        <a:rPr sz="1200" b="1" spc="-10" dirty="0">
                          <a:latin typeface="Trebuchet MS"/>
                          <a:cs typeface="Trebuchet MS"/>
                        </a:rPr>
                        <a:t>u</a:t>
                      </a:r>
                      <a:r>
                        <a:rPr sz="1200" b="1" dirty="0">
                          <a:latin typeface="Trebuchet MS"/>
                          <a:cs typeface="Trebuchet MS"/>
                        </a:rPr>
                        <a:t>n</a:t>
                      </a:r>
                      <a:r>
                        <a:rPr sz="1200" b="1" spc="-10" dirty="0">
                          <a:latin typeface="Trebuchet MS"/>
                          <a:cs typeface="Trebuchet MS"/>
                        </a:rPr>
                        <a:t>o</a:t>
                      </a:r>
                      <a:r>
                        <a:rPr sz="1200" b="1" dirty="0">
                          <a:latin typeface="Trebuchet MS"/>
                          <a:cs typeface="Trebuchet MS"/>
                        </a:rPr>
                        <a:t>s</a:t>
                      </a:r>
                      <a:r>
                        <a:rPr sz="1200" b="1" spc="10" dirty="0">
                          <a:latin typeface="Trebuchet MS"/>
                          <a:cs typeface="Trebuchet MS"/>
                        </a:rPr>
                        <a:t> </a:t>
                      </a:r>
                      <a:r>
                        <a:rPr sz="1200" b="1" dirty="0">
                          <a:latin typeface="Trebuchet MS"/>
                          <a:cs typeface="Trebuchet MS"/>
                        </a:rPr>
                        <a:t>(	)  </a:t>
                      </a:r>
                      <a:r>
                        <a:rPr sz="1200" b="1" spc="-35" dirty="0">
                          <a:latin typeface="Trebuchet MS"/>
                          <a:cs typeface="Trebuchet MS"/>
                        </a:rPr>
                        <a:t>Poca</a:t>
                      </a:r>
                      <a:r>
                        <a:rPr sz="1200" b="1" spc="15" dirty="0">
                          <a:latin typeface="Trebuchet MS"/>
                          <a:cs typeface="Trebuchet MS"/>
                        </a:rPr>
                        <a:t> </a:t>
                      </a:r>
                      <a:r>
                        <a:rPr sz="1200" b="1" spc="-35" dirty="0">
                          <a:latin typeface="Trebuchet MS"/>
                          <a:cs typeface="Trebuchet MS"/>
                        </a:rPr>
                        <a:t>motivación</a:t>
                      </a:r>
                      <a:r>
                        <a:rPr sz="1200" b="1" spc="-20" dirty="0">
                          <a:latin typeface="Trebuchet MS"/>
                          <a:cs typeface="Trebuchet MS"/>
                        </a:rPr>
                        <a:t> </a:t>
                      </a:r>
                      <a:r>
                        <a:rPr sz="1200" b="1" spc="-10" dirty="0">
                          <a:latin typeface="Trebuchet MS"/>
                          <a:cs typeface="Trebuchet MS"/>
                        </a:rPr>
                        <a:t>(</a:t>
                      </a:r>
                      <a:r>
                        <a:rPr sz="1200" b="1" spc="395" dirty="0">
                          <a:latin typeface="Trebuchet MS"/>
                          <a:cs typeface="Trebuchet MS"/>
                        </a:rPr>
                        <a:t> </a:t>
                      </a:r>
                      <a:r>
                        <a:rPr sz="1200" b="1" spc="-5" dirty="0">
                          <a:latin typeface="Trebuchet MS"/>
                          <a:cs typeface="Trebuchet MS"/>
                        </a:rPr>
                        <a:t>)</a:t>
                      </a:r>
                      <a:r>
                        <a:rPr sz="1200" b="1" spc="365" dirty="0">
                          <a:latin typeface="Trebuchet MS"/>
                          <a:cs typeface="Trebuchet MS"/>
                        </a:rPr>
                        <a:t> </a:t>
                      </a:r>
                      <a:r>
                        <a:rPr sz="1200" b="1" spc="-20" dirty="0">
                          <a:latin typeface="Trebuchet MS"/>
                          <a:cs typeface="Trebuchet MS"/>
                        </a:rPr>
                        <a:t>descontrol</a:t>
                      </a:r>
                      <a:r>
                        <a:rPr sz="1200" b="1" spc="38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70" dirty="0">
                          <a:latin typeface="Trebuchet MS"/>
                          <a:cs typeface="Trebuchet MS"/>
                        </a:rPr>
                        <a:t>¿Se</a:t>
                      </a:r>
                      <a:r>
                        <a:rPr sz="1200" b="1" spc="-30" dirty="0">
                          <a:latin typeface="Trebuchet MS"/>
                          <a:cs typeface="Trebuchet MS"/>
                        </a:rPr>
                        <a:t> </a:t>
                      </a:r>
                      <a:r>
                        <a:rPr sz="1200" b="1" spc="-20" dirty="0">
                          <a:latin typeface="Trebuchet MS"/>
                          <a:cs typeface="Trebuchet MS"/>
                        </a:rPr>
                        <a:t>interesaron</a:t>
                      </a:r>
                      <a:r>
                        <a:rPr sz="1200" b="1" spc="-35" dirty="0">
                          <a:latin typeface="Trebuchet MS"/>
                          <a:cs typeface="Trebuchet MS"/>
                        </a:rPr>
                        <a:t> </a:t>
                      </a:r>
                      <a:r>
                        <a:rPr sz="1200" b="1" spc="-55" dirty="0">
                          <a:latin typeface="Trebuchet MS"/>
                          <a:cs typeface="Trebuchet MS"/>
                        </a:rPr>
                        <a:t>en</a:t>
                      </a:r>
                      <a:r>
                        <a:rPr sz="1200" b="1" spc="-20" dirty="0">
                          <a:latin typeface="Trebuchet MS"/>
                          <a:cs typeface="Trebuchet MS"/>
                        </a:rPr>
                        <a:t> </a:t>
                      </a:r>
                      <a:r>
                        <a:rPr sz="1200" b="1" spc="-10" dirty="0">
                          <a:latin typeface="Trebuchet MS"/>
                          <a:cs typeface="Trebuchet MS"/>
                        </a:rPr>
                        <a:t>las </a:t>
                      </a:r>
                      <a:r>
                        <a:rPr sz="1200" b="1" dirty="0">
                          <a:latin typeface="Trebuchet MS"/>
                          <a:cs typeface="Trebuchet MS"/>
                        </a:rPr>
                        <a:t>actividades? </a:t>
                      </a:r>
                      <a:r>
                        <a:rPr sz="1200" b="1" spc="-345" dirty="0">
                          <a:latin typeface="Trebuchet MS"/>
                          <a:cs typeface="Trebuchet MS"/>
                        </a:rPr>
                        <a:t> </a:t>
                      </a:r>
                      <a:r>
                        <a:rPr sz="1200" b="1" spc="-20" dirty="0">
                          <a:latin typeface="Trebuchet MS"/>
                          <a:cs typeface="Trebuchet MS"/>
                        </a:rPr>
                        <a:t>Todos</a:t>
                      </a:r>
                      <a:r>
                        <a:rPr sz="1200" b="1" spc="35" dirty="0">
                          <a:latin typeface="Trebuchet MS"/>
                          <a:cs typeface="Trebuchet MS"/>
                        </a:rPr>
                        <a:t> </a:t>
                      </a:r>
                      <a:r>
                        <a:rPr sz="1200" b="1" spc="-10" dirty="0">
                          <a:latin typeface="Trebuchet MS"/>
                          <a:cs typeface="Trebuchet MS"/>
                        </a:rPr>
                        <a:t>(</a:t>
                      </a:r>
                      <a:r>
                        <a:rPr sz="1200" b="1" spc="375" dirty="0">
                          <a:latin typeface="Trebuchet MS"/>
                          <a:cs typeface="Trebuchet MS"/>
                        </a:rPr>
                        <a:t> </a:t>
                      </a:r>
                      <a:r>
                        <a:rPr sz="1200" b="1" spc="-5" dirty="0">
                          <a:latin typeface="Trebuchet MS"/>
                          <a:cs typeface="Trebuchet MS"/>
                        </a:rPr>
                        <a:t>)</a:t>
                      </a:r>
                      <a:r>
                        <a:rPr sz="1200" b="1" spc="370" dirty="0">
                          <a:latin typeface="Trebuchet MS"/>
                          <a:cs typeface="Trebuchet MS"/>
                        </a:rPr>
                        <a:t> </a:t>
                      </a:r>
                      <a:r>
                        <a:rPr sz="1200" b="1" spc="-35" dirty="0">
                          <a:latin typeface="Trebuchet MS"/>
                          <a:cs typeface="Trebuchet MS"/>
                        </a:rPr>
                        <a:t>Algunos</a:t>
                      </a:r>
                      <a:r>
                        <a:rPr sz="1200" b="1" spc="15" dirty="0">
                          <a:latin typeface="Trebuchet MS"/>
                          <a:cs typeface="Trebuchet MS"/>
                        </a:rPr>
                        <a:t> </a:t>
                      </a:r>
                      <a:r>
                        <a:rPr sz="1200" b="1" spc="-10" dirty="0">
                          <a:latin typeface="Trebuchet MS"/>
                          <a:cs typeface="Trebuchet MS"/>
                        </a:rPr>
                        <a:t>(	</a:t>
                      </a:r>
                      <a:r>
                        <a:rPr sz="1200" b="1" spc="-5" dirty="0">
                          <a:latin typeface="Trebuchet MS"/>
                          <a:cs typeface="Trebuchet MS"/>
                        </a:rPr>
                        <a:t>)</a:t>
                      </a:r>
                      <a:r>
                        <a:rPr sz="1200" b="1" spc="385" dirty="0">
                          <a:latin typeface="Trebuchet MS"/>
                          <a:cs typeface="Trebuchet MS"/>
                        </a:rPr>
                        <a:t> </a:t>
                      </a:r>
                      <a:r>
                        <a:rPr sz="1200" b="1" spc="-5" dirty="0">
                          <a:latin typeface="Trebuchet MS"/>
                          <a:cs typeface="Trebuchet MS"/>
                        </a:rPr>
                        <a:t>otro</a:t>
                      </a:r>
                      <a:r>
                        <a:rPr sz="1200" b="1" spc="-10" dirty="0">
                          <a:latin typeface="Trebuchet MS"/>
                          <a:cs typeface="Trebuchet MS"/>
                        </a:rPr>
                        <a:t> (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70" dirty="0">
                          <a:latin typeface="Trebuchet MS"/>
                          <a:cs typeface="Trebuchet MS"/>
                        </a:rPr>
                        <a:t>Su </a:t>
                      </a:r>
                      <a:r>
                        <a:rPr sz="1200" b="1" spc="-20" dirty="0">
                          <a:latin typeface="Trebuchet MS"/>
                          <a:cs typeface="Trebuchet MS"/>
                        </a:rPr>
                        <a:t>actitud ante </a:t>
                      </a:r>
                      <a:r>
                        <a:rPr sz="1200" b="1" spc="-10" dirty="0">
                          <a:latin typeface="Trebuchet MS"/>
                          <a:cs typeface="Trebuchet MS"/>
                        </a:rPr>
                        <a:t>las </a:t>
                      </a:r>
                      <a:r>
                        <a:rPr sz="1200" b="1" spc="-30" dirty="0">
                          <a:latin typeface="Trebuchet MS"/>
                          <a:cs typeface="Trebuchet MS"/>
                        </a:rPr>
                        <a:t>actividades. </a:t>
                      </a:r>
                      <a:r>
                        <a:rPr sz="1200" b="1" spc="-25" dirty="0">
                          <a:latin typeface="Trebuchet MS"/>
                          <a:cs typeface="Trebuchet MS"/>
                        </a:rPr>
                        <a:t> </a:t>
                      </a:r>
                      <a:r>
                        <a:rPr sz="1200" b="1" spc="5" dirty="0">
                          <a:latin typeface="Trebuchet MS"/>
                          <a:cs typeface="Trebuchet MS"/>
                        </a:rPr>
                        <a:t>P</a:t>
                      </a:r>
                      <a:r>
                        <a:rPr sz="1200" b="1" dirty="0">
                          <a:latin typeface="Trebuchet MS"/>
                          <a:cs typeface="Trebuchet MS"/>
                        </a:rPr>
                        <a:t>ar</a:t>
                      </a:r>
                      <a:r>
                        <a:rPr sz="1200" b="1" spc="5" dirty="0">
                          <a:latin typeface="Trebuchet MS"/>
                          <a:cs typeface="Trebuchet MS"/>
                        </a:rPr>
                        <a:t>ti</a:t>
                      </a:r>
                      <a:r>
                        <a:rPr sz="1200" b="1" dirty="0">
                          <a:latin typeface="Trebuchet MS"/>
                          <a:cs typeface="Trebuchet MS"/>
                        </a:rPr>
                        <a:t>cipa</a:t>
                      </a:r>
                      <a:r>
                        <a:rPr sz="1200" b="1" spc="5" dirty="0">
                          <a:latin typeface="Trebuchet MS"/>
                          <a:cs typeface="Trebuchet MS"/>
                        </a:rPr>
                        <a:t>ti</a:t>
                      </a:r>
                      <a:r>
                        <a:rPr sz="1200" b="1" dirty="0">
                          <a:latin typeface="Trebuchet MS"/>
                          <a:cs typeface="Trebuchet MS"/>
                        </a:rPr>
                        <a:t>v</a:t>
                      </a:r>
                      <a:r>
                        <a:rPr sz="1200" b="1" spc="-10" dirty="0">
                          <a:latin typeface="Trebuchet MS"/>
                          <a:cs typeface="Trebuchet MS"/>
                        </a:rPr>
                        <a:t>o</a:t>
                      </a:r>
                      <a:r>
                        <a:rPr sz="1200" b="1" spc="-5" dirty="0">
                          <a:latin typeface="Trebuchet MS"/>
                          <a:cs typeface="Trebuchet MS"/>
                        </a:rPr>
                        <a:t>s</a:t>
                      </a:r>
                      <a:r>
                        <a:rPr sz="1200" b="1" dirty="0">
                          <a:latin typeface="Trebuchet MS"/>
                          <a:cs typeface="Trebuchet MS"/>
                        </a:rPr>
                        <a:t>(	) </a:t>
                      </a:r>
                      <a:r>
                        <a:rPr sz="1200" b="1" spc="-5" dirty="0">
                          <a:latin typeface="Trebuchet MS"/>
                          <a:cs typeface="Trebuchet MS"/>
                        </a:rPr>
                        <a:t> B</a:t>
                      </a:r>
                      <a:r>
                        <a:rPr sz="1200" b="1" spc="-10" dirty="0">
                          <a:latin typeface="Trebuchet MS"/>
                          <a:cs typeface="Trebuchet MS"/>
                        </a:rPr>
                        <a:t>ue</a:t>
                      </a:r>
                      <a:r>
                        <a:rPr sz="1200" b="1" dirty="0">
                          <a:latin typeface="Trebuchet MS"/>
                          <a:cs typeface="Trebuchet MS"/>
                        </a:rPr>
                        <a:t>na</a:t>
                      </a:r>
                      <a:r>
                        <a:rPr sz="1200" b="1" spc="15"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pa</a:t>
                      </a:r>
                      <a:r>
                        <a:rPr sz="1200" b="1" spc="5" dirty="0">
                          <a:latin typeface="Trebuchet MS"/>
                          <a:cs typeface="Trebuchet MS"/>
                        </a:rPr>
                        <a:t>t</a:t>
                      </a:r>
                      <a:r>
                        <a:rPr sz="1200" b="1" dirty="0">
                          <a:latin typeface="Trebuchet MS"/>
                          <a:cs typeface="Trebuchet MS"/>
                        </a:rPr>
                        <a:t>ía</a:t>
                      </a:r>
                      <a:r>
                        <a:rPr sz="1200" b="1" spc="-10" dirty="0">
                          <a:latin typeface="Trebuchet MS"/>
                          <a:cs typeface="Trebuchet MS"/>
                        </a:rPr>
                        <a:t> </a:t>
                      </a:r>
                      <a:r>
                        <a:rPr sz="1200" b="1" dirty="0">
                          <a:latin typeface="Trebuchet MS"/>
                          <a:cs typeface="Trebuchet MS"/>
                        </a:rPr>
                        <a:t>(	)</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50" dirty="0">
                          <a:latin typeface="Trebuchet MS"/>
                          <a:cs typeface="Trebuchet MS"/>
                        </a:rPr>
                        <a:t>Alumnos</a:t>
                      </a:r>
                      <a:r>
                        <a:rPr sz="1200" b="1" spc="-10" dirty="0">
                          <a:latin typeface="Trebuchet MS"/>
                          <a:cs typeface="Trebuchet MS"/>
                        </a:rPr>
                        <a:t> </a:t>
                      </a:r>
                      <a:r>
                        <a:rPr sz="1200" b="1" spc="-25" dirty="0">
                          <a:latin typeface="Trebuchet MS"/>
                          <a:cs typeface="Trebuchet MS"/>
                        </a:rPr>
                        <a:t>participativos:</a:t>
                      </a:r>
                      <a:r>
                        <a:rPr sz="1200" b="1" spc="-30" dirty="0">
                          <a:latin typeface="Trebuchet MS"/>
                          <a:cs typeface="Trebuchet MS"/>
                        </a:rPr>
                        <a:t> </a:t>
                      </a:r>
                      <a:r>
                        <a:rPr sz="1200" spc="-10" dirty="0">
                          <a:latin typeface="Microsoft Sans Serif"/>
                          <a:cs typeface="Microsoft Sans Serif"/>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42" name="object 25"/>
          <p:cNvGraphicFramePr>
            <a:graphicFrameLocks noGrp="1"/>
          </p:cNvGraphicFramePr>
          <p:nvPr/>
        </p:nvGraphicFramePr>
        <p:xfrm>
          <a:off x="3979484" y="2178834"/>
          <a:ext cx="3322318" cy="4034664"/>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10" dirty="0">
                          <a:latin typeface="Trebuchet MS"/>
                          <a:cs typeface="Trebuchet MS"/>
                        </a:rPr>
                        <a:t>Educadora</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45" dirty="0">
                          <a:latin typeface="Trebuchet MS"/>
                          <a:cs typeface="Trebuchet MS"/>
                        </a:rPr>
                        <a:t>¿Mi</a:t>
                      </a:r>
                      <a:r>
                        <a:rPr sz="1200" b="1" spc="-35" dirty="0">
                          <a:latin typeface="Trebuchet MS"/>
                          <a:cs typeface="Trebuchet MS"/>
                        </a:rPr>
                        <a:t> </a:t>
                      </a:r>
                      <a:r>
                        <a:rPr sz="1200" b="1" spc="25" dirty="0">
                          <a:latin typeface="Trebuchet MS"/>
                          <a:cs typeface="Trebuchet MS"/>
                        </a:rPr>
                        <a:t>forma</a:t>
                      </a:r>
                      <a:r>
                        <a:rPr sz="1200" b="1" dirty="0">
                          <a:latin typeface="Trebuchet MS"/>
                          <a:cs typeface="Trebuchet MS"/>
                        </a:rPr>
                        <a:t> </a:t>
                      </a:r>
                      <a:r>
                        <a:rPr sz="1200" b="1" spc="-20" dirty="0">
                          <a:latin typeface="Trebuchet MS"/>
                          <a:cs typeface="Trebuchet MS"/>
                        </a:rPr>
                        <a:t>de</a:t>
                      </a:r>
                      <a:r>
                        <a:rPr sz="1200" b="1" spc="-25" dirty="0">
                          <a:latin typeface="Trebuchet MS"/>
                          <a:cs typeface="Trebuchet MS"/>
                        </a:rPr>
                        <a:t> </a:t>
                      </a:r>
                      <a:r>
                        <a:rPr sz="1200" b="1" spc="-40" dirty="0">
                          <a:latin typeface="Trebuchet MS"/>
                          <a:cs typeface="Trebuchet MS"/>
                        </a:rPr>
                        <a:t>intervención</a:t>
                      </a:r>
                      <a:r>
                        <a:rPr sz="1200" b="1" spc="-50" dirty="0">
                          <a:latin typeface="Trebuchet MS"/>
                          <a:cs typeface="Trebuchet MS"/>
                        </a:rPr>
                        <a:t> </a:t>
                      </a:r>
                      <a:r>
                        <a:rPr sz="1200" b="1" spc="50" dirty="0">
                          <a:latin typeface="Trebuchet MS"/>
                          <a:cs typeface="Trebuchet MS"/>
                        </a:rPr>
                        <a:t>fue</a:t>
                      </a:r>
                      <a:endParaRPr sz="1200" dirty="0">
                        <a:latin typeface="Trebuchet MS"/>
                        <a:cs typeface="Trebuchet MS"/>
                      </a:endParaRPr>
                    </a:p>
                    <a:p>
                      <a:pPr marL="92710">
                        <a:lnSpc>
                          <a:spcPct val="100000"/>
                        </a:lnSpc>
                        <a:spcBef>
                          <a:spcPts val="5"/>
                        </a:spcBef>
                      </a:pPr>
                      <a:r>
                        <a:rPr sz="1200" b="1" spc="-55" dirty="0">
                          <a:latin typeface="Trebuchet MS"/>
                          <a:cs typeface="Trebuchet MS"/>
                        </a:rPr>
                        <a:t>la</a:t>
                      </a:r>
                      <a:r>
                        <a:rPr sz="1200" b="1" spc="-20" dirty="0">
                          <a:latin typeface="Trebuchet MS"/>
                          <a:cs typeface="Trebuchet MS"/>
                        </a:rPr>
                        <a:t> </a:t>
                      </a:r>
                      <a:r>
                        <a:rPr sz="1200" b="1" spc="10" dirty="0">
                          <a:latin typeface="Trebuchet MS"/>
                          <a:cs typeface="Trebuchet MS"/>
                        </a:rPr>
                        <a:t>adecuada?</a:t>
                      </a:r>
                      <a:endParaRPr sz="1200" dirty="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5" dirty="0">
                          <a:latin typeface="Trebuchet MS"/>
                          <a:cs typeface="Trebuchet MS"/>
                        </a:rPr>
                        <a:t>¿Favorecí</a:t>
                      </a:r>
                      <a:r>
                        <a:rPr sz="1200" b="1" spc="-20" dirty="0">
                          <a:latin typeface="Trebuchet MS"/>
                          <a:cs typeface="Trebuchet MS"/>
                        </a:rPr>
                        <a:t> </a:t>
                      </a:r>
                      <a:r>
                        <a:rPr sz="1200" b="1" spc="-75" dirty="0">
                          <a:latin typeface="Trebuchet MS"/>
                          <a:cs typeface="Trebuchet MS"/>
                        </a:rPr>
                        <a:t>el</a:t>
                      </a:r>
                      <a:r>
                        <a:rPr sz="1200" b="1" spc="5" dirty="0">
                          <a:latin typeface="Trebuchet MS"/>
                          <a:cs typeface="Trebuchet MS"/>
                        </a:rPr>
                        <a:t> </a:t>
                      </a:r>
                      <a:r>
                        <a:rPr sz="1200" b="1" spc="-20" dirty="0">
                          <a:latin typeface="Trebuchet MS"/>
                          <a:cs typeface="Trebuchet MS"/>
                        </a:rPr>
                        <a:t>logro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25" dirty="0">
                          <a:latin typeface="Trebuchet MS"/>
                          <a:cs typeface="Trebuchet MS"/>
                        </a:rPr>
                        <a:t>los </a:t>
                      </a:r>
                      <a:r>
                        <a:rPr sz="1200" b="1" spc="-20" dirty="0">
                          <a:latin typeface="Trebuchet MS"/>
                          <a:cs typeface="Trebuchet MS"/>
                        </a:rPr>
                        <a:t> </a:t>
                      </a:r>
                      <a:r>
                        <a:rPr sz="1200" b="1" spc="-35" dirty="0">
                          <a:latin typeface="Trebuchet MS"/>
                          <a:cs typeface="Trebuchet MS"/>
                        </a:rPr>
                        <a:t>aprendizajes</a:t>
                      </a:r>
                      <a:r>
                        <a:rPr sz="1200" b="1" spc="-55" dirty="0">
                          <a:latin typeface="Trebuchet MS"/>
                          <a:cs typeface="Trebuchet MS"/>
                        </a:rPr>
                        <a:t> </a:t>
                      </a:r>
                      <a:r>
                        <a:rPr sz="1200" b="1" spc="20" dirty="0">
                          <a:latin typeface="Trebuchet MS"/>
                          <a:cs typeface="Trebuchet MS"/>
                        </a:rPr>
                        <a:t>esperados?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40" dirty="0">
                          <a:latin typeface="Trebuchet MS"/>
                          <a:cs typeface="Trebuchet MS"/>
                        </a:rPr>
                        <a:t>¿La </a:t>
                      </a:r>
                      <a:r>
                        <a:rPr sz="1200" b="1" spc="25" dirty="0">
                          <a:latin typeface="Trebuchet MS"/>
                          <a:cs typeface="Trebuchet MS"/>
                        </a:rPr>
                        <a:t>forma </a:t>
                      </a:r>
                      <a:r>
                        <a:rPr sz="1200" b="1" spc="-20" dirty="0">
                          <a:latin typeface="Trebuchet MS"/>
                          <a:cs typeface="Trebuchet MS"/>
                        </a:rPr>
                        <a:t>de </a:t>
                      </a:r>
                      <a:r>
                        <a:rPr sz="1200" b="1" spc="-30" dirty="0">
                          <a:latin typeface="Trebuchet MS"/>
                          <a:cs typeface="Trebuchet MS"/>
                        </a:rPr>
                        <a:t>relacionarme con </a:t>
                      </a:r>
                      <a:r>
                        <a:rPr sz="1200" b="1" spc="-350"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30" dirty="0">
                          <a:latin typeface="Trebuchet MS"/>
                          <a:cs typeface="Trebuchet MS"/>
                        </a:rPr>
                        <a:t>alumnos</a:t>
                      </a:r>
                      <a:r>
                        <a:rPr sz="1200" b="1" spc="30" dirty="0">
                          <a:latin typeface="Trebuchet MS"/>
                          <a:cs typeface="Trebuchet MS"/>
                        </a:rPr>
                        <a:t> </a:t>
                      </a:r>
                      <a:r>
                        <a:rPr sz="1200" b="1" spc="50" dirty="0">
                          <a:latin typeface="Trebuchet MS"/>
                          <a:cs typeface="Trebuchet MS"/>
                        </a:rPr>
                        <a:t>fue</a:t>
                      </a:r>
                      <a:r>
                        <a:rPr sz="1200" b="1" spc="-10"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adecuada?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6104">
                <a:tc>
                  <a:txBody>
                    <a:bodyPr/>
                    <a:lstStyle/>
                    <a:p>
                      <a:pPr marL="92710">
                        <a:lnSpc>
                          <a:spcPct val="100000"/>
                        </a:lnSpc>
                        <a:spcBef>
                          <a:spcPts val="245"/>
                        </a:spcBef>
                      </a:pPr>
                      <a:r>
                        <a:rPr sz="1200" b="1" spc="-5" dirty="0">
                          <a:latin typeface="Trebuchet MS"/>
                          <a:cs typeface="Trebuchet MS"/>
                        </a:rPr>
                        <a:t>¿Favorecí</a:t>
                      </a:r>
                      <a:r>
                        <a:rPr sz="1200" b="1" spc="-25"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convivencia?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0" dirty="0">
                          <a:latin typeface="Trebuchet MS"/>
                          <a:cs typeface="Trebuchet MS"/>
                        </a:rPr>
                        <a:t>¿Las</a:t>
                      </a:r>
                      <a:r>
                        <a:rPr sz="1200" b="1" spc="-20" dirty="0">
                          <a:latin typeface="Trebuchet MS"/>
                          <a:cs typeface="Trebuchet MS"/>
                        </a:rPr>
                        <a:t> </a:t>
                      </a:r>
                      <a:r>
                        <a:rPr sz="1200" b="1" spc="-10" dirty="0">
                          <a:latin typeface="Trebuchet MS"/>
                          <a:cs typeface="Trebuchet MS"/>
                        </a:rPr>
                        <a:t>consignas</a:t>
                      </a:r>
                      <a:r>
                        <a:rPr sz="1200" b="1" spc="-20" dirty="0">
                          <a:latin typeface="Trebuchet MS"/>
                          <a:cs typeface="Trebuchet MS"/>
                        </a:rPr>
                        <a:t> </a:t>
                      </a:r>
                      <a:r>
                        <a:rPr sz="1200" b="1" spc="10" dirty="0">
                          <a:latin typeface="Trebuchet MS"/>
                          <a:cs typeface="Trebuchet MS"/>
                        </a:rPr>
                        <a:t>fueron</a:t>
                      </a:r>
                      <a:r>
                        <a:rPr sz="1200" b="1" spc="-15" dirty="0">
                          <a:latin typeface="Trebuchet MS"/>
                          <a:cs typeface="Trebuchet MS"/>
                        </a:rPr>
                        <a:t> </a:t>
                      </a:r>
                      <a:r>
                        <a:rPr sz="1200" b="1" spc="20" dirty="0">
                          <a:latin typeface="Trebuchet MS"/>
                          <a:cs typeface="Trebuchet MS"/>
                        </a:rPr>
                        <a:t>claras?</a:t>
                      </a:r>
                      <a:endParaRPr sz="1200">
                        <a:latin typeface="Trebuchet MS"/>
                        <a:cs typeface="Trebuchet MS"/>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50" dirty="0">
                          <a:latin typeface="Trebuchet MS"/>
                          <a:cs typeface="Trebuchet MS"/>
                        </a:rPr>
                        <a:t>Alumnos</a:t>
                      </a:r>
                      <a:r>
                        <a:rPr sz="1200" b="1" dirty="0">
                          <a:latin typeface="Trebuchet MS"/>
                          <a:cs typeface="Trebuchet MS"/>
                        </a:rPr>
                        <a:t> </a:t>
                      </a:r>
                      <a:r>
                        <a:rPr sz="1200" b="1" spc="-15" dirty="0">
                          <a:latin typeface="Trebuchet MS"/>
                          <a:cs typeface="Trebuchet MS"/>
                        </a:rPr>
                        <a:t>que</a:t>
                      </a:r>
                      <a:r>
                        <a:rPr sz="1200" b="1" spc="20" dirty="0">
                          <a:latin typeface="Trebuchet MS"/>
                          <a:cs typeface="Trebuchet MS"/>
                        </a:rPr>
                        <a:t> </a:t>
                      </a:r>
                      <a:r>
                        <a:rPr lang="es-MX" sz="1200" b="1" spc="-35" noProof="0" dirty="0">
                          <a:latin typeface="Trebuchet MS"/>
                          <a:cs typeface="Trebuchet MS"/>
                        </a:rPr>
                        <a:t>requirieron</a:t>
                      </a:r>
                      <a:r>
                        <a:rPr lang="es-MX" sz="1200" b="1" spc="-10" dirty="0">
                          <a:latin typeface="Trebuchet MS"/>
                          <a:cs typeface="Trebuchet MS"/>
                        </a:rPr>
                        <a:t> </a:t>
                      </a:r>
                      <a:r>
                        <a:rPr lang="es-MX" sz="1200" b="1" spc="-30" dirty="0">
                          <a:latin typeface="Trebuchet MS"/>
                          <a:cs typeface="Trebuchet MS"/>
                        </a:rPr>
                        <a:t>apoyo:</a:t>
                      </a:r>
                      <a:endParaRPr lang="es-MX" sz="1200" b="0" u="sng" dirty="0">
                        <a:uFill>
                          <a:solidFill>
                            <a:srgbClr val="000000"/>
                          </a:solidFill>
                        </a:uFill>
                        <a:latin typeface="Arial" panose="020B0604020202020204" pitchFamily="34" charset="0"/>
                        <a:cs typeface="Arial" panose="020B0604020202020204" pitchFamily="34"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25" dirty="0">
                          <a:latin typeface="Trebuchet MS"/>
                          <a:cs typeface="Trebuchet MS"/>
                        </a:rPr>
                        <a:t>Breve </a:t>
                      </a:r>
                      <a:r>
                        <a:rPr sz="1100" b="1" spc="-35" dirty="0">
                          <a:latin typeface="Trebuchet MS"/>
                          <a:cs typeface="Trebuchet MS"/>
                        </a:rPr>
                        <a:t>descripción</a:t>
                      </a:r>
                      <a:r>
                        <a:rPr sz="1100" b="1" spc="20" dirty="0">
                          <a:latin typeface="Trebuchet MS"/>
                          <a:cs typeface="Trebuchet MS"/>
                        </a:rPr>
                        <a:t> </a:t>
                      </a:r>
                      <a:r>
                        <a:rPr sz="1100" b="1" spc="-25" dirty="0">
                          <a:latin typeface="Trebuchet MS"/>
                          <a:cs typeface="Trebuchet MS"/>
                        </a:rPr>
                        <a:t>de</a:t>
                      </a:r>
                      <a:r>
                        <a:rPr sz="1100" b="1" spc="-5" dirty="0">
                          <a:latin typeface="Trebuchet MS"/>
                          <a:cs typeface="Trebuchet MS"/>
                        </a:rPr>
                        <a:t> </a:t>
                      </a:r>
                      <a:r>
                        <a:rPr sz="1100" b="1" spc="-15" dirty="0">
                          <a:latin typeface="Trebuchet MS"/>
                          <a:cs typeface="Trebuchet MS"/>
                        </a:rPr>
                        <a:t>las</a:t>
                      </a:r>
                      <a:r>
                        <a:rPr sz="1100" b="1" spc="-10" dirty="0">
                          <a:latin typeface="Trebuchet MS"/>
                          <a:cs typeface="Trebuchet MS"/>
                        </a:rPr>
                        <a:t> </a:t>
                      </a:r>
                      <a:r>
                        <a:rPr sz="1100" b="1" spc="-15" dirty="0">
                          <a:latin typeface="Trebuchet MS"/>
                          <a:cs typeface="Trebuchet MS"/>
                        </a:rPr>
                        <a:t>actividades</a:t>
                      </a:r>
                      <a:r>
                        <a:rPr sz="1100" b="1" spc="30" dirty="0">
                          <a:latin typeface="Trebuchet MS"/>
                          <a:cs typeface="Trebuchet MS"/>
                        </a:rPr>
                        <a:t> </a:t>
                      </a:r>
                      <a:r>
                        <a:rPr sz="1100" b="1" spc="-20" dirty="0">
                          <a:latin typeface="Trebuchet MS"/>
                          <a:cs typeface="Trebuchet MS"/>
                        </a:rPr>
                        <a:t>realizadas </a:t>
                      </a:r>
                      <a:r>
                        <a:rPr sz="1100" b="1" spc="-315" dirty="0">
                          <a:latin typeface="Trebuchet MS"/>
                          <a:cs typeface="Trebuchet MS"/>
                        </a:rPr>
                        <a:t> </a:t>
                      </a:r>
                      <a:r>
                        <a:rPr sz="1100" b="1" spc="-20" dirty="0">
                          <a:latin typeface="Trebuchet MS"/>
                          <a:cs typeface="Trebuchet MS"/>
                        </a:rPr>
                        <a:t>durante</a:t>
                      </a:r>
                      <a:r>
                        <a:rPr sz="1100" b="1" spc="30" dirty="0">
                          <a:latin typeface="Trebuchet MS"/>
                          <a:cs typeface="Trebuchet MS"/>
                        </a:rPr>
                        <a:t> </a:t>
                      </a:r>
                      <a:r>
                        <a:rPr sz="1100" b="1" spc="-50" dirty="0">
                          <a:latin typeface="Trebuchet MS"/>
                          <a:cs typeface="Trebuchet MS"/>
                        </a:rPr>
                        <a:t>la</a:t>
                      </a:r>
                      <a:r>
                        <a:rPr sz="1100" b="1" spc="-5" dirty="0">
                          <a:latin typeface="Trebuchet MS"/>
                          <a:cs typeface="Trebuchet MS"/>
                        </a:rPr>
                        <a:t> </a:t>
                      </a:r>
                      <a:r>
                        <a:rPr sz="1100" b="1" spc="-60" dirty="0">
                          <a:latin typeface="Trebuchet MS"/>
                          <a:cs typeface="Trebuchet MS"/>
                        </a:rPr>
                        <a:t>jornada.</a:t>
                      </a:r>
                      <a:endParaRPr sz="1100" dirty="0">
                        <a:latin typeface="Trebuchet MS"/>
                        <a:cs typeface="Trebuchet MS"/>
                      </a:endParaRPr>
                    </a:p>
                    <a:p>
                      <a:pPr marL="92710">
                        <a:lnSpc>
                          <a:spcPts val="1340"/>
                        </a:lnSpc>
                        <a:spcBef>
                          <a:spcPts val="5"/>
                        </a:spcBef>
                        <a:tabLst>
                          <a:tab pos="3203575" algn="l"/>
                        </a:tabLst>
                      </a:pP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3" name="object 26"/>
          <p:cNvSpPr txBox="1"/>
          <p:nvPr/>
        </p:nvSpPr>
        <p:spPr>
          <a:xfrm>
            <a:off x="2604452" y="1875098"/>
            <a:ext cx="2560955" cy="299720"/>
          </a:xfrm>
          <a:prstGeom prst="rect">
            <a:avLst/>
          </a:prstGeom>
        </p:spPr>
        <p:txBody>
          <a:bodyPr vert="horz" wrap="square" lIns="0" tIns="12700" rIns="0" bIns="0" rtlCol="0">
            <a:spAutoFit/>
          </a:bodyPr>
          <a:lstStyle/>
          <a:p>
            <a:pPr marL="12700">
              <a:spcBef>
                <a:spcPts val="100"/>
              </a:spcBef>
            </a:pPr>
            <a:r>
              <a:rPr sz="1800" b="1" spc="-65" dirty="0">
                <a:solidFill>
                  <a:srgbClr val="CC00CC"/>
                </a:solidFill>
                <a:latin typeface="Trebuchet MS"/>
                <a:cs typeface="Trebuchet MS"/>
              </a:rPr>
              <a:t>Aprendizajes </a:t>
            </a:r>
            <a:r>
              <a:rPr sz="1800" b="1" dirty="0">
                <a:solidFill>
                  <a:srgbClr val="CC00CC"/>
                </a:solidFill>
                <a:latin typeface="Trebuchet MS"/>
                <a:cs typeface="Trebuchet MS"/>
              </a:rPr>
              <a:t>esperados:</a:t>
            </a:r>
            <a:endParaRPr sz="1800" dirty="0">
              <a:solidFill>
                <a:srgbClr val="CC00CC"/>
              </a:solidFill>
              <a:latin typeface="Trebuchet MS"/>
              <a:cs typeface="Trebuchet MS"/>
            </a:endParaRPr>
          </a:p>
        </p:txBody>
      </p:sp>
      <p:sp>
        <p:nvSpPr>
          <p:cNvPr id="44" name="object 27"/>
          <p:cNvSpPr txBox="1"/>
          <p:nvPr/>
        </p:nvSpPr>
        <p:spPr>
          <a:xfrm>
            <a:off x="287764" y="8193681"/>
            <a:ext cx="3576786" cy="1120178"/>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20" dirty="0">
                <a:latin typeface="Trebuchet MS"/>
                <a:cs typeface="Trebuchet MS"/>
              </a:rPr>
              <a:t>¿Cómo</a:t>
            </a:r>
            <a:r>
              <a:rPr sz="1200" b="1" dirty="0">
                <a:latin typeface="Trebuchet MS"/>
                <a:cs typeface="Trebuchet MS"/>
              </a:rPr>
              <a:t> </a:t>
            </a:r>
            <a:r>
              <a:rPr sz="1200" b="1" spc="-75" dirty="0">
                <a:latin typeface="Trebuchet MS"/>
                <a:cs typeface="Trebuchet MS"/>
              </a:rPr>
              <a:t>lo</a:t>
            </a:r>
            <a:r>
              <a:rPr sz="1200" b="1" spc="5" dirty="0">
                <a:latin typeface="Trebuchet MS"/>
                <a:cs typeface="Trebuchet MS"/>
              </a:rPr>
              <a:t> </a:t>
            </a:r>
            <a:r>
              <a:rPr sz="1200" b="1" spc="-5" dirty="0">
                <a:latin typeface="Trebuchet MS"/>
                <a:cs typeface="Trebuchet MS"/>
              </a:rPr>
              <a:t>hice?</a:t>
            </a:r>
            <a:r>
              <a:rPr sz="1200" b="1" spc="-10" dirty="0">
                <a:latin typeface="Trebuchet MS"/>
                <a:cs typeface="Trebuchet MS"/>
              </a:rPr>
              <a:t> </a:t>
            </a:r>
            <a:r>
              <a:rPr sz="1200" b="1" dirty="0">
                <a:latin typeface="Trebuchet MS"/>
                <a:cs typeface="Trebuchet MS"/>
              </a:rPr>
              <a:t>¿Me</a:t>
            </a:r>
            <a:r>
              <a:rPr sz="1200" b="1" spc="-15" dirty="0">
                <a:latin typeface="Trebuchet MS"/>
                <a:cs typeface="Trebuchet MS"/>
              </a:rPr>
              <a:t> </a:t>
            </a:r>
            <a:r>
              <a:rPr sz="1200" b="1" dirty="0">
                <a:latin typeface="Trebuchet MS"/>
                <a:cs typeface="Trebuchet MS"/>
              </a:rPr>
              <a:t>faltó</a:t>
            </a:r>
            <a:r>
              <a:rPr sz="1200" b="1" spc="-5" dirty="0">
                <a:latin typeface="Trebuchet MS"/>
                <a:cs typeface="Trebuchet MS"/>
              </a:rPr>
              <a:t> </a:t>
            </a:r>
            <a:r>
              <a:rPr sz="1200" b="1" spc="5" dirty="0">
                <a:latin typeface="Trebuchet MS"/>
                <a:cs typeface="Trebuchet MS"/>
              </a:rPr>
              <a:t>hacer</a:t>
            </a:r>
            <a:r>
              <a:rPr sz="1200" b="1" spc="-15" dirty="0">
                <a:latin typeface="Trebuchet MS"/>
                <a:cs typeface="Trebuchet MS"/>
              </a:rPr>
              <a:t> </a:t>
            </a:r>
            <a:r>
              <a:rPr sz="1200" b="1" spc="-20" dirty="0">
                <a:latin typeface="Trebuchet MS"/>
                <a:cs typeface="Trebuchet MS"/>
              </a:rPr>
              <a:t>algo</a:t>
            </a:r>
            <a:r>
              <a:rPr sz="1200" b="1" dirty="0">
                <a:latin typeface="Trebuchet MS"/>
                <a:cs typeface="Trebuchet MS"/>
              </a:rPr>
              <a:t> </a:t>
            </a:r>
            <a:r>
              <a:rPr sz="1200" b="1" spc="-15" dirty="0">
                <a:latin typeface="Trebuchet MS"/>
                <a:cs typeface="Trebuchet MS"/>
              </a:rPr>
              <a:t>que</a:t>
            </a:r>
            <a:r>
              <a:rPr sz="1200" b="1" spc="25" dirty="0">
                <a:latin typeface="Trebuchet MS"/>
                <a:cs typeface="Trebuchet MS"/>
              </a:rPr>
              <a:t> </a:t>
            </a:r>
            <a:r>
              <a:rPr sz="1200" b="1" spc="-50" dirty="0">
                <a:latin typeface="Trebuchet MS"/>
                <a:cs typeface="Trebuchet MS"/>
              </a:rPr>
              <a:t>no </a:t>
            </a:r>
            <a:r>
              <a:rPr sz="1200" b="1" spc="-45" dirty="0">
                <a:latin typeface="Trebuchet MS"/>
                <a:cs typeface="Trebuchet MS"/>
              </a:rPr>
              <a:t> </a:t>
            </a:r>
            <a:r>
              <a:rPr lang="es-MX" sz="1200" b="1" spc="-20" dirty="0">
                <a:latin typeface="Trebuchet MS"/>
                <a:cs typeface="Trebuchet MS"/>
              </a:rPr>
              <a:t>d</a:t>
            </a:r>
            <a:r>
              <a:rPr lang="es-MX" sz="1200" b="1" spc="-35" dirty="0">
                <a:latin typeface="Trebuchet MS"/>
                <a:cs typeface="Trebuchet MS"/>
              </a:rPr>
              <a:t>e</a:t>
            </a:r>
            <a:r>
              <a:rPr lang="es-MX" sz="1200" b="1" spc="-45" dirty="0">
                <a:latin typeface="Trebuchet MS"/>
                <a:cs typeface="Trebuchet MS"/>
              </a:rPr>
              <a:t>b</a:t>
            </a:r>
            <a:r>
              <a:rPr lang="es-MX" sz="1200" b="1" spc="-10" dirty="0">
                <a:latin typeface="Trebuchet MS"/>
                <a:cs typeface="Trebuchet MS"/>
              </a:rPr>
              <a:t>o</a:t>
            </a:r>
            <a:r>
              <a:rPr sz="1200" b="1" spc="5" dirty="0">
                <a:latin typeface="Trebuchet MS"/>
                <a:cs typeface="Trebuchet MS"/>
              </a:rPr>
              <a:t> </a:t>
            </a:r>
            <a:r>
              <a:rPr lang="es-MX" sz="1200" b="1" spc="-20" dirty="0">
                <a:latin typeface="Trebuchet MS"/>
                <a:cs typeface="Trebuchet MS"/>
              </a:rPr>
              <a:t>olv</a:t>
            </a:r>
            <a:r>
              <a:rPr lang="es-MX" sz="1200" b="1" spc="-145" dirty="0">
                <a:latin typeface="Trebuchet MS"/>
                <a:cs typeface="Trebuchet MS"/>
              </a:rPr>
              <a:t>i</a:t>
            </a:r>
            <a:r>
              <a:rPr lang="es-MX" sz="1200" b="1" spc="-5" dirty="0">
                <a:latin typeface="Trebuchet MS"/>
                <a:cs typeface="Trebuchet MS"/>
              </a:rPr>
              <a:t>d</a:t>
            </a:r>
            <a:r>
              <a:rPr lang="es-MX" sz="1200" b="1" spc="-15" dirty="0">
                <a:latin typeface="Trebuchet MS"/>
                <a:cs typeface="Trebuchet MS"/>
              </a:rPr>
              <a:t>a</a:t>
            </a:r>
            <a:r>
              <a:rPr lang="es-MX" sz="1200" b="1" spc="30" dirty="0">
                <a:latin typeface="Trebuchet MS"/>
                <a:cs typeface="Trebuchet MS"/>
              </a:rPr>
              <a:t>r</a:t>
            </a:r>
            <a:r>
              <a:rPr lang="es-MX" sz="1200" b="1" spc="-55" dirty="0">
                <a:latin typeface="Microsoft Sans Serif"/>
                <a:cs typeface="Microsoft Sans Serif"/>
              </a:rPr>
              <a:t>? </a:t>
            </a:r>
            <a:r>
              <a:rPr lang="es-MX" sz="1200" spc="-55" dirty="0">
                <a:uFill>
                  <a:solidFill>
                    <a:srgbClr val="000000"/>
                  </a:solidFill>
                </a:uFill>
                <a:latin typeface="Arial" panose="020B0604020202020204" pitchFamily="34" charset="0"/>
                <a:cs typeface="Arial" panose="020B0604020202020204" pitchFamily="34" charset="0"/>
              </a:rPr>
              <a:t>Presentar actividades mas dinámicas al grupo</a:t>
            </a:r>
            <a:endParaRPr sz="1200" dirty="0">
              <a:latin typeface="Arial" panose="020B0604020202020204" pitchFamily="34" charset="0"/>
              <a:cs typeface="Arial" panose="020B0604020202020204" pitchFamily="34" charset="0"/>
            </a:endParaRPr>
          </a:p>
          <a:p>
            <a:pPr marL="12700">
              <a:spcBef>
                <a:spcPts val="75"/>
              </a:spcBef>
            </a:pPr>
            <a:r>
              <a:rPr sz="1200" b="1" spc="-30" dirty="0">
                <a:latin typeface="Trebuchet MS"/>
                <a:cs typeface="Trebuchet MS"/>
              </a:rPr>
              <a:t>¿De</a:t>
            </a:r>
            <a:r>
              <a:rPr sz="1200" b="1" spc="-20" dirty="0">
                <a:latin typeface="Trebuchet MS"/>
                <a:cs typeface="Trebuchet MS"/>
              </a:rPr>
              <a:t> </a:t>
            </a:r>
            <a:r>
              <a:rPr sz="1200" b="1" spc="-25" dirty="0">
                <a:latin typeface="Trebuchet MS"/>
                <a:cs typeface="Trebuchet MS"/>
              </a:rPr>
              <a:t>qué</a:t>
            </a:r>
            <a:r>
              <a:rPr sz="1200" b="1" spc="20" dirty="0">
                <a:latin typeface="Trebuchet MS"/>
                <a:cs typeface="Trebuchet MS"/>
              </a:rPr>
              <a:t> </a:t>
            </a:r>
            <a:r>
              <a:rPr sz="1200" b="1" spc="5" dirty="0">
                <a:latin typeface="Trebuchet MS"/>
                <a:cs typeface="Trebuchet MS"/>
              </a:rPr>
              <a:t>otra</a:t>
            </a:r>
            <a:r>
              <a:rPr sz="1200" b="1" spc="-10" dirty="0">
                <a:latin typeface="Trebuchet MS"/>
                <a:cs typeface="Trebuchet MS"/>
              </a:rPr>
              <a:t> </a:t>
            </a:r>
            <a:r>
              <a:rPr sz="1200" b="1" spc="-15" dirty="0">
                <a:latin typeface="Trebuchet MS"/>
                <a:cs typeface="Trebuchet MS"/>
              </a:rPr>
              <a:t>manera</a:t>
            </a:r>
            <a:r>
              <a:rPr sz="1200" b="1" spc="-10" dirty="0">
                <a:latin typeface="Trebuchet MS"/>
                <a:cs typeface="Trebuchet MS"/>
              </a:rPr>
              <a:t> </a:t>
            </a:r>
            <a:r>
              <a:rPr sz="1200" b="1" spc="-30" dirty="0">
                <a:latin typeface="Trebuchet MS"/>
                <a:cs typeface="Trebuchet MS"/>
              </a:rPr>
              <a:t>podría</a:t>
            </a:r>
            <a:r>
              <a:rPr sz="1200" b="1" spc="-15" dirty="0">
                <a:latin typeface="Trebuchet MS"/>
                <a:cs typeface="Trebuchet MS"/>
              </a:rPr>
              <a:t> </a:t>
            </a:r>
            <a:r>
              <a:rPr sz="1200" b="1" spc="-20" dirty="0">
                <a:latin typeface="Trebuchet MS"/>
                <a:cs typeface="Trebuchet MS"/>
              </a:rPr>
              <a:t>intervenir?</a:t>
            </a:r>
            <a:r>
              <a:rPr sz="1200" b="1" spc="-55" dirty="0">
                <a:latin typeface="Trebuchet MS"/>
                <a:cs typeface="Trebuchet MS"/>
              </a:rPr>
              <a:t> </a:t>
            </a:r>
            <a:r>
              <a:rPr sz="1200" b="1" spc="-10" dirty="0">
                <a:latin typeface="Trebuchet MS"/>
                <a:cs typeface="Trebuchet MS"/>
              </a:rPr>
              <a:t>¿Qué</a:t>
            </a:r>
            <a:endParaRPr sz="1200" dirty="0">
              <a:latin typeface="Trebuchet MS"/>
              <a:cs typeface="Trebuchet MS"/>
            </a:endParaRPr>
          </a:p>
          <a:p>
            <a:pPr marL="12700">
              <a:lnSpc>
                <a:spcPts val="1405"/>
              </a:lnSpc>
            </a:pPr>
            <a:r>
              <a:rPr sz="1200" b="1" spc="-20" dirty="0">
                <a:latin typeface="Trebuchet MS"/>
                <a:cs typeface="Trebuchet MS"/>
              </a:rPr>
              <a:t>necesito</a:t>
            </a:r>
            <a:r>
              <a:rPr sz="1200" b="1" spc="-5" dirty="0">
                <a:latin typeface="Trebuchet MS"/>
                <a:cs typeface="Trebuchet MS"/>
              </a:rPr>
              <a:t> modificar?</a:t>
            </a:r>
            <a:r>
              <a:rPr sz="1200" b="1" spc="-25" dirty="0">
                <a:latin typeface="Trebuchet MS"/>
                <a:cs typeface="Trebuchet MS"/>
              </a:rPr>
              <a:t> </a:t>
            </a:r>
            <a:r>
              <a:rPr lang="es-MX" sz="1200" b="1" spc="-30" dirty="0">
                <a:latin typeface="Trebuchet MS"/>
                <a:cs typeface="Trebuchet MS"/>
              </a:rPr>
              <a:t>Imprevistos</a:t>
            </a:r>
            <a:r>
              <a:rPr sz="1200" b="1" spc="-30" dirty="0">
                <a:latin typeface="Trebuchet MS"/>
                <a:cs typeface="Trebuchet MS"/>
              </a:rPr>
              <a:t>.</a:t>
            </a:r>
            <a:endParaRPr lang="es-MX" sz="1200" b="1" spc="-30" dirty="0">
              <a:latin typeface="Trebuchet MS"/>
              <a:cs typeface="Trebuchet MS"/>
            </a:endParaRPr>
          </a:p>
          <a:p>
            <a:pPr marL="12700">
              <a:lnSpc>
                <a:spcPts val="1405"/>
              </a:lnSpc>
              <a:tabLst>
                <a:tab pos="3308985" algn="l"/>
              </a:tabLst>
            </a:pPr>
            <a:r>
              <a:rPr lang="es-MX" sz="1200" b="1" u="sng" dirty="0">
                <a:uFill>
                  <a:solidFill>
                    <a:srgbClr val="000000"/>
                  </a:solidFill>
                </a:uFill>
                <a:latin typeface="Times New Roman"/>
                <a:cs typeface="Times New Roman"/>
              </a:rPr>
              <a:t> </a:t>
            </a:r>
            <a:r>
              <a:rPr lang="es-MX" sz="1200" dirty="0">
                <a:uFill>
                  <a:solidFill>
                    <a:srgbClr val="000000"/>
                  </a:solidFill>
                </a:uFill>
                <a:latin typeface="Arial" panose="020B0604020202020204" pitchFamily="34" charset="0"/>
                <a:cs typeface="Arial" panose="020B0604020202020204" pitchFamily="34" charset="0"/>
              </a:rPr>
              <a:t>modular tonos de voz, mostrar mas entusiasmo y alegría</a:t>
            </a:r>
            <a:endParaRPr lang="es-MX" sz="1200" dirty="0">
              <a:latin typeface="Arial" panose="020B0604020202020204" pitchFamily="34" charset="0"/>
              <a:cs typeface="Arial" panose="020B0604020202020204" pitchFamily="34" charset="0"/>
            </a:endParaRPr>
          </a:p>
        </p:txBody>
      </p:sp>
      <p:sp>
        <p:nvSpPr>
          <p:cNvPr id="19" name="CuadroTexto 18"/>
          <p:cNvSpPr txBox="1"/>
          <p:nvPr/>
        </p:nvSpPr>
        <p:spPr>
          <a:xfrm>
            <a:off x="287764" y="534242"/>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19</a:t>
            </a:r>
          </a:p>
        </p:txBody>
      </p:sp>
      <p:sp>
        <p:nvSpPr>
          <p:cNvPr id="46" name="CuadroTexto 45"/>
          <p:cNvSpPr txBox="1"/>
          <p:nvPr/>
        </p:nvSpPr>
        <p:spPr>
          <a:xfrm>
            <a:off x="977840" y="518894"/>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a:t>
            </a:r>
          </a:p>
        </p:txBody>
      </p:sp>
      <p:sp>
        <p:nvSpPr>
          <p:cNvPr id="47" name="CuadroTexto 46"/>
          <p:cNvSpPr txBox="1"/>
          <p:nvPr/>
        </p:nvSpPr>
        <p:spPr>
          <a:xfrm>
            <a:off x="1567018" y="518894"/>
            <a:ext cx="71761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2021</a:t>
            </a:r>
          </a:p>
        </p:txBody>
      </p:sp>
      <p:sp>
        <p:nvSpPr>
          <p:cNvPr id="45" name="CuadroTexto 44"/>
          <p:cNvSpPr txBox="1"/>
          <p:nvPr/>
        </p:nvSpPr>
        <p:spPr>
          <a:xfrm>
            <a:off x="1847219" y="863513"/>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0" name="CuadroTexto 49"/>
          <p:cNvSpPr txBox="1"/>
          <p:nvPr/>
        </p:nvSpPr>
        <p:spPr>
          <a:xfrm>
            <a:off x="1495155" y="133400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1" name="CuadroTexto 50"/>
          <p:cNvSpPr txBox="1"/>
          <p:nvPr/>
        </p:nvSpPr>
        <p:spPr>
          <a:xfrm>
            <a:off x="2915060" y="2441489"/>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2" name="CuadroTexto 51"/>
          <p:cNvSpPr txBox="1"/>
          <p:nvPr/>
        </p:nvSpPr>
        <p:spPr>
          <a:xfrm>
            <a:off x="2915060" y="2858303"/>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3" name="CuadroTexto 52"/>
          <p:cNvSpPr txBox="1"/>
          <p:nvPr/>
        </p:nvSpPr>
        <p:spPr>
          <a:xfrm>
            <a:off x="2915483" y="3204826"/>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4" name="CuadroTexto 53"/>
          <p:cNvSpPr txBox="1"/>
          <p:nvPr/>
        </p:nvSpPr>
        <p:spPr>
          <a:xfrm>
            <a:off x="3500958" y="384482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5" name="CuadroTexto 54"/>
          <p:cNvSpPr txBox="1"/>
          <p:nvPr/>
        </p:nvSpPr>
        <p:spPr>
          <a:xfrm>
            <a:off x="3189354" y="44686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6" name="CuadroTexto 55"/>
          <p:cNvSpPr txBox="1"/>
          <p:nvPr/>
        </p:nvSpPr>
        <p:spPr>
          <a:xfrm>
            <a:off x="1005671" y="511094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7" name="CuadroTexto 56"/>
          <p:cNvSpPr txBox="1"/>
          <p:nvPr/>
        </p:nvSpPr>
        <p:spPr>
          <a:xfrm>
            <a:off x="1527441" y="5563009"/>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8" name="CuadroTexto 57"/>
          <p:cNvSpPr txBox="1"/>
          <p:nvPr/>
        </p:nvSpPr>
        <p:spPr>
          <a:xfrm>
            <a:off x="2316287" y="5811857"/>
            <a:ext cx="1590973" cy="430887"/>
          </a:xfrm>
          <a:prstGeom prst="rect">
            <a:avLst/>
          </a:prstGeom>
          <a:noFill/>
        </p:spPr>
        <p:txBody>
          <a:bodyPr wrap="square" rtlCol="0">
            <a:spAutoFit/>
          </a:bodyPr>
          <a:lstStyle/>
          <a:p>
            <a:r>
              <a:rPr lang="es-MX" sz="1050" dirty="0">
                <a:latin typeface="Arial" panose="020B0604020202020204" pitchFamily="34" charset="0"/>
                <a:cs typeface="Arial" panose="020B0604020202020204" pitchFamily="34" charset="0"/>
              </a:rPr>
              <a:t>Todos a excepción de Nathalia </a:t>
            </a:r>
          </a:p>
        </p:txBody>
      </p:sp>
      <p:sp>
        <p:nvSpPr>
          <p:cNvPr id="59" name="CuadroTexto 58"/>
          <p:cNvSpPr txBox="1"/>
          <p:nvPr/>
        </p:nvSpPr>
        <p:spPr>
          <a:xfrm>
            <a:off x="6465433" y="252012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0" name="CuadroTexto 59"/>
          <p:cNvSpPr txBox="1"/>
          <p:nvPr/>
        </p:nvSpPr>
        <p:spPr>
          <a:xfrm>
            <a:off x="6469816" y="298723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1" name="CuadroTexto 60"/>
          <p:cNvSpPr txBox="1"/>
          <p:nvPr/>
        </p:nvSpPr>
        <p:spPr>
          <a:xfrm>
            <a:off x="6465433" y="346052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2" name="CuadroTexto 61"/>
          <p:cNvSpPr txBox="1"/>
          <p:nvPr/>
        </p:nvSpPr>
        <p:spPr>
          <a:xfrm>
            <a:off x="6491114" y="38274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3" name="CuadroTexto 62"/>
          <p:cNvSpPr txBox="1"/>
          <p:nvPr/>
        </p:nvSpPr>
        <p:spPr>
          <a:xfrm>
            <a:off x="6478525" y="411869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4" name="CuadroTexto 63"/>
          <p:cNvSpPr txBox="1"/>
          <p:nvPr/>
        </p:nvSpPr>
        <p:spPr>
          <a:xfrm>
            <a:off x="3955455" y="5133754"/>
            <a:ext cx="3326293" cy="1200329"/>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Se trabajo con el tema de las leyendas, los alumnos escucharon primero una contada por mi y luego ellos contaron su leyenda previamente consultada y describieron a los personajes, en pensamiento resolvimos problemas a través del conteo .   </a:t>
            </a:r>
          </a:p>
        </p:txBody>
      </p:sp>
      <p:sp>
        <p:nvSpPr>
          <p:cNvPr id="65" name="CuadroTexto 64"/>
          <p:cNvSpPr txBox="1"/>
          <p:nvPr/>
        </p:nvSpPr>
        <p:spPr>
          <a:xfrm>
            <a:off x="551274" y="6748035"/>
            <a:ext cx="3326293" cy="1200329"/>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El día de hoy logramos la participación de tres de los 4 alumnos que se conectaron, lograron describir personajes y los lugares que se imaginaban ocurría la historia, además resolvieron los problemas de razonamiento utilizando el conteo. </a:t>
            </a:r>
          </a:p>
        </p:txBody>
      </p:sp>
      <p:sp>
        <p:nvSpPr>
          <p:cNvPr id="66" name="CuadroTexto 65"/>
          <p:cNvSpPr txBox="1"/>
          <p:nvPr/>
        </p:nvSpPr>
        <p:spPr>
          <a:xfrm>
            <a:off x="3977031" y="6713851"/>
            <a:ext cx="3326293"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Una delas alumnas ya no quiso participar debido a que había consultado la misma leyenda que otro compañero y el hablo primero explicando la historia. </a:t>
            </a:r>
          </a:p>
        </p:txBody>
      </p:sp>
      <p:sp>
        <p:nvSpPr>
          <p:cNvPr id="67" name="CuadroTexto 66"/>
          <p:cNvSpPr txBox="1"/>
          <p:nvPr/>
        </p:nvSpPr>
        <p:spPr>
          <a:xfrm>
            <a:off x="4003298" y="8106593"/>
            <a:ext cx="3616701"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alumnos de hoy tuvieron una participación activa, hay que mejorar un poco las actividades como ya habíamos visto en ocasiones pasadas, las actividades mas dinámicas motivan mas a los alumnos. </a:t>
            </a:r>
          </a:p>
        </p:txBody>
      </p:sp>
      <p:sp>
        <p:nvSpPr>
          <p:cNvPr id="49" name="CuadroTexto 48">
            <a:extLst>
              <a:ext uri="{FF2B5EF4-FFF2-40B4-BE49-F238E27FC236}">
                <a16:creationId xmlns:a16="http://schemas.microsoft.com/office/drawing/2014/main" id="{040F52D6-50FC-481F-9931-997E5E67B134}"/>
              </a:ext>
            </a:extLst>
          </p:cNvPr>
          <p:cNvSpPr txBox="1"/>
          <p:nvPr/>
        </p:nvSpPr>
        <p:spPr>
          <a:xfrm>
            <a:off x="130040" y="133076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Tree>
    <p:extLst>
      <p:ext uri="{BB962C8B-B14F-4D97-AF65-F5344CB8AC3E}">
        <p14:creationId xmlns:p14="http://schemas.microsoft.com/office/powerpoint/2010/main" val="76365352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1163</TotalTime>
  <Words>2356</Words>
  <Application>Microsoft Office PowerPoint</Application>
  <PresentationFormat>Personalizado</PresentationFormat>
  <Paragraphs>245</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Arial Black</vt:lpstr>
      <vt:lpstr>Calibri</vt:lpstr>
      <vt:lpstr>Calibri Light</vt:lpstr>
      <vt:lpstr>Comic Sans MS</vt:lpstr>
      <vt:lpstr>Microsoft Sans Serif</vt:lpstr>
      <vt:lpstr>Times New Roman</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Heath</dc:creator>
  <cp:lastModifiedBy>ARGELIA AZUCENA ESQUIVEL CASTILLO</cp:lastModifiedBy>
  <cp:revision>49</cp:revision>
  <dcterms:created xsi:type="dcterms:W3CDTF">2021-08-24T22:15:06Z</dcterms:created>
  <dcterms:modified xsi:type="dcterms:W3CDTF">2021-11-20T02:31:41Z</dcterms:modified>
</cp:coreProperties>
</file>