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0" r:id="rId5"/>
    <p:sldId id="261" r:id="rId6"/>
    <p:sldId id="258" r:id="rId7"/>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EDDBCD-A7A3-4044-AE20-288AED11F84C}" v="35" dt="2021-11-20T02:09:27.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3" d="100"/>
          <a:sy n="53" d="100"/>
        </p:scale>
        <p:origin x="229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flores" userId="5d0269ee9b06e5e9" providerId="LiveId" clId="{8AEDDBCD-A7A3-4044-AE20-288AED11F84C}"/>
    <pc:docChg chg="undo custSel addSld modSld modMainMaster">
      <pc:chgData name="andrea flores" userId="5d0269ee9b06e5e9" providerId="LiveId" clId="{8AEDDBCD-A7A3-4044-AE20-288AED11F84C}" dt="2021-11-20T02:12:09.796" v="1701" actId="1076"/>
      <pc:docMkLst>
        <pc:docMk/>
      </pc:docMkLst>
      <pc:sldChg chg="addSp delSp modSp mod">
        <pc:chgData name="andrea flores" userId="5d0269ee9b06e5e9" providerId="LiveId" clId="{8AEDDBCD-A7A3-4044-AE20-288AED11F84C}" dt="2021-11-17T02:11:49.019" v="24" actId="27614"/>
        <pc:sldMkLst>
          <pc:docMk/>
          <pc:sldMk cId="715783314" sldId="256"/>
        </pc:sldMkLst>
        <pc:spChg chg="mod">
          <ac:chgData name="andrea flores" userId="5d0269ee9b06e5e9" providerId="LiveId" clId="{8AEDDBCD-A7A3-4044-AE20-288AED11F84C}" dt="2021-11-17T02:11:13.434" v="21" actId="164"/>
          <ac:spMkLst>
            <pc:docMk/>
            <pc:sldMk cId="715783314" sldId="256"/>
            <ac:spMk id="6" creationId="{EF50D637-A0DF-4EDB-BD5A-392B4D61BE36}"/>
          </ac:spMkLst>
        </pc:spChg>
        <pc:grpChg chg="add del mod">
          <ac:chgData name="andrea flores" userId="5d0269ee9b06e5e9" providerId="LiveId" clId="{8AEDDBCD-A7A3-4044-AE20-288AED11F84C}" dt="2021-11-17T02:11:31.557" v="22" actId="478"/>
          <ac:grpSpMkLst>
            <pc:docMk/>
            <pc:sldMk cId="715783314" sldId="256"/>
            <ac:grpSpMk id="2" creationId="{156B1F1C-9E5C-40D3-B641-905531A2F4D6}"/>
          </ac:grpSpMkLst>
        </pc:grpChg>
        <pc:picChg chg="add mod">
          <ac:chgData name="andrea flores" userId="5d0269ee9b06e5e9" providerId="LiveId" clId="{8AEDDBCD-A7A3-4044-AE20-288AED11F84C}" dt="2021-11-17T02:11:49.019" v="24" actId="27614"/>
          <ac:picMkLst>
            <pc:docMk/>
            <pc:sldMk cId="715783314" sldId="256"/>
            <ac:picMk id="4" creationId="{CF83496B-33B6-4AC5-8E77-710D6C5C3C58}"/>
          </ac:picMkLst>
        </pc:picChg>
        <pc:picChg chg="mod">
          <ac:chgData name="andrea flores" userId="5d0269ee9b06e5e9" providerId="LiveId" clId="{8AEDDBCD-A7A3-4044-AE20-288AED11F84C}" dt="2021-11-17T02:11:13.434" v="21" actId="164"/>
          <ac:picMkLst>
            <pc:docMk/>
            <pc:sldMk cId="715783314" sldId="256"/>
            <ac:picMk id="5" creationId="{58A89347-85F2-49EE-91F1-AFDEA7D32CA2}"/>
          </ac:picMkLst>
        </pc:picChg>
      </pc:sldChg>
      <pc:sldChg chg="addSp delSp modSp mod setBg">
        <pc:chgData name="andrea flores" userId="5d0269ee9b06e5e9" providerId="LiveId" clId="{8AEDDBCD-A7A3-4044-AE20-288AED11F84C}" dt="2021-11-17T03:34:35.410" v="1155" actId="1037"/>
        <pc:sldMkLst>
          <pc:docMk/>
          <pc:sldMk cId="3249193794" sldId="257"/>
        </pc:sldMkLst>
        <pc:spChg chg="add mod">
          <ac:chgData name="andrea flores" userId="5d0269ee9b06e5e9" providerId="LiveId" clId="{8AEDDBCD-A7A3-4044-AE20-288AED11F84C}" dt="2021-11-17T02:43:00.603" v="72" actId="1035"/>
          <ac:spMkLst>
            <pc:docMk/>
            <pc:sldMk cId="3249193794" sldId="257"/>
            <ac:spMk id="4" creationId="{2947D9A9-222C-4DAB-AB35-8C487FCF9731}"/>
          </ac:spMkLst>
        </pc:spChg>
        <pc:spChg chg="add mod">
          <ac:chgData name="andrea flores" userId="5d0269ee9b06e5e9" providerId="LiveId" clId="{8AEDDBCD-A7A3-4044-AE20-288AED11F84C}" dt="2021-11-17T03:07:01.418" v="88" actId="1076"/>
          <ac:spMkLst>
            <pc:docMk/>
            <pc:sldMk cId="3249193794" sldId="257"/>
            <ac:spMk id="6" creationId="{36658DC6-9C04-4CF4-8551-DF02C7685E7F}"/>
          </ac:spMkLst>
        </pc:spChg>
        <pc:spChg chg="add mod">
          <ac:chgData name="andrea flores" userId="5d0269ee9b06e5e9" providerId="LiveId" clId="{8AEDDBCD-A7A3-4044-AE20-288AED11F84C}" dt="2021-11-17T03:07:18.736" v="103" actId="1038"/>
          <ac:spMkLst>
            <pc:docMk/>
            <pc:sldMk cId="3249193794" sldId="257"/>
            <ac:spMk id="7" creationId="{D2875EF7-CCCE-45CA-93B2-C6166A78DCA1}"/>
          </ac:spMkLst>
        </pc:spChg>
        <pc:spChg chg="add mod">
          <ac:chgData name="andrea flores" userId="5d0269ee9b06e5e9" providerId="LiveId" clId="{8AEDDBCD-A7A3-4044-AE20-288AED11F84C}" dt="2021-11-17T03:07:35.273" v="112" actId="20577"/>
          <ac:spMkLst>
            <pc:docMk/>
            <pc:sldMk cId="3249193794" sldId="257"/>
            <ac:spMk id="8" creationId="{71D97B39-D4C7-4020-AB33-6538A9D25822}"/>
          </ac:spMkLst>
        </pc:spChg>
        <pc:spChg chg="add mod">
          <ac:chgData name="andrea flores" userId="5d0269ee9b06e5e9" providerId="LiveId" clId="{8AEDDBCD-A7A3-4044-AE20-288AED11F84C}" dt="2021-11-17T03:18:02.604" v="512" actId="1076"/>
          <ac:spMkLst>
            <pc:docMk/>
            <pc:sldMk cId="3249193794" sldId="257"/>
            <ac:spMk id="20" creationId="{5C1950D7-CFE8-4097-B474-09EB3A593B6A}"/>
          </ac:spMkLst>
        </pc:spChg>
        <pc:spChg chg="add del mod ord">
          <ac:chgData name="andrea flores" userId="5d0269ee9b06e5e9" providerId="LiveId" clId="{8AEDDBCD-A7A3-4044-AE20-288AED11F84C}" dt="2021-11-17T03:17:51.620" v="509" actId="478"/>
          <ac:spMkLst>
            <pc:docMk/>
            <pc:sldMk cId="3249193794" sldId="257"/>
            <ac:spMk id="21" creationId="{8F05D02C-A1E2-4BD8-A758-EBD30E170A0F}"/>
          </ac:spMkLst>
        </pc:spChg>
        <pc:spChg chg="add mod">
          <ac:chgData name="andrea flores" userId="5d0269ee9b06e5e9" providerId="LiveId" clId="{8AEDDBCD-A7A3-4044-AE20-288AED11F84C}" dt="2021-11-17T03:24:41.058" v="815" actId="20577"/>
          <ac:spMkLst>
            <pc:docMk/>
            <pc:sldMk cId="3249193794" sldId="257"/>
            <ac:spMk id="25" creationId="{FA9F8312-EF4F-4F2F-91C5-A723B6A87E1C}"/>
          </ac:spMkLst>
        </pc:spChg>
        <pc:spChg chg="add mod">
          <ac:chgData name="andrea flores" userId="5d0269ee9b06e5e9" providerId="LiveId" clId="{8AEDDBCD-A7A3-4044-AE20-288AED11F84C}" dt="2021-11-17T03:31:13.203" v="908" actId="20577"/>
          <ac:spMkLst>
            <pc:docMk/>
            <pc:sldMk cId="3249193794" sldId="257"/>
            <ac:spMk id="26" creationId="{08F78904-2CC3-43F9-8C01-60CC924934A9}"/>
          </ac:spMkLst>
        </pc:spChg>
        <pc:spChg chg="add del mod">
          <ac:chgData name="andrea flores" userId="5d0269ee9b06e5e9" providerId="LiveId" clId="{8AEDDBCD-A7A3-4044-AE20-288AED11F84C}" dt="2021-11-17T03:29:13.293" v="854" actId="478"/>
          <ac:spMkLst>
            <pc:docMk/>
            <pc:sldMk cId="3249193794" sldId="257"/>
            <ac:spMk id="28" creationId="{C5702C56-AC34-406C-9928-F97BC61045B3}"/>
          </ac:spMkLst>
        </pc:spChg>
        <pc:spChg chg="add mod">
          <ac:chgData name="andrea flores" userId="5d0269ee9b06e5e9" providerId="LiveId" clId="{8AEDDBCD-A7A3-4044-AE20-288AED11F84C}" dt="2021-11-17T03:33:11.944" v="996" actId="1035"/>
          <ac:spMkLst>
            <pc:docMk/>
            <pc:sldMk cId="3249193794" sldId="257"/>
            <ac:spMk id="29" creationId="{958E9E3C-AD0A-4DF7-B26A-8058C3D79EC8}"/>
          </ac:spMkLst>
        </pc:spChg>
        <pc:spChg chg="add mod">
          <ac:chgData name="andrea flores" userId="5d0269ee9b06e5e9" providerId="LiveId" clId="{8AEDDBCD-A7A3-4044-AE20-288AED11F84C}" dt="2021-11-17T03:33:50.980" v="1088" actId="1038"/>
          <ac:spMkLst>
            <pc:docMk/>
            <pc:sldMk cId="3249193794" sldId="257"/>
            <ac:spMk id="30" creationId="{1F7D0325-328F-4B10-8010-E84875E728A3}"/>
          </ac:spMkLst>
        </pc:spChg>
        <pc:spChg chg="add mod">
          <ac:chgData name="andrea flores" userId="5d0269ee9b06e5e9" providerId="LiveId" clId="{8AEDDBCD-A7A3-4044-AE20-288AED11F84C}" dt="2021-11-17T03:34:35.410" v="1155" actId="1037"/>
          <ac:spMkLst>
            <pc:docMk/>
            <pc:sldMk cId="3249193794" sldId="257"/>
            <ac:spMk id="31" creationId="{2259FAA3-1344-49A8-94EC-4E73195F0629}"/>
          </ac:spMkLst>
        </pc:spChg>
        <pc:picChg chg="add del mod modCrop">
          <ac:chgData name="andrea flores" userId="5d0269ee9b06e5e9" providerId="LiveId" clId="{8AEDDBCD-A7A3-4044-AE20-288AED11F84C}" dt="2021-11-17T02:19:56.254" v="39" actId="478"/>
          <ac:picMkLst>
            <pc:docMk/>
            <pc:sldMk cId="3249193794" sldId="257"/>
            <ac:picMk id="3" creationId="{EFE4D505-57F3-47DF-A41A-78098A294B42}"/>
          </ac:picMkLst>
        </pc:picChg>
        <pc:picChg chg="del">
          <ac:chgData name="andrea flores" userId="5d0269ee9b06e5e9" providerId="LiveId" clId="{8AEDDBCD-A7A3-4044-AE20-288AED11F84C}" dt="2021-11-17T02:12:40.063" v="25" actId="478"/>
          <ac:picMkLst>
            <pc:docMk/>
            <pc:sldMk cId="3249193794" sldId="257"/>
            <ac:picMk id="5" creationId="{A1B48277-56F3-499E-BAA8-893857027E1B}"/>
          </ac:picMkLst>
        </pc:picChg>
        <pc:cxnChg chg="add mod">
          <ac:chgData name="andrea flores" userId="5d0269ee9b06e5e9" providerId="LiveId" clId="{8AEDDBCD-A7A3-4044-AE20-288AED11F84C}" dt="2021-11-17T03:08:09.473" v="117" actId="208"/>
          <ac:cxnSpMkLst>
            <pc:docMk/>
            <pc:sldMk cId="3249193794" sldId="257"/>
            <ac:cxnSpMk id="10" creationId="{B7E1BA45-1F4A-492D-ABF1-FB53B585507D}"/>
          </ac:cxnSpMkLst>
        </pc:cxnChg>
        <pc:cxnChg chg="add mod">
          <ac:chgData name="andrea flores" userId="5d0269ee9b06e5e9" providerId="LiveId" clId="{8AEDDBCD-A7A3-4044-AE20-288AED11F84C}" dt="2021-11-17T03:08:28.845" v="120" actId="14100"/>
          <ac:cxnSpMkLst>
            <pc:docMk/>
            <pc:sldMk cId="3249193794" sldId="257"/>
            <ac:cxnSpMk id="13" creationId="{3830B363-2EFD-4FB5-ACEB-A3297FD76E88}"/>
          </ac:cxnSpMkLst>
        </pc:cxnChg>
        <pc:cxnChg chg="add mod">
          <ac:chgData name="andrea flores" userId="5d0269ee9b06e5e9" providerId="LiveId" clId="{8AEDDBCD-A7A3-4044-AE20-288AED11F84C}" dt="2021-11-17T03:08:37.637" v="123" actId="14100"/>
          <ac:cxnSpMkLst>
            <pc:docMk/>
            <pc:sldMk cId="3249193794" sldId="257"/>
            <ac:cxnSpMk id="15" creationId="{E0E620D8-7339-4B1F-BDE3-64E2C1F1A5D7}"/>
          </ac:cxnSpMkLst>
        </pc:cxnChg>
        <pc:cxnChg chg="add mod">
          <ac:chgData name="andrea flores" userId="5d0269ee9b06e5e9" providerId="LiveId" clId="{8AEDDBCD-A7A3-4044-AE20-288AED11F84C}" dt="2021-11-17T03:10:06.659" v="127" actId="14100"/>
          <ac:cxnSpMkLst>
            <pc:docMk/>
            <pc:sldMk cId="3249193794" sldId="257"/>
            <ac:cxnSpMk id="17" creationId="{829C35A8-9E18-47EC-84D4-4C83555DAF44}"/>
          </ac:cxnSpMkLst>
        </pc:cxnChg>
        <pc:cxnChg chg="add mod">
          <ac:chgData name="andrea flores" userId="5d0269ee9b06e5e9" providerId="LiveId" clId="{8AEDDBCD-A7A3-4044-AE20-288AED11F84C}" dt="2021-11-17T03:16:18.587" v="501" actId="14100"/>
          <ac:cxnSpMkLst>
            <pc:docMk/>
            <pc:sldMk cId="3249193794" sldId="257"/>
            <ac:cxnSpMk id="22" creationId="{503506D6-D18A-4605-A3F4-1D06C55AA79D}"/>
          </ac:cxnSpMkLst>
        </pc:cxnChg>
        <pc:cxnChg chg="add mod">
          <ac:chgData name="andrea flores" userId="5d0269ee9b06e5e9" providerId="LiveId" clId="{8AEDDBCD-A7A3-4044-AE20-288AED11F84C}" dt="2021-11-17T03:16:24.109" v="503" actId="1076"/>
          <ac:cxnSpMkLst>
            <pc:docMk/>
            <pc:sldMk cId="3249193794" sldId="257"/>
            <ac:cxnSpMk id="24" creationId="{96B7643C-9851-4011-B052-A13F2246158F}"/>
          </ac:cxnSpMkLst>
        </pc:cxnChg>
      </pc:sldChg>
      <pc:sldChg chg="addSp delSp modSp new mod setBg">
        <pc:chgData name="andrea flores" userId="5d0269ee9b06e5e9" providerId="LiveId" clId="{8AEDDBCD-A7A3-4044-AE20-288AED11F84C}" dt="2021-11-20T02:06:21.524" v="1629" actId="20577"/>
        <pc:sldMkLst>
          <pc:docMk/>
          <pc:sldMk cId="3719604724" sldId="258"/>
        </pc:sldMkLst>
        <pc:spChg chg="mod">
          <ac:chgData name="andrea flores" userId="5d0269ee9b06e5e9" providerId="LiveId" clId="{8AEDDBCD-A7A3-4044-AE20-288AED11F84C}" dt="2021-11-17T03:30:00.388" v="884" actId="14100"/>
          <ac:spMkLst>
            <pc:docMk/>
            <pc:sldMk cId="3719604724" sldId="258"/>
            <ac:spMk id="2" creationId="{84D25F2D-332C-4551-A8B6-B3C9910E8442}"/>
          </ac:spMkLst>
        </pc:spChg>
        <pc:spChg chg="del">
          <ac:chgData name="andrea flores" userId="5d0269ee9b06e5e9" providerId="LiveId" clId="{8AEDDBCD-A7A3-4044-AE20-288AED11F84C}" dt="2021-11-17T03:30:02.563" v="885" actId="478"/>
          <ac:spMkLst>
            <pc:docMk/>
            <pc:sldMk cId="3719604724" sldId="258"/>
            <ac:spMk id="3" creationId="{5C79D6F4-106E-41A9-B0C3-E749CCD0F2DF}"/>
          </ac:spMkLst>
        </pc:spChg>
        <pc:spChg chg="add mod">
          <ac:chgData name="andrea flores" userId="5d0269ee9b06e5e9" providerId="LiveId" clId="{8AEDDBCD-A7A3-4044-AE20-288AED11F84C}" dt="2021-11-20T02:06:21.524" v="1629" actId="20577"/>
          <ac:spMkLst>
            <pc:docMk/>
            <pc:sldMk cId="3719604724" sldId="258"/>
            <ac:spMk id="4" creationId="{EE6C8AAD-745A-4BEF-A910-C85C48A2C945}"/>
          </ac:spMkLst>
        </pc:spChg>
      </pc:sldChg>
      <pc:sldChg chg="addSp delSp modSp new mod">
        <pc:chgData name="andrea flores" userId="5d0269ee9b06e5e9" providerId="LiveId" clId="{8AEDDBCD-A7A3-4044-AE20-288AED11F84C}" dt="2021-11-20T02:00:34.352" v="1462" actId="20577"/>
        <pc:sldMkLst>
          <pc:docMk/>
          <pc:sldMk cId="3705992442" sldId="259"/>
        </pc:sldMkLst>
        <pc:spChg chg="del">
          <ac:chgData name="andrea flores" userId="5d0269ee9b06e5e9" providerId="LiveId" clId="{8AEDDBCD-A7A3-4044-AE20-288AED11F84C}" dt="2021-11-20T01:54:36.580" v="1159" actId="478"/>
          <ac:spMkLst>
            <pc:docMk/>
            <pc:sldMk cId="3705992442" sldId="259"/>
            <ac:spMk id="2" creationId="{3816D8B3-F3F7-42F7-B26F-DD3235B0CE23}"/>
          </ac:spMkLst>
        </pc:spChg>
        <pc:spChg chg="del">
          <ac:chgData name="andrea flores" userId="5d0269ee9b06e5e9" providerId="LiveId" clId="{8AEDDBCD-A7A3-4044-AE20-288AED11F84C}" dt="2021-11-20T01:54:36.580" v="1159" actId="478"/>
          <ac:spMkLst>
            <pc:docMk/>
            <pc:sldMk cId="3705992442" sldId="259"/>
            <ac:spMk id="3" creationId="{0F142FDA-ED56-4509-9AF4-428B981B35BA}"/>
          </ac:spMkLst>
        </pc:spChg>
        <pc:spChg chg="add mod">
          <ac:chgData name="andrea flores" userId="5d0269ee9b06e5e9" providerId="LiveId" clId="{8AEDDBCD-A7A3-4044-AE20-288AED11F84C}" dt="2021-11-20T01:54:55.315" v="1162"/>
          <ac:spMkLst>
            <pc:docMk/>
            <pc:sldMk cId="3705992442" sldId="259"/>
            <ac:spMk id="4" creationId="{27F287EE-E0FF-4236-8948-0A355F13E879}"/>
          </ac:spMkLst>
        </pc:spChg>
        <pc:spChg chg="add mod">
          <ac:chgData name="andrea flores" userId="5d0269ee9b06e5e9" providerId="LiveId" clId="{8AEDDBCD-A7A3-4044-AE20-288AED11F84C}" dt="2021-11-20T01:55:23.547" v="1176" actId="20577"/>
          <ac:spMkLst>
            <pc:docMk/>
            <pc:sldMk cId="3705992442" sldId="259"/>
            <ac:spMk id="5" creationId="{50D5E82F-1D9C-4BF9-996A-33B7D0070784}"/>
          </ac:spMkLst>
        </pc:spChg>
        <pc:spChg chg="add mod">
          <ac:chgData name="andrea flores" userId="5d0269ee9b06e5e9" providerId="LiveId" clId="{8AEDDBCD-A7A3-4044-AE20-288AED11F84C}" dt="2021-11-20T01:54:55.315" v="1162"/>
          <ac:spMkLst>
            <pc:docMk/>
            <pc:sldMk cId="3705992442" sldId="259"/>
            <ac:spMk id="6" creationId="{1304CE08-3DF6-46A7-B4D1-3D736F225D28}"/>
          </ac:spMkLst>
        </pc:spChg>
        <pc:spChg chg="add mod">
          <ac:chgData name="andrea flores" userId="5d0269ee9b06e5e9" providerId="LiveId" clId="{8AEDDBCD-A7A3-4044-AE20-288AED11F84C}" dt="2021-11-20T01:54:55.315" v="1162"/>
          <ac:spMkLst>
            <pc:docMk/>
            <pc:sldMk cId="3705992442" sldId="259"/>
            <ac:spMk id="7" creationId="{6246954C-8247-4156-8C23-AF1239BFAF10}"/>
          </ac:spMkLst>
        </pc:spChg>
        <pc:spChg chg="add mod">
          <ac:chgData name="andrea flores" userId="5d0269ee9b06e5e9" providerId="LiveId" clId="{8AEDDBCD-A7A3-4044-AE20-288AED11F84C}" dt="2021-11-20T01:56:26.867" v="1228" actId="20577"/>
          <ac:spMkLst>
            <pc:docMk/>
            <pc:sldMk cId="3705992442" sldId="259"/>
            <ac:spMk id="12" creationId="{A3E7B26A-1362-42DE-803D-86549F96CD3C}"/>
          </ac:spMkLst>
        </pc:spChg>
        <pc:spChg chg="add mod">
          <ac:chgData name="andrea flores" userId="5d0269ee9b06e5e9" providerId="LiveId" clId="{8AEDDBCD-A7A3-4044-AE20-288AED11F84C}" dt="2021-11-20T01:58:13.831" v="1426" actId="20577"/>
          <ac:spMkLst>
            <pc:docMk/>
            <pc:sldMk cId="3705992442" sldId="259"/>
            <ac:spMk id="15" creationId="{0A135F7F-509D-4D0A-A38E-3CF9D10436B4}"/>
          </ac:spMkLst>
        </pc:spChg>
        <pc:spChg chg="add mod">
          <ac:chgData name="andrea flores" userId="5d0269ee9b06e5e9" providerId="LiveId" clId="{8AEDDBCD-A7A3-4044-AE20-288AED11F84C}" dt="2021-11-20T02:00:34.352" v="1462" actId="20577"/>
          <ac:spMkLst>
            <pc:docMk/>
            <pc:sldMk cId="3705992442" sldId="259"/>
            <ac:spMk id="16" creationId="{4FB062C7-337A-43FA-A9D3-29865560C405}"/>
          </ac:spMkLst>
        </pc:spChg>
        <pc:spChg chg="add mod">
          <ac:chgData name="andrea flores" userId="5d0269ee9b06e5e9" providerId="LiveId" clId="{8AEDDBCD-A7A3-4044-AE20-288AED11F84C}" dt="2021-11-20T01:54:55.315" v="1162"/>
          <ac:spMkLst>
            <pc:docMk/>
            <pc:sldMk cId="3705992442" sldId="259"/>
            <ac:spMk id="17" creationId="{85FEA981-4147-421E-97BF-7BCB76888932}"/>
          </ac:spMkLst>
        </pc:spChg>
        <pc:spChg chg="add mod">
          <ac:chgData name="andrea flores" userId="5d0269ee9b06e5e9" providerId="LiveId" clId="{8AEDDBCD-A7A3-4044-AE20-288AED11F84C}" dt="2021-11-20T01:58:40.732" v="1435" actId="20577"/>
          <ac:spMkLst>
            <pc:docMk/>
            <pc:sldMk cId="3705992442" sldId="259"/>
            <ac:spMk id="18" creationId="{99E1E44C-5687-481C-BCDE-BDD3D6C912CD}"/>
          </ac:spMkLst>
        </pc:spChg>
        <pc:spChg chg="add mod">
          <ac:chgData name="andrea flores" userId="5d0269ee9b06e5e9" providerId="LiveId" clId="{8AEDDBCD-A7A3-4044-AE20-288AED11F84C}" dt="2021-11-20T01:54:55.315" v="1162"/>
          <ac:spMkLst>
            <pc:docMk/>
            <pc:sldMk cId="3705992442" sldId="259"/>
            <ac:spMk id="19" creationId="{4D6AE2E9-5C9F-4773-AC84-031BA5597449}"/>
          </ac:spMkLst>
        </pc:spChg>
        <pc:cxnChg chg="add mod">
          <ac:chgData name="andrea flores" userId="5d0269ee9b06e5e9" providerId="LiveId" clId="{8AEDDBCD-A7A3-4044-AE20-288AED11F84C}" dt="2021-11-20T01:55:10.308" v="1174" actId="1038"/>
          <ac:cxnSpMkLst>
            <pc:docMk/>
            <pc:sldMk cId="3705992442" sldId="259"/>
            <ac:cxnSpMk id="8" creationId="{4442B284-EC1F-451F-95E1-1F3B775B4209}"/>
          </ac:cxnSpMkLst>
        </pc:cxnChg>
        <pc:cxnChg chg="add mod">
          <ac:chgData name="andrea flores" userId="5d0269ee9b06e5e9" providerId="LiveId" clId="{8AEDDBCD-A7A3-4044-AE20-288AED11F84C}" dt="2021-11-20T01:54:55.315" v="1162"/>
          <ac:cxnSpMkLst>
            <pc:docMk/>
            <pc:sldMk cId="3705992442" sldId="259"/>
            <ac:cxnSpMk id="9" creationId="{3A5F3357-0AA4-488A-9C30-5FA021D4145B}"/>
          </ac:cxnSpMkLst>
        </pc:cxnChg>
        <pc:cxnChg chg="add mod">
          <ac:chgData name="andrea flores" userId="5d0269ee9b06e5e9" providerId="LiveId" clId="{8AEDDBCD-A7A3-4044-AE20-288AED11F84C}" dt="2021-11-20T01:54:55.315" v="1162"/>
          <ac:cxnSpMkLst>
            <pc:docMk/>
            <pc:sldMk cId="3705992442" sldId="259"/>
            <ac:cxnSpMk id="10" creationId="{62E6C96C-D02F-40D3-9B57-BD9389AE5CA4}"/>
          </ac:cxnSpMkLst>
        </pc:cxnChg>
        <pc:cxnChg chg="add mod">
          <ac:chgData name="andrea flores" userId="5d0269ee9b06e5e9" providerId="LiveId" clId="{8AEDDBCD-A7A3-4044-AE20-288AED11F84C}" dt="2021-11-20T01:54:55.315" v="1162"/>
          <ac:cxnSpMkLst>
            <pc:docMk/>
            <pc:sldMk cId="3705992442" sldId="259"/>
            <ac:cxnSpMk id="11" creationId="{4D0D23EC-1567-423B-A37F-E61C478A79DF}"/>
          </ac:cxnSpMkLst>
        </pc:cxnChg>
        <pc:cxnChg chg="add mod">
          <ac:chgData name="andrea flores" userId="5d0269ee9b06e5e9" providerId="LiveId" clId="{8AEDDBCD-A7A3-4044-AE20-288AED11F84C}" dt="2021-11-20T01:56:56.901" v="1229" actId="1076"/>
          <ac:cxnSpMkLst>
            <pc:docMk/>
            <pc:sldMk cId="3705992442" sldId="259"/>
            <ac:cxnSpMk id="13" creationId="{4032E620-E4A0-4894-BFE0-DBE48193133C}"/>
          </ac:cxnSpMkLst>
        </pc:cxnChg>
        <pc:cxnChg chg="add mod">
          <ac:chgData name="andrea flores" userId="5d0269ee9b06e5e9" providerId="LiveId" clId="{8AEDDBCD-A7A3-4044-AE20-288AED11F84C}" dt="2021-11-20T01:56:59.643" v="1230" actId="1076"/>
          <ac:cxnSpMkLst>
            <pc:docMk/>
            <pc:sldMk cId="3705992442" sldId="259"/>
            <ac:cxnSpMk id="14" creationId="{FD532A45-4613-4B00-82BA-8A32D6896827}"/>
          </ac:cxnSpMkLst>
        </pc:cxnChg>
      </pc:sldChg>
      <pc:sldChg chg="addSp delSp modSp new mod">
        <pc:chgData name="andrea flores" userId="5d0269ee9b06e5e9" providerId="LiveId" clId="{8AEDDBCD-A7A3-4044-AE20-288AED11F84C}" dt="2021-11-20T02:05:57.570" v="1623" actId="1076"/>
        <pc:sldMkLst>
          <pc:docMk/>
          <pc:sldMk cId="1671831748" sldId="260"/>
        </pc:sldMkLst>
        <pc:spChg chg="del">
          <ac:chgData name="andrea flores" userId="5d0269ee9b06e5e9" providerId="LiveId" clId="{8AEDDBCD-A7A3-4044-AE20-288AED11F84C}" dt="2021-11-20T01:54:41.278" v="1160" actId="478"/>
          <ac:spMkLst>
            <pc:docMk/>
            <pc:sldMk cId="1671831748" sldId="260"/>
            <ac:spMk id="2" creationId="{9D2B16AE-5C30-4BDA-BD07-C748A7BF4775}"/>
          </ac:spMkLst>
        </pc:spChg>
        <pc:spChg chg="del">
          <ac:chgData name="andrea flores" userId="5d0269ee9b06e5e9" providerId="LiveId" clId="{8AEDDBCD-A7A3-4044-AE20-288AED11F84C}" dt="2021-11-20T01:54:41.278" v="1160" actId="478"/>
          <ac:spMkLst>
            <pc:docMk/>
            <pc:sldMk cId="1671831748" sldId="260"/>
            <ac:spMk id="3" creationId="{80AAD5BB-E779-403A-9B90-8E3AF01CD540}"/>
          </ac:spMkLst>
        </pc:spChg>
        <pc:spChg chg="add mod">
          <ac:chgData name="andrea flores" userId="5d0269ee9b06e5e9" providerId="LiveId" clId="{8AEDDBCD-A7A3-4044-AE20-288AED11F84C}" dt="2021-11-20T02:01:26.209" v="1472"/>
          <ac:spMkLst>
            <pc:docMk/>
            <pc:sldMk cId="1671831748" sldId="260"/>
            <ac:spMk id="4" creationId="{200B161C-3329-4D58-863E-8E8B163335BD}"/>
          </ac:spMkLst>
        </pc:spChg>
        <pc:spChg chg="add mod">
          <ac:chgData name="andrea flores" userId="5d0269ee9b06e5e9" providerId="LiveId" clId="{8AEDDBCD-A7A3-4044-AE20-288AED11F84C}" dt="2021-11-20T02:01:30.359" v="1474" actId="20577"/>
          <ac:spMkLst>
            <pc:docMk/>
            <pc:sldMk cId="1671831748" sldId="260"/>
            <ac:spMk id="5" creationId="{E2D8A8C2-7ECC-4EF0-A4FA-DAC50FC56B3A}"/>
          </ac:spMkLst>
        </pc:spChg>
        <pc:spChg chg="add mod">
          <ac:chgData name="andrea flores" userId="5d0269ee9b06e5e9" providerId="LiveId" clId="{8AEDDBCD-A7A3-4044-AE20-288AED11F84C}" dt="2021-11-20T02:01:26.209" v="1472"/>
          <ac:spMkLst>
            <pc:docMk/>
            <pc:sldMk cId="1671831748" sldId="260"/>
            <ac:spMk id="6" creationId="{DEA1B825-61DA-4E94-82E6-3F4B361AF44D}"/>
          </ac:spMkLst>
        </pc:spChg>
        <pc:spChg chg="add mod">
          <ac:chgData name="andrea flores" userId="5d0269ee9b06e5e9" providerId="LiveId" clId="{8AEDDBCD-A7A3-4044-AE20-288AED11F84C}" dt="2021-11-20T02:01:26.209" v="1472"/>
          <ac:spMkLst>
            <pc:docMk/>
            <pc:sldMk cId="1671831748" sldId="260"/>
            <ac:spMk id="7" creationId="{9FC7651C-461A-441C-99BE-FB69A9B1626D}"/>
          </ac:spMkLst>
        </pc:spChg>
        <pc:spChg chg="add mod">
          <ac:chgData name="andrea flores" userId="5d0269ee9b06e5e9" providerId="LiveId" clId="{8AEDDBCD-A7A3-4044-AE20-288AED11F84C}" dt="2021-11-20T02:02:36.301" v="1536" actId="20577"/>
          <ac:spMkLst>
            <pc:docMk/>
            <pc:sldMk cId="1671831748" sldId="260"/>
            <ac:spMk id="12" creationId="{F0267500-DE6B-4823-B780-2F9F29A1F64D}"/>
          </ac:spMkLst>
        </pc:spChg>
        <pc:spChg chg="add mod">
          <ac:chgData name="andrea flores" userId="5d0269ee9b06e5e9" providerId="LiveId" clId="{8AEDDBCD-A7A3-4044-AE20-288AED11F84C}" dt="2021-11-20T02:03:52.942" v="1593" actId="20577"/>
          <ac:spMkLst>
            <pc:docMk/>
            <pc:sldMk cId="1671831748" sldId="260"/>
            <ac:spMk id="15" creationId="{6D59EC38-C260-4F8D-8451-A59DC4887A74}"/>
          </ac:spMkLst>
        </pc:spChg>
        <pc:spChg chg="add mod">
          <ac:chgData name="andrea flores" userId="5d0269ee9b06e5e9" providerId="LiveId" clId="{8AEDDBCD-A7A3-4044-AE20-288AED11F84C}" dt="2021-11-20T02:05:57.570" v="1623" actId="1076"/>
          <ac:spMkLst>
            <pc:docMk/>
            <pc:sldMk cId="1671831748" sldId="260"/>
            <ac:spMk id="16" creationId="{A46C3911-D6E5-4B52-83E8-C639CC93F765}"/>
          </ac:spMkLst>
        </pc:spChg>
        <pc:spChg chg="add mod">
          <ac:chgData name="andrea flores" userId="5d0269ee9b06e5e9" providerId="LiveId" clId="{8AEDDBCD-A7A3-4044-AE20-288AED11F84C}" dt="2021-11-20T02:01:26.209" v="1472"/>
          <ac:spMkLst>
            <pc:docMk/>
            <pc:sldMk cId="1671831748" sldId="260"/>
            <ac:spMk id="17" creationId="{98F05494-77B2-41DD-888D-1A8B7B78174D}"/>
          </ac:spMkLst>
        </pc:spChg>
        <pc:spChg chg="add mod">
          <ac:chgData name="andrea flores" userId="5d0269ee9b06e5e9" providerId="LiveId" clId="{8AEDDBCD-A7A3-4044-AE20-288AED11F84C}" dt="2021-11-20T02:04:16.935" v="1604" actId="20577"/>
          <ac:spMkLst>
            <pc:docMk/>
            <pc:sldMk cId="1671831748" sldId="260"/>
            <ac:spMk id="18" creationId="{53CE3343-2B55-4AC7-9E35-EACA6BD29625}"/>
          </ac:spMkLst>
        </pc:spChg>
        <pc:spChg chg="add mod">
          <ac:chgData name="andrea flores" userId="5d0269ee9b06e5e9" providerId="LiveId" clId="{8AEDDBCD-A7A3-4044-AE20-288AED11F84C}" dt="2021-11-20T02:01:26.209" v="1472"/>
          <ac:spMkLst>
            <pc:docMk/>
            <pc:sldMk cId="1671831748" sldId="260"/>
            <ac:spMk id="19" creationId="{7AE75A30-5EEB-4E1A-97F8-0761C2D5FB2D}"/>
          </ac:spMkLst>
        </pc:spChg>
        <pc:cxnChg chg="add mod">
          <ac:chgData name="andrea flores" userId="5d0269ee9b06e5e9" providerId="LiveId" clId="{8AEDDBCD-A7A3-4044-AE20-288AED11F84C}" dt="2021-11-20T02:01:35.194" v="1490" actId="1037"/>
          <ac:cxnSpMkLst>
            <pc:docMk/>
            <pc:sldMk cId="1671831748" sldId="260"/>
            <ac:cxnSpMk id="8" creationId="{9E3552AA-57D7-4A8B-95B4-157A5EADFDF1}"/>
          </ac:cxnSpMkLst>
        </pc:cxnChg>
        <pc:cxnChg chg="add mod">
          <ac:chgData name="andrea flores" userId="5d0269ee9b06e5e9" providerId="LiveId" clId="{8AEDDBCD-A7A3-4044-AE20-288AED11F84C}" dt="2021-11-20T02:01:26.209" v="1472"/>
          <ac:cxnSpMkLst>
            <pc:docMk/>
            <pc:sldMk cId="1671831748" sldId="260"/>
            <ac:cxnSpMk id="9" creationId="{887ECE2F-92AF-41B4-A184-B1E81782F573}"/>
          </ac:cxnSpMkLst>
        </pc:cxnChg>
        <pc:cxnChg chg="add mod">
          <ac:chgData name="andrea flores" userId="5d0269ee9b06e5e9" providerId="LiveId" clId="{8AEDDBCD-A7A3-4044-AE20-288AED11F84C}" dt="2021-11-20T02:01:50.991" v="1494" actId="14100"/>
          <ac:cxnSpMkLst>
            <pc:docMk/>
            <pc:sldMk cId="1671831748" sldId="260"/>
            <ac:cxnSpMk id="10" creationId="{AEC93E11-C58A-426A-9511-E054CFB5BF62}"/>
          </ac:cxnSpMkLst>
        </pc:cxnChg>
        <pc:cxnChg chg="add mod">
          <ac:chgData name="andrea flores" userId="5d0269ee9b06e5e9" providerId="LiveId" clId="{8AEDDBCD-A7A3-4044-AE20-288AED11F84C}" dt="2021-11-20T02:02:01.739" v="1504" actId="1035"/>
          <ac:cxnSpMkLst>
            <pc:docMk/>
            <pc:sldMk cId="1671831748" sldId="260"/>
            <ac:cxnSpMk id="11" creationId="{D0078C80-C55A-4D0F-924C-93662B384D42}"/>
          </ac:cxnSpMkLst>
        </pc:cxnChg>
        <pc:cxnChg chg="add mod">
          <ac:chgData name="andrea flores" userId="5d0269ee9b06e5e9" providerId="LiveId" clId="{8AEDDBCD-A7A3-4044-AE20-288AED11F84C}" dt="2021-11-20T02:02:50.260" v="1537" actId="1076"/>
          <ac:cxnSpMkLst>
            <pc:docMk/>
            <pc:sldMk cId="1671831748" sldId="260"/>
            <ac:cxnSpMk id="13" creationId="{692B4ED4-69F3-47B1-B71A-FC4D79845247}"/>
          </ac:cxnSpMkLst>
        </pc:cxnChg>
        <pc:cxnChg chg="add mod">
          <ac:chgData name="andrea flores" userId="5d0269ee9b06e5e9" providerId="LiveId" clId="{8AEDDBCD-A7A3-4044-AE20-288AED11F84C}" dt="2021-11-20T02:02:56.774" v="1538" actId="1076"/>
          <ac:cxnSpMkLst>
            <pc:docMk/>
            <pc:sldMk cId="1671831748" sldId="260"/>
            <ac:cxnSpMk id="14" creationId="{52AA82A8-C39F-4777-BEA4-6AEA1CC097D0}"/>
          </ac:cxnSpMkLst>
        </pc:cxnChg>
      </pc:sldChg>
      <pc:sldChg chg="addSp delSp modSp new mod">
        <pc:chgData name="andrea flores" userId="5d0269ee9b06e5e9" providerId="LiveId" clId="{8AEDDBCD-A7A3-4044-AE20-288AED11F84C}" dt="2021-11-20T02:12:09.796" v="1701" actId="1076"/>
        <pc:sldMkLst>
          <pc:docMk/>
          <pc:sldMk cId="3782203967" sldId="261"/>
        </pc:sldMkLst>
        <pc:spChg chg="del">
          <ac:chgData name="andrea flores" userId="5d0269ee9b06e5e9" providerId="LiveId" clId="{8AEDDBCD-A7A3-4044-AE20-288AED11F84C}" dt="2021-11-20T01:54:45.388" v="1161" actId="478"/>
          <ac:spMkLst>
            <pc:docMk/>
            <pc:sldMk cId="3782203967" sldId="261"/>
            <ac:spMk id="2" creationId="{D211A950-E7CE-413F-8B56-85F56BEA4251}"/>
          </ac:spMkLst>
        </pc:spChg>
        <pc:spChg chg="del">
          <ac:chgData name="andrea flores" userId="5d0269ee9b06e5e9" providerId="LiveId" clId="{8AEDDBCD-A7A3-4044-AE20-288AED11F84C}" dt="2021-11-20T01:54:45.388" v="1161" actId="478"/>
          <ac:spMkLst>
            <pc:docMk/>
            <pc:sldMk cId="3782203967" sldId="261"/>
            <ac:spMk id="3" creationId="{AE6E785E-BE99-40AB-8938-A025440B55F9}"/>
          </ac:spMkLst>
        </pc:spChg>
        <pc:spChg chg="add mod">
          <ac:chgData name="andrea flores" userId="5d0269ee9b06e5e9" providerId="LiveId" clId="{8AEDDBCD-A7A3-4044-AE20-288AED11F84C}" dt="2021-11-20T02:09:27.545" v="1630"/>
          <ac:spMkLst>
            <pc:docMk/>
            <pc:sldMk cId="3782203967" sldId="261"/>
            <ac:spMk id="4" creationId="{4FB220BD-5BAE-4920-893F-D90F13690238}"/>
          </ac:spMkLst>
        </pc:spChg>
        <pc:spChg chg="add mod">
          <ac:chgData name="andrea flores" userId="5d0269ee9b06e5e9" providerId="LiveId" clId="{8AEDDBCD-A7A3-4044-AE20-288AED11F84C}" dt="2021-11-20T02:09:27.545" v="1630"/>
          <ac:spMkLst>
            <pc:docMk/>
            <pc:sldMk cId="3782203967" sldId="261"/>
            <ac:spMk id="5" creationId="{6BED9798-C0C3-41BF-90F4-369382726AA8}"/>
          </ac:spMkLst>
        </pc:spChg>
        <pc:spChg chg="add mod">
          <ac:chgData name="andrea flores" userId="5d0269ee9b06e5e9" providerId="LiveId" clId="{8AEDDBCD-A7A3-4044-AE20-288AED11F84C}" dt="2021-11-20T02:09:27.545" v="1630"/>
          <ac:spMkLst>
            <pc:docMk/>
            <pc:sldMk cId="3782203967" sldId="261"/>
            <ac:spMk id="6" creationId="{8F8C3B42-652C-4A33-91A3-771E35CB9EAD}"/>
          </ac:spMkLst>
        </pc:spChg>
        <pc:spChg chg="add mod">
          <ac:chgData name="andrea flores" userId="5d0269ee9b06e5e9" providerId="LiveId" clId="{8AEDDBCD-A7A3-4044-AE20-288AED11F84C}" dt="2021-11-20T02:09:27.545" v="1630"/>
          <ac:spMkLst>
            <pc:docMk/>
            <pc:sldMk cId="3782203967" sldId="261"/>
            <ac:spMk id="7" creationId="{923DFC66-8C1B-4A40-9DFB-9A907F968756}"/>
          </ac:spMkLst>
        </pc:spChg>
        <pc:spChg chg="add mod">
          <ac:chgData name="andrea flores" userId="5d0269ee9b06e5e9" providerId="LiveId" clId="{8AEDDBCD-A7A3-4044-AE20-288AED11F84C}" dt="2021-11-20T02:11:37.071" v="1681" actId="20577"/>
          <ac:spMkLst>
            <pc:docMk/>
            <pc:sldMk cId="3782203967" sldId="261"/>
            <ac:spMk id="12" creationId="{95A2548F-EF53-459F-B2AB-B7E192426C3E}"/>
          </ac:spMkLst>
        </pc:spChg>
        <pc:spChg chg="add mod">
          <ac:chgData name="andrea flores" userId="5d0269ee9b06e5e9" providerId="LiveId" clId="{8AEDDBCD-A7A3-4044-AE20-288AED11F84C}" dt="2021-11-20T02:12:06.503" v="1700" actId="20577"/>
          <ac:spMkLst>
            <pc:docMk/>
            <pc:sldMk cId="3782203967" sldId="261"/>
            <ac:spMk id="15" creationId="{4263BC26-AB1E-4C8F-B1BA-9B8156619FDA}"/>
          </ac:spMkLst>
        </pc:spChg>
        <pc:spChg chg="add mod">
          <ac:chgData name="andrea flores" userId="5d0269ee9b06e5e9" providerId="LiveId" clId="{8AEDDBCD-A7A3-4044-AE20-288AED11F84C}" dt="2021-11-20T02:09:27.545" v="1630"/>
          <ac:spMkLst>
            <pc:docMk/>
            <pc:sldMk cId="3782203967" sldId="261"/>
            <ac:spMk id="16" creationId="{7EAAB2B0-FAA2-4F60-AFD0-7767F4752726}"/>
          </ac:spMkLst>
        </pc:spChg>
        <pc:spChg chg="add mod">
          <ac:chgData name="andrea flores" userId="5d0269ee9b06e5e9" providerId="LiveId" clId="{8AEDDBCD-A7A3-4044-AE20-288AED11F84C}" dt="2021-11-20T02:09:27.545" v="1630"/>
          <ac:spMkLst>
            <pc:docMk/>
            <pc:sldMk cId="3782203967" sldId="261"/>
            <ac:spMk id="17" creationId="{8B74A343-280B-4596-A409-19A4AE829101}"/>
          </ac:spMkLst>
        </pc:spChg>
        <pc:spChg chg="add mod">
          <ac:chgData name="andrea flores" userId="5d0269ee9b06e5e9" providerId="LiveId" clId="{8AEDDBCD-A7A3-4044-AE20-288AED11F84C}" dt="2021-11-20T02:09:27.545" v="1630"/>
          <ac:spMkLst>
            <pc:docMk/>
            <pc:sldMk cId="3782203967" sldId="261"/>
            <ac:spMk id="18" creationId="{B831CACE-596E-4765-9001-09632FCC229D}"/>
          </ac:spMkLst>
        </pc:spChg>
        <pc:spChg chg="add mod">
          <ac:chgData name="andrea flores" userId="5d0269ee9b06e5e9" providerId="LiveId" clId="{8AEDDBCD-A7A3-4044-AE20-288AED11F84C}" dt="2021-11-20T02:09:27.545" v="1630"/>
          <ac:spMkLst>
            <pc:docMk/>
            <pc:sldMk cId="3782203967" sldId="261"/>
            <ac:spMk id="19" creationId="{609F0040-D198-49F5-BEFA-40EAA768FDE0}"/>
          </ac:spMkLst>
        </pc:spChg>
        <pc:cxnChg chg="add mod">
          <ac:chgData name="andrea flores" userId="5d0269ee9b06e5e9" providerId="LiveId" clId="{8AEDDBCD-A7A3-4044-AE20-288AED11F84C}" dt="2021-11-20T02:12:09.796" v="1701" actId="1076"/>
          <ac:cxnSpMkLst>
            <pc:docMk/>
            <pc:sldMk cId="3782203967" sldId="261"/>
            <ac:cxnSpMk id="8" creationId="{C9CE1996-D0A6-4E89-9099-1EE130C2C8AA}"/>
          </ac:cxnSpMkLst>
        </pc:cxnChg>
        <pc:cxnChg chg="add mod">
          <ac:chgData name="andrea flores" userId="5d0269ee9b06e5e9" providerId="LiveId" clId="{8AEDDBCD-A7A3-4044-AE20-288AED11F84C}" dt="2021-11-20T02:09:27.545" v="1630"/>
          <ac:cxnSpMkLst>
            <pc:docMk/>
            <pc:sldMk cId="3782203967" sldId="261"/>
            <ac:cxnSpMk id="9" creationId="{D867FA7C-313E-435A-AA85-45BB4BC02A9F}"/>
          </ac:cxnSpMkLst>
        </pc:cxnChg>
        <pc:cxnChg chg="add mod">
          <ac:chgData name="andrea flores" userId="5d0269ee9b06e5e9" providerId="LiveId" clId="{8AEDDBCD-A7A3-4044-AE20-288AED11F84C}" dt="2021-11-20T02:09:27.545" v="1630"/>
          <ac:cxnSpMkLst>
            <pc:docMk/>
            <pc:sldMk cId="3782203967" sldId="261"/>
            <ac:cxnSpMk id="10" creationId="{6B1F013D-4686-4675-BD1B-998FB64AE54E}"/>
          </ac:cxnSpMkLst>
        </pc:cxnChg>
        <pc:cxnChg chg="add mod">
          <ac:chgData name="andrea flores" userId="5d0269ee9b06e5e9" providerId="LiveId" clId="{8AEDDBCD-A7A3-4044-AE20-288AED11F84C}" dt="2021-11-20T02:09:27.545" v="1630"/>
          <ac:cxnSpMkLst>
            <pc:docMk/>
            <pc:sldMk cId="3782203967" sldId="261"/>
            <ac:cxnSpMk id="11" creationId="{34699638-DBA7-4B0B-A3FC-F12E25FAE802}"/>
          </ac:cxnSpMkLst>
        </pc:cxnChg>
        <pc:cxnChg chg="add mod">
          <ac:chgData name="andrea flores" userId="5d0269ee9b06e5e9" providerId="LiveId" clId="{8AEDDBCD-A7A3-4044-AE20-288AED11F84C}" dt="2021-11-20T02:09:27.545" v="1630"/>
          <ac:cxnSpMkLst>
            <pc:docMk/>
            <pc:sldMk cId="3782203967" sldId="261"/>
            <ac:cxnSpMk id="13" creationId="{819614FA-5B0C-4516-ABA5-887DF3CDD4FA}"/>
          </ac:cxnSpMkLst>
        </pc:cxnChg>
        <pc:cxnChg chg="add mod">
          <ac:chgData name="andrea flores" userId="5d0269ee9b06e5e9" providerId="LiveId" clId="{8AEDDBCD-A7A3-4044-AE20-288AED11F84C}" dt="2021-11-20T02:09:27.545" v="1630"/>
          <ac:cxnSpMkLst>
            <pc:docMk/>
            <pc:sldMk cId="3782203967" sldId="261"/>
            <ac:cxnSpMk id="14" creationId="{5AF0BFAD-A724-4F47-A033-7715C69801C6}"/>
          </ac:cxnSpMkLst>
        </pc:cxnChg>
      </pc:sldChg>
      <pc:sldMasterChg chg="setBg modSldLayout">
        <pc:chgData name="andrea flores" userId="5d0269ee9b06e5e9" providerId="LiveId" clId="{8AEDDBCD-A7A3-4044-AE20-288AED11F84C}" dt="2021-11-17T03:28:54.894" v="850"/>
        <pc:sldMasterMkLst>
          <pc:docMk/>
          <pc:sldMasterMk cId="1544396931" sldId="2147483684"/>
        </pc:sldMasterMkLst>
        <pc:sldLayoutChg chg="setBg">
          <pc:chgData name="andrea flores" userId="5d0269ee9b06e5e9" providerId="LiveId" clId="{8AEDDBCD-A7A3-4044-AE20-288AED11F84C}" dt="2021-11-17T03:28:54.894" v="850"/>
          <pc:sldLayoutMkLst>
            <pc:docMk/>
            <pc:sldMasterMk cId="1544396931" sldId="2147483684"/>
            <pc:sldLayoutMk cId="602631108" sldId="2147483685"/>
          </pc:sldLayoutMkLst>
        </pc:sldLayoutChg>
        <pc:sldLayoutChg chg="setBg">
          <pc:chgData name="andrea flores" userId="5d0269ee9b06e5e9" providerId="LiveId" clId="{8AEDDBCD-A7A3-4044-AE20-288AED11F84C}" dt="2021-11-17T03:28:54.894" v="850"/>
          <pc:sldLayoutMkLst>
            <pc:docMk/>
            <pc:sldMasterMk cId="1544396931" sldId="2147483684"/>
            <pc:sldLayoutMk cId="517026778" sldId="2147483686"/>
          </pc:sldLayoutMkLst>
        </pc:sldLayoutChg>
        <pc:sldLayoutChg chg="setBg">
          <pc:chgData name="andrea flores" userId="5d0269ee9b06e5e9" providerId="LiveId" clId="{8AEDDBCD-A7A3-4044-AE20-288AED11F84C}" dt="2021-11-17T03:28:54.894" v="850"/>
          <pc:sldLayoutMkLst>
            <pc:docMk/>
            <pc:sldMasterMk cId="1544396931" sldId="2147483684"/>
            <pc:sldLayoutMk cId="3627963895" sldId="2147483687"/>
          </pc:sldLayoutMkLst>
        </pc:sldLayoutChg>
        <pc:sldLayoutChg chg="setBg">
          <pc:chgData name="andrea flores" userId="5d0269ee9b06e5e9" providerId="LiveId" clId="{8AEDDBCD-A7A3-4044-AE20-288AED11F84C}" dt="2021-11-17T03:28:54.894" v="850"/>
          <pc:sldLayoutMkLst>
            <pc:docMk/>
            <pc:sldMasterMk cId="1544396931" sldId="2147483684"/>
            <pc:sldLayoutMk cId="945820074" sldId="2147483688"/>
          </pc:sldLayoutMkLst>
        </pc:sldLayoutChg>
        <pc:sldLayoutChg chg="setBg">
          <pc:chgData name="andrea flores" userId="5d0269ee9b06e5e9" providerId="LiveId" clId="{8AEDDBCD-A7A3-4044-AE20-288AED11F84C}" dt="2021-11-17T03:28:54.894" v="850"/>
          <pc:sldLayoutMkLst>
            <pc:docMk/>
            <pc:sldMasterMk cId="1544396931" sldId="2147483684"/>
            <pc:sldLayoutMk cId="2209027793" sldId="2147483689"/>
          </pc:sldLayoutMkLst>
        </pc:sldLayoutChg>
        <pc:sldLayoutChg chg="setBg">
          <pc:chgData name="andrea flores" userId="5d0269ee9b06e5e9" providerId="LiveId" clId="{8AEDDBCD-A7A3-4044-AE20-288AED11F84C}" dt="2021-11-17T03:28:54.894" v="850"/>
          <pc:sldLayoutMkLst>
            <pc:docMk/>
            <pc:sldMasterMk cId="1544396931" sldId="2147483684"/>
            <pc:sldLayoutMk cId="253686415" sldId="2147483690"/>
          </pc:sldLayoutMkLst>
        </pc:sldLayoutChg>
        <pc:sldLayoutChg chg="setBg">
          <pc:chgData name="andrea flores" userId="5d0269ee9b06e5e9" providerId="LiveId" clId="{8AEDDBCD-A7A3-4044-AE20-288AED11F84C}" dt="2021-11-17T03:28:54.894" v="850"/>
          <pc:sldLayoutMkLst>
            <pc:docMk/>
            <pc:sldMasterMk cId="1544396931" sldId="2147483684"/>
            <pc:sldLayoutMk cId="3249993125" sldId="2147483691"/>
          </pc:sldLayoutMkLst>
        </pc:sldLayoutChg>
        <pc:sldLayoutChg chg="setBg">
          <pc:chgData name="andrea flores" userId="5d0269ee9b06e5e9" providerId="LiveId" clId="{8AEDDBCD-A7A3-4044-AE20-288AED11F84C}" dt="2021-11-17T03:28:54.894" v="850"/>
          <pc:sldLayoutMkLst>
            <pc:docMk/>
            <pc:sldMasterMk cId="1544396931" sldId="2147483684"/>
            <pc:sldLayoutMk cId="663414151" sldId="2147483692"/>
          </pc:sldLayoutMkLst>
        </pc:sldLayoutChg>
        <pc:sldLayoutChg chg="setBg">
          <pc:chgData name="andrea flores" userId="5d0269ee9b06e5e9" providerId="LiveId" clId="{8AEDDBCD-A7A3-4044-AE20-288AED11F84C}" dt="2021-11-17T03:28:54.894" v="850"/>
          <pc:sldLayoutMkLst>
            <pc:docMk/>
            <pc:sldMasterMk cId="1544396931" sldId="2147483684"/>
            <pc:sldLayoutMk cId="386262928" sldId="2147483693"/>
          </pc:sldLayoutMkLst>
        </pc:sldLayoutChg>
        <pc:sldLayoutChg chg="setBg">
          <pc:chgData name="andrea flores" userId="5d0269ee9b06e5e9" providerId="LiveId" clId="{8AEDDBCD-A7A3-4044-AE20-288AED11F84C}" dt="2021-11-17T03:28:54.894" v="850"/>
          <pc:sldLayoutMkLst>
            <pc:docMk/>
            <pc:sldMasterMk cId="1544396931" sldId="2147483684"/>
            <pc:sldLayoutMk cId="2118234911" sldId="2147483694"/>
          </pc:sldLayoutMkLst>
        </pc:sldLayoutChg>
        <pc:sldLayoutChg chg="setBg">
          <pc:chgData name="andrea flores" userId="5d0269ee9b06e5e9" providerId="LiveId" clId="{8AEDDBCD-A7A3-4044-AE20-288AED11F84C}" dt="2021-11-17T03:28:54.894" v="850"/>
          <pc:sldLayoutMkLst>
            <pc:docMk/>
            <pc:sldMasterMk cId="1544396931" sldId="2147483684"/>
            <pc:sldLayoutMk cId="3435848499" sldId="2147483695"/>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BDBC06E-6D97-4D72-ABFC-104114A5CF4B}" type="datetimeFigureOut">
              <a:rPr lang="es-MX" smtClean="0"/>
              <a:t>19/11/2021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BC0B391-B844-42BC-8A8B-3C2AADB681FA}" type="slidenum">
              <a:rPr lang="es-MX" smtClean="0"/>
              <a:t>‹Nº›</a:t>
            </a:fld>
            <a:endParaRPr lang="es-MX"/>
          </a:p>
        </p:txBody>
      </p:sp>
    </p:spTree>
    <p:extLst>
      <p:ext uri="{BB962C8B-B14F-4D97-AF65-F5344CB8AC3E}">
        <p14:creationId xmlns:p14="http://schemas.microsoft.com/office/powerpoint/2010/main" val="60263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BDBC06E-6D97-4D72-ABFC-104114A5CF4B}" type="datetimeFigureOut">
              <a:rPr lang="es-MX" smtClean="0"/>
              <a:t>19/11/2021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BC0B391-B844-42BC-8A8B-3C2AADB681FA}" type="slidenum">
              <a:rPr lang="es-MX" smtClean="0"/>
              <a:t>‹Nº›</a:t>
            </a:fld>
            <a:endParaRPr lang="es-MX"/>
          </a:p>
        </p:txBody>
      </p:sp>
    </p:spTree>
    <p:extLst>
      <p:ext uri="{BB962C8B-B14F-4D97-AF65-F5344CB8AC3E}">
        <p14:creationId xmlns:p14="http://schemas.microsoft.com/office/powerpoint/2010/main" val="2118234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BDBC06E-6D97-4D72-ABFC-104114A5CF4B}" type="datetimeFigureOut">
              <a:rPr lang="es-MX" smtClean="0"/>
              <a:t>19/11/2021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BC0B391-B844-42BC-8A8B-3C2AADB681FA}" type="slidenum">
              <a:rPr lang="es-MX" smtClean="0"/>
              <a:t>‹Nº›</a:t>
            </a:fld>
            <a:endParaRPr lang="es-MX"/>
          </a:p>
        </p:txBody>
      </p:sp>
    </p:spTree>
    <p:extLst>
      <p:ext uri="{BB962C8B-B14F-4D97-AF65-F5344CB8AC3E}">
        <p14:creationId xmlns:p14="http://schemas.microsoft.com/office/powerpoint/2010/main" val="343584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BDBC06E-6D97-4D72-ABFC-104114A5CF4B}" type="datetimeFigureOut">
              <a:rPr lang="es-MX" smtClean="0"/>
              <a:t>19/11/2021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BC0B391-B844-42BC-8A8B-3C2AADB681FA}" type="slidenum">
              <a:rPr lang="es-MX" smtClean="0"/>
              <a:t>‹Nº›</a:t>
            </a:fld>
            <a:endParaRPr lang="es-MX"/>
          </a:p>
        </p:txBody>
      </p:sp>
    </p:spTree>
    <p:extLst>
      <p:ext uri="{BB962C8B-B14F-4D97-AF65-F5344CB8AC3E}">
        <p14:creationId xmlns:p14="http://schemas.microsoft.com/office/powerpoint/2010/main" val="51702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BDBC06E-6D97-4D72-ABFC-104114A5CF4B}" type="datetimeFigureOut">
              <a:rPr lang="es-MX" smtClean="0"/>
              <a:t>19/11/2021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BC0B391-B844-42BC-8A8B-3C2AADB681FA}" type="slidenum">
              <a:rPr lang="es-MX" smtClean="0"/>
              <a:t>‹Nº›</a:t>
            </a:fld>
            <a:endParaRPr lang="es-MX"/>
          </a:p>
        </p:txBody>
      </p:sp>
    </p:spTree>
    <p:extLst>
      <p:ext uri="{BB962C8B-B14F-4D97-AF65-F5344CB8AC3E}">
        <p14:creationId xmlns:p14="http://schemas.microsoft.com/office/powerpoint/2010/main" val="3627963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BDBC06E-6D97-4D72-ABFC-104114A5CF4B}" type="datetimeFigureOut">
              <a:rPr lang="es-MX" smtClean="0"/>
              <a:t>19/11/2021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BC0B391-B844-42BC-8A8B-3C2AADB681FA}" type="slidenum">
              <a:rPr lang="es-MX" smtClean="0"/>
              <a:t>‹Nº›</a:t>
            </a:fld>
            <a:endParaRPr lang="es-MX"/>
          </a:p>
        </p:txBody>
      </p:sp>
    </p:spTree>
    <p:extLst>
      <p:ext uri="{BB962C8B-B14F-4D97-AF65-F5344CB8AC3E}">
        <p14:creationId xmlns:p14="http://schemas.microsoft.com/office/powerpoint/2010/main" val="945820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BDBC06E-6D97-4D72-ABFC-104114A5CF4B}" type="datetimeFigureOut">
              <a:rPr lang="es-MX" smtClean="0"/>
              <a:t>19/11/2021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BC0B391-B844-42BC-8A8B-3C2AADB681FA}" type="slidenum">
              <a:rPr lang="es-MX" smtClean="0"/>
              <a:t>‹Nº›</a:t>
            </a:fld>
            <a:endParaRPr lang="es-MX"/>
          </a:p>
        </p:txBody>
      </p:sp>
    </p:spTree>
    <p:extLst>
      <p:ext uri="{BB962C8B-B14F-4D97-AF65-F5344CB8AC3E}">
        <p14:creationId xmlns:p14="http://schemas.microsoft.com/office/powerpoint/2010/main" val="220902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BDBC06E-6D97-4D72-ABFC-104114A5CF4B}" type="datetimeFigureOut">
              <a:rPr lang="es-MX" smtClean="0"/>
              <a:t>19/11/2021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BC0B391-B844-42BC-8A8B-3C2AADB681FA}" type="slidenum">
              <a:rPr lang="es-MX" smtClean="0"/>
              <a:t>‹Nº›</a:t>
            </a:fld>
            <a:endParaRPr lang="es-MX"/>
          </a:p>
        </p:txBody>
      </p:sp>
    </p:spTree>
    <p:extLst>
      <p:ext uri="{BB962C8B-B14F-4D97-AF65-F5344CB8AC3E}">
        <p14:creationId xmlns:p14="http://schemas.microsoft.com/office/powerpoint/2010/main" val="25368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BC06E-6D97-4D72-ABFC-104114A5CF4B}" type="datetimeFigureOut">
              <a:rPr lang="es-MX" smtClean="0"/>
              <a:t>19/11/2021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BC0B391-B844-42BC-8A8B-3C2AADB681FA}" type="slidenum">
              <a:rPr lang="es-MX" smtClean="0"/>
              <a:t>‹Nº›</a:t>
            </a:fld>
            <a:endParaRPr lang="es-MX"/>
          </a:p>
        </p:txBody>
      </p:sp>
    </p:spTree>
    <p:extLst>
      <p:ext uri="{BB962C8B-B14F-4D97-AF65-F5344CB8AC3E}">
        <p14:creationId xmlns:p14="http://schemas.microsoft.com/office/powerpoint/2010/main" val="3249993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BDBC06E-6D97-4D72-ABFC-104114A5CF4B}" type="datetimeFigureOut">
              <a:rPr lang="es-MX" smtClean="0"/>
              <a:t>19/11/2021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BC0B391-B844-42BC-8A8B-3C2AADB681FA}" type="slidenum">
              <a:rPr lang="es-MX" smtClean="0"/>
              <a:t>‹Nº›</a:t>
            </a:fld>
            <a:endParaRPr lang="es-MX"/>
          </a:p>
        </p:txBody>
      </p:sp>
    </p:spTree>
    <p:extLst>
      <p:ext uri="{BB962C8B-B14F-4D97-AF65-F5344CB8AC3E}">
        <p14:creationId xmlns:p14="http://schemas.microsoft.com/office/powerpoint/2010/main" val="66341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BDBC06E-6D97-4D72-ABFC-104114A5CF4B}" type="datetimeFigureOut">
              <a:rPr lang="es-MX" smtClean="0"/>
              <a:t>19/11/2021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BC0B391-B844-42BC-8A8B-3C2AADB681FA}" type="slidenum">
              <a:rPr lang="es-MX" smtClean="0"/>
              <a:t>‹Nº›</a:t>
            </a:fld>
            <a:endParaRPr lang="es-MX"/>
          </a:p>
        </p:txBody>
      </p:sp>
    </p:spTree>
    <p:extLst>
      <p:ext uri="{BB962C8B-B14F-4D97-AF65-F5344CB8AC3E}">
        <p14:creationId xmlns:p14="http://schemas.microsoft.com/office/powerpoint/2010/main" val="386262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BDBC06E-6D97-4D72-ABFC-104114A5CF4B}" type="datetimeFigureOut">
              <a:rPr lang="es-MX" smtClean="0"/>
              <a:t>19/11/2021</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5BC0B391-B844-42BC-8A8B-3C2AADB681FA}" type="slidenum">
              <a:rPr lang="es-MX" smtClean="0"/>
              <a:t>‹Nº›</a:t>
            </a:fld>
            <a:endParaRPr lang="es-MX"/>
          </a:p>
        </p:txBody>
      </p:sp>
    </p:spTree>
    <p:extLst>
      <p:ext uri="{BB962C8B-B14F-4D97-AF65-F5344CB8AC3E}">
        <p14:creationId xmlns:p14="http://schemas.microsoft.com/office/powerpoint/2010/main" val="15443969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it.ly/3bjSHyM" TargetMode="External"/><Relationship Id="rId2" Type="http://schemas.openxmlformats.org/officeDocument/2006/relationships/hyperlink" Target="https://bit.ly/3A0Rk2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CF83496B-33B6-4AC5-8E77-710D6C5C3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98"/>
            <a:ext cx="6858000" cy="9111603"/>
          </a:xfrm>
          <a:prstGeom prst="rect">
            <a:avLst/>
          </a:prstGeom>
        </p:spPr>
      </p:pic>
    </p:spTree>
    <p:extLst>
      <p:ext uri="{BB962C8B-B14F-4D97-AF65-F5344CB8AC3E}">
        <p14:creationId xmlns:p14="http://schemas.microsoft.com/office/powerpoint/2010/main" val="715783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947D9A9-222C-4DAB-AB35-8C487FCF9731}"/>
              </a:ext>
            </a:extLst>
          </p:cNvPr>
          <p:cNvSpPr txBox="1"/>
          <p:nvPr/>
        </p:nvSpPr>
        <p:spPr>
          <a:xfrm>
            <a:off x="1426866" y="381839"/>
            <a:ext cx="3506875" cy="400110"/>
          </a:xfrm>
          <a:prstGeom prst="rect">
            <a:avLst/>
          </a:prstGeom>
          <a:noFill/>
        </p:spPr>
        <p:txBody>
          <a:bodyPr wrap="square" rtlCol="0">
            <a:spAutoFit/>
          </a:bodyPr>
          <a:lstStyle/>
          <a:p>
            <a:pPr algn="ctr"/>
            <a:r>
              <a:rPr lang="es-MX" sz="2000" dirty="0">
                <a:effectLst>
                  <a:outerShdw blurRad="38100" dist="38100" dir="2700000" algn="tl">
                    <a:srgbClr val="000000">
                      <a:alpha val="43137"/>
                    </a:srgbClr>
                  </a:outerShdw>
                </a:effectLst>
                <a:latin typeface="Comic Sans MS" panose="030F0702030302020204" pitchFamily="66" charset="0"/>
              </a:rPr>
              <a:t>Aprendiendo en casa</a:t>
            </a:r>
          </a:p>
        </p:txBody>
      </p:sp>
      <p:sp>
        <p:nvSpPr>
          <p:cNvPr id="6" name="CuadroTexto 5">
            <a:extLst>
              <a:ext uri="{FF2B5EF4-FFF2-40B4-BE49-F238E27FC236}">
                <a16:creationId xmlns:a16="http://schemas.microsoft.com/office/drawing/2014/main" id="{36658DC6-9C04-4CF4-8551-DF02C7685E7F}"/>
              </a:ext>
            </a:extLst>
          </p:cNvPr>
          <p:cNvSpPr txBox="1"/>
          <p:nvPr/>
        </p:nvSpPr>
        <p:spPr>
          <a:xfrm>
            <a:off x="5187880" y="502495"/>
            <a:ext cx="486508" cy="307777"/>
          </a:xfrm>
          <a:prstGeom prst="rect">
            <a:avLst/>
          </a:prstGeom>
          <a:noFill/>
        </p:spPr>
        <p:txBody>
          <a:bodyPr wrap="square" rtlCol="0">
            <a:spAutoFit/>
          </a:bodyPr>
          <a:lstStyle/>
          <a:p>
            <a:pPr algn="ctr"/>
            <a:r>
              <a:rPr lang="es-MX" sz="1400" dirty="0">
                <a:effectLst>
                  <a:outerShdw blurRad="38100" dist="38100" dir="2700000" algn="tl">
                    <a:srgbClr val="000000">
                      <a:alpha val="43137"/>
                    </a:srgbClr>
                  </a:outerShdw>
                </a:effectLst>
                <a:latin typeface="Comic Sans MS" panose="030F0702030302020204" pitchFamily="66" charset="0"/>
              </a:rPr>
              <a:t>16</a:t>
            </a:r>
          </a:p>
        </p:txBody>
      </p:sp>
      <p:sp>
        <p:nvSpPr>
          <p:cNvPr id="7" name="CuadroTexto 6">
            <a:extLst>
              <a:ext uri="{FF2B5EF4-FFF2-40B4-BE49-F238E27FC236}">
                <a16:creationId xmlns:a16="http://schemas.microsoft.com/office/drawing/2014/main" id="{D2875EF7-CCCE-45CA-93B2-C6166A78DCA1}"/>
              </a:ext>
            </a:extLst>
          </p:cNvPr>
          <p:cNvSpPr txBox="1"/>
          <p:nvPr/>
        </p:nvSpPr>
        <p:spPr>
          <a:xfrm>
            <a:off x="5635032" y="502495"/>
            <a:ext cx="604995" cy="307777"/>
          </a:xfrm>
          <a:prstGeom prst="rect">
            <a:avLst/>
          </a:prstGeom>
          <a:noFill/>
        </p:spPr>
        <p:txBody>
          <a:bodyPr wrap="square" rtlCol="0">
            <a:spAutoFit/>
          </a:bodyPr>
          <a:lstStyle/>
          <a:p>
            <a:pPr algn="ctr"/>
            <a:r>
              <a:rPr lang="es-MX" sz="1400" dirty="0">
                <a:effectLst>
                  <a:outerShdw blurRad="38100" dist="38100" dir="2700000" algn="tl">
                    <a:srgbClr val="000000">
                      <a:alpha val="43137"/>
                    </a:srgbClr>
                  </a:outerShdw>
                </a:effectLst>
                <a:latin typeface="Comic Sans MS" panose="030F0702030302020204" pitchFamily="66" charset="0"/>
              </a:rPr>
              <a:t>Nov</a:t>
            </a:r>
          </a:p>
        </p:txBody>
      </p:sp>
      <p:sp>
        <p:nvSpPr>
          <p:cNvPr id="8" name="CuadroTexto 7">
            <a:extLst>
              <a:ext uri="{FF2B5EF4-FFF2-40B4-BE49-F238E27FC236}">
                <a16:creationId xmlns:a16="http://schemas.microsoft.com/office/drawing/2014/main" id="{71D97B39-D4C7-4020-AB33-6538A9D25822}"/>
              </a:ext>
            </a:extLst>
          </p:cNvPr>
          <p:cNvSpPr txBox="1"/>
          <p:nvPr/>
        </p:nvSpPr>
        <p:spPr>
          <a:xfrm>
            <a:off x="6209883" y="502495"/>
            <a:ext cx="486508" cy="307777"/>
          </a:xfrm>
          <a:prstGeom prst="rect">
            <a:avLst/>
          </a:prstGeom>
          <a:noFill/>
        </p:spPr>
        <p:txBody>
          <a:bodyPr wrap="square" rtlCol="0">
            <a:spAutoFit/>
          </a:bodyPr>
          <a:lstStyle/>
          <a:p>
            <a:pPr algn="ctr"/>
            <a:r>
              <a:rPr lang="es-MX" sz="1400" dirty="0">
                <a:effectLst>
                  <a:outerShdw blurRad="38100" dist="38100" dir="2700000" algn="tl">
                    <a:srgbClr val="000000">
                      <a:alpha val="43137"/>
                    </a:srgbClr>
                  </a:outerShdw>
                </a:effectLst>
                <a:latin typeface="Comic Sans MS" panose="030F0702030302020204" pitchFamily="66" charset="0"/>
              </a:rPr>
              <a:t>21</a:t>
            </a:r>
          </a:p>
        </p:txBody>
      </p:sp>
      <p:cxnSp>
        <p:nvCxnSpPr>
          <p:cNvPr id="10" name="Conector recto 9">
            <a:extLst>
              <a:ext uri="{FF2B5EF4-FFF2-40B4-BE49-F238E27FC236}">
                <a16:creationId xmlns:a16="http://schemas.microsoft.com/office/drawing/2014/main" id="{B7E1BA45-1F4A-492D-ABF1-FB53B585507D}"/>
              </a:ext>
            </a:extLst>
          </p:cNvPr>
          <p:cNvCxnSpPr>
            <a:cxnSpLocks/>
          </p:cNvCxnSpPr>
          <p:nvPr/>
        </p:nvCxnSpPr>
        <p:spPr>
          <a:xfrm>
            <a:off x="5635032" y="261257"/>
            <a:ext cx="209956" cy="181002"/>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13" name="Conector recto 12">
            <a:extLst>
              <a:ext uri="{FF2B5EF4-FFF2-40B4-BE49-F238E27FC236}">
                <a16:creationId xmlns:a16="http://schemas.microsoft.com/office/drawing/2014/main" id="{3830B363-2EFD-4FB5-ACEB-A3297FD76E88}"/>
              </a:ext>
            </a:extLst>
          </p:cNvPr>
          <p:cNvCxnSpPr>
            <a:cxnSpLocks/>
          </p:cNvCxnSpPr>
          <p:nvPr/>
        </p:nvCxnSpPr>
        <p:spPr>
          <a:xfrm>
            <a:off x="6030553" y="1047163"/>
            <a:ext cx="549541" cy="166061"/>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15" name="Conector recto 14">
            <a:extLst>
              <a:ext uri="{FF2B5EF4-FFF2-40B4-BE49-F238E27FC236}">
                <a16:creationId xmlns:a16="http://schemas.microsoft.com/office/drawing/2014/main" id="{E0E620D8-7339-4B1F-BDE3-64E2C1F1A5D7}"/>
              </a:ext>
            </a:extLst>
          </p:cNvPr>
          <p:cNvCxnSpPr>
            <a:cxnSpLocks/>
          </p:cNvCxnSpPr>
          <p:nvPr/>
        </p:nvCxnSpPr>
        <p:spPr>
          <a:xfrm>
            <a:off x="4503565" y="1047163"/>
            <a:ext cx="373235" cy="166061"/>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17" name="Conector recto 16">
            <a:extLst>
              <a:ext uri="{FF2B5EF4-FFF2-40B4-BE49-F238E27FC236}">
                <a16:creationId xmlns:a16="http://schemas.microsoft.com/office/drawing/2014/main" id="{829C35A8-9E18-47EC-84D4-4C83555DAF44}"/>
              </a:ext>
            </a:extLst>
          </p:cNvPr>
          <p:cNvCxnSpPr>
            <a:cxnSpLocks/>
          </p:cNvCxnSpPr>
          <p:nvPr/>
        </p:nvCxnSpPr>
        <p:spPr>
          <a:xfrm>
            <a:off x="574035" y="1552174"/>
            <a:ext cx="167370" cy="140702"/>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sp>
        <p:nvSpPr>
          <p:cNvPr id="20" name="CuadroTexto 19">
            <a:extLst>
              <a:ext uri="{FF2B5EF4-FFF2-40B4-BE49-F238E27FC236}">
                <a16:creationId xmlns:a16="http://schemas.microsoft.com/office/drawing/2014/main" id="{5C1950D7-CFE8-4097-B474-09EB3A593B6A}"/>
              </a:ext>
            </a:extLst>
          </p:cNvPr>
          <p:cNvSpPr txBox="1"/>
          <p:nvPr/>
        </p:nvSpPr>
        <p:spPr>
          <a:xfrm>
            <a:off x="2066730" y="1927722"/>
            <a:ext cx="4411363" cy="1569660"/>
          </a:xfrm>
          <a:prstGeom prst="rect">
            <a:avLst/>
          </a:prstGeom>
          <a:noFill/>
        </p:spPr>
        <p:txBody>
          <a:bodyPr wrap="square" rtlCol="0">
            <a:spAutoFit/>
          </a:bodyPr>
          <a:lstStyle/>
          <a:p>
            <a:pPr algn="just"/>
            <a:r>
              <a:rPr lang="es-MX" sz="1600" dirty="0">
                <a:latin typeface="Comic Sans MS" panose="030F0702030302020204" pitchFamily="66" charset="0"/>
              </a:rPr>
              <a:t>Las actividades se implementaron de acuerdo a lo planeado, se enviaron videos explicando situaciones que pudieron generar dudas en los alumnos y se enviaron las tareas en tiempo y forma acorde a la planeación. Se implementaron actividades adecuadas.</a:t>
            </a:r>
          </a:p>
        </p:txBody>
      </p:sp>
      <p:cxnSp>
        <p:nvCxnSpPr>
          <p:cNvPr id="22" name="Conector recto 21">
            <a:extLst>
              <a:ext uri="{FF2B5EF4-FFF2-40B4-BE49-F238E27FC236}">
                <a16:creationId xmlns:a16="http://schemas.microsoft.com/office/drawing/2014/main" id="{503506D6-D18A-4605-A3F4-1D06C55AA79D}"/>
              </a:ext>
            </a:extLst>
          </p:cNvPr>
          <p:cNvCxnSpPr>
            <a:cxnSpLocks/>
          </p:cNvCxnSpPr>
          <p:nvPr/>
        </p:nvCxnSpPr>
        <p:spPr>
          <a:xfrm>
            <a:off x="5875745" y="4322604"/>
            <a:ext cx="334138" cy="230995"/>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24" name="Conector recto 23">
            <a:extLst>
              <a:ext uri="{FF2B5EF4-FFF2-40B4-BE49-F238E27FC236}">
                <a16:creationId xmlns:a16="http://schemas.microsoft.com/office/drawing/2014/main" id="{96B7643C-9851-4011-B052-A13F2246158F}"/>
              </a:ext>
            </a:extLst>
          </p:cNvPr>
          <p:cNvCxnSpPr>
            <a:cxnSpLocks/>
          </p:cNvCxnSpPr>
          <p:nvPr/>
        </p:nvCxnSpPr>
        <p:spPr>
          <a:xfrm>
            <a:off x="5912680" y="4753879"/>
            <a:ext cx="334138" cy="230995"/>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sp>
        <p:nvSpPr>
          <p:cNvPr id="25" name="CuadroTexto 24">
            <a:extLst>
              <a:ext uri="{FF2B5EF4-FFF2-40B4-BE49-F238E27FC236}">
                <a16:creationId xmlns:a16="http://schemas.microsoft.com/office/drawing/2014/main" id="{FA9F8312-EF4F-4F2F-91C5-A723B6A87E1C}"/>
              </a:ext>
            </a:extLst>
          </p:cNvPr>
          <p:cNvSpPr txBox="1"/>
          <p:nvPr/>
        </p:nvSpPr>
        <p:spPr>
          <a:xfrm>
            <a:off x="864973" y="5268097"/>
            <a:ext cx="5600521" cy="1323439"/>
          </a:xfrm>
          <a:prstGeom prst="rect">
            <a:avLst/>
          </a:prstGeom>
          <a:noFill/>
        </p:spPr>
        <p:txBody>
          <a:bodyPr wrap="square" rtlCol="0">
            <a:spAutoFit/>
          </a:bodyPr>
          <a:lstStyle/>
          <a:p>
            <a:pPr algn="just"/>
            <a:r>
              <a:rPr lang="es-MX" sz="1600" dirty="0">
                <a:latin typeface="Comic Sans MS" panose="030F0702030302020204" pitchFamily="66" charset="0"/>
              </a:rPr>
              <a:t>Los alumnos no se involucraron en la jornada del día, ninguno registró su asistencia, por lo cual considero que los padres de familia no tienen el interés suficiente en lo referente al preescolar. Una buena estrategia por implementar serían desafíos semanales con premios.</a:t>
            </a:r>
          </a:p>
        </p:txBody>
      </p:sp>
      <p:sp>
        <p:nvSpPr>
          <p:cNvPr id="26" name="CuadroTexto 25">
            <a:extLst>
              <a:ext uri="{FF2B5EF4-FFF2-40B4-BE49-F238E27FC236}">
                <a16:creationId xmlns:a16="http://schemas.microsoft.com/office/drawing/2014/main" id="{08F78904-2CC3-43F9-8C01-60CC924934A9}"/>
              </a:ext>
            </a:extLst>
          </p:cNvPr>
          <p:cNvSpPr txBox="1"/>
          <p:nvPr/>
        </p:nvSpPr>
        <p:spPr>
          <a:xfrm>
            <a:off x="4028545" y="7161723"/>
            <a:ext cx="2449548" cy="1600438"/>
          </a:xfrm>
          <a:prstGeom prst="rect">
            <a:avLst/>
          </a:prstGeom>
          <a:noFill/>
        </p:spPr>
        <p:txBody>
          <a:bodyPr wrap="square" rtlCol="0">
            <a:spAutoFit/>
          </a:bodyPr>
          <a:lstStyle/>
          <a:p>
            <a:pPr algn="just"/>
            <a:r>
              <a:rPr lang="es-MX" sz="1400" dirty="0">
                <a:latin typeface="Comic Sans MS" panose="030F0702030302020204" pitchFamily="66" charset="0"/>
              </a:rPr>
              <a:t>De León Sánchez, Beatriz; Silió </a:t>
            </a:r>
            <a:r>
              <a:rPr lang="es-MX" sz="1400" dirty="0" err="1">
                <a:latin typeface="Comic Sans MS" panose="030F0702030302020204" pitchFamily="66" charset="0"/>
              </a:rPr>
              <a:t>Sáiz</a:t>
            </a:r>
            <a:r>
              <a:rPr lang="es-MX" sz="1400" dirty="0">
                <a:latin typeface="Comic Sans MS" panose="030F0702030302020204" pitchFamily="66" charset="0"/>
              </a:rPr>
              <a:t>, Gonzalo (2010) mencionan que la familia es el ámbito más motivador, para que los niños y niñas aprendan y maduren de forma  adecuada.</a:t>
            </a:r>
          </a:p>
        </p:txBody>
      </p:sp>
      <p:sp>
        <p:nvSpPr>
          <p:cNvPr id="29" name="CuadroTexto 28">
            <a:extLst>
              <a:ext uri="{FF2B5EF4-FFF2-40B4-BE49-F238E27FC236}">
                <a16:creationId xmlns:a16="http://schemas.microsoft.com/office/drawing/2014/main" id="{958E9E3C-AD0A-4DF7-B26A-8058C3D79EC8}"/>
              </a:ext>
            </a:extLst>
          </p:cNvPr>
          <p:cNvSpPr txBox="1"/>
          <p:nvPr/>
        </p:nvSpPr>
        <p:spPr>
          <a:xfrm>
            <a:off x="379907" y="7048942"/>
            <a:ext cx="3648638" cy="523220"/>
          </a:xfrm>
          <a:prstGeom prst="rect">
            <a:avLst/>
          </a:prstGeom>
          <a:noFill/>
        </p:spPr>
        <p:txBody>
          <a:bodyPr wrap="square" rtlCol="0">
            <a:spAutoFit/>
          </a:bodyPr>
          <a:lstStyle/>
          <a:p>
            <a:r>
              <a:rPr lang="es-MX" sz="1400" dirty="0">
                <a:latin typeface="Comic Sans MS" panose="030F0702030302020204" pitchFamily="66" charset="0"/>
              </a:rPr>
              <a:t>Mi intervención fue buena y estuve pendiente en el horario establecido.</a:t>
            </a:r>
          </a:p>
        </p:txBody>
      </p:sp>
      <p:sp>
        <p:nvSpPr>
          <p:cNvPr id="30" name="CuadroTexto 29">
            <a:extLst>
              <a:ext uri="{FF2B5EF4-FFF2-40B4-BE49-F238E27FC236}">
                <a16:creationId xmlns:a16="http://schemas.microsoft.com/office/drawing/2014/main" id="{1F7D0325-328F-4B10-8010-E84875E728A3}"/>
              </a:ext>
            </a:extLst>
          </p:cNvPr>
          <p:cNvSpPr txBox="1"/>
          <p:nvPr/>
        </p:nvSpPr>
        <p:spPr>
          <a:xfrm>
            <a:off x="366460" y="7686885"/>
            <a:ext cx="3648638" cy="523220"/>
          </a:xfrm>
          <a:prstGeom prst="rect">
            <a:avLst/>
          </a:prstGeom>
          <a:noFill/>
        </p:spPr>
        <p:txBody>
          <a:bodyPr wrap="square" rtlCol="0">
            <a:spAutoFit/>
          </a:bodyPr>
          <a:lstStyle/>
          <a:p>
            <a:r>
              <a:rPr lang="es-MX" sz="1400" dirty="0">
                <a:latin typeface="Comic Sans MS" panose="030F0702030302020204" pitchFamily="66" charset="0"/>
              </a:rPr>
              <a:t>Explicar de manera entendible una actividad por medio de un video</a:t>
            </a:r>
          </a:p>
        </p:txBody>
      </p:sp>
      <p:sp>
        <p:nvSpPr>
          <p:cNvPr id="31" name="CuadroTexto 30">
            <a:extLst>
              <a:ext uri="{FF2B5EF4-FFF2-40B4-BE49-F238E27FC236}">
                <a16:creationId xmlns:a16="http://schemas.microsoft.com/office/drawing/2014/main" id="{2259FAA3-1344-49A8-94EC-4E73195F0629}"/>
              </a:ext>
            </a:extLst>
          </p:cNvPr>
          <p:cNvSpPr txBox="1"/>
          <p:nvPr/>
        </p:nvSpPr>
        <p:spPr>
          <a:xfrm>
            <a:off x="366460" y="8284487"/>
            <a:ext cx="3479399" cy="523220"/>
          </a:xfrm>
          <a:prstGeom prst="rect">
            <a:avLst/>
          </a:prstGeom>
          <a:noFill/>
        </p:spPr>
        <p:txBody>
          <a:bodyPr wrap="square" rtlCol="0">
            <a:spAutoFit/>
          </a:bodyPr>
          <a:lstStyle/>
          <a:p>
            <a:r>
              <a:rPr lang="es-MX" sz="1400" dirty="0">
                <a:latin typeface="Comic Sans MS" panose="030F0702030302020204" pitchFamily="66" charset="0"/>
              </a:rPr>
              <a:t>La comunicación con los padres de familia y alumnos</a:t>
            </a:r>
          </a:p>
        </p:txBody>
      </p:sp>
    </p:spTree>
    <p:extLst>
      <p:ext uri="{BB962C8B-B14F-4D97-AF65-F5344CB8AC3E}">
        <p14:creationId xmlns:p14="http://schemas.microsoft.com/office/powerpoint/2010/main" val="324919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7F287EE-E0FF-4236-8948-0A355F13E879}"/>
              </a:ext>
            </a:extLst>
          </p:cNvPr>
          <p:cNvSpPr txBox="1"/>
          <p:nvPr/>
        </p:nvSpPr>
        <p:spPr>
          <a:xfrm>
            <a:off x="1426866" y="381839"/>
            <a:ext cx="3506875" cy="400110"/>
          </a:xfrm>
          <a:prstGeom prst="rect">
            <a:avLst/>
          </a:prstGeom>
          <a:noFill/>
        </p:spPr>
        <p:txBody>
          <a:bodyPr wrap="square" rtlCol="0">
            <a:spAutoFit/>
          </a:bodyPr>
          <a:lstStyle/>
          <a:p>
            <a:pPr algn="ctr"/>
            <a:r>
              <a:rPr lang="es-MX" sz="2000" dirty="0">
                <a:effectLst>
                  <a:outerShdw blurRad="38100" dist="38100" dir="2700000" algn="tl">
                    <a:srgbClr val="000000">
                      <a:alpha val="43137"/>
                    </a:srgbClr>
                  </a:outerShdw>
                </a:effectLst>
                <a:latin typeface="Comic Sans MS" panose="030F0702030302020204" pitchFamily="66" charset="0"/>
              </a:rPr>
              <a:t>Aprendiendo en casa</a:t>
            </a:r>
          </a:p>
        </p:txBody>
      </p:sp>
      <p:sp>
        <p:nvSpPr>
          <p:cNvPr id="5" name="CuadroTexto 4">
            <a:extLst>
              <a:ext uri="{FF2B5EF4-FFF2-40B4-BE49-F238E27FC236}">
                <a16:creationId xmlns:a16="http://schemas.microsoft.com/office/drawing/2014/main" id="{50D5E82F-1D9C-4BF9-996A-33B7D0070784}"/>
              </a:ext>
            </a:extLst>
          </p:cNvPr>
          <p:cNvSpPr txBox="1"/>
          <p:nvPr/>
        </p:nvSpPr>
        <p:spPr>
          <a:xfrm>
            <a:off x="5187880" y="502495"/>
            <a:ext cx="486508" cy="307777"/>
          </a:xfrm>
          <a:prstGeom prst="rect">
            <a:avLst/>
          </a:prstGeom>
          <a:noFill/>
        </p:spPr>
        <p:txBody>
          <a:bodyPr wrap="square" rtlCol="0">
            <a:spAutoFit/>
          </a:bodyPr>
          <a:lstStyle/>
          <a:p>
            <a:pPr algn="ctr"/>
            <a:r>
              <a:rPr lang="es-MX" sz="1400" dirty="0">
                <a:effectLst>
                  <a:outerShdw blurRad="38100" dist="38100" dir="2700000" algn="tl">
                    <a:srgbClr val="000000">
                      <a:alpha val="43137"/>
                    </a:srgbClr>
                  </a:outerShdw>
                </a:effectLst>
                <a:latin typeface="Comic Sans MS" panose="030F0702030302020204" pitchFamily="66" charset="0"/>
              </a:rPr>
              <a:t>17</a:t>
            </a:r>
          </a:p>
        </p:txBody>
      </p:sp>
      <p:sp>
        <p:nvSpPr>
          <p:cNvPr id="6" name="CuadroTexto 5">
            <a:extLst>
              <a:ext uri="{FF2B5EF4-FFF2-40B4-BE49-F238E27FC236}">
                <a16:creationId xmlns:a16="http://schemas.microsoft.com/office/drawing/2014/main" id="{1304CE08-3DF6-46A7-B4D1-3D736F225D28}"/>
              </a:ext>
            </a:extLst>
          </p:cNvPr>
          <p:cNvSpPr txBox="1"/>
          <p:nvPr/>
        </p:nvSpPr>
        <p:spPr>
          <a:xfrm>
            <a:off x="5635032" y="502495"/>
            <a:ext cx="604995" cy="307777"/>
          </a:xfrm>
          <a:prstGeom prst="rect">
            <a:avLst/>
          </a:prstGeom>
          <a:noFill/>
        </p:spPr>
        <p:txBody>
          <a:bodyPr wrap="square" rtlCol="0">
            <a:spAutoFit/>
          </a:bodyPr>
          <a:lstStyle/>
          <a:p>
            <a:pPr algn="ctr"/>
            <a:r>
              <a:rPr lang="es-MX" sz="1400" dirty="0">
                <a:effectLst>
                  <a:outerShdw blurRad="38100" dist="38100" dir="2700000" algn="tl">
                    <a:srgbClr val="000000">
                      <a:alpha val="43137"/>
                    </a:srgbClr>
                  </a:outerShdw>
                </a:effectLst>
                <a:latin typeface="Comic Sans MS" panose="030F0702030302020204" pitchFamily="66" charset="0"/>
              </a:rPr>
              <a:t>Nov</a:t>
            </a:r>
          </a:p>
        </p:txBody>
      </p:sp>
      <p:sp>
        <p:nvSpPr>
          <p:cNvPr id="7" name="CuadroTexto 6">
            <a:extLst>
              <a:ext uri="{FF2B5EF4-FFF2-40B4-BE49-F238E27FC236}">
                <a16:creationId xmlns:a16="http://schemas.microsoft.com/office/drawing/2014/main" id="{6246954C-8247-4156-8C23-AF1239BFAF10}"/>
              </a:ext>
            </a:extLst>
          </p:cNvPr>
          <p:cNvSpPr txBox="1"/>
          <p:nvPr/>
        </p:nvSpPr>
        <p:spPr>
          <a:xfrm>
            <a:off x="6209883" y="502495"/>
            <a:ext cx="486508" cy="307777"/>
          </a:xfrm>
          <a:prstGeom prst="rect">
            <a:avLst/>
          </a:prstGeom>
          <a:noFill/>
        </p:spPr>
        <p:txBody>
          <a:bodyPr wrap="square" rtlCol="0">
            <a:spAutoFit/>
          </a:bodyPr>
          <a:lstStyle/>
          <a:p>
            <a:pPr algn="ctr"/>
            <a:r>
              <a:rPr lang="es-MX" sz="1400" dirty="0">
                <a:effectLst>
                  <a:outerShdw blurRad="38100" dist="38100" dir="2700000" algn="tl">
                    <a:srgbClr val="000000">
                      <a:alpha val="43137"/>
                    </a:srgbClr>
                  </a:outerShdw>
                </a:effectLst>
                <a:latin typeface="Comic Sans MS" panose="030F0702030302020204" pitchFamily="66" charset="0"/>
              </a:rPr>
              <a:t>21</a:t>
            </a:r>
          </a:p>
        </p:txBody>
      </p:sp>
      <p:cxnSp>
        <p:nvCxnSpPr>
          <p:cNvPr id="8" name="Conector recto 7">
            <a:extLst>
              <a:ext uri="{FF2B5EF4-FFF2-40B4-BE49-F238E27FC236}">
                <a16:creationId xmlns:a16="http://schemas.microsoft.com/office/drawing/2014/main" id="{4442B284-EC1F-451F-95E1-1F3B775B4209}"/>
              </a:ext>
            </a:extLst>
          </p:cNvPr>
          <p:cNvCxnSpPr>
            <a:cxnSpLocks/>
          </p:cNvCxnSpPr>
          <p:nvPr/>
        </p:nvCxnSpPr>
        <p:spPr>
          <a:xfrm>
            <a:off x="5868112" y="261257"/>
            <a:ext cx="209956" cy="181002"/>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9" name="Conector recto 8">
            <a:extLst>
              <a:ext uri="{FF2B5EF4-FFF2-40B4-BE49-F238E27FC236}">
                <a16:creationId xmlns:a16="http://schemas.microsoft.com/office/drawing/2014/main" id="{3A5F3357-0AA4-488A-9C30-5FA021D4145B}"/>
              </a:ext>
            </a:extLst>
          </p:cNvPr>
          <p:cNvCxnSpPr>
            <a:cxnSpLocks/>
          </p:cNvCxnSpPr>
          <p:nvPr/>
        </p:nvCxnSpPr>
        <p:spPr>
          <a:xfrm>
            <a:off x="6030553" y="1047163"/>
            <a:ext cx="549541" cy="166061"/>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10" name="Conector recto 9">
            <a:extLst>
              <a:ext uri="{FF2B5EF4-FFF2-40B4-BE49-F238E27FC236}">
                <a16:creationId xmlns:a16="http://schemas.microsoft.com/office/drawing/2014/main" id="{62E6C96C-D02F-40D3-9B57-BD9389AE5CA4}"/>
              </a:ext>
            </a:extLst>
          </p:cNvPr>
          <p:cNvCxnSpPr>
            <a:cxnSpLocks/>
          </p:cNvCxnSpPr>
          <p:nvPr/>
        </p:nvCxnSpPr>
        <p:spPr>
          <a:xfrm>
            <a:off x="4503565" y="1047163"/>
            <a:ext cx="373235" cy="166061"/>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11" name="Conector recto 10">
            <a:extLst>
              <a:ext uri="{FF2B5EF4-FFF2-40B4-BE49-F238E27FC236}">
                <a16:creationId xmlns:a16="http://schemas.microsoft.com/office/drawing/2014/main" id="{4D0D23EC-1567-423B-A37F-E61C478A79DF}"/>
              </a:ext>
            </a:extLst>
          </p:cNvPr>
          <p:cNvCxnSpPr>
            <a:cxnSpLocks/>
          </p:cNvCxnSpPr>
          <p:nvPr/>
        </p:nvCxnSpPr>
        <p:spPr>
          <a:xfrm>
            <a:off x="574035" y="1552174"/>
            <a:ext cx="167370" cy="140702"/>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sp>
        <p:nvSpPr>
          <p:cNvPr id="12" name="CuadroTexto 11">
            <a:extLst>
              <a:ext uri="{FF2B5EF4-FFF2-40B4-BE49-F238E27FC236}">
                <a16:creationId xmlns:a16="http://schemas.microsoft.com/office/drawing/2014/main" id="{A3E7B26A-1362-42DE-803D-86549F96CD3C}"/>
              </a:ext>
            </a:extLst>
          </p:cNvPr>
          <p:cNvSpPr txBox="1"/>
          <p:nvPr/>
        </p:nvSpPr>
        <p:spPr>
          <a:xfrm>
            <a:off x="2066730" y="1927722"/>
            <a:ext cx="4411363" cy="1569660"/>
          </a:xfrm>
          <a:prstGeom prst="rect">
            <a:avLst/>
          </a:prstGeom>
          <a:noFill/>
        </p:spPr>
        <p:txBody>
          <a:bodyPr wrap="square" rtlCol="0">
            <a:spAutoFit/>
          </a:bodyPr>
          <a:lstStyle/>
          <a:p>
            <a:pPr algn="just"/>
            <a:r>
              <a:rPr lang="es-MX" sz="1600" dirty="0">
                <a:latin typeface="Comic Sans MS" panose="030F0702030302020204" pitchFamily="66" charset="0"/>
              </a:rPr>
              <a:t>Las actividades se enviaron en tiempo y forma y de acuerdo a lo planeado. Asimismo, se comunicó a las madres de familia acerca de la importancia de la participación en las actividades y se llegaron a acuerdos del envío de evidencias.</a:t>
            </a:r>
          </a:p>
        </p:txBody>
      </p:sp>
      <p:cxnSp>
        <p:nvCxnSpPr>
          <p:cNvPr id="13" name="Conector recto 12">
            <a:extLst>
              <a:ext uri="{FF2B5EF4-FFF2-40B4-BE49-F238E27FC236}">
                <a16:creationId xmlns:a16="http://schemas.microsoft.com/office/drawing/2014/main" id="{4032E620-E4A0-4894-BFE0-DBE48193133C}"/>
              </a:ext>
            </a:extLst>
          </p:cNvPr>
          <p:cNvCxnSpPr>
            <a:cxnSpLocks/>
          </p:cNvCxnSpPr>
          <p:nvPr/>
        </p:nvCxnSpPr>
        <p:spPr>
          <a:xfrm>
            <a:off x="5169948" y="4341005"/>
            <a:ext cx="334138" cy="230995"/>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14" name="Conector recto 13">
            <a:extLst>
              <a:ext uri="{FF2B5EF4-FFF2-40B4-BE49-F238E27FC236}">
                <a16:creationId xmlns:a16="http://schemas.microsoft.com/office/drawing/2014/main" id="{FD532A45-4613-4B00-82BA-8A32D6896827}"/>
              </a:ext>
            </a:extLst>
          </p:cNvPr>
          <p:cNvCxnSpPr>
            <a:cxnSpLocks/>
          </p:cNvCxnSpPr>
          <p:nvPr/>
        </p:nvCxnSpPr>
        <p:spPr>
          <a:xfrm>
            <a:off x="5169948" y="4752008"/>
            <a:ext cx="334138" cy="230995"/>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sp>
        <p:nvSpPr>
          <p:cNvPr id="15" name="CuadroTexto 14">
            <a:extLst>
              <a:ext uri="{FF2B5EF4-FFF2-40B4-BE49-F238E27FC236}">
                <a16:creationId xmlns:a16="http://schemas.microsoft.com/office/drawing/2014/main" id="{0A135F7F-509D-4D0A-A38E-3CF9D10436B4}"/>
              </a:ext>
            </a:extLst>
          </p:cNvPr>
          <p:cNvSpPr txBox="1"/>
          <p:nvPr/>
        </p:nvSpPr>
        <p:spPr>
          <a:xfrm>
            <a:off x="864973" y="5268097"/>
            <a:ext cx="5600521" cy="1323439"/>
          </a:xfrm>
          <a:prstGeom prst="rect">
            <a:avLst/>
          </a:prstGeom>
          <a:noFill/>
        </p:spPr>
        <p:txBody>
          <a:bodyPr wrap="square" rtlCol="0">
            <a:spAutoFit/>
          </a:bodyPr>
          <a:lstStyle/>
          <a:p>
            <a:pPr algn="just"/>
            <a:r>
              <a:rPr lang="es-MX" sz="1600" dirty="0">
                <a:latin typeface="Comic Sans MS" panose="030F0702030302020204" pitchFamily="66" charset="0"/>
              </a:rPr>
              <a:t>Durante la jornada del día no se observó asistencia de ningún alumno ni participación en las actividades del día, por lo cual se tomó la decisión de hablar con las madres de familia pero sólo se tuvo comunicación con una y se acordaron estrategias para la motivación de los alumnos.</a:t>
            </a:r>
          </a:p>
        </p:txBody>
      </p:sp>
      <p:sp>
        <p:nvSpPr>
          <p:cNvPr id="16" name="CuadroTexto 15">
            <a:extLst>
              <a:ext uri="{FF2B5EF4-FFF2-40B4-BE49-F238E27FC236}">
                <a16:creationId xmlns:a16="http://schemas.microsoft.com/office/drawing/2014/main" id="{4FB062C7-337A-43FA-A9D3-29865560C405}"/>
              </a:ext>
            </a:extLst>
          </p:cNvPr>
          <p:cNvSpPr txBox="1"/>
          <p:nvPr/>
        </p:nvSpPr>
        <p:spPr>
          <a:xfrm>
            <a:off x="3944007" y="7148276"/>
            <a:ext cx="2632234" cy="1600438"/>
          </a:xfrm>
          <a:prstGeom prst="rect">
            <a:avLst/>
          </a:prstGeom>
          <a:noFill/>
        </p:spPr>
        <p:txBody>
          <a:bodyPr wrap="square" rtlCol="0">
            <a:spAutoFit/>
          </a:bodyPr>
          <a:lstStyle/>
          <a:p>
            <a:pPr algn="just"/>
            <a:r>
              <a:rPr lang="es-MX" sz="1400" dirty="0">
                <a:latin typeface="Comic Sans MS" panose="030F0702030302020204" pitchFamily="66" charset="0"/>
              </a:rPr>
              <a:t>Carmen Morón Macías (2011), menciona que en la motivación es muy importante el papel del docente ya que de estos depende el tipo de ambiente en que los alumnos se desarrollan.</a:t>
            </a:r>
          </a:p>
        </p:txBody>
      </p:sp>
      <p:sp>
        <p:nvSpPr>
          <p:cNvPr id="17" name="CuadroTexto 16">
            <a:extLst>
              <a:ext uri="{FF2B5EF4-FFF2-40B4-BE49-F238E27FC236}">
                <a16:creationId xmlns:a16="http://schemas.microsoft.com/office/drawing/2014/main" id="{85FEA981-4147-421E-97BF-7BCB76888932}"/>
              </a:ext>
            </a:extLst>
          </p:cNvPr>
          <p:cNvSpPr txBox="1"/>
          <p:nvPr/>
        </p:nvSpPr>
        <p:spPr>
          <a:xfrm>
            <a:off x="379907" y="7048942"/>
            <a:ext cx="3648638" cy="523220"/>
          </a:xfrm>
          <a:prstGeom prst="rect">
            <a:avLst/>
          </a:prstGeom>
          <a:noFill/>
        </p:spPr>
        <p:txBody>
          <a:bodyPr wrap="square" rtlCol="0">
            <a:spAutoFit/>
          </a:bodyPr>
          <a:lstStyle/>
          <a:p>
            <a:r>
              <a:rPr lang="es-MX" sz="1400" dirty="0">
                <a:latin typeface="Comic Sans MS" panose="030F0702030302020204" pitchFamily="66" charset="0"/>
              </a:rPr>
              <a:t>Mi intervención fue buena y estuve pendiente en el horario establecido.</a:t>
            </a:r>
          </a:p>
        </p:txBody>
      </p:sp>
      <p:sp>
        <p:nvSpPr>
          <p:cNvPr id="18" name="CuadroTexto 17">
            <a:extLst>
              <a:ext uri="{FF2B5EF4-FFF2-40B4-BE49-F238E27FC236}">
                <a16:creationId xmlns:a16="http://schemas.microsoft.com/office/drawing/2014/main" id="{99E1E44C-5687-481C-BCDE-BDD3D6C912CD}"/>
              </a:ext>
            </a:extLst>
          </p:cNvPr>
          <p:cNvSpPr txBox="1"/>
          <p:nvPr/>
        </p:nvSpPr>
        <p:spPr>
          <a:xfrm>
            <a:off x="366460" y="7686885"/>
            <a:ext cx="3648638" cy="523220"/>
          </a:xfrm>
          <a:prstGeom prst="rect">
            <a:avLst/>
          </a:prstGeom>
          <a:noFill/>
        </p:spPr>
        <p:txBody>
          <a:bodyPr wrap="square" rtlCol="0">
            <a:spAutoFit/>
          </a:bodyPr>
          <a:lstStyle/>
          <a:p>
            <a:r>
              <a:rPr lang="es-MX" sz="1400" dirty="0">
                <a:latin typeface="Comic Sans MS" panose="030F0702030302020204" pitchFamily="66" charset="0"/>
              </a:rPr>
              <a:t>La comunicación eficiente con una madre de familia.</a:t>
            </a:r>
          </a:p>
        </p:txBody>
      </p:sp>
      <p:sp>
        <p:nvSpPr>
          <p:cNvPr id="19" name="CuadroTexto 18">
            <a:extLst>
              <a:ext uri="{FF2B5EF4-FFF2-40B4-BE49-F238E27FC236}">
                <a16:creationId xmlns:a16="http://schemas.microsoft.com/office/drawing/2014/main" id="{4D6AE2E9-5C9F-4773-AC84-031BA5597449}"/>
              </a:ext>
            </a:extLst>
          </p:cNvPr>
          <p:cNvSpPr txBox="1"/>
          <p:nvPr/>
        </p:nvSpPr>
        <p:spPr>
          <a:xfrm>
            <a:off x="366460" y="8284487"/>
            <a:ext cx="3479399" cy="523220"/>
          </a:xfrm>
          <a:prstGeom prst="rect">
            <a:avLst/>
          </a:prstGeom>
          <a:noFill/>
        </p:spPr>
        <p:txBody>
          <a:bodyPr wrap="square" rtlCol="0">
            <a:spAutoFit/>
          </a:bodyPr>
          <a:lstStyle/>
          <a:p>
            <a:r>
              <a:rPr lang="es-MX" sz="1400" dirty="0">
                <a:latin typeface="Comic Sans MS" panose="030F0702030302020204" pitchFamily="66" charset="0"/>
              </a:rPr>
              <a:t>La comunicación con los padres de familia y alumnos</a:t>
            </a:r>
          </a:p>
        </p:txBody>
      </p:sp>
    </p:spTree>
    <p:extLst>
      <p:ext uri="{BB962C8B-B14F-4D97-AF65-F5344CB8AC3E}">
        <p14:creationId xmlns:p14="http://schemas.microsoft.com/office/powerpoint/2010/main" val="3705992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00B161C-3329-4D58-863E-8E8B163335BD}"/>
              </a:ext>
            </a:extLst>
          </p:cNvPr>
          <p:cNvSpPr txBox="1"/>
          <p:nvPr/>
        </p:nvSpPr>
        <p:spPr>
          <a:xfrm>
            <a:off x="1426866" y="381839"/>
            <a:ext cx="3506875" cy="400110"/>
          </a:xfrm>
          <a:prstGeom prst="rect">
            <a:avLst/>
          </a:prstGeom>
          <a:noFill/>
        </p:spPr>
        <p:txBody>
          <a:bodyPr wrap="square" rtlCol="0">
            <a:spAutoFit/>
          </a:bodyPr>
          <a:lstStyle/>
          <a:p>
            <a:pPr algn="ctr"/>
            <a:r>
              <a:rPr lang="es-MX" sz="2000" dirty="0">
                <a:effectLst>
                  <a:outerShdw blurRad="38100" dist="38100" dir="2700000" algn="tl">
                    <a:srgbClr val="000000">
                      <a:alpha val="43137"/>
                    </a:srgbClr>
                  </a:outerShdw>
                </a:effectLst>
                <a:latin typeface="Comic Sans MS" panose="030F0702030302020204" pitchFamily="66" charset="0"/>
              </a:rPr>
              <a:t>Aprendiendo en casa</a:t>
            </a:r>
          </a:p>
        </p:txBody>
      </p:sp>
      <p:sp>
        <p:nvSpPr>
          <p:cNvPr id="5" name="CuadroTexto 4">
            <a:extLst>
              <a:ext uri="{FF2B5EF4-FFF2-40B4-BE49-F238E27FC236}">
                <a16:creationId xmlns:a16="http://schemas.microsoft.com/office/drawing/2014/main" id="{E2D8A8C2-7ECC-4EF0-A4FA-DAC50FC56B3A}"/>
              </a:ext>
            </a:extLst>
          </p:cNvPr>
          <p:cNvSpPr txBox="1"/>
          <p:nvPr/>
        </p:nvSpPr>
        <p:spPr>
          <a:xfrm>
            <a:off x="5187880" y="502495"/>
            <a:ext cx="486508" cy="307777"/>
          </a:xfrm>
          <a:prstGeom prst="rect">
            <a:avLst/>
          </a:prstGeom>
          <a:noFill/>
        </p:spPr>
        <p:txBody>
          <a:bodyPr wrap="square" rtlCol="0">
            <a:spAutoFit/>
          </a:bodyPr>
          <a:lstStyle/>
          <a:p>
            <a:pPr algn="ctr"/>
            <a:r>
              <a:rPr lang="es-MX" sz="1400" dirty="0">
                <a:effectLst>
                  <a:outerShdw blurRad="38100" dist="38100" dir="2700000" algn="tl">
                    <a:srgbClr val="000000">
                      <a:alpha val="43137"/>
                    </a:srgbClr>
                  </a:outerShdw>
                </a:effectLst>
                <a:latin typeface="Comic Sans MS" panose="030F0702030302020204" pitchFamily="66" charset="0"/>
              </a:rPr>
              <a:t>18</a:t>
            </a:r>
          </a:p>
        </p:txBody>
      </p:sp>
      <p:sp>
        <p:nvSpPr>
          <p:cNvPr id="6" name="CuadroTexto 5">
            <a:extLst>
              <a:ext uri="{FF2B5EF4-FFF2-40B4-BE49-F238E27FC236}">
                <a16:creationId xmlns:a16="http://schemas.microsoft.com/office/drawing/2014/main" id="{DEA1B825-61DA-4E94-82E6-3F4B361AF44D}"/>
              </a:ext>
            </a:extLst>
          </p:cNvPr>
          <p:cNvSpPr txBox="1"/>
          <p:nvPr/>
        </p:nvSpPr>
        <p:spPr>
          <a:xfrm>
            <a:off x="5635032" y="502495"/>
            <a:ext cx="604995" cy="307777"/>
          </a:xfrm>
          <a:prstGeom prst="rect">
            <a:avLst/>
          </a:prstGeom>
          <a:noFill/>
        </p:spPr>
        <p:txBody>
          <a:bodyPr wrap="square" rtlCol="0">
            <a:spAutoFit/>
          </a:bodyPr>
          <a:lstStyle/>
          <a:p>
            <a:pPr algn="ctr"/>
            <a:r>
              <a:rPr lang="es-MX" sz="1400" dirty="0">
                <a:effectLst>
                  <a:outerShdw blurRad="38100" dist="38100" dir="2700000" algn="tl">
                    <a:srgbClr val="000000">
                      <a:alpha val="43137"/>
                    </a:srgbClr>
                  </a:outerShdw>
                </a:effectLst>
                <a:latin typeface="Comic Sans MS" panose="030F0702030302020204" pitchFamily="66" charset="0"/>
              </a:rPr>
              <a:t>Nov</a:t>
            </a:r>
          </a:p>
        </p:txBody>
      </p:sp>
      <p:sp>
        <p:nvSpPr>
          <p:cNvPr id="7" name="CuadroTexto 6">
            <a:extLst>
              <a:ext uri="{FF2B5EF4-FFF2-40B4-BE49-F238E27FC236}">
                <a16:creationId xmlns:a16="http://schemas.microsoft.com/office/drawing/2014/main" id="{9FC7651C-461A-441C-99BE-FB69A9B1626D}"/>
              </a:ext>
            </a:extLst>
          </p:cNvPr>
          <p:cNvSpPr txBox="1"/>
          <p:nvPr/>
        </p:nvSpPr>
        <p:spPr>
          <a:xfrm>
            <a:off x="6209883" y="502495"/>
            <a:ext cx="486508" cy="307777"/>
          </a:xfrm>
          <a:prstGeom prst="rect">
            <a:avLst/>
          </a:prstGeom>
          <a:noFill/>
        </p:spPr>
        <p:txBody>
          <a:bodyPr wrap="square" rtlCol="0">
            <a:spAutoFit/>
          </a:bodyPr>
          <a:lstStyle/>
          <a:p>
            <a:pPr algn="ctr"/>
            <a:r>
              <a:rPr lang="es-MX" sz="1400" dirty="0">
                <a:effectLst>
                  <a:outerShdw blurRad="38100" dist="38100" dir="2700000" algn="tl">
                    <a:srgbClr val="000000">
                      <a:alpha val="43137"/>
                    </a:srgbClr>
                  </a:outerShdw>
                </a:effectLst>
                <a:latin typeface="Comic Sans MS" panose="030F0702030302020204" pitchFamily="66" charset="0"/>
              </a:rPr>
              <a:t>21</a:t>
            </a:r>
          </a:p>
        </p:txBody>
      </p:sp>
      <p:cxnSp>
        <p:nvCxnSpPr>
          <p:cNvPr id="8" name="Conector recto 7">
            <a:extLst>
              <a:ext uri="{FF2B5EF4-FFF2-40B4-BE49-F238E27FC236}">
                <a16:creationId xmlns:a16="http://schemas.microsoft.com/office/drawing/2014/main" id="{9E3552AA-57D7-4A8B-95B4-157A5EADFDF1}"/>
              </a:ext>
            </a:extLst>
          </p:cNvPr>
          <p:cNvCxnSpPr>
            <a:cxnSpLocks/>
          </p:cNvCxnSpPr>
          <p:nvPr/>
        </p:nvCxnSpPr>
        <p:spPr>
          <a:xfrm>
            <a:off x="6055656" y="261257"/>
            <a:ext cx="209956" cy="181002"/>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9" name="Conector recto 8">
            <a:extLst>
              <a:ext uri="{FF2B5EF4-FFF2-40B4-BE49-F238E27FC236}">
                <a16:creationId xmlns:a16="http://schemas.microsoft.com/office/drawing/2014/main" id="{887ECE2F-92AF-41B4-A184-B1E81782F573}"/>
              </a:ext>
            </a:extLst>
          </p:cNvPr>
          <p:cNvCxnSpPr>
            <a:cxnSpLocks/>
          </p:cNvCxnSpPr>
          <p:nvPr/>
        </p:nvCxnSpPr>
        <p:spPr>
          <a:xfrm>
            <a:off x="6030553" y="1047163"/>
            <a:ext cx="549541" cy="166061"/>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10" name="Conector recto 9">
            <a:extLst>
              <a:ext uri="{FF2B5EF4-FFF2-40B4-BE49-F238E27FC236}">
                <a16:creationId xmlns:a16="http://schemas.microsoft.com/office/drawing/2014/main" id="{AEC93E11-C58A-426A-9511-E054CFB5BF62}"/>
              </a:ext>
            </a:extLst>
          </p:cNvPr>
          <p:cNvCxnSpPr>
            <a:cxnSpLocks/>
          </p:cNvCxnSpPr>
          <p:nvPr/>
        </p:nvCxnSpPr>
        <p:spPr>
          <a:xfrm>
            <a:off x="3845859" y="1065172"/>
            <a:ext cx="561549" cy="148052"/>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11" name="Conector recto 10">
            <a:extLst>
              <a:ext uri="{FF2B5EF4-FFF2-40B4-BE49-F238E27FC236}">
                <a16:creationId xmlns:a16="http://schemas.microsoft.com/office/drawing/2014/main" id="{D0078C80-C55A-4D0F-924C-93662B384D42}"/>
              </a:ext>
            </a:extLst>
          </p:cNvPr>
          <p:cNvCxnSpPr>
            <a:cxnSpLocks/>
          </p:cNvCxnSpPr>
          <p:nvPr/>
        </p:nvCxnSpPr>
        <p:spPr>
          <a:xfrm>
            <a:off x="558406" y="1946010"/>
            <a:ext cx="167370" cy="140702"/>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sp>
        <p:nvSpPr>
          <p:cNvPr id="12" name="CuadroTexto 11">
            <a:extLst>
              <a:ext uri="{FF2B5EF4-FFF2-40B4-BE49-F238E27FC236}">
                <a16:creationId xmlns:a16="http://schemas.microsoft.com/office/drawing/2014/main" id="{F0267500-DE6B-4823-B780-2F9F29A1F64D}"/>
              </a:ext>
            </a:extLst>
          </p:cNvPr>
          <p:cNvSpPr txBox="1"/>
          <p:nvPr/>
        </p:nvSpPr>
        <p:spPr>
          <a:xfrm>
            <a:off x="2066730" y="1927722"/>
            <a:ext cx="4411363" cy="1569660"/>
          </a:xfrm>
          <a:prstGeom prst="rect">
            <a:avLst/>
          </a:prstGeom>
          <a:noFill/>
        </p:spPr>
        <p:txBody>
          <a:bodyPr wrap="square" rtlCol="0">
            <a:spAutoFit/>
          </a:bodyPr>
          <a:lstStyle/>
          <a:p>
            <a:pPr algn="just"/>
            <a:r>
              <a:rPr lang="es-MX" sz="1600" dirty="0">
                <a:latin typeface="Comic Sans MS" panose="030F0702030302020204" pitchFamily="66" charset="0"/>
              </a:rPr>
              <a:t>Se realizaron adecuaciones en las actividades que estaban planeadas debido a la modalidad en que se pensó la planeación, se cambiaron de actividades presenciales a actividades que pudieran realizar los alumnos en casa.</a:t>
            </a:r>
          </a:p>
        </p:txBody>
      </p:sp>
      <p:cxnSp>
        <p:nvCxnSpPr>
          <p:cNvPr id="13" name="Conector recto 12">
            <a:extLst>
              <a:ext uri="{FF2B5EF4-FFF2-40B4-BE49-F238E27FC236}">
                <a16:creationId xmlns:a16="http://schemas.microsoft.com/office/drawing/2014/main" id="{692B4ED4-69F3-47B1-B71A-FC4D79845247}"/>
              </a:ext>
            </a:extLst>
          </p:cNvPr>
          <p:cNvCxnSpPr>
            <a:cxnSpLocks/>
          </p:cNvCxnSpPr>
          <p:nvPr/>
        </p:nvCxnSpPr>
        <p:spPr>
          <a:xfrm>
            <a:off x="5138672" y="4341005"/>
            <a:ext cx="334138" cy="230995"/>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14" name="Conector recto 13">
            <a:extLst>
              <a:ext uri="{FF2B5EF4-FFF2-40B4-BE49-F238E27FC236}">
                <a16:creationId xmlns:a16="http://schemas.microsoft.com/office/drawing/2014/main" id="{52AA82A8-C39F-4777-BEA4-6AEA1CC097D0}"/>
              </a:ext>
            </a:extLst>
          </p:cNvPr>
          <p:cNvCxnSpPr>
            <a:cxnSpLocks/>
          </p:cNvCxnSpPr>
          <p:nvPr/>
        </p:nvCxnSpPr>
        <p:spPr>
          <a:xfrm>
            <a:off x="5141000" y="4752008"/>
            <a:ext cx="334138" cy="230995"/>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sp>
        <p:nvSpPr>
          <p:cNvPr id="15" name="CuadroTexto 14">
            <a:extLst>
              <a:ext uri="{FF2B5EF4-FFF2-40B4-BE49-F238E27FC236}">
                <a16:creationId xmlns:a16="http://schemas.microsoft.com/office/drawing/2014/main" id="{6D59EC38-C260-4F8D-8451-A59DC4887A74}"/>
              </a:ext>
            </a:extLst>
          </p:cNvPr>
          <p:cNvSpPr txBox="1"/>
          <p:nvPr/>
        </p:nvSpPr>
        <p:spPr>
          <a:xfrm>
            <a:off x="864973" y="5268097"/>
            <a:ext cx="5600521" cy="1323439"/>
          </a:xfrm>
          <a:prstGeom prst="rect">
            <a:avLst/>
          </a:prstGeom>
          <a:noFill/>
        </p:spPr>
        <p:txBody>
          <a:bodyPr wrap="square" rtlCol="0">
            <a:spAutoFit/>
          </a:bodyPr>
          <a:lstStyle/>
          <a:p>
            <a:pPr algn="just"/>
            <a:r>
              <a:rPr lang="es-MX" sz="1600" dirty="0">
                <a:latin typeface="Comic Sans MS" panose="030F0702030302020204" pitchFamily="66" charset="0"/>
              </a:rPr>
              <a:t>El día de hoy se registró la asistencia de 3 alumnos únicamente, de los cuales 2 son niños y una es niña, sin embargo no se observó participación en las actividades que se asignaron para el día y nuevamente se comunicó a las madres de familia la necesidad de trabajo.</a:t>
            </a:r>
          </a:p>
        </p:txBody>
      </p:sp>
      <p:sp>
        <p:nvSpPr>
          <p:cNvPr id="16" name="CuadroTexto 15">
            <a:extLst>
              <a:ext uri="{FF2B5EF4-FFF2-40B4-BE49-F238E27FC236}">
                <a16:creationId xmlns:a16="http://schemas.microsoft.com/office/drawing/2014/main" id="{A46C3911-D6E5-4B52-83E8-C639CC93F765}"/>
              </a:ext>
            </a:extLst>
          </p:cNvPr>
          <p:cNvSpPr txBox="1"/>
          <p:nvPr/>
        </p:nvSpPr>
        <p:spPr>
          <a:xfrm>
            <a:off x="4126633" y="7182888"/>
            <a:ext cx="2237067" cy="1384995"/>
          </a:xfrm>
          <a:prstGeom prst="rect">
            <a:avLst/>
          </a:prstGeom>
          <a:noFill/>
        </p:spPr>
        <p:txBody>
          <a:bodyPr wrap="square" rtlCol="0">
            <a:spAutoFit/>
          </a:bodyPr>
          <a:lstStyle/>
          <a:p>
            <a:pPr algn="just"/>
            <a:r>
              <a:rPr lang="es-MX" sz="1200" dirty="0">
                <a:latin typeface="Comic Sans MS" panose="030F0702030302020204" pitchFamily="66" charset="0"/>
              </a:rPr>
              <a:t>Cuando los padres participan en la vida escolar, se consiguen efectos positivos para el menor, para los profesores, para los progenitores y también para la escuela. (Garreta, 2015). </a:t>
            </a:r>
          </a:p>
        </p:txBody>
      </p:sp>
      <p:sp>
        <p:nvSpPr>
          <p:cNvPr id="17" name="CuadroTexto 16">
            <a:extLst>
              <a:ext uri="{FF2B5EF4-FFF2-40B4-BE49-F238E27FC236}">
                <a16:creationId xmlns:a16="http://schemas.microsoft.com/office/drawing/2014/main" id="{98F05494-77B2-41DD-888D-1A8B7B78174D}"/>
              </a:ext>
            </a:extLst>
          </p:cNvPr>
          <p:cNvSpPr txBox="1"/>
          <p:nvPr/>
        </p:nvSpPr>
        <p:spPr>
          <a:xfrm>
            <a:off x="379907" y="7048942"/>
            <a:ext cx="3648638" cy="523220"/>
          </a:xfrm>
          <a:prstGeom prst="rect">
            <a:avLst/>
          </a:prstGeom>
          <a:noFill/>
        </p:spPr>
        <p:txBody>
          <a:bodyPr wrap="square" rtlCol="0">
            <a:spAutoFit/>
          </a:bodyPr>
          <a:lstStyle/>
          <a:p>
            <a:r>
              <a:rPr lang="es-MX" sz="1400" dirty="0">
                <a:latin typeface="Comic Sans MS" panose="030F0702030302020204" pitchFamily="66" charset="0"/>
              </a:rPr>
              <a:t>Mi intervención fue buena y estuve pendiente en el horario establecido.</a:t>
            </a:r>
          </a:p>
        </p:txBody>
      </p:sp>
      <p:sp>
        <p:nvSpPr>
          <p:cNvPr id="18" name="CuadroTexto 17">
            <a:extLst>
              <a:ext uri="{FF2B5EF4-FFF2-40B4-BE49-F238E27FC236}">
                <a16:creationId xmlns:a16="http://schemas.microsoft.com/office/drawing/2014/main" id="{53CE3343-2B55-4AC7-9E35-EACA6BD29625}"/>
              </a:ext>
            </a:extLst>
          </p:cNvPr>
          <p:cNvSpPr txBox="1"/>
          <p:nvPr/>
        </p:nvSpPr>
        <p:spPr>
          <a:xfrm>
            <a:off x="366460" y="7686885"/>
            <a:ext cx="3648638" cy="523220"/>
          </a:xfrm>
          <a:prstGeom prst="rect">
            <a:avLst/>
          </a:prstGeom>
          <a:noFill/>
        </p:spPr>
        <p:txBody>
          <a:bodyPr wrap="square" rtlCol="0">
            <a:spAutoFit/>
          </a:bodyPr>
          <a:lstStyle/>
          <a:p>
            <a:r>
              <a:rPr lang="es-MX" sz="1400" dirty="0">
                <a:latin typeface="Comic Sans MS" panose="030F0702030302020204" pitchFamily="66" charset="0"/>
              </a:rPr>
              <a:t>Motivar a los alumnos mediante audios y vídeos.</a:t>
            </a:r>
          </a:p>
        </p:txBody>
      </p:sp>
      <p:sp>
        <p:nvSpPr>
          <p:cNvPr id="19" name="CuadroTexto 18">
            <a:extLst>
              <a:ext uri="{FF2B5EF4-FFF2-40B4-BE49-F238E27FC236}">
                <a16:creationId xmlns:a16="http://schemas.microsoft.com/office/drawing/2014/main" id="{7AE75A30-5EEB-4E1A-97F8-0761C2D5FB2D}"/>
              </a:ext>
            </a:extLst>
          </p:cNvPr>
          <p:cNvSpPr txBox="1"/>
          <p:nvPr/>
        </p:nvSpPr>
        <p:spPr>
          <a:xfrm>
            <a:off x="366460" y="8284487"/>
            <a:ext cx="3479399" cy="523220"/>
          </a:xfrm>
          <a:prstGeom prst="rect">
            <a:avLst/>
          </a:prstGeom>
          <a:noFill/>
        </p:spPr>
        <p:txBody>
          <a:bodyPr wrap="square" rtlCol="0">
            <a:spAutoFit/>
          </a:bodyPr>
          <a:lstStyle/>
          <a:p>
            <a:r>
              <a:rPr lang="es-MX" sz="1400" dirty="0">
                <a:latin typeface="Comic Sans MS" panose="030F0702030302020204" pitchFamily="66" charset="0"/>
              </a:rPr>
              <a:t>La comunicación con los padres de familia y alumnos</a:t>
            </a:r>
          </a:p>
        </p:txBody>
      </p:sp>
    </p:spTree>
    <p:extLst>
      <p:ext uri="{BB962C8B-B14F-4D97-AF65-F5344CB8AC3E}">
        <p14:creationId xmlns:p14="http://schemas.microsoft.com/office/powerpoint/2010/main" val="167183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FB220BD-5BAE-4920-893F-D90F13690238}"/>
              </a:ext>
            </a:extLst>
          </p:cNvPr>
          <p:cNvSpPr txBox="1"/>
          <p:nvPr/>
        </p:nvSpPr>
        <p:spPr>
          <a:xfrm>
            <a:off x="1426866" y="381839"/>
            <a:ext cx="3506875" cy="400110"/>
          </a:xfrm>
          <a:prstGeom prst="rect">
            <a:avLst/>
          </a:prstGeom>
          <a:noFill/>
        </p:spPr>
        <p:txBody>
          <a:bodyPr wrap="square" rtlCol="0">
            <a:spAutoFit/>
          </a:bodyPr>
          <a:lstStyle/>
          <a:p>
            <a:pPr algn="ctr"/>
            <a:r>
              <a:rPr lang="es-MX" sz="2000" dirty="0">
                <a:effectLst>
                  <a:outerShdw blurRad="38100" dist="38100" dir="2700000" algn="tl">
                    <a:srgbClr val="000000">
                      <a:alpha val="43137"/>
                    </a:srgbClr>
                  </a:outerShdw>
                </a:effectLst>
                <a:latin typeface="Comic Sans MS" panose="030F0702030302020204" pitchFamily="66" charset="0"/>
              </a:rPr>
              <a:t>Aprendiendo en casa</a:t>
            </a:r>
          </a:p>
        </p:txBody>
      </p:sp>
      <p:sp>
        <p:nvSpPr>
          <p:cNvPr id="5" name="CuadroTexto 4">
            <a:extLst>
              <a:ext uri="{FF2B5EF4-FFF2-40B4-BE49-F238E27FC236}">
                <a16:creationId xmlns:a16="http://schemas.microsoft.com/office/drawing/2014/main" id="{6BED9798-C0C3-41BF-90F4-369382726AA8}"/>
              </a:ext>
            </a:extLst>
          </p:cNvPr>
          <p:cNvSpPr txBox="1"/>
          <p:nvPr/>
        </p:nvSpPr>
        <p:spPr>
          <a:xfrm>
            <a:off x="5187880" y="502495"/>
            <a:ext cx="486508" cy="307777"/>
          </a:xfrm>
          <a:prstGeom prst="rect">
            <a:avLst/>
          </a:prstGeom>
          <a:noFill/>
        </p:spPr>
        <p:txBody>
          <a:bodyPr wrap="square" rtlCol="0">
            <a:spAutoFit/>
          </a:bodyPr>
          <a:lstStyle/>
          <a:p>
            <a:pPr algn="ctr"/>
            <a:r>
              <a:rPr lang="es-MX" sz="1400" dirty="0">
                <a:effectLst>
                  <a:outerShdw blurRad="38100" dist="38100" dir="2700000" algn="tl">
                    <a:srgbClr val="000000">
                      <a:alpha val="43137"/>
                    </a:srgbClr>
                  </a:outerShdw>
                </a:effectLst>
                <a:latin typeface="Comic Sans MS" panose="030F0702030302020204" pitchFamily="66" charset="0"/>
              </a:rPr>
              <a:t>18</a:t>
            </a:r>
          </a:p>
        </p:txBody>
      </p:sp>
      <p:sp>
        <p:nvSpPr>
          <p:cNvPr id="6" name="CuadroTexto 5">
            <a:extLst>
              <a:ext uri="{FF2B5EF4-FFF2-40B4-BE49-F238E27FC236}">
                <a16:creationId xmlns:a16="http://schemas.microsoft.com/office/drawing/2014/main" id="{8F8C3B42-652C-4A33-91A3-771E35CB9EAD}"/>
              </a:ext>
            </a:extLst>
          </p:cNvPr>
          <p:cNvSpPr txBox="1"/>
          <p:nvPr/>
        </p:nvSpPr>
        <p:spPr>
          <a:xfrm>
            <a:off x="5635032" y="502495"/>
            <a:ext cx="604995" cy="307777"/>
          </a:xfrm>
          <a:prstGeom prst="rect">
            <a:avLst/>
          </a:prstGeom>
          <a:noFill/>
        </p:spPr>
        <p:txBody>
          <a:bodyPr wrap="square" rtlCol="0">
            <a:spAutoFit/>
          </a:bodyPr>
          <a:lstStyle/>
          <a:p>
            <a:pPr algn="ctr"/>
            <a:r>
              <a:rPr lang="es-MX" sz="1400" dirty="0">
                <a:effectLst>
                  <a:outerShdw blurRad="38100" dist="38100" dir="2700000" algn="tl">
                    <a:srgbClr val="000000">
                      <a:alpha val="43137"/>
                    </a:srgbClr>
                  </a:outerShdw>
                </a:effectLst>
                <a:latin typeface="Comic Sans MS" panose="030F0702030302020204" pitchFamily="66" charset="0"/>
              </a:rPr>
              <a:t>Nov</a:t>
            </a:r>
          </a:p>
        </p:txBody>
      </p:sp>
      <p:sp>
        <p:nvSpPr>
          <p:cNvPr id="7" name="CuadroTexto 6">
            <a:extLst>
              <a:ext uri="{FF2B5EF4-FFF2-40B4-BE49-F238E27FC236}">
                <a16:creationId xmlns:a16="http://schemas.microsoft.com/office/drawing/2014/main" id="{923DFC66-8C1B-4A40-9DFB-9A907F968756}"/>
              </a:ext>
            </a:extLst>
          </p:cNvPr>
          <p:cNvSpPr txBox="1"/>
          <p:nvPr/>
        </p:nvSpPr>
        <p:spPr>
          <a:xfrm>
            <a:off x="6209883" y="502495"/>
            <a:ext cx="486508" cy="307777"/>
          </a:xfrm>
          <a:prstGeom prst="rect">
            <a:avLst/>
          </a:prstGeom>
          <a:noFill/>
        </p:spPr>
        <p:txBody>
          <a:bodyPr wrap="square" rtlCol="0">
            <a:spAutoFit/>
          </a:bodyPr>
          <a:lstStyle/>
          <a:p>
            <a:pPr algn="ctr"/>
            <a:r>
              <a:rPr lang="es-MX" sz="1400" dirty="0">
                <a:effectLst>
                  <a:outerShdw blurRad="38100" dist="38100" dir="2700000" algn="tl">
                    <a:srgbClr val="000000">
                      <a:alpha val="43137"/>
                    </a:srgbClr>
                  </a:outerShdw>
                </a:effectLst>
                <a:latin typeface="Comic Sans MS" panose="030F0702030302020204" pitchFamily="66" charset="0"/>
              </a:rPr>
              <a:t>21</a:t>
            </a:r>
          </a:p>
        </p:txBody>
      </p:sp>
      <p:cxnSp>
        <p:nvCxnSpPr>
          <p:cNvPr id="8" name="Conector recto 7">
            <a:extLst>
              <a:ext uri="{FF2B5EF4-FFF2-40B4-BE49-F238E27FC236}">
                <a16:creationId xmlns:a16="http://schemas.microsoft.com/office/drawing/2014/main" id="{C9CE1996-D0A6-4E89-9099-1EE130C2C8AA}"/>
              </a:ext>
            </a:extLst>
          </p:cNvPr>
          <p:cNvCxnSpPr>
            <a:cxnSpLocks/>
          </p:cNvCxnSpPr>
          <p:nvPr/>
        </p:nvCxnSpPr>
        <p:spPr>
          <a:xfrm>
            <a:off x="6255538" y="273052"/>
            <a:ext cx="209956" cy="181002"/>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9" name="Conector recto 8">
            <a:extLst>
              <a:ext uri="{FF2B5EF4-FFF2-40B4-BE49-F238E27FC236}">
                <a16:creationId xmlns:a16="http://schemas.microsoft.com/office/drawing/2014/main" id="{D867FA7C-313E-435A-AA85-45BB4BC02A9F}"/>
              </a:ext>
            </a:extLst>
          </p:cNvPr>
          <p:cNvCxnSpPr>
            <a:cxnSpLocks/>
          </p:cNvCxnSpPr>
          <p:nvPr/>
        </p:nvCxnSpPr>
        <p:spPr>
          <a:xfrm>
            <a:off x="6030553" y="1047163"/>
            <a:ext cx="549541" cy="166061"/>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10" name="Conector recto 9">
            <a:extLst>
              <a:ext uri="{FF2B5EF4-FFF2-40B4-BE49-F238E27FC236}">
                <a16:creationId xmlns:a16="http://schemas.microsoft.com/office/drawing/2014/main" id="{6B1F013D-4686-4675-BD1B-998FB64AE54E}"/>
              </a:ext>
            </a:extLst>
          </p:cNvPr>
          <p:cNvCxnSpPr>
            <a:cxnSpLocks/>
          </p:cNvCxnSpPr>
          <p:nvPr/>
        </p:nvCxnSpPr>
        <p:spPr>
          <a:xfrm>
            <a:off x="3845859" y="1065172"/>
            <a:ext cx="561549" cy="148052"/>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11" name="Conector recto 10">
            <a:extLst>
              <a:ext uri="{FF2B5EF4-FFF2-40B4-BE49-F238E27FC236}">
                <a16:creationId xmlns:a16="http://schemas.microsoft.com/office/drawing/2014/main" id="{34699638-DBA7-4B0B-A3FC-F12E25FAE802}"/>
              </a:ext>
            </a:extLst>
          </p:cNvPr>
          <p:cNvCxnSpPr>
            <a:cxnSpLocks/>
          </p:cNvCxnSpPr>
          <p:nvPr/>
        </p:nvCxnSpPr>
        <p:spPr>
          <a:xfrm>
            <a:off x="558406" y="1946010"/>
            <a:ext cx="167370" cy="140702"/>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sp>
        <p:nvSpPr>
          <p:cNvPr id="12" name="CuadroTexto 11">
            <a:extLst>
              <a:ext uri="{FF2B5EF4-FFF2-40B4-BE49-F238E27FC236}">
                <a16:creationId xmlns:a16="http://schemas.microsoft.com/office/drawing/2014/main" id="{95A2548F-EF53-459F-B2AB-B7E192426C3E}"/>
              </a:ext>
            </a:extLst>
          </p:cNvPr>
          <p:cNvSpPr txBox="1"/>
          <p:nvPr/>
        </p:nvSpPr>
        <p:spPr>
          <a:xfrm>
            <a:off x="2066730" y="1927722"/>
            <a:ext cx="4411363" cy="1569660"/>
          </a:xfrm>
          <a:prstGeom prst="rect">
            <a:avLst/>
          </a:prstGeom>
          <a:noFill/>
        </p:spPr>
        <p:txBody>
          <a:bodyPr wrap="square" rtlCol="0">
            <a:spAutoFit/>
          </a:bodyPr>
          <a:lstStyle/>
          <a:p>
            <a:pPr algn="just"/>
            <a:r>
              <a:rPr lang="es-MX" sz="1600" dirty="0">
                <a:latin typeface="Comic Sans MS" panose="030F0702030302020204" pitchFamily="66" charset="0"/>
              </a:rPr>
              <a:t>Se realizaron adecuaciones en las actividades que estaban planeadas debido a la modalidad en que se pensó la planeación. Se solicitó a los alumnos el envío de evidencias sencillas de cada uno de los días para poder obtener evidencia.</a:t>
            </a:r>
          </a:p>
        </p:txBody>
      </p:sp>
      <p:cxnSp>
        <p:nvCxnSpPr>
          <p:cNvPr id="13" name="Conector recto 12">
            <a:extLst>
              <a:ext uri="{FF2B5EF4-FFF2-40B4-BE49-F238E27FC236}">
                <a16:creationId xmlns:a16="http://schemas.microsoft.com/office/drawing/2014/main" id="{819614FA-5B0C-4516-ABA5-887DF3CDD4FA}"/>
              </a:ext>
            </a:extLst>
          </p:cNvPr>
          <p:cNvCxnSpPr>
            <a:cxnSpLocks/>
          </p:cNvCxnSpPr>
          <p:nvPr/>
        </p:nvCxnSpPr>
        <p:spPr>
          <a:xfrm>
            <a:off x="5138672" y="4341005"/>
            <a:ext cx="334138" cy="230995"/>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14" name="Conector recto 13">
            <a:extLst>
              <a:ext uri="{FF2B5EF4-FFF2-40B4-BE49-F238E27FC236}">
                <a16:creationId xmlns:a16="http://schemas.microsoft.com/office/drawing/2014/main" id="{5AF0BFAD-A724-4F47-A033-7715C69801C6}"/>
              </a:ext>
            </a:extLst>
          </p:cNvPr>
          <p:cNvCxnSpPr>
            <a:cxnSpLocks/>
          </p:cNvCxnSpPr>
          <p:nvPr/>
        </p:nvCxnSpPr>
        <p:spPr>
          <a:xfrm>
            <a:off x="5141000" y="4752008"/>
            <a:ext cx="334138" cy="230995"/>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sp>
        <p:nvSpPr>
          <p:cNvPr id="15" name="CuadroTexto 14">
            <a:extLst>
              <a:ext uri="{FF2B5EF4-FFF2-40B4-BE49-F238E27FC236}">
                <a16:creationId xmlns:a16="http://schemas.microsoft.com/office/drawing/2014/main" id="{4263BC26-AB1E-4C8F-B1BA-9B8156619FDA}"/>
              </a:ext>
            </a:extLst>
          </p:cNvPr>
          <p:cNvSpPr txBox="1"/>
          <p:nvPr/>
        </p:nvSpPr>
        <p:spPr>
          <a:xfrm>
            <a:off x="864973" y="5268097"/>
            <a:ext cx="5600521" cy="1077218"/>
          </a:xfrm>
          <a:prstGeom prst="rect">
            <a:avLst/>
          </a:prstGeom>
          <a:noFill/>
        </p:spPr>
        <p:txBody>
          <a:bodyPr wrap="square" rtlCol="0">
            <a:spAutoFit/>
          </a:bodyPr>
          <a:lstStyle/>
          <a:p>
            <a:pPr algn="just"/>
            <a:r>
              <a:rPr lang="es-MX" sz="1600" dirty="0">
                <a:latin typeface="Comic Sans MS" panose="030F0702030302020204" pitchFamily="66" charset="0"/>
              </a:rPr>
              <a:t>El día de hoy se registró la asistencia de 3 alumnos únicamente, de los cuales 2 son niños y una es niña. No hubo participación en las actividades pero se acordó enviar evidencias durante el fin de semana.</a:t>
            </a:r>
          </a:p>
        </p:txBody>
      </p:sp>
      <p:sp>
        <p:nvSpPr>
          <p:cNvPr id="16" name="CuadroTexto 15">
            <a:extLst>
              <a:ext uri="{FF2B5EF4-FFF2-40B4-BE49-F238E27FC236}">
                <a16:creationId xmlns:a16="http://schemas.microsoft.com/office/drawing/2014/main" id="{7EAAB2B0-FAA2-4F60-AFD0-7767F4752726}"/>
              </a:ext>
            </a:extLst>
          </p:cNvPr>
          <p:cNvSpPr txBox="1"/>
          <p:nvPr/>
        </p:nvSpPr>
        <p:spPr>
          <a:xfrm>
            <a:off x="4126633" y="7182888"/>
            <a:ext cx="2237067" cy="1384995"/>
          </a:xfrm>
          <a:prstGeom prst="rect">
            <a:avLst/>
          </a:prstGeom>
          <a:noFill/>
        </p:spPr>
        <p:txBody>
          <a:bodyPr wrap="square" rtlCol="0">
            <a:spAutoFit/>
          </a:bodyPr>
          <a:lstStyle/>
          <a:p>
            <a:pPr algn="just"/>
            <a:r>
              <a:rPr lang="es-MX" sz="1200" dirty="0">
                <a:latin typeface="Comic Sans MS" panose="030F0702030302020204" pitchFamily="66" charset="0"/>
              </a:rPr>
              <a:t>Cuando los padres participan en la vida escolar, se consiguen efectos positivos para el menor, para los profesores, para los progenitores y también para la escuela. (Garreta, 2015). </a:t>
            </a:r>
          </a:p>
        </p:txBody>
      </p:sp>
      <p:sp>
        <p:nvSpPr>
          <p:cNvPr id="17" name="CuadroTexto 16">
            <a:extLst>
              <a:ext uri="{FF2B5EF4-FFF2-40B4-BE49-F238E27FC236}">
                <a16:creationId xmlns:a16="http://schemas.microsoft.com/office/drawing/2014/main" id="{8B74A343-280B-4596-A409-19A4AE829101}"/>
              </a:ext>
            </a:extLst>
          </p:cNvPr>
          <p:cNvSpPr txBox="1"/>
          <p:nvPr/>
        </p:nvSpPr>
        <p:spPr>
          <a:xfrm>
            <a:off x="379907" y="7048942"/>
            <a:ext cx="3648638" cy="523220"/>
          </a:xfrm>
          <a:prstGeom prst="rect">
            <a:avLst/>
          </a:prstGeom>
          <a:noFill/>
        </p:spPr>
        <p:txBody>
          <a:bodyPr wrap="square" rtlCol="0">
            <a:spAutoFit/>
          </a:bodyPr>
          <a:lstStyle/>
          <a:p>
            <a:r>
              <a:rPr lang="es-MX" sz="1400" dirty="0">
                <a:latin typeface="Comic Sans MS" panose="030F0702030302020204" pitchFamily="66" charset="0"/>
              </a:rPr>
              <a:t>Mi intervención fue buena y estuve pendiente en el horario establecido.</a:t>
            </a:r>
          </a:p>
        </p:txBody>
      </p:sp>
      <p:sp>
        <p:nvSpPr>
          <p:cNvPr id="18" name="CuadroTexto 17">
            <a:extLst>
              <a:ext uri="{FF2B5EF4-FFF2-40B4-BE49-F238E27FC236}">
                <a16:creationId xmlns:a16="http://schemas.microsoft.com/office/drawing/2014/main" id="{B831CACE-596E-4765-9001-09632FCC229D}"/>
              </a:ext>
            </a:extLst>
          </p:cNvPr>
          <p:cNvSpPr txBox="1"/>
          <p:nvPr/>
        </p:nvSpPr>
        <p:spPr>
          <a:xfrm>
            <a:off x="366460" y="7686885"/>
            <a:ext cx="3648638" cy="523220"/>
          </a:xfrm>
          <a:prstGeom prst="rect">
            <a:avLst/>
          </a:prstGeom>
          <a:noFill/>
        </p:spPr>
        <p:txBody>
          <a:bodyPr wrap="square" rtlCol="0">
            <a:spAutoFit/>
          </a:bodyPr>
          <a:lstStyle/>
          <a:p>
            <a:r>
              <a:rPr lang="es-MX" sz="1400" dirty="0">
                <a:latin typeface="Comic Sans MS" panose="030F0702030302020204" pitchFamily="66" charset="0"/>
              </a:rPr>
              <a:t>Motivar a los alumnos mediante audios y vídeos.</a:t>
            </a:r>
          </a:p>
        </p:txBody>
      </p:sp>
      <p:sp>
        <p:nvSpPr>
          <p:cNvPr id="19" name="CuadroTexto 18">
            <a:extLst>
              <a:ext uri="{FF2B5EF4-FFF2-40B4-BE49-F238E27FC236}">
                <a16:creationId xmlns:a16="http://schemas.microsoft.com/office/drawing/2014/main" id="{609F0040-D198-49F5-BEFA-40EAA768FDE0}"/>
              </a:ext>
            </a:extLst>
          </p:cNvPr>
          <p:cNvSpPr txBox="1"/>
          <p:nvPr/>
        </p:nvSpPr>
        <p:spPr>
          <a:xfrm>
            <a:off x="366460" y="8284487"/>
            <a:ext cx="3479399" cy="523220"/>
          </a:xfrm>
          <a:prstGeom prst="rect">
            <a:avLst/>
          </a:prstGeom>
          <a:noFill/>
        </p:spPr>
        <p:txBody>
          <a:bodyPr wrap="square" rtlCol="0">
            <a:spAutoFit/>
          </a:bodyPr>
          <a:lstStyle/>
          <a:p>
            <a:r>
              <a:rPr lang="es-MX" sz="1400" dirty="0">
                <a:latin typeface="Comic Sans MS" panose="030F0702030302020204" pitchFamily="66" charset="0"/>
              </a:rPr>
              <a:t>La comunicación con los padres de familia y alumnos</a:t>
            </a:r>
          </a:p>
        </p:txBody>
      </p:sp>
    </p:spTree>
    <p:extLst>
      <p:ext uri="{BB962C8B-B14F-4D97-AF65-F5344CB8AC3E}">
        <p14:creationId xmlns:p14="http://schemas.microsoft.com/office/powerpoint/2010/main" val="3782203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D25F2D-332C-4551-A8B6-B3C9910E8442}"/>
              </a:ext>
            </a:extLst>
          </p:cNvPr>
          <p:cNvSpPr>
            <a:spLocks noGrp="1"/>
          </p:cNvSpPr>
          <p:nvPr>
            <p:ph type="title"/>
          </p:nvPr>
        </p:nvSpPr>
        <p:spPr>
          <a:xfrm>
            <a:off x="471488" y="486837"/>
            <a:ext cx="5915025" cy="965446"/>
          </a:xfrm>
        </p:spPr>
        <p:txBody>
          <a:bodyPr/>
          <a:lstStyle/>
          <a:p>
            <a:r>
              <a:rPr lang="es-MX" dirty="0">
                <a:latin typeface="Comic Sans MS" panose="030F0702030302020204" pitchFamily="66" charset="0"/>
              </a:rPr>
              <a:t>Referencias bibliográficas.</a:t>
            </a:r>
          </a:p>
        </p:txBody>
      </p:sp>
      <p:sp>
        <p:nvSpPr>
          <p:cNvPr id="4" name="CuadroTexto 3">
            <a:extLst>
              <a:ext uri="{FF2B5EF4-FFF2-40B4-BE49-F238E27FC236}">
                <a16:creationId xmlns:a16="http://schemas.microsoft.com/office/drawing/2014/main" id="{EE6C8AAD-745A-4BEF-A910-C85C48A2C945}"/>
              </a:ext>
            </a:extLst>
          </p:cNvPr>
          <p:cNvSpPr txBox="1"/>
          <p:nvPr/>
        </p:nvSpPr>
        <p:spPr>
          <a:xfrm>
            <a:off x="345685" y="1452283"/>
            <a:ext cx="6040828" cy="2462213"/>
          </a:xfrm>
          <a:prstGeom prst="rect">
            <a:avLst/>
          </a:prstGeom>
          <a:noFill/>
        </p:spPr>
        <p:txBody>
          <a:bodyPr wrap="square">
            <a:spAutoFit/>
          </a:bodyPr>
          <a:lstStyle/>
          <a:p>
            <a:pPr marL="285750" indent="-285750">
              <a:buFont typeface="Wingdings" panose="05000000000000000000" pitchFamily="2" charset="2"/>
              <a:buChar char="q"/>
            </a:pPr>
            <a:r>
              <a:rPr lang="es-MX" sz="1400" dirty="0">
                <a:latin typeface="Comic Sans MS" panose="030F0702030302020204" pitchFamily="66" charset="0"/>
              </a:rPr>
              <a:t>de León Sánchez, Beatriz y Silió </a:t>
            </a:r>
            <a:r>
              <a:rPr lang="es-MX" sz="1400" dirty="0" err="1">
                <a:latin typeface="Comic Sans MS" panose="030F0702030302020204" pitchFamily="66" charset="0"/>
              </a:rPr>
              <a:t>Sáiz</a:t>
            </a:r>
            <a:r>
              <a:rPr lang="es-MX" sz="1400" dirty="0">
                <a:latin typeface="Comic Sans MS" panose="030F0702030302020204" pitchFamily="66" charset="0"/>
              </a:rPr>
              <a:t>, Gonzalo (2010). LA FAMILIA. PAPEL QUE DESEMPEÑA EN LA EDUCACIÓN DE SUS HIJOS / AS Y POSIBLES CONSECUENCIAS EN LA FORMA DE INTERACCIONAR DE LOS ADOLESCENTES CON SUS IGUALES. </a:t>
            </a:r>
            <a:r>
              <a:rPr lang="es-MX" sz="1400" dirty="0">
                <a:latin typeface="Comic Sans MS" panose="030F0702030302020204" pitchFamily="66" charset="0"/>
                <a:hlinkClick r:id="rId2"/>
              </a:rPr>
              <a:t>https://bit.ly/3A0Rk2O</a:t>
            </a:r>
            <a:r>
              <a:rPr lang="es-MX" sz="1400" dirty="0">
                <a:latin typeface="Comic Sans MS" panose="030F0702030302020204" pitchFamily="66" charset="0"/>
              </a:rPr>
              <a:t>  </a:t>
            </a:r>
          </a:p>
          <a:p>
            <a:pPr marL="285750" indent="-285750">
              <a:buFont typeface="Wingdings" panose="05000000000000000000" pitchFamily="2" charset="2"/>
              <a:buChar char="q"/>
            </a:pPr>
            <a:r>
              <a:rPr lang="es-MX" sz="1400" dirty="0">
                <a:latin typeface="Comic Sans MS" panose="030F0702030302020204" pitchFamily="66" charset="0"/>
              </a:rPr>
              <a:t>Morón, C. (2011). LA IMPORTANCIA DE LA MOTIVACIÓN EN EDUCACIÓN INFANTIL. Temas para la Educación. </a:t>
            </a:r>
            <a:r>
              <a:rPr lang="es-MX" sz="1400" dirty="0">
                <a:latin typeface="Comic Sans MS" panose="030F0702030302020204" pitchFamily="66" charset="0"/>
                <a:hlinkClick r:id="rId3"/>
              </a:rPr>
              <a:t>https://bit.ly/3bjSHyM</a:t>
            </a:r>
            <a:r>
              <a:rPr lang="es-MX" sz="1400" dirty="0">
                <a:latin typeface="Comic Sans MS" panose="030F0702030302020204" pitchFamily="66" charset="0"/>
              </a:rPr>
              <a:t> </a:t>
            </a:r>
          </a:p>
          <a:p>
            <a:pPr marL="285750" indent="-285750">
              <a:buFont typeface="Wingdings" panose="05000000000000000000" pitchFamily="2" charset="2"/>
              <a:buChar char="q"/>
            </a:pPr>
            <a:r>
              <a:rPr lang="es-MX" sz="1400" dirty="0">
                <a:latin typeface="Comic Sans MS" panose="030F0702030302020204" pitchFamily="66" charset="0"/>
              </a:rPr>
              <a:t>Garreta, J. (2015). La comunicación familia-escuela en Educación Infantil y Primaria. Revista de la Asociación de Sociología de la Educación l rase.ase.es l ISSN 1988-7302 l vol. 8, </a:t>
            </a:r>
            <a:r>
              <a:rPr lang="es-MX" sz="1400" dirty="0" err="1">
                <a:latin typeface="Comic Sans MS" panose="030F0702030302020204" pitchFamily="66" charset="0"/>
              </a:rPr>
              <a:t>nº</a:t>
            </a:r>
            <a:r>
              <a:rPr lang="es-MX" sz="1400" dirty="0">
                <a:latin typeface="Comic Sans MS" panose="030F0702030302020204" pitchFamily="66" charset="0"/>
              </a:rPr>
              <a:t> 1</a:t>
            </a:r>
          </a:p>
        </p:txBody>
      </p:sp>
    </p:spTree>
    <p:extLst>
      <p:ext uri="{BB962C8B-B14F-4D97-AF65-F5344CB8AC3E}">
        <p14:creationId xmlns:p14="http://schemas.microsoft.com/office/powerpoint/2010/main" val="371960472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TotalTime>
  <Words>761</Words>
  <Application>Microsoft Office PowerPoint</Application>
  <PresentationFormat>Presentación en pantalla (4:3)</PresentationFormat>
  <Paragraphs>44</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Calibri Light</vt:lpstr>
      <vt:lpstr>Comic Sans MS</vt:lpstr>
      <vt:lpstr>Wingdings</vt:lpstr>
      <vt:lpstr>Tema de Office</vt:lpstr>
      <vt:lpstr>Presentación de PowerPoint</vt:lpstr>
      <vt:lpstr>Presentación de PowerPoint</vt:lpstr>
      <vt:lpstr>Presentación de PowerPoint</vt:lpstr>
      <vt:lpstr>Presentación de PowerPoint</vt:lpstr>
      <vt:lpstr>Presentación de PowerPoint</vt:lpstr>
      <vt:lpstr>Referencias bibliográficas.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flores</dc:creator>
  <cp:lastModifiedBy>andrea flores</cp:lastModifiedBy>
  <cp:revision>2</cp:revision>
  <dcterms:created xsi:type="dcterms:W3CDTF">2021-11-17T01:45:15Z</dcterms:created>
  <dcterms:modified xsi:type="dcterms:W3CDTF">2021-11-20T02:12:15Z</dcterms:modified>
</cp:coreProperties>
</file>