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2" r:id="rId3"/>
    <p:sldId id="267" r:id="rId4"/>
    <p:sldId id="259" r:id="rId5"/>
    <p:sldId id="263" r:id="rId6"/>
    <p:sldId id="257" r:id="rId7"/>
    <p:sldId id="264" r:id="rId8"/>
    <p:sldId id="265" r:id="rId9"/>
    <p:sldId id="266" r:id="rId10"/>
    <p:sldId id="268" r:id="rId11"/>
    <p:sldId id="260" r:id="rId12"/>
  </p:sldIdLst>
  <p:sldSz cx="7777163" cy="100457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4">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79DCFF"/>
    <a:srgbClr val="9966FF"/>
    <a:srgbClr val="CC9900"/>
    <a:srgbClr val="FFFF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249" autoAdjust="0"/>
  </p:normalViewPr>
  <p:slideViewPr>
    <p:cSldViewPr snapToGrid="0">
      <p:cViewPr varScale="1">
        <p:scale>
          <a:sx n="48" d="100"/>
          <a:sy n="48" d="100"/>
        </p:scale>
        <p:origin x="2082" y="54"/>
      </p:cViewPr>
      <p:guideLst>
        <p:guide orient="horz" pos="3164"/>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287" y="1644054"/>
            <a:ext cx="6610589" cy="3497392"/>
          </a:xfrm>
        </p:spPr>
        <p:txBody>
          <a:bodyPr anchor="b"/>
          <a:lstStyle>
            <a:lvl1pPr algn="ctr">
              <a:defRPr sz="5103"/>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2146" y="5276318"/>
            <a:ext cx="5832872" cy="2425385"/>
          </a:xfrm>
        </p:spPr>
        <p:txBody>
          <a:bodyPr/>
          <a:lstStyle>
            <a:lvl1pPr marL="0" indent="0" algn="ctr">
              <a:buNone/>
              <a:defRPr sz="2041"/>
            </a:lvl1pPr>
            <a:lvl2pPr marL="388849" indent="0" algn="ctr">
              <a:buNone/>
              <a:defRPr sz="1701"/>
            </a:lvl2pPr>
            <a:lvl3pPr marL="777697" indent="0" algn="ctr">
              <a:buNone/>
              <a:defRPr sz="1531"/>
            </a:lvl3pPr>
            <a:lvl4pPr marL="1166546" indent="0" algn="ctr">
              <a:buNone/>
              <a:defRPr sz="1361"/>
            </a:lvl4pPr>
            <a:lvl5pPr marL="1555394" indent="0" algn="ctr">
              <a:buNone/>
              <a:defRPr sz="1361"/>
            </a:lvl5pPr>
            <a:lvl6pPr marL="1944243" indent="0" algn="ctr">
              <a:buNone/>
              <a:defRPr sz="1361"/>
            </a:lvl6pPr>
            <a:lvl7pPr marL="2333092" indent="0" algn="ctr">
              <a:buNone/>
              <a:defRPr sz="1361"/>
            </a:lvl7pPr>
            <a:lvl8pPr marL="2721940" indent="0" algn="ctr">
              <a:buNone/>
              <a:defRPr sz="1361"/>
            </a:lvl8pPr>
            <a:lvl9pPr marL="3110789" indent="0" algn="ctr">
              <a:buNone/>
              <a:defRPr sz="1361"/>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pPr/>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62159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pPr/>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168819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5533" y="534841"/>
            <a:ext cx="1676951" cy="851326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680" y="534841"/>
            <a:ext cx="4933638" cy="851326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pPr/>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2617946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36E05AD-77F0-46F8-BB92-E0498C440A86}" type="datetimeFigureOut">
              <a:rPr lang="es-MX" smtClean="0"/>
              <a:pPr/>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306242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630" y="2504452"/>
            <a:ext cx="6707803" cy="4178731"/>
          </a:xfrm>
        </p:spPr>
        <p:txBody>
          <a:bodyPr anchor="b"/>
          <a:lstStyle>
            <a:lvl1pPr>
              <a:defRPr sz="5103"/>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630" y="6722716"/>
            <a:ext cx="6707803" cy="2197496"/>
          </a:xfrm>
        </p:spPr>
        <p:txBody>
          <a:bodyPr/>
          <a:lstStyle>
            <a:lvl1pPr marL="0" indent="0">
              <a:buNone/>
              <a:defRPr sz="2041">
                <a:solidFill>
                  <a:schemeClr val="tx1"/>
                </a:solidFill>
              </a:defRPr>
            </a:lvl1pPr>
            <a:lvl2pPr marL="388849" indent="0">
              <a:buNone/>
              <a:defRPr sz="1701">
                <a:solidFill>
                  <a:schemeClr val="tx1">
                    <a:tint val="75000"/>
                  </a:schemeClr>
                </a:solidFill>
              </a:defRPr>
            </a:lvl2pPr>
            <a:lvl3pPr marL="777697" indent="0">
              <a:buNone/>
              <a:defRPr sz="1531">
                <a:solidFill>
                  <a:schemeClr val="tx1">
                    <a:tint val="75000"/>
                  </a:schemeClr>
                </a:solidFill>
              </a:defRPr>
            </a:lvl3pPr>
            <a:lvl4pPr marL="1166546" indent="0">
              <a:buNone/>
              <a:defRPr sz="1361">
                <a:solidFill>
                  <a:schemeClr val="tx1">
                    <a:tint val="75000"/>
                  </a:schemeClr>
                </a:solidFill>
              </a:defRPr>
            </a:lvl4pPr>
            <a:lvl5pPr marL="1555394" indent="0">
              <a:buNone/>
              <a:defRPr sz="1361">
                <a:solidFill>
                  <a:schemeClr val="tx1">
                    <a:tint val="75000"/>
                  </a:schemeClr>
                </a:solidFill>
              </a:defRPr>
            </a:lvl5pPr>
            <a:lvl6pPr marL="1944243" indent="0">
              <a:buNone/>
              <a:defRPr sz="1361">
                <a:solidFill>
                  <a:schemeClr val="tx1">
                    <a:tint val="75000"/>
                  </a:schemeClr>
                </a:solidFill>
              </a:defRPr>
            </a:lvl6pPr>
            <a:lvl7pPr marL="2333092" indent="0">
              <a:buNone/>
              <a:defRPr sz="1361">
                <a:solidFill>
                  <a:schemeClr val="tx1">
                    <a:tint val="75000"/>
                  </a:schemeClr>
                </a:solidFill>
              </a:defRPr>
            </a:lvl7pPr>
            <a:lvl8pPr marL="2721940" indent="0">
              <a:buNone/>
              <a:defRPr sz="1361">
                <a:solidFill>
                  <a:schemeClr val="tx1">
                    <a:tint val="75000"/>
                  </a:schemeClr>
                </a:solidFill>
              </a:defRPr>
            </a:lvl8pPr>
            <a:lvl9pPr marL="3110789" indent="0">
              <a:buNone/>
              <a:defRPr sz="1361">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36E05AD-77F0-46F8-BB92-E0498C440A86}" type="datetimeFigureOut">
              <a:rPr lang="es-MX" smtClean="0"/>
              <a:pPr/>
              <a:t>19/11/2021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996180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680"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7189" y="2674203"/>
            <a:ext cx="3305294" cy="637390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36E05AD-77F0-46F8-BB92-E0498C440A86}" type="datetimeFigureOut">
              <a:rPr lang="es-MX" smtClean="0"/>
              <a:pPr/>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110881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693" y="534843"/>
            <a:ext cx="6707803" cy="1941704"/>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694" y="2462592"/>
            <a:ext cx="3290104"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4" name="Content Placeholder 3"/>
          <p:cNvSpPr>
            <a:spLocks noGrp="1"/>
          </p:cNvSpPr>
          <p:nvPr>
            <p:ph sz="half" idx="2"/>
          </p:nvPr>
        </p:nvSpPr>
        <p:spPr>
          <a:xfrm>
            <a:off x="535694" y="3669471"/>
            <a:ext cx="3290104"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7189" y="2462592"/>
            <a:ext cx="3306307" cy="1206879"/>
          </a:xfrm>
        </p:spPr>
        <p:txBody>
          <a:bodyPr anchor="b"/>
          <a:lstStyle>
            <a:lvl1pPr marL="0" indent="0">
              <a:buNone/>
              <a:defRPr sz="2041" b="1"/>
            </a:lvl1pPr>
            <a:lvl2pPr marL="388849" indent="0">
              <a:buNone/>
              <a:defRPr sz="1701" b="1"/>
            </a:lvl2pPr>
            <a:lvl3pPr marL="777697" indent="0">
              <a:buNone/>
              <a:defRPr sz="1531" b="1"/>
            </a:lvl3pPr>
            <a:lvl4pPr marL="1166546" indent="0">
              <a:buNone/>
              <a:defRPr sz="1361" b="1"/>
            </a:lvl4pPr>
            <a:lvl5pPr marL="1555394" indent="0">
              <a:buNone/>
              <a:defRPr sz="1361" b="1"/>
            </a:lvl5pPr>
            <a:lvl6pPr marL="1944243" indent="0">
              <a:buNone/>
              <a:defRPr sz="1361" b="1"/>
            </a:lvl6pPr>
            <a:lvl7pPr marL="2333092" indent="0">
              <a:buNone/>
              <a:defRPr sz="1361" b="1"/>
            </a:lvl7pPr>
            <a:lvl8pPr marL="2721940" indent="0">
              <a:buNone/>
              <a:defRPr sz="1361" b="1"/>
            </a:lvl8pPr>
            <a:lvl9pPr marL="3110789" indent="0">
              <a:buNone/>
              <a:defRPr sz="1361" b="1"/>
            </a:lvl9pPr>
          </a:lstStyle>
          <a:p>
            <a:pPr lvl="0"/>
            <a:r>
              <a:rPr lang="es-ES"/>
              <a:t>Haga clic para modificar los estilos de texto del patrón</a:t>
            </a:r>
          </a:p>
        </p:txBody>
      </p:sp>
      <p:sp>
        <p:nvSpPr>
          <p:cNvPr id="6" name="Content Placeholder 5"/>
          <p:cNvSpPr>
            <a:spLocks noGrp="1"/>
          </p:cNvSpPr>
          <p:nvPr>
            <p:ph sz="quarter" idx="4"/>
          </p:nvPr>
        </p:nvSpPr>
        <p:spPr>
          <a:xfrm>
            <a:off x="3937189" y="3669471"/>
            <a:ext cx="3306307" cy="539723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36E05AD-77F0-46F8-BB92-E0498C440A86}" type="datetimeFigureOut">
              <a:rPr lang="es-MX" smtClean="0"/>
              <a:pPr/>
              <a:t>19/11/2021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390183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36E05AD-77F0-46F8-BB92-E0498C440A86}" type="datetimeFigureOut">
              <a:rPr lang="es-MX" smtClean="0"/>
              <a:pPr/>
              <a:t>19/11/2021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425468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E05AD-77F0-46F8-BB92-E0498C440A86}" type="datetimeFigureOut">
              <a:rPr lang="es-MX" smtClean="0"/>
              <a:pPr/>
              <a:t>19/11/2021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1215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6307" y="1446397"/>
            <a:ext cx="3937189" cy="7138958"/>
          </a:xfrm>
        </p:spPr>
        <p:txBody>
          <a:bodyPr/>
          <a:lstStyle>
            <a:lvl1pPr>
              <a:defRPr sz="2722"/>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pPr/>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201940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693" y="669713"/>
            <a:ext cx="2508337" cy="2343997"/>
          </a:xfrm>
        </p:spPr>
        <p:txBody>
          <a:bodyPr anchor="b"/>
          <a:lstStyle>
            <a:lvl1pPr>
              <a:defRPr sz="2722"/>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6307" y="1446397"/>
            <a:ext cx="3937189" cy="7138958"/>
          </a:xfrm>
        </p:spPr>
        <p:txBody>
          <a:bodyPr anchor="t"/>
          <a:lstStyle>
            <a:lvl1pPr marL="0" indent="0">
              <a:buNone/>
              <a:defRPr sz="2722"/>
            </a:lvl1pPr>
            <a:lvl2pPr marL="388849" indent="0">
              <a:buNone/>
              <a:defRPr sz="2381"/>
            </a:lvl2pPr>
            <a:lvl3pPr marL="777697" indent="0">
              <a:buNone/>
              <a:defRPr sz="2041"/>
            </a:lvl3pPr>
            <a:lvl4pPr marL="1166546" indent="0">
              <a:buNone/>
              <a:defRPr sz="1701"/>
            </a:lvl4pPr>
            <a:lvl5pPr marL="1555394" indent="0">
              <a:buNone/>
              <a:defRPr sz="1701"/>
            </a:lvl5pPr>
            <a:lvl6pPr marL="1944243" indent="0">
              <a:buNone/>
              <a:defRPr sz="1701"/>
            </a:lvl6pPr>
            <a:lvl7pPr marL="2333092" indent="0">
              <a:buNone/>
              <a:defRPr sz="1701"/>
            </a:lvl7pPr>
            <a:lvl8pPr marL="2721940" indent="0">
              <a:buNone/>
              <a:defRPr sz="1701"/>
            </a:lvl8pPr>
            <a:lvl9pPr marL="3110789"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693" y="3013710"/>
            <a:ext cx="2508337" cy="5583271"/>
          </a:xfrm>
        </p:spPr>
        <p:txBody>
          <a:bodyPr/>
          <a:lstStyle>
            <a:lvl1pPr marL="0" indent="0">
              <a:buNone/>
              <a:defRPr sz="1361"/>
            </a:lvl1pPr>
            <a:lvl2pPr marL="388849" indent="0">
              <a:buNone/>
              <a:defRPr sz="1191"/>
            </a:lvl2pPr>
            <a:lvl3pPr marL="777697" indent="0">
              <a:buNone/>
              <a:defRPr sz="1021"/>
            </a:lvl3pPr>
            <a:lvl4pPr marL="1166546" indent="0">
              <a:buNone/>
              <a:defRPr sz="851"/>
            </a:lvl4pPr>
            <a:lvl5pPr marL="1555394" indent="0">
              <a:buNone/>
              <a:defRPr sz="851"/>
            </a:lvl5pPr>
            <a:lvl6pPr marL="1944243" indent="0">
              <a:buNone/>
              <a:defRPr sz="851"/>
            </a:lvl6pPr>
            <a:lvl7pPr marL="2333092" indent="0">
              <a:buNone/>
              <a:defRPr sz="851"/>
            </a:lvl7pPr>
            <a:lvl8pPr marL="2721940" indent="0">
              <a:buNone/>
              <a:defRPr sz="851"/>
            </a:lvl8pPr>
            <a:lvl9pPr marL="3110789" indent="0">
              <a:buNone/>
              <a:defRPr sz="851"/>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36E05AD-77F0-46F8-BB92-E0498C440A86}" type="datetimeFigureOut">
              <a:rPr lang="es-MX" smtClean="0"/>
              <a:pPr/>
              <a:t>19/11/2021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6E56E53-024C-46EB-AC88-735A2590F808}" type="slidenum">
              <a:rPr lang="es-MX" smtClean="0"/>
              <a:pPr/>
              <a:t>‹Nº›</a:t>
            </a:fld>
            <a:endParaRPr lang="es-MX"/>
          </a:p>
        </p:txBody>
      </p:sp>
    </p:spTree>
    <p:extLst>
      <p:ext uri="{BB962C8B-B14F-4D97-AF65-F5344CB8AC3E}">
        <p14:creationId xmlns:p14="http://schemas.microsoft.com/office/powerpoint/2010/main" val="27169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680" y="534843"/>
            <a:ext cx="6707803" cy="1941704"/>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680" y="2674203"/>
            <a:ext cx="6707803" cy="637390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680" y="9310878"/>
            <a:ext cx="1749862" cy="534841"/>
          </a:xfrm>
          <a:prstGeom prst="rect">
            <a:avLst/>
          </a:prstGeom>
        </p:spPr>
        <p:txBody>
          <a:bodyPr vert="horz" lIns="91440" tIns="45720" rIns="91440" bIns="45720" rtlCol="0" anchor="ctr"/>
          <a:lstStyle>
            <a:lvl1pPr algn="l">
              <a:defRPr sz="1021">
                <a:solidFill>
                  <a:schemeClr val="tx1">
                    <a:tint val="75000"/>
                  </a:schemeClr>
                </a:solidFill>
              </a:defRPr>
            </a:lvl1pPr>
          </a:lstStyle>
          <a:p>
            <a:fld id="{036E05AD-77F0-46F8-BB92-E0498C440A86}" type="datetimeFigureOut">
              <a:rPr lang="es-MX" smtClean="0"/>
              <a:pPr/>
              <a:t>19/11/2021</a:t>
            </a:fld>
            <a:endParaRPr lang="es-MX"/>
          </a:p>
        </p:txBody>
      </p:sp>
      <p:sp>
        <p:nvSpPr>
          <p:cNvPr id="5" name="Footer Placeholder 4"/>
          <p:cNvSpPr>
            <a:spLocks noGrp="1"/>
          </p:cNvSpPr>
          <p:nvPr>
            <p:ph type="ftr" sz="quarter" idx="3"/>
          </p:nvPr>
        </p:nvSpPr>
        <p:spPr>
          <a:xfrm>
            <a:off x="2576185" y="9310878"/>
            <a:ext cx="2624793" cy="534841"/>
          </a:xfrm>
          <a:prstGeom prst="rect">
            <a:avLst/>
          </a:prstGeom>
        </p:spPr>
        <p:txBody>
          <a:bodyPr vert="horz" lIns="91440" tIns="45720" rIns="91440" bIns="45720" rtlCol="0" anchor="ctr"/>
          <a:lstStyle>
            <a:lvl1pPr algn="ctr">
              <a:defRPr sz="1021">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5492621" y="9310878"/>
            <a:ext cx="1749862" cy="534841"/>
          </a:xfrm>
          <a:prstGeom prst="rect">
            <a:avLst/>
          </a:prstGeom>
        </p:spPr>
        <p:txBody>
          <a:bodyPr vert="horz" lIns="91440" tIns="45720" rIns="91440" bIns="45720" rtlCol="0" anchor="ctr"/>
          <a:lstStyle>
            <a:lvl1pPr algn="r">
              <a:defRPr sz="1021">
                <a:solidFill>
                  <a:schemeClr val="tx1">
                    <a:tint val="75000"/>
                  </a:schemeClr>
                </a:solidFill>
              </a:defRPr>
            </a:lvl1pPr>
          </a:lstStyle>
          <a:p>
            <a:fld id="{56E56E53-024C-46EB-AC88-735A2590F808}" type="slidenum">
              <a:rPr lang="es-MX" smtClean="0"/>
              <a:pPr/>
              <a:t>‹Nº›</a:t>
            </a:fld>
            <a:endParaRPr lang="es-MX"/>
          </a:p>
        </p:txBody>
      </p:sp>
    </p:spTree>
    <p:extLst>
      <p:ext uri="{BB962C8B-B14F-4D97-AF65-F5344CB8AC3E}">
        <p14:creationId xmlns:p14="http://schemas.microsoft.com/office/powerpoint/2010/main" val="31969710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697" rtl="0" eaLnBrk="1" latinLnBrk="0" hangingPunct="1">
        <a:lnSpc>
          <a:spcPct val="90000"/>
        </a:lnSpc>
        <a:spcBef>
          <a:spcPct val="0"/>
        </a:spcBef>
        <a:buNone/>
        <a:defRPr sz="3742" kern="1200">
          <a:solidFill>
            <a:schemeClr val="tx1"/>
          </a:solidFill>
          <a:latin typeface="+mj-lt"/>
          <a:ea typeface="+mj-ea"/>
          <a:cs typeface="+mj-cs"/>
        </a:defRPr>
      </a:lvl1pPr>
    </p:titleStyle>
    <p:bodyStyle>
      <a:lvl1pPr marL="194424" indent="-194424" algn="l" defTabSz="777697" rtl="0" eaLnBrk="1" latinLnBrk="0" hangingPunct="1">
        <a:lnSpc>
          <a:spcPct val="90000"/>
        </a:lnSpc>
        <a:spcBef>
          <a:spcPts val="851"/>
        </a:spcBef>
        <a:buFont typeface="Arial" panose="020B0604020202020204" pitchFamily="34" charset="0"/>
        <a:buChar char="•"/>
        <a:defRPr sz="2381" kern="1200">
          <a:solidFill>
            <a:schemeClr val="tx1"/>
          </a:solidFill>
          <a:latin typeface="+mn-lt"/>
          <a:ea typeface="+mn-ea"/>
          <a:cs typeface="+mn-cs"/>
        </a:defRPr>
      </a:lvl1pPr>
      <a:lvl2pPr marL="583273" indent="-194424" algn="l" defTabSz="777697"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2122" indent="-194424" algn="l" defTabSz="777697"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970"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819"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667"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7516"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6365"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5213" indent="-194424" algn="l" defTabSz="777697"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697" rtl="0" eaLnBrk="1" latinLnBrk="0" hangingPunct="1">
        <a:defRPr sz="1531" kern="1200">
          <a:solidFill>
            <a:schemeClr val="tx1"/>
          </a:solidFill>
          <a:latin typeface="+mn-lt"/>
          <a:ea typeface="+mn-ea"/>
          <a:cs typeface="+mn-cs"/>
        </a:defRPr>
      </a:lvl1pPr>
      <a:lvl2pPr marL="388849" algn="l" defTabSz="777697" rtl="0" eaLnBrk="1" latinLnBrk="0" hangingPunct="1">
        <a:defRPr sz="1531" kern="1200">
          <a:solidFill>
            <a:schemeClr val="tx1"/>
          </a:solidFill>
          <a:latin typeface="+mn-lt"/>
          <a:ea typeface="+mn-ea"/>
          <a:cs typeface="+mn-cs"/>
        </a:defRPr>
      </a:lvl2pPr>
      <a:lvl3pPr marL="777697" algn="l" defTabSz="777697" rtl="0" eaLnBrk="1" latinLnBrk="0" hangingPunct="1">
        <a:defRPr sz="1531" kern="1200">
          <a:solidFill>
            <a:schemeClr val="tx1"/>
          </a:solidFill>
          <a:latin typeface="+mn-lt"/>
          <a:ea typeface="+mn-ea"/>
          <a:cs typeface="+mn-cs"/>
        </a:defRPr>
      </a:lvl3pPr>
      <a:lvl4pPr marL="1166546" algn="l" defTabSz="777697" rtl="0" eaLnBrk="1" latinLnBrk="0" hangingPunct="1">
        <a:defRPr sz="1531" kern="1200">
          <a:solidFill>
            <a:schemeClr val="tx1"/>
          </a:solidFill>
          <a:latin typeface="+mn-lt"/>
          <a:ea typeface="+mn-ea"/>
          <a:cs typeface="+mn-cs"/>
        </a:defRPr>
      </a:lvl4pPr>
      <a:lvl5pPr marL="1555394" algn="l" defTabSz="777697" rtl="0" eaLnBrk="1" latinLnBrk="0" hangingPunct="1">
        <a:defRPr sz="1531" kern="1200">
          <a:solidFill>
            <a:schemeClr val="tx1"/>
          </a:solidFill>
          <a:latin typeface="+mn-lt"/>
          <a:ea typeface="+mn-ea"/>
          <a:cs typeface="+mn-cs"/>
        </a:defRPr>
      </a:lvl5pPr>
      <a:lvl6pPr marL="1944243" algn="l" defTabSz="777697" rtl="0" eaLnBrk="1" latinLnBrk="0" hangingPunct="1">
        <a:defRPr sz="1531" kern="1200">
          <a:solidFill>
            <a:schemeClr val="tx1"/>
          </a:solidFill>
          <a:latin typeface="+mn-lt"/>
          <a:ea typeface="+mn-ea"/>
          <a:cs typeface="+mn-cs"/>
        </a:defRPr>
      </a:lvl6pPr>
      <a:lvl7pPr marL="2333092" algn="l" defTabSz="777697" rtl="0" eaLnBrk="1" latinLnBrk="0" hangingPunct="1">
        <a:defRPr sz="1531" kern="1200">
          <a:solidFill>
            <a:schemeClr val="tx1"/>
          </a:solidFill>
          <a:latin typeface="+mn-lt"/>
          <a:ea typeface="+mn-ea"/>
          <a:cs typeface="+mn-cs"/>
        </a:defRPr>
      </a:lvl7pPr>
      <a:lvl8pPr marL="2721940" algn="l" defTabSz="777697" rtl="0" eaLnBrk="1" latinLnBrk="0" hangingPunct="1">
        <a:defRPr sz="1531" kern="1200">
          <a:solidFill>
            <a:schemeClr val="tx1"/>
          </a:solidFill>
          <a:latin typeface="+mn-lt"/>
          <a:ea typeface="+mn-ea"/>
          <a:cs typeface="+mn-cs"/>
        </a:defRPr>
      </a:lvl8pPr>
      <a:lvl9pPr marL="3110789" algn="l" defTabSz="777697"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338" y="82744"/>
            <a:ext cx="7242482" cy="1649191"/>
          </a:xfrm>
        </p:spPr>
        <p:txBody>
          <a:bodyPr>
            <a:normAutofit/>
          </a:bodyPr>
          <a:lstStyle/>
          <a:p>
            <a:pPr algn="ctr"/>
            <a:r>
              <a:rPr lang="es-MX" sz="2800" b="1" dirty="0">
                <a:latin typeface="Arial" panose="020B0604020202020204" pitchFamily="34" charset="0"/>
                <a:cs typeface="Arial" panose="020B0604020202020204" pitchFamily="34" charset="0"/>
              </a:rPr>
              <a:t>Escuela Normal de Educación Preescolar</a:t>
            </a:r>
            <a:br>
              <a:rPr lang="es-MX" sz="2000" b="1" dirty="0">
                <a:latin typeface="Arial" panose="020B0604020202020204" pitchFamily="34" charset="0"/>
                <a:cs typeface="Arial" panose="020B0604020202020204" pitchFamily="34" charset="0"/>
              </a:rPr>
            </a:br>
            <a:r>
              <a:rPr lang="es-MX" sz="2000" b="1" dirty="0">
                <a:latin typeface="Arial" panose="020B0604020202020204" pitchFamily="34" charset="0"/>
                <a:cs typeface="Arial" panose="020B0604020202020204" pitchFamily="34" charset="0"/>
              </a:rPr>
              <a:t>CICLO ESCOLAR 2021 – 2022</a:t>
            </a:r>
            <a:br>
              <a:rPr lang="es-MX" sz="2800" b="1" dirty="0">
                <a:latin typeface="Arial" panose="020B0604020202020204" pitchFamily="34" charset="0"/>
                <a:cs typeface="Arial" panose="020B0604020202020204" pitchFamily="34" charset="0"/>
              </a:rPr>
            </a:br>
            <a:endParaRPr lang="es-MX" sz="2800"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4106" y="1089248"/>
            <a:ext cx="1668945" cy="2047469"/>
          </a:xfrm>
        </p:spPr>
      </p:pic>
      <p:sp>
        <p:nvSpPr>
          <p:cNvPr id="5" name="CuadroTexto 4"/>
          <p:cNvSpPr txBox="1"/>
          <p:nvPr/>
        </p:nvSpPr>
        <p:spPr>
          <a:xfrm>
            <a:off x="172613" y="3136717"/>
            <a:ext cx="7431932" cy="6832640"/>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Docente: </a:t>
            </a:r>
            <a:r>
              <a:rPr lang="es-MX" dirty="0">
                <a:latin typeface="Arial" panose="020B0604020202020204" pitchFamily="34" charset="0"/>
                <a:cs typeface="Arial" panose="020B0604020202020204" pitchFamily="34" charset="0"/>
              </a:rPr>
              <a:t>Elizabeth Guadalupe Ramos Suárez. </a:t>
            </a:r>
          </a:p>
          <a:p>
            <a:pPr algn="ctr"/>
            <a:r>
              <a:rPr lang="es-MX" b="1" dirty="0">
                <a:latin typeface="Arial" panose="020B0604020202020204" pitchFamily="34" charset="0"/>
                <a:cs typeface="Arial" panose="020B0604020202020204" pitchFamily="34" charset="0"/>
              </a:rPr>
              <a:t>Asignatura: </a:t>
            </a:r>
            <a:r>
              <a:rPr lang="es-MX" dirty="0">
                <a:latin typeface="Arial" panose="020B0604020202020204" pitchFamily="34" charset="0"/>
                <a:cs typeface="Arial" panose="020B0604020202020204" pitchFamily="34" charset="0"/>
              </a:rPr>
              <a:t>Aprendizaje en el servicio</a:t>
            </a:r>
          </a:p>
          <a:p>
            <a:pPr algn="ctr"/>
            <a:endParaRPr lang="es-MX" sz="1100"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Diario de campo</a:t>
            </a:r>
          </a:p>
          <a:p>
            <a:pPr algn="ctr"/>
            <a:endParaRPr lang="es-MX" sz="1100" b="1"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Competencias: </a:t>
            </a:r>
          </a:p>
          <a:p>
            <a:pPr algn="just"/>
            <a:r>
              <a:rPr lang="es-MX" sz="1600" dirty="0">
                <a:latin typeface="Arial" panose="020B0604020202020204" pitchFamily="34" charset="0"/>
                <a:cs typeface="Arial" panose="020B0604020202020204" pitchFamily="34" charset="0"/>
              </a:rPr>
              <a:t>• Detecta los procesos de aprendizaje de sus alumnos para favorecer su desarrollo cognitivo y socioemocional.</a:t>
            </a:r>
          </a:p>
          <a:p>
            <a:pPr algn="just"/>
            <a:r>
              <a:rPr lang="es-MX" sz="1600" dirty="0">
                <a:latin typeface="Arial" panose="020B0604020202020204" pitchFamily="34" charset="0"/>
                <a:cs typeface="Arial" panose="020B0604020202020204" pitchFamily="34" charset="0"/>
              </a:rPr>
              <a:t>• Aplica el plan y programa de estudio para alcanzar los propósitos educativos y contribuir al pleno desenvolvimiento de las capacidades de sus alumnos.</a:t>
            </a:r>
          </a:p>
          <a:p>
            <a:pPr algn="just"/>
            <a:r>
              <a:rPr lang="es-MX" sz="1600" dirty="0">
                <a:latin typeface="Arial" panose="020B0604020202020204" pitchFamily="34" charset="0"/>
                <a:cs typeface="Arial" panose="020B0604020202020204" pitchFamily="34" charset="0"/>
              </a:rPr>
              <a:t>• Diseña planeaciones aplicando sus conocimientos curriculares, psicopedagógicos, disciplinares, didácticos y tecnológicos para propiciar espacios de aprendizaje incluyentes que respondan a las necesidades de todos los alumnos en el marco del plan y programas de estudio.</a:t>
            </a:r>
          </a:p>
          <a:p>
            <a:pPr algn="just"/>
            <a:r>
              <a:rPr lang="es-MX" sz="1600" dirty="0">
                <a:latin typeface="Arial" panose="020B0604020202020204" pitchFamily="34" charset="0"/>
                <a:cs typeface="Arial" panose="020B0604020202020204" pitchFamily="34" charset="0"/>
              </a:rPr>
              <a:t>• Emplea la evaluación para intervenir en los diferentes ámbitos y momentos de la tarea educativa para mejorar los aprendizajes de sus alumnos.</a:t>
            </a:r>
          </a:p>
          <a:p>
            <a:pPr algn="just"/>
            <a:r>
              <a:rPr lang="es-MX" sz="1600" dirty="0">
                <a:latin typeface="Arial" panose="020B0604020202020204" pitchFamily="34" charset="0"/>
                <a:cs typeface="Arial" panose="020B0604020202020204" pitchFamily="34" charset="0"/>
              </a:rPr>
              <a:t>• Integra recursos de la investigación educativa para enriquecer su práctica profesional, expresando su interés por el conocimiento, la ciencia y la mejora de la educación.</a:t>
            </a:r>
          </a:p>
          <a:p>
            <a:pPr algn="just"/>
            <a:r>
              <a:rPr lang="es-MX" sz="1600" dirty="0">
                <a:latin typeface="Arial" panose="020B0604020202020204" pitchFamily="34" charset="0"/>
                <a:cs typeface="Arial" panose="020B0604020202020204" pitchFamily="34" charset="0"/>
              </a:rPr>
              <a:t>• Actúa de manera ética ante la diversidad de situaciones que se presentan en la práctica profesional.</a:t>
            </a:r>
          </a:p>
          <a:p>
            <a:endParaRPr lang="es-MX" dirty="0">
              <a:latin typeface="Arial" panose="020B0604020202020204" pitchFamily="34" charset="0"/>
              <a:cs typeface="Arial" panose="020B0604020202020204" pitchFamily="34" charset="0"/>
            </a:endParaRPr>
          </a:p>
          <a:p>
            <a:pPr algn="ctr"/>
            <a:r>
              <a:rPr lang="es-MX" b="1" dirty="0">
                <a:latin typeface="Arial" panose="020B0604020202020204" pitchFamily="34" charset="0"/>
                <a:cs typeface="Arial" panose="020B0604020202020204" pitchFamily="34" charset="0"/>
              </a:rPr>
              <a:t>Alumna: </a:t>
            </a:r>
            <a:r>
              <a:rPr lang="es-MX" dirty="0">
                <a:latin typeface="Arial" panose="020B0604020202020204" pitchFamily="34" charset="0"/>
                <a:cs typeface="Arial" panose="020B0604020202020204" pitchFamily="34" charset="0"/>
              </a:rPr>
              <a:t>Corina Beltrán García</a:t>
            </a:r>
          </a:p>
          <a:p>
            <a:pPr algn="ctr"/>
            <a:endParaRPr lang="es-MX" dirty="0">
              <a:latin typeface="Arial" panose="020B0604020202020204" pitchFamily="34" charset="0"/>
              <a:cs typeface="Arial" panose="020B0604020202020204" pitchFamily="34" charset="0"/>
            </a:endParaRPr>
          </a:p>
          <a:p>
            <a:pPr algn="ctr"/>
            <a:r>
              <a:rPr lang="es-MX" dirty="0">
                <a:latin typeface="Arial" panose="020B0604020202020204" pitchFamily="34" charset="0"/>
                <a:cs typeface="Arial" panose="020B0604020202020204" pitchFamily="34" charset="0"/>
              </a:rPr>
              <a:t>4° “A”</a:t>
            </a:r>
          </a:p>
          <a:p>
            <a:pPr algn="ctr"/>
            <a:endParaRPr lang="es-MX" dirty="0">
              <a:latin typeface="Arial" panose="020B0604020202020204" pitchFamily="34" charset="0"/>
              <a:cs typeface="Arial" panose="020B0604020202020204" pitchFamily="34" charset="0"/>
            </a:endParaRPr>
          </a:p>
          <a:p>
            <a:pPr algn="r"/>
            <a:r>
              <a:rPr lang="es-MX" dirty="0">
                <a:latin typeface="Arial" panose="020B0604020202020204" pitchFamily="34" charset="0"/>
                <a:cs typeface="Arial" panose="020B0604020202020204" pitchFamily="34" charset="0"/>
              </a:rPr>
              <a:t>Saltillo Coahuila, a noviembre del 2021 </a:t>
            </a:r>
            <a:r>
              <a:rPr lang="es-MX" sz="1600" dirty="0">
                <a:latin typeface="Arial" panose="020B0604020202020204" pitchFamily="34" charset="0"/>
                <a:cs typeface="Arial" panose="020B0604020202020204" pitchFamily="34" charset="0"/>
              </a:rPr>
              <a:t>                                                                                                                                                                                       </a:t>
            </a:r>
            <a:endParaRPr lang="es-MX" sz="1600" dirty="0"/>
          </a:p>
        </p:txBody>
      </p:sp>
    </p:spTree>
    <p:extLst>
      <p:ext uri="{BB962C8B-B14F-4D97-AF65-F5344CB8AC3E}">
        <p14:creationId xmlns:p14="http://schemas.microsoft.com/office/powerpoint/2010/main" val="733152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7163" cy="10045700"/>
          </a:xfrm>
          <a:prstGeom prst="rect">
            <a:avLst/>
          </a:prstGeom>
        </p:spPr>
      </p:pic>
      <p:sp>
        <p:nvSpPr>
          <p:cNvPr id="6" name="CuadroTexto 5"/>
          <p:cNvSpPr txBox="1"/>
          <p:nvPr/>
        </p:nvSpPr>
        <p:spPr>
          <a:xfrm>
            <a:off x="610359" y="724422"/>
            <a:ext cx="6556442" cy="7434215"/>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Viernes 19 de noviembre del 2021</a:t>
            </a:r>
          </a:p>
          <a:p>
            <a:pPr>
              <a:lnSpc>
                <a:spcPct val="150000"/>
              </a:lnSpc>
            </a:pPr>
            <a:r>
              <a:rPr lang="es-MX" sz="2000" dirty="0">
                <a:latin typeface="Arial" panose="020B0604020202020204" pitchFamily="34" charset="0"/>
                <a:cs typeface="Arial" panose="020B0604020202020204" pitchFamily="34" charset="0"/>
              </a:rPr>
              <a:t>Este día iniciamos el pase de lista a las 8:30 am, </a:t>
            </a:r>
            <a:r>
              <a:rPr lang="es-MX" dirty="0">
                <a:latin typeface="Arial" panose="020B0604020202020204" pitchFamily="34" charset="0"/>
                <a:cs typeface="Arial" panose="020B0604020202020204" pitchFamily="34" charset="0"/>
              </a:rPr>
              <a:t>hoy no tuve clase en línea puesto que hubo honores a la bandera por el aniversario de la revolución mexicana, dicha ceremonia fue a las 9:00am y participó todo el jardín de niños, así mismo el personal docente, se inició con el saludo a la bandera con una marcha de video virtual, después el juramento a la bandera, el himno nacional, una reseña de lo que ocurrió en esta conmemoración y la participación especial de los alumnos de primer grado, la participación de los alumnos fue muy buena, aunque siento que faltó mayor énfasis y motivación para que les quede una experiencia previa de lo que se realiza en el jardín como ceremonias cívicas y fechas importantes. Tal como lo menciona </a:t>
            </a:r>
            <a:r>
              <a:rPr lang="es-MX" sz="1800" dirty="0">
                <a:latin typeface="Arial" panose="020B0604020202020204" pitchFamily="34" charset="0"/>
                <a:cs typeface="Arial" panose="020B0604020202020204" pitchFamily="34" charset="0"/>
              </a:rPr>
              <a:t>R</a:t>
            </a:r>
            <a:r>
              <a:rPr lang="es-ES" sz="1800" dirty="0" err="1">
                <a:latin typeface="Arial" panose="020B0604020202020204" pitchFamily="34" charset="0"/>
                <a:cs typeface="Arial" panose="020B0604020202020204" pitchFamily="34" charset="0"/>
              </a:rPr>
              <a:t>evueltas</a:t>
            </a:r>
            <a:r>
              <a:rPr lang="es-ES" sz="1800" dirty="0">
                <a:latin typeface="Arial" panose="020B0604020202020204" pitchFamily="34" charset="0"/>
                <a:cs typeface="Arial" panose="020B0604020202020204" pitchFamily="34" charset="0"/>
              </a:rPr>
              <a:t>, E. (1998) p</a:t>
            </a:r>
            <a:r>
              <a:rPr lang="es-MX" dirty="0" err="1">
                <a:latin typeface="Arial" panose="020B0604020202020204" pitchFamily="34" charset="0"/>
                <a:cs typeface="Arial" panose="020B0604020202020204" pitchFamily="34" charset="0"/>
              </a:rPr>
              <a:t>or</a:t>
            </a:r>
            <a:r>
              <a:rPr lang="es-MX" dirty="0">
                <a:latin typeface="Arial" panose="020B0604020202020204" pitchFamily="34" charset="0"/>
                <a:cs typeface="Arial" panose="020B0604020202020204" pitchFamily="34" charset="0"/>
              </a:rPr>
              <a:t> ello la incorporación de la celebración de fiestas tradicionales en la escuela coopera plenamente como un elemento formativo transversal como la educación cívica, moral, intercultural </a:t>
            </a:r>
          </a:p>
          <a:p>
            <a:pPr>
              <a:lnSpc>
                <a:spcPct val="150000"/>
              </a:lnSpc>
            </a:pPr>
            <a:r>
              <a:rPr lang="es-MX" dirty="0">
                <a:latin typeface="Arial" panose="020B0604020202020204" pitchFamily="34" charset="0"/>
                <a:cs typeface="Arial" panose="020B0604020202020204" pitchFamily="34" charset="0"/>
              </a:rPr>
              <a:t>y se distingue la apreciación de valores.</a:t>
            </a:r>
            <a:endParaRPr lang="es-MX" dirty="0"/>
          </a:p>
        </p:txBody>
      </p:sp>
    </p:spTree>
    <p:extLst>
      <p:ext uri="{BB962C8B-B14F-4D97-AF65-F5344CB8AC3E}">
        <p14:creationId xmlns:p14="http://schemas.microsoft.com/office/powerpoint/2010/main" val="825457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E6413-1AFC-4EE4-882C-48D169AE6547}"/>
              </a:ext>
            </a:extLst>
          </p:cNvPr>
          <p:cNvSpPr>
            <a:spLocks noGrp="1"/>
          </p:cNvSpPr>
          <p:nvPr>
            <p:ph type="title"/>
          </p:nvPr>
        </p:nvSpPr>
        <p:spPr>
          <a:xfrm>
            <a:off x="534680" y="-54538"/>
            <a:ext cx="6707803" cy="1941704"/>
          </a:xfrm>
        </p:spPr>
        <p:txBody>
          <a:bodyPr/>
          <a:lstStyle/>
          <a:p>
            <a:pPr algn="ctr"/>
            <a:r>
              <a:rPr lang="es-MX" b="1" dirty="0"/>
              <a:t>Referencias</a:t>
            </a:r>
          </a:p>
        </p:txBody>
      </p:sp>
      <p:sp>
        <p:nvSpPr>
          <p:cNvPr id="3" name="Marcador de contenido 2">
            <a:extLst>
              <a:ext uri="{FF2B5EF4-FFF2-40B4-BE49-F238E27FC236}">
                <a16:creationId xmlns:a16="http://schemas.microsoft.com/office/drawing/2014/main" id="{98953E40-60B6-435E-899C-43239E2E96AB}"/>
              </a:ext>
            </a:extLst>
          </p:cNvPr>
          <p:cNvSpPr>
            <a:spLocks noGrp="1"/>
          </p:cNvSpPr>
          <p:nvPr>
            <p:ph idx="1"/>
          </p:nvPr>
        </p:nvSpPr>
        <p:spPr>
          <a:xfrm>
            <a:off x="534680" y="1300313"/>
            <a:ext cx="6707803" cy="7160941"/>
          </a:xfrm>
        </p:spPr>
        <p:txBody>
          <a:bodyPr>
            <a:normAutofit/>
          </a:bodyPr>
          <a:lstStyle/>
          <a:p>
            <a:pPr marL="0" indent="0">
              <a:buNone/>
            </a:pPr>
            <a:r>
              <a:rPr lang="es-ES" sz="2400" dirty="0">
                <a:latin typeface="Arial" panose="020B0604020202020204" pitchFamily="34" charset="0"/>
                <a:cs typeface="Arial" panose="020B0604020202020204" pitchFamily="34" charset="0"/>
              </a:rPr>
              <a:t>	AUSUBEL, NOVAK y HANESIAN. (1983) </a:t>
            </a:r>
            <a:r>
              <a:rPr lang="es-ES" sz="2400" i="1" dirty="0">
                <a:latin typeface="Arial" panose="020B0604020202020204" pitchFamily="34" charset="0"/>
                <a:cs typeface="Arial" panose="020B0604020202020204" pitchFamily="34" charset="0"/>
              </a:rPr>
              <a:t>Psicología Educativa: Un punto de vista cognoscitivo </a:t>
            </a:r>
            <a:r>
              <a:rPr lang="es-ES" sz="2400" dirty="0">
                <a:latin typeface="Arial" panose="020B0604020202020204" pitchFamily="34" charset="0"/>
                <a:cs typeface="Arial" panose="020B0604020202020204" pitchFamily="34" charset="0"/>
              </a:rPr>
              <a:t>.2° </a:t>
            </a:r>
            <a:r>
              <a:rPr lang="es-ES" sz="2400" dirty="0" err="1">
                <a:latin typeface="Arial" panose="020B0604020202020204" pitchFamily="34" charset="0"/>
                <a:cs typeface="Arial" panose="020B0604020202020204" pitchFamily="34" charset="0"/>
              </a:rPr>
              <a:t>Ed.TRILLAS</a:t>
            </a:r>
            <a:r>
              <a:rPr lang="es-ES" sz="2400" dirty="0">
                <a:latin typeface="Arial" panose="020B0604020202020204" pitchFamily="34" charset="0"/>
                <a:cs typeface="Arial" panose="020B0604020202020204" pitchFamily="34" charset="0"/>
              </a:rPr>
              <a:t> México</a:t>
            </a:r>
          </a:p>
          <a:p>
            <a:pPr marL="0" indent="0">
              <a:buNone/>
            </a:pPr>
            <a:r>
              <a:rPr lang="es-MX" sz="2400" dirty="0">
                <a:latin typeface="Arial" panose="020B0604020202020204" pitchFamily="34" charset="0"/>
                <a:cs typeface="Arial" panose="020B0604020202020204" pitchFamily="34" charset="0"/>
              </a:rPr>
              <a:t>	Piaget, J., (1984). </a:t>
            </a:r>
            <a:r>
              <a:rPr lang="es-MX" sz="2400" i="1" dirty="0">
                <a:latin typeface="Arial" panose="020B0604020202020204" pitchFamily="34" charset="0"/>
                <a:cs typeface="Arial" panose="020B0604020202020204" pitchFamily="34" charset="0"/>
              </a:rPr>
              <a:t>“Psicología del niño” </a:t>
            </a:r>
            <a:r>
              <a:rPr lang="es-MX" sz="2400" dirty="0">
                <a:latin typeface="Arial" panose="020B0604020202020204" pitchFamily="34" charset="0"/>
                <a:cs typeface="Arial" panose="020B0604020202020204" pitchFamily="34" charset="0"/>
              </a:rPr>
              <a:t>Madrid. Ed: Morata</a:t>
            </a:r>
            <a:r>
              <a:rPr lang="es-ES" sz="2400" dirty="0">
                <a:latin typeface="Arial" panose="020B0604020202020204" pitchFamily="34" charset="0"/>
                <a:cs typeface="Arial" panose="020B0604020202020204" pitchFamily="34" charset="0"/>
              </a:rPr>
              <a:t>. </a:t>
            </a:r>
          </a:p>
          <a:p>
            <a:pPr marL="0" indent="0">
              <a:buNone/>
            </a:pPr>
            <a:r>
              <a:rPr lang="es-MX" sz="2400" dirty="0">
                <a:latin typeface="Arial" panose="020B0604020202020204" pitchFamily="34" charset="0"/>
                <a:cs typeface="Arial" panose="020B0604020202020204" pitchFamily="34" charset="0"/>
              </a:rPr>
              <a:t>		R</a:t>
            </a:r>
            <a:r>
              <a:rPr lang="es-ES" sz="2400" dirty="0" err="1">
                <a:latin typeface="Arial" panose="020B0604020202020204" pitchFamily="34" charset="0"/>
                <a:cs typeface="Arial" panose="020B0604020202020204" pitchFamily="34" charset="0"/>
              </a:rPr>
              <a:t>evueltas</a:t>
            </a:r>
            <a:r>
              <a:rPr lang="es-ES" sz="2400" dirty="0">
                <a:latin typeface="Arial" panose="020B0604020202020204" pitchFamily="34" charset="0"/>
                <a:cs typeface="Arial" panose="020B0604020202020204" pitchFamily="34" charset="0"/>
              </a:rPr>
              <a:t>, E. (1998) </a:t>
            </a:r>
            <a:r>
              <a:rPr lang="es-ES" sz="2400" i="1" dirty="0">
                <a:latin typeface="Arial" panose="020B0604020202020204" pitchFamily="34" charset="0"/>
                <a:cs typeface="Arial" panose="020B0604020202020204" pitchFamily="34" charset="0"/>
              </a:rPr>
              <a:t>“Las fiestas tradicionales, globalización cultural y posmodernidad”, </a:t>
            </a:r>
            <a:r>
              <a:rPr lang="es-ES" sz="2400" dirty="0">
                <a:latin typeface="Arial" panose="020B0604020202020204" pitchFamily="34" charset="0"/>
                <a:cs typeface="Arial" panose="020B0604020202020204" pitchFamily="34" charset="0"/>
              </a:rPr>
              <a:t>México en fiesta. México, El Colegio de Michoacán, Secretaría de Turismo. Pp. 209-217</a:t>
            </a:r>
          </a:p>
          <a:p>
            <a:pPr marL="0" indent="0">
              <a:buNone/>
            </a:pPr>
            <a:endParaRPr lang="es-ES" sz="2400" dirty="0">
              <a:latin typeface="Arial" panose="020B0604020202020204" pitchFamily="34" charset="0"/>
              <a:cs typeface="Arial" panose="020B0604020202020204" pitchFamily="34" charset="0"/>
            </a:endParaRPr>
          </a:p>
          <a:p>
            <a:pPr marL="0" indent="0">
              <a:buNone/>
            </a:pPr>
            <a:endParaRPr lang="es-MX"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147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1B89E74-759F-48AA-AD93-49114BF4DBF2}"/>
              </a:ext>
            </a:extLst>
          </p:cNvPr>
          <p:cNvPicPr>
            <a:picLocks noChangeAspect="1"/>
          </p:cNvPicPr>
          <p:nvPr/>
        </p:nvPicPr>
        <p:blipFill>
          <a:blip r:embed="rId2"/>
          <a:stretch>
            <a:fillRect/>
          </a:stretch>
        </p:blipFill>
        <p:spPr>
          <a:xfrm>
            <a:off x="0" y="0"/>
            <a:ext cx="7777163" cy="10045699"/>
          </a:xfrm>
          <a:prstGeom prst="rect">
            <a:avLst/>
          </a:prstGeom>
        </p:spPr>
      </p:pic>
    </p:spTree>
    <p:extLst>
      <p:ext uri="{BB962C8B-B14F-4D97-AF65-F5344CB8AC3E}">
        <p14:creationId xmlns:p14="http://schemas.microsoft.com/office/powerpoint/2010/main" val="83363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7777163" cy="10045700"/>
          </a:xfrm>
          <a:prstGeom prst="rect">
            <a:avLst/>
          </a:prstGeom>
        </p:spPr>
      </p:pic>
      <p:sp>
        <p:nvSpPr>
          <p:cNvPr id="6" name="CuadroTexto 5"/>
          <p:cNvSpPr txBox="1"/>
          <p:nvPr/>
        </p:nvSpPr>
        <p:spPr>
          <a:xfrm>
            <a:off x="610359" y="802244"/>
            <a:ext cx="6556442" cy="3382401"/>
          </a:xfrm>
          <a:prstGeom prst="rect">
            <a:avLst/>
          </a:prstGeom>
          <a:noFill/>
        </p:spPr>
        <p:txBody>
          <a:bodyPr wrap="square" rtlCol="0">
            <a:spAutoFit/>
          </a:bodyPr>
          <a:lstStyle/>
          <a:p>
            <a:pPr algn="ctr"/>
            <a:r>
              <a:rPr lang="es-MX" sz="2000" b="1" dirty="0">
                <a:latin typeface="Arial" panose="020B0604020202020204" pitchFamily="34" charset="0"/>
                <a:cs typeface="Arial" panose="020B0604020202020204" pitchFamily="34" charset="0"/>
              </a:rPr>
              <a:t>NOVIEMNRE</a:t>
            </a:r>
            <a:r>
              <a:rPr lang="es-MX" sz="2000" b="1">
                <a:latin typeface="Arial" panose="020B0604020202020204" pitchFamily="34" charset="0"/>
                <a:cs typeface="Arial" panose="020B0604020202020204" pitchFamily="34" charset="0"/>
              </a:rPr>
              <a:t>/DICIEMBRE 2021</a:t>
            </a:r>
            <a:endParaRPr lang="es-MX" sz="2000" b="1" dirty="0">
              <a:latin typeface="Arial" panose="020B0604020202020204" pitchFamily="34" charset="0"/>
              <a:cs typeface="Arial" panose="020B0604020202020204" pitchFamily="34" charset="0"/>
            </a:endParaRPr>
          </a:p>
          <a:p>
            <a:pPr algn="ctr">
              <a:lnSpc>
                <a:spcPct val="200000"/>
              </a:lnSpc>
            </a:pPr>
            <a:r>
              <a:rPr lang="es-MX" sz="2000" b="1" dirty="0">
                <a:latin typeface="Arial" panose="020B0604020202020204" pitchFamily="34" charset="0"/>
                <a:cs typeface="Arial" panose="020B0604020202020204" pitchFamily="34" charset="0"/>
              </a:rPr>
              <a:t>Jardín de niños: </a:t>
            </a:r>
            <a:r>
              <a:rPr lang="es-MX" sz="2000" dirty="0">
                <a:latin typeface="Arial" panose="020B0604020202020204" pitchFamily="34" charset="0"/>
                <a:cs typeface="Arial" panose="020B0604020202020204" pitchFamily="34" charset="0"/>
              </a:rPr>
              <a:t>José Clemente Orozco.</a:t>
            </a:r>
          </a:p>
          <a:p>
            <a:pPr marL="342900" indent="-342900">
              <a:lnSpc>
                <a:spcPct val="200000"/>
              </a:lnSpc>
              <a:buFont typeface="Wingdings" panose="05000000000000000000" pitchFamily="2" charset="2"/>
              <a:buChar char="v"/>
            </a:pPr>
            <a:r>
              <a:rPr lang="es-MX" sz="2000" b="1" dirty="0">
                <a:latin typeface="Arial" panose="020B0604020202020204" pitchFamily="34" charset="0"/>
                <a:cs typeface="Arial" panose="020B0604020202020204" pitchFamily="34" charset="0"/>
              </a:rPr>
              <a:t>Maestra Practicante: </a:t>
            </a:r>
            <a:r>
              <a:rPr lang="es-MX" sz="2000" dirty="0">
                <a:latin typeface="Arial" panose="020B0604020202020204" pitchFamily="34" charset="0"/>
                <a:cs typeface="Arial" panose="020B0604020202020204" pitchFamily="34" charset="0"/>
              </a:rPr>
              <a:t>Corina Beltrán García</a:t>
            </a:r>
          </a:p>
          <a:p>
            <a:pPr marL="342900" indent="-342900">
              <a:lnSpc>
                <a:spcPct val="200000"/>
              </a:lnSpc>
              <a:buFont typeface="Wingdings" panose="05000000000000000000" pitchFamily="2" charset="2"/>
              <a:buChar char="v"/>
            </a:pPr>
            <a:r>
              <a:rPr lang="es-MX" sz="2000" b="1" dirty="0">
                <a:latin typeface="Arial" panose="020B0604020202020204" pitchFamily="34" charset="0"/>
                <a:cs typeface="Arial" panose="020B0604020202020204" pitchFamily="34" charset="0"/>
              </a:rPr>
              <a:t>Maestra titular: </a:t>
            </a:r>
            <a:r>
              <a:rPr lang="es-MX" sz="2000" dirty="0">
                <a:latin typeface="Arial" panose="020B0604020202020204" pitchFamily="34" charset="0"/>
                <a:cs typeface="Arial" panose="020B0604020202020204" pitchFamily="34" charset="0"/>
              </a:rPr>
              <a:t>Guadalupe Eguía.</a:t>
            </a:r>
          </a:p>
          <a:p>
            <a:pPr algn="ctr">
              <a:lnSpc>
                <a:spcPct val="200000"/>
              </a:lnSpc>
            </a:pPr>
            <a:r>
              <a:rPr lang="es-MX" sz="2000" b="1" dirty="0">
                <a:latin typeface="Arial" panose="020B0604020202020204" pitchFamily="34" charset="0"/>
                <a:cs typeface="Arial" panose="020B0604020202020204" pitchFamily="34" charset="0"/>
              </a:rPr>
              <a:t>Grupo: 3° Sección: “B”</a:t>
            </a:r>
          </a:p>
          <a:p>
            <a:pPr marL="342900" indent="-342900">
              <a:lnSpc>
                <a:spcPct val="200000"/>
              </a:lnSpc>
              <a:buFont typeface="Wingdings" panose="05000000000000000000" pitchFamily="2" charset="2"/>
              <a:buChar char="v"/>
            </a:pPr>
            <a:r>
              <a:rPr lang="es-MX" sz="2000" b="1" dirty="0">
                <a:latin typeface="Arial" panose="020B0604020202020204" pitchFamily="34" charset="0"/>
                <a:cs typeface="Arial" panose="020B0604020202020204" pitchFamily="34" charset="0"/>
              </a:rPr>
              <a:t>Total de alumnos:</a:t>
            </a:r>
            <a:r>
              <a:rPr lang="es-MX" sz="2000" dirty="0">
                <a:latin typeface="Arial" panose="020B0604020202020204" pitchFamily="34" charset="0"/>
                <a:cs typeface="Arial" panose="020B0604020202020204" pitchFamily="34" charset="0"/>
              </a:rPr>
              <a:t> 32 </a:t>
            </a:r>
            <a:r>
              <a:rPr lang="es-MX" sz="2000" b="1" dirty="0">
                <a:latin typeface="Arial" panose="020B0604020202020204" pitchFamily="34" charset="0"/>
                <a:cs typeface="Arial" panose="020B0604020202020204" pitchFamily="34" charset="0"/>
              </a:rPr>
              <a:t>Niños: </a:t>
            </a:r>
            <a:r>
              <a:rPr lang="es-MX" sz="2000" u="sng" dirty="0">
                <a:latin typeface="Arial" panose="020B0604020202020204" pitchFamily="34" charset="0"/>
                <a:cs typeface="Arial" panose="020B0604020202020204" pitchFamily="34" charset="0"/>
              </a:rPr>
              <a:t>15 </a:t>
            </a:r>
            <a:r>
              <a:rPr lang="es-MX" sz="2000" dirty="0">
                <a:latin typeface="Arial" panose="020B0604020202020204" pitchFamily="34" charset="0"/>
                <a:cs typeface="Arial" panose="020B0604020202020204" pitchFamily="34" charset="0"/>
              </a:rPr>
              <a:t> </a:t>
            </a:r>
            <a:r>
              <a:rPr lang="es-MX" sz="2000" b="1" dirty="0">
                <a:latin typeface="Arial" panose="020B0604020202020204" pitchFamily="34" charset="0"/>
                <a:cs typeface="Arial" panose="020B0604020202020204" pitchFamily="34" charset="0"/>
              </a:rPr>
              <a:t>Niñas:</a:t>
            </a:r>
            <a:r>
              <a:rPr lang="es-MX" sz="2000" dirty="0">
                <a:latin typeface="Arial" panose="020B0604020202020204" pitchFamily="34" charset="0"/>
                <a:cs typeface="Arial" panose="020B0604020202020204" pitchFamily="34" charset="0"/>
              </a:rPr>
              <a:t> </a:t>
            </a:r>
            <a:r>
              <a:rPr lang="es-MX" sz="2000" u="sng" dirty="0">
                <a:latin typeface="Arial" panose="020B0604020202020204" pitchFamily="34" charset="0"/>
                <a:cs typeface="Arial" panose="020B0604020202020204" pitchFamily="34" charset="0"/>
              </a:rPr>
              <a:t>17</a:t>
            </a:r>
          </a:p>
        </p:txBody>
      </p:sp>
    </p:spTree>
    <p:extLst>
      <p:ext uri="{BB962C8B-B14F-4D97-AF65-F5344CB8AC3E}">
        <p14:creationId xmlns:p14="http://schemas.microsoft.com/office/powerpoint/2010/main" val="273280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7163" cy="10045700"/>
          </a:xfrm>
          <a:prstGeom prst="rect">
            <a:avLst/>
          </a:prstGeom>
        </p:spPr>
      </p:pic>
      <p:sp>
        <p:nvSpPr>
          <p:cNvPr id="6" name="CuadroTexto 5"/>
          <p:cNvSpPr txBox="1"/>
          <p:nvPr/>
        </p:nvSpPr>
        <p:spPr>
          <a:xfrm>
            <a:off x="610359" y="724422"/>
            <a:ext cx="6556442" cy="9571851"/>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Miércoles 17 de noviembre del 2021</a:t>
            </a:r>
          </a:p>
          <a:p>
            <a:r>
              <a:rPr lang="es-MX" sz="2000" dirty="0">
                <a:latin typeface="Arial" panose="020B0604020202020204" pitchFamily="34" charset="0"/>
                <a:cs typeface="Arial" panose="020B0604020202020204" pitchFamily="34" charset="0"/>
              </a:rPr>
              <a:t>El día de hoy primero ingresamos a la clase de educación física de 9:00am a 10:00am, posteriormente comencé la clase de 10:00am a 11:30 dividida en dos grupos de 45 min cada uno. Trabajamos actividades de lenguaje y comunicación favoreciendo aprendizajes esperados de lectura y lenguaje oral. Las actividades de hoy fueron muy buenas, los niños se divirtieron bastante y aprendieron mucho ya que di inicio con una meditación para relajarse posterior a la clase de educación física, luego, hablamos acerca de los conocimientos previos de las rimas. Ingresaron a clase vestidos de raperos y al observar imágenes comenzaron a rapear qué rimaba con…, luego, realizamos un juego de raperos que consistía en rimar algo para la clase, todas las rimas fueron muy divertidas, unas largas y otras cortas, también se realizó una competencia de quién rimaba más y todos participaron muy bien. Cerré la clase con un juego en línea de un memorama de rimas, con imágenes que los niños tenían que sacar  verificar si rimaba con la otra.</a:t>
            </a:r>
          </a:p>
          <a:p>
            <a:r>
              <a:rPr lang="es-MX" sz="2000" dirty="0">
                <a:latin typeface="Arial" panose="020B0604020202020204" pitchFamily="34" charset="0"/>
                <a:cs typeface="Arial" panose="020B0604020202020204" pitchFamily="34" charset="0"/>
              </a:rPr>
              <a:t>Según Piaget (1984), los primeros juegos de ejercicio servirán para consolidar los esquemas motores y sus progresivas coordinaciones, ya que se encuentran en la base del desarrollo de la inteligencia. </a:t>
            </a:r>
          </a:p>
          <a:p>
            <a:r>
              <a:rPr lang="es-MX" sz="2000" dirty="0">
                <a:latin typeface="Arial" panose="020B0604020202020204" pitchFamily="34" charset="0"/>
                <a:cs typeface="Arial" panose="020B0604020202020204" pitchFamily="34" charset="0"/>
              </a:rPr>
              <a:t>Y, lo que se favoreció fue que, </a:t>
            </a:r>
          </a:p>
          <a:p>
            <a:r>
              <a:rPr lang="es-MX" sz="2000" dirty="0">
                <a:latin typeface="Arial" panose="020B0604020202020204" pitchFamily="34" charset="0"/>
                <a:cs typeface="Arial" panose="020B0604020202020204" pitchFamily="34" charset="0"/>
              </a:rPr>
              <a:t>el niño ejercitó sus procesos </a:t>
            </a:r>
          </a:p>
          <a:p>
            <a:r>
              <a:rPr lang="es-MX" sz="2000" dirty="0">
                <a:latin typeface="Arial" panose="020B0604020202020204" pitchFamily="34" charset="0"/>
                <a:cs typeface="Arial" panose="020B0604020202020204" pitchFamily="34" charset="0"/>
              </a:rPr>
              <a:t>mentales y desarrolló sus </a:t>
            </a:r>
          </a:p>
          <a:p>
            <a:r>
              <a:rPr lang="es-MX" sz="2000" dirty="0">
                <a:latin typeface="Arial" panose="020B0604020202020204" pitchFamily="34" charset="0"/>
                <a:cs typeface="Arial" panose="020B0604020202020204" pitchFamily="34" charset="0"/>
              </a:rPr>
              <a:t>capacidades cognitivas </a:t>
            </a:r>
          </a:p>
          <a:p>
            <a:r>
              <a:rPr lang="es-MX" sz="2000" dirty="0">
                <a:latin typeface="Arial" panose="020B0604020202020204" pitchFamily="34" charset="0"/>
                <a:cs typeface="Arial" panose="020B0604020202020204" pitchFamily="34" charset="0"/>
              </a:rPr>
              <a:t>ya que el juego y el lenguaje están muy relacionados. </a:t>
            </a:r>
          </a:p>
          <a:p>
            <a:endParaRPr lang="es-MX" dirty="0"/>
          </a:p>
        </p:txBody>
      </p:sp>
    </p:spTree>
    <p:extLst>
      <p:ext uri="{BB962C8B-B14F-4D97-AF65-F5344CB8AC3E}">
        <p14:creationId xmlns:p14="http://schemas.microsoft.com/office/powerpoint/2010/main" val="2211735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7163" cy="10045700"/>
          </a:xfrm>
          <a:prstGeom prst="rect">
            <a:avLst/>
          </a:prstGeom>
        </p:spPr>
      </p:pic>
      <p:pic>
        <p:nvPicPr>
          <p:cNvPr id="9" name="8 Imagen" descr="WhatsApp Image 2021-11-17 at 12.11.12 PM.jpeg"/>
          <p:cNvPicPr>
            <a:picLocks noChangeAspect="1"/>
          </p:cNvPicPr>
          <p:nvPr/>
        </p:nvPicPr>
        <p:blipFill>
          <a:blip r:embed="rId3" cstate="print"/>
          <a:stretch>
            <a:fillRect/>
          </a:stretch>
        </p:blipFill>
        <p:spPr>
          <a:xfrm>
            <a:off x="1009934" y="1586254"/>
            <a:ext cx="5691515" cy="4268636"/>
          </a:xfrm>
          <a:prstGeom prst="rect">
            <a:avLst/>
          </a:prstGeom>
        </p:spPr>
      </p:pic>
      <p:pic>
        <p:nvPicPr>
          <p:cNvPr id="10" name="9 Imagen" descr="WhatsApp Image 2021-11-17 at 12.11.11 PM.jpeg"/>
          <p:cNvPicPr>
            <a:picLocks noChangeAspect="1"/>
          </p:cNvPicPr>
          <p:nvPr/>
        </p:nvPicPr>
        <p:blipFill>
          <a:blip r:embed="rId4" cstate="print"/>
          <a:srcRect l="7721" t="33145" r="47881" b="21463"/>
          <a:stretch>
            <a:fillRect/>
          </a:stretch>
        </p:blipFill>
        <p:spPr>
          <a:xfrm>
            <a:off x="618440" y="5964071"/>
            <a:ext cx="3817083" cy="3261816"/>
          </a:xfrm>
          <a:prstGeom prst="rect">
            <a:avLst/>
          </a:prstGeom>
        </p:spPr>
      </p:pic>
    </p:spTree>
    <p:extLst>
      <p:ext uri="{BB962C8B-B14F-4D97-AF65-F5344CB8AC3E}">
        <p14:creationId xmlns:p14="http://schemas.microsoft.com/office/powerpoint/2010/main" val="833638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711462"/>
              <a:ext cx="408569" cy="523220"/>
              <a:chOff x="325120" y="968675"/>
              <a:chExt cx="408569"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solidFill>
                <a:schemeClr val="accent4">
                  <a:lumMod val="40000"/>
                  <a:lumOff val="60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51853" y="968675"/>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_______”Rimando ando”_________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a:t>17</a:t>
            </a:r>
          </a:p>
        </p:txBody>
      </p:sp>
      <p:sp>
        <p:nvSpPr>
          <p:cNvPr id="7" name="CuadroTexto 6"/>
          <p:cNvSpPr txBox="1"/>
          <p:nvPr/>
        </p:nvSpPr>
        <p:spPr>
          <a:xfrm>
            <a:off x="1176901" y="290784"/>
            <a:ext cx="938267" cy="369332"/>
          </a:xfrm>
          <a:prstGeom prst="rect">
            <a:avLst/>
          </a:prstGeom>
          <a:noFill/>
        </p:spPr>
        <p:txBody>
          <a:bodyPr wrap="square" rtlCol="0">
            <a:spAutoFit/>
          </a:bodyPr>
          <a:lstStyle/>
          <a:p>
            <a:r>
              <a:rPr lang="es-MX" dirty="0"/>
              <a:t>Nov</a:t>
            </a:r>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a:t>2021</a:t>
            </a:r>
          </a:p>
        </p:txBody>
      </p:sp>
      <p:pic>
        <p:nvPicPr>
          <p:cNvPr id="131" name="Gráfico 130" descr="Marca de verificación">
            <a:extLst>
              <a:ext uri="{FF2B5EF4-FFF2-40B4-BE49-F238E27FC236}">
                <a16:creationId xmlns:a16="http://schemas.microsoft.com/office/drawing/2014/main" id="{FC6D521C-D7F3-42C7-82AF-F943AE0B14F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420429" y="703696"/>
            <a:ext cx="466985" cy="466985"/>
          </a:xfrm>
          <a:prstGeom prst="rect">
            <a:avLst/>
          </a:prstGeom>
        </p:spPr>
      </p:pic>
      <p:pic>
        <p:nvPicPr>
          <p:cNvPr id="154" name="Gráfico 153" descr="Marca de verificación">
            <a:extLst>
              <a:ext uri="{FF2B5EF4-FFF2-40B4-BE49-F238E27FC236}">
                <a16:creationId xmlns:a16="http://schemas.microsoft.com/office/drawing/2014/main" id="{38DFCCBD-848C-46CD-AF37-1B499A8EA31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40508" y="5920542"/>
            <a:ext cx="233048" cy="233048"/>
          </a:xfrm>
          <a:prstGeom prst="rect">
            <a:avLst/>
          </a:prstGeom>
        </p:spPr>
      </p:pic>
      <p:sp>
        <p:nvSpPr>
          <p:cNvPr id="20" name="CuadroTexto 19">
            <a:extLst>
              <a:ext uri="{FF2B5EF4-FFF2-40B4-BE49-F238E27FC236}">
                <a16:creationId xmlns:a16="http://schemas.microsoft.com/office/drawing/2014/main" id="{D370B546-EC02-4F4C-A8FA-139F9074F86A}"/>
              </a:ext>
            </a:extLst>
          </p:cNvPr>
          <p:cNvSpPr txBox="1"/>
          <p:nvPr/>
        </p:nvSpPr>
        <p:spPr>
          <a:xfrm>
            <a:off x="21139" y="8539821"/>
            <a:ext cx="4127780" cy="1323439"/>
          </a:xfrm>
          <a:prstGeom prst="rect">
            <a:avLst/>
          </a:prstGeom>
          <a:noFill/>
        </p:spPr>
        <p:txBody>
          <a:bodyPr wrap="square" rtlCol="0">
            <a:spAutoFit/>
          </a:bodyPr>
          <a:lstStyle/>
          <a:p>
            <a:r>
              <a:rPr lang="es-MX" sz="1600" dirty="0"/>
              <a:t>Mi intervención fue adecuada dando consignas claras, fomentando la participación individual y presentando material digital adecuado, llamativo y didáctico tal como el juego en línea y el aprendizaje por competencias.</a:t>
            </a:r>
          </a:p>
        </p:txBody>
      </p:sp>
      <p:sp>
        <p:nvSpPr>
          <p:cNvPr id="158" name="CuadroTexto 157">
            <a:extLst>
              <a:ext uri="{FF2B5EF4-FFF2-40B4-BE49-F238E27FC236}">
                <a16:creationId xmlns:a16="http://schemas.microsoft.com/office/drawing/2014/main" id="{7C6D1C6F-DBDF-4288-B55A-5BD3E0042F29}"/>
              </a:ext>
            </a:extLst>
          </p:cNvPr>
          <p:cNvSpPr txBox="1"/>
          <p:nvPr/>
        </p:nvSpPr>
        <p:spPr>
          <a:xfrm>
            <a:off x="4009841" y="8594347"/>
            <a:ext cx="3548667" cy="1200329"/>
          </a:xfrm>
          <a:prstGeom prst="rect">
            <a:avLst/>
          </a:prstGeom>
          <a:noFill/>
        </p:spPr>
        <p:txBody>
          <a:bodyPr wrap="square" rtlCol="0">
            <a:spAutoFit/>
          </a:bodyPr>
          <a:lstStyle/>
          <a:p>
            <a:r>
              <a:rPr lang="es-MX" dirty="0"/>
              <a:t>En un inicio se me fue el internet y perdí conexión, pero regresó al instante y la clase siguió tal cual lo planeado</a:t>
            </a:r>
          </a:p>
        </p:txBody>
      </p:sp>
      <p:pic>
        <p:nvPicPr>
          <p:cNvPr id="159" name="Gráfico 158" descr="Marca de verificación">
            <a:extLst>
              <a:ext uri="{FF2B5EF4-FFF2-40B4-BE49-F238E27FC236}">
                <a16:creationId xmlns:a16="http://schemas.microsoft.com/office/drawing/2014/main" id="{1C443647-E3B8-4C4D-8B34-C0DFC139461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842" y="7245329"/>
            <a:ext cx="252943" cy="252943"/>
          </a:xfrm>
          <a:prstGeom prst="rect">
            <a:avLst/>
          </a:prstGeom>
        </p:spPr>
      </p:pic>
      <p:pic>
        <p:nvPicPr>
          <p:cNvPr id="160" name="Gráfico 159" descr="Marca de verificación">
            <a:extLst>
              <a:ext uri="{FF2B5EF4-FFF2-40B4-BE49-F238E27FC236}">
                <a16:creationId xmlns:a16="http://schemas.microsoft.com/office/drawing/2014/main" id="{88C2868D-0D25-4EA5-A676-931A628FBEB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02757" y="7417554"/>
            <a:ext cx="252943" cy="252943"/>
          </a:xfrm>
          <a:prstGeom prst="rect">
            <a:avLst/>
          </a:prstGeom>
        </p:spPr>
      </p:pic>
      <p:pic>
        <p:nvPicPr>
          <p:cNvPr id="162" name="Gráfico 161" descr="Marca de verificación">
            <a:extLst>
              <a:ext uri="{FF2B5EF4-FFF2-40B4-BE49-F238E27FC236}">
                <a16:creationId xmlns:a16="http://schemas.microsoft.com/office/drawing/2014/main" id="{F845E429-CB9E-418B-8D61-F33E082760B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0529" y="7614394"/>
            <a:ext cx="252943" cy="252943"/>
          </a:xfrm>
          <a:prstGeom prst="rect">
            <a:avLst/>
          </a:prstGeom>
        </p:spPr>
      </p:pic>
      <p:pic>
        <p:nvPicPr>
          <p:cNvPr id="163" name="Gráfico 162" descr="Marca de verificación">
            <a:extLst>
              <a:ext uri="{FF2B5EF4-FFF2-40B4-BE49-F238E27FC236}">
                <a16:creationId xmlns:a16="http://schemas.microsoft.com/office/drawing/2014/main" id="{DDAF6D6E-B308-45A3-81B8-6BF7DB4C208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842" y="7814606"/>
            <a:ext cx="252943" cy="252943"/>
          </a:xfrm>
          <a:prstGeom prst="rect">
            <a:avLst/>
          </a:prstGeom>
        </p:spPr>
      </p:pic>
      <p:pic>
        <p:nvPicPr>
          <p:cNvPr id="164" name="Gráfico 163" descr="Marca de verificación">
            <a:extLst>
              <a:ext uri="{FF2B5EF4-FFF2-40B4-BE49-F238E27FC236}">
                <a16:creationId xmlns:a16="http://schemas.microsoft.com/office/drawing/2014/main" id="{46F3E4A8-EED9-41E2-AA65-71C971C1DC8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2185" y="7993410"/>
            <a:ext cx="252943" cy="252943"/>
          </a:xfrm>
          <a:prstGeom prst="rect">
            <a:avLst/>
          </a:prstGeom>
        </p:spPr>
      </p:pic>
      <p:pic>
        <p:nvPicPr>
          <p:cNvPr id="167" name="Gráfico 166" descr="Marca de verificación">
            <a:extLst>
              <a:ext uri="{FF2B5EF4-FFF2-40B4-BE49-F238E27FC236}">
                <a16:creationId xmlns:a16="http://schemas.microsoft.com/office/drawing/2014/main" id="{2C93F789-00E4-4DAA-913B-EEACC917B4D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4077" y="8176598"/>
            <a:ext cx="252943" cy="252943"/>
          </a:xfrm>
          <a:prstGeom prst="rect">
            <a:avLst/>
          </a:prstGeom>
        </p:spPr>
      </p:pic>
      <p:sp>
        <p:nvSpPr>
          <p:cNvPr id="188" name="CuadroTexto 187">
            <a:extLst>
              <a:ext uri="{FF2B5EF4-FFF2-40B4-BE49-F238E27FC236}">
                <a16:creationId xmlns:a16="http://schemas.microsoft.com/office/drawing/2014/main" id="{B831D29B-ED70-4EE9-977D-74E2AFEAE298}"/>
              </a:ext>
            </a:extLst>
          </p:cNvPr>
          <p:cNvSpPr txBox="1"/>
          <p:nvPr/>
        </p:nvSpPr>
        <p:spPr>
          <a:xfrm>
            <a:off x="3752262" y="4206592"/>
            <a:ext cx="3964787" cy="1015663"/>
          </a:xfrm>
          <a:prstGeom prst="rect">
            <a:avLst/>
          </a:prstGeom>
          <a:noFill/>
        </p:spPr>
        <p:txBody>
          <a:bodyPr wrap="square" rtlCol="0">
            <a:spAutoFit/>
          </a:bodyPr>
          <a:lstStyle/>
          <a:p>
            <a:r>
              <a:rPr lang="es-MX" sz="1200" dirty="0"/>
              <a:t>Las actividades fueron muy divertidas, los aprendizajes se favorecieron acorde a lo esperado, los niños estuvieron interesados durante toda la clase en las actividades y me sentí satisfecha de lo que logré el día de hoy. La clase fue lo más top.</a:t>
            </a:r>
          </a:p>
        </p:txBody>
      </p:sp>
      <p:pic>
        <p:nvPicPr>
          <p:cNvPr id="191" name="Gráfico 190" descr="Marca de verificación">
            <a:extLst>
              <a:ext uri="{FF2B5EF4-FFF2-40B4-BE49-F238E27FC236}">
                <a16:creationId xmlns:a16="http://schemas.microsoft.com/office/drawing/2014/main" id="{A630E55A-BE38-4D00-93D6-02059E42C1F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159273" y="3028714"/>
            <a:ext cx="474781" cy="474781"/>
          </a:xfrm>
          <a:prstGeom prst="rect">
            <a:avLst/>
          </a:prstGeom>
        </p:spPr>
      </p:pic>
      <p:pic>
        <p:nvPicPr>
          <p:cNvPr id="193" name="Gráfico 192" descr="Marca de verificación">
            <a:extLst>
              <a:ext uri="{FF2B5EF4-FFF2-40B4-BE49-F238E27FC236}">
                <a16:creationId xmlns:a16="http://schemas.microsoft.com/office/drawing/2014/main" id="{D69711B8-7DA9-4321-9EAB-046B96E29A7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339" y="4057670"/>
            <a:ext cx="227296" cy="227296"/>
          </a:xfrm>
          <a:prstGeom prst="rect">
            <a:avLst/>
          </a:prstGeom>
        </p:spPr>
      </p:pic>
      <p:pic>
        <p:nvPicPr>
          <p:cNvPr id="195" name="Gráfico 194" descr="Marca de verificación">
            <a:extLst>
              <a:ext uri="{FF2B5EF4-FFF2-40B4-BE49-F238E27FC236}">
                <a16:creationId xmlns:a16="http://schemas.microsoft.com/office/drawing/2014/main" id="{038AF57D-4451-453B-A177-9F8647B1BD62}"/>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339" y="4286982"/>
            <a:ext cx="227296" cy="227296"/>
          </a:xfrm>
          <a:prstGeom prst="rect">
            <a:avLst/>
          </a:prstGeom>
        </p:spPr>
      </p:pic>
      <p:pic>
        <p:nvPicPr>
          <p:cNvPr id="199" name="Gráfico 198" descr="Marca de verificación">
            <a:extLst>
              <a:ext uri="{FF2B5EF4-FFF2-40B4-BE49-F238E27FC236}">
                <a16:creationId xmlns:a16="http://schemas.microsoft.com/office/drawing/2014/main" id="{6733EEEB-01C8-4E43-B641-4AD4EE0B62D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862" y="5021094"/>
            <a:ext cx="227296" cy="227296"/>
          </a:xfrm>
          <a:prstGeom prst="rect">
            <a:avLst/>
          </a:prstGeom>
        </p:spPr>
      </p:pic>
      <p:pic>
        <p:nvPicPr>
          <p:cNvPr id="200" name="Gráfico 199" descr="Marca de verificación">
            <a:extLst>
              <a:ext uri="{FF2B5EF4-FFF2-40B4-BE49-F238E27FC236}">
                <a16:creationId xmlns:a16="http://schemas.microsoft.com/office/drawing/2014/main" id="{8C593104-E1DA-402D-970F-9437F681B99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9868" y="6108509"/>
            <a:ext cx="233048" cy="233048"/>
          </a:xfrm>
          <a:prstGeom prst="rect">
            <a:avLst/>
          </a:prstGeom>
        </p:spPr>
      </p:pic>
      <p:pic>
        <p:nvPicPr>
          <p:cNvPr id="203" name="Gráfico 202" descr="Marca de verificación">
            <a:extLst>
              <a:ext uri="{FF2B5EF4-FFF2-40B4-BE49-F238E27FC236}">
                <a16:creationId xmlns:a16="http://schemas.microsoft.com/office/drawing/2014/main" id="{B799592F-3C14-4963-9B56-C749E20AE41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5589" y="6281313"/>
            <a:ext cx="233048" cy="233048"/>
          </a:xfrm>
          <a:prstGeom prst="rect">
            <a:avLst/>
          </a:prstGeom>
        </p:spPr>
      </p:pic>
      <p:pic>
        <p:nvPicPr>
          <p:cNvPr id="204" name="Gráfico 203" descr="Marca de verificación">
            <a:extLst>
              <a:ext uri="{FF2B5EF4-FFF2-40B4-BE49-F238E27FC236}">
                <a16:creationId xmlns:a16="http://schemas.microsoft.com/office/drawing/2014/main" id="{596925DD-BCA6-46E2-BE42-1C4C6D8957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0960" y="6491361"/>
            <a:ext cx="233048" cy="233048"/>
          </a:xfrm>
          <a:prstGeom prst="rect">
            <a:avLst/>
          </a:prstGeom>
        </p:spPr>
      </p:pic>
      <p:pic>
        <p:nvPicPr>
          <p:cNvPr id="156" name="Gráfico 155" descr="Marca de verificación">
            <a:extLst>
              <a:ext uri="{FF2B5EF4-FFF2-40B4-BE49-F238E27FC236}">
                <a16:creationId xmlns:a16="http://schemas.microsoft.com/office/drawing/2014/main" id="{2744FB6C-FB7B-4C1D-B3C2-E430B891B74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505" y="4470942"/>
            <a:ext cx="227296" cy="227296"/>
          </a:xfrm>
          <a:prstGeom prst="rect">
            <a:avLst/>
          </a:prstGeom>
        </p:spPr>
      </p:pic>
      <p:pic>
        <p:nvPicPr>
          <p:cNvPr id="157" name="Gráfico 156" descr="Marca de verificación">
            <a:extLst>
              <a:ext uri="{FF2B5EF4-FFF2-40B4-BE49-F238E27FC236}">
                <a16:creationId xmlns:a16="http://schemas.microsoft.com/office/drawing/2014/main" id="{060CBD39-FC77-4A9C-86D9-C8E4151D103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488" y="4673185"/>
            <a:ext cx="227296" cy="227296"/>
          </a:xfrm>
          <a:prstGeom prst="rect">
            <a:avLst/>
          </a:prstGeom>
        </p:spPr>
      </p:pic>
      <p:pic>
        <p:nvPicPr>
          <p:cNvPr id="197" name="Gráfico 196" descr="Marca de verificación">
            <a:extLst>
              <a:ext uri="{FF2B5EF4-FFF2-40B4-BE49-F238E27FC236}">
                <a16:creationId xmlns:a16="http://schemas.microsoft.com/office/drawing/2014/main" id="{C30D8659-4D93-4C00-B7F8-E02E00AB803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174" y="2350976"/>
            <a:ext cx="466985" cy="466985"/>
          </a:xfrm>
          <a:prstGeom prst="rect">
            <a:avLst/>
          </a:prstGeom>
        </p:spPr>
      </p:pic>
      <p:pic>
        <p:nvPicPr>
          <p:cNvPr id="189" name="Gráfico 196" descr="Marca de verificación">
            <a:extLst>
              <a:ext uri="{FF2B5EF4-FFF2-40B4-BE49-F238E27FC236}">
                <a16:creationId xmlns:a16="http://schemas.microsoft.com/office/drawing/2014/main" id="{C30D8659-4D93-4C00-B7F8-E02E00AB803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6654" y="2394192"/>
            <a:ext cx="466985" cy="466985"/>
          </a:xfrm>
          <a:prstGeom prst="rect">
            <a:avLst/>
          </a:prstGeom>
        </p:spPr>
      </p:pic>
      <p:pic>
        <p:nvPicPr>
          <p:cNvPr id="205" name="Gráfico 156" descr="Marca de verificación">
            <a:extLst>
              <a:ext uri="{FF2B5EF4-FFF2-40B4-BE49-F238E27FC236}">
                <a16:creationId xmlns:a16="http://schemas.microsoft.com/office/drawing/2014/main" id="{060CBD39-FC77-4A9C-86D9-C8E4151D103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5760" y="4866529"/>
            <a:ext cx="227296" cy="227296"/>
          </a:xfrm>
          <a:prstGeom prst="rect">
            <a:avLst/>
          </a:prstGeom>
        </p:spPr>
      </p:pic>
    </p:spTree>
    <p:extLst>
      <p:ext uri="{BB962C8B-B14F-4D97-AF65-F5344CB8AC3E}">
        <p14:creationId xmlns:p14="http://schemas.microsoft.com/office/powerpoint/2010/main" val="526326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7163" cy="10045700"/>
          </a:xfrm>
          <a:prstGeom prst="rect">
            <a:avLst/>
          </a:prstGeom>
        </p:spPr>
      </p:pic>
      <p:sp>
        <p:nvSpPr>
          <p:cNvPr id="6" name="CuadroTexto 5"/>
          <p:cNvSpPr txBox="1"/>
          <p:nvPr/>
        </p:nvSpPr>
        <p:spPr>
          <a:xfrm>
            <a:off x="610359" y="724422"/>
            <a:ext cx="6556442" cy="9264075"/>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Jueves 18 de noviembre del 2021</a:t>
            </a:r>
          </a:p>
          <a:p>
            <a:r>
              <a:rPr lang="es-MX" sz="2000" dirty="0">
                <a:latin typeface="Arial" panose="020B0604020202020204" pitchFamily="34" charset="0"/>
                <a:cs typeface="Arial" panose="020B0604020202020204" pitchFamily="34" charset="0"/>
              </a:rPr>
              <a:t>Este día iniciamos </a:t>
            </a:r>
            <a:r>
              <a:rPr lang="es-MX" sz="2000">
                <a:latin typeface="Arial" panose="020B0604020202020204" pitchFamily="34" charset="0"/>
                <a:cs typeface="Arial" panose="020B0604020202020204" pitchFamily="34" charset="0"/>
              </a:rPr>
              <a:t>el pase </a:t>
            </a:r>
            <a:r>
              <a:rPr lang="es-MX" sz="2000" dirty="0">
                <a:latin typeface="Arial" panose="020B0604020202020204" pitchFamily="34" charset="0"/>
                <a:cs typeface="Arial" panose="020B0604020202020204" pitchFamily="34" charset="0"/>
              </a:rPr>
              <a:t>de lista de 8:30am a 9:00am, posteriormente di inicio a la clase y comenzamos con los saberes previos de las leyendas, luego ellos como ya lo sabían de tarea contaron algunas leyendas de terror y algunas otras de los dioses. La clase estuvo entretenida, también trabajaron la escritura realizando una historia de terror inventada por ellos mismos y ara desestresarnos un poco y relajarnos estuvimos haciendo una pausa activa jugando a las estatuas de Mari cutí. De acuerdo a las investigaciones con relación a al educación, </a:t>
            </a:r>
            <a:r>
              <a:rPr lang="es-ES" sz="2000" dirty="0">
                <a:latin typeface="Arial" panose="020B0604020202020204" pitchFamily="34" charset="0"/>
                <a:cs typeface="Arial" panose="020B0604020202020204" pitchFamily="34" charset="0"/>
              </a:rPr>
              <a:t>Ausubel (1983), mediante su teoría, enfatiza la importancia que tiene para los estudiantes la formación intelectual. Dicha situación implica para los docentes un reto, ya que supone para ellos la búsqueda de estrategias de enseñanza-aprendizaje así como actividades de aprendizaje y evaluación que conduzcan a interesar a los alumnos en el aprendizaje del contenido de la materia, así como los requeridos para enfrentar un mundo cada vez más complejo, el medio fue el grupo de WhatsApp y las estrategias fueron los audios, videos, stickers, mensajitos, emojis y motivación que les daba además de las clases en línea, la motivación constante y las actividades dinámicas e interactivas. </a:t>
            </a:r>
            <a:r>
              <a:rPr lang="es-MX" sz="2000" dirty="0">
                <a:latin typeface="Arial" panose="020B0604020202020204" pitchFamily="34" charset="0"/>
                <a:cs typeface="Arial" panose="020B0604020202020204" pitchFamily="34" charset="0"/>
              </a:rPr>
              <a:t>La intervención </a:t>
            </a:r>
          </a:p>
          <a:p>
            <a:r>
              <a:rPr lang="es-MX" sz="2000" dirty="0">
                <a:latin typeface="Arial" panose="020B0604020202020204" pitchFamily="34" charset="0"/>
                <a:cs typeface="Arial" panose="020B0604020202020204" pitchFamily="34" charset="0"/>
              </a:rPr>
              <a:t>docente considero fue adecuada,</a:t>
            </a:r>
          </a:p>
          <a:p>
            <a:r>
              <a:rPr lang="es-MX" sz="2000" dirty="0">
                <a:latin typeface="Arial" panose="020B0604020202020204" pitchFamily="34" charset="0"/>
                <a:cs typeface="Arial" panose="020B0604020202020204" pitchFamily="34" charset="0"/>
              </a:rPr>
              <a:t> y los alumnos participaron</a:t>
            </a:r>
          </a:p>
          <a:p>
            <a:r>
              <a:rPr lang="es-MX" sz="2000" dirty="0">
                <a:latin typeface="Arial" panose="020B0604020202020204" pitchFamily="34" charset="0"/>
                <a:cs typeface="Arial" panose="020B0604020202020204" pitchFamily="34" charset="0"/>
              </a:rPr>
              <a:t>de mejor manera a la esperada. </a:t>
            </a:r>
          </a:p>
          <a:p>
            <a:endParaRPr lang="es-MX" dirty="0"/>
          </a:p>
        </p:txBody>
      </p:sp>
    </p:spTree>
    <p:extLst>
      <p:ext uri="{BB962C8B-B14F-4D97-AF65-F5344CB8AC3E}">
        <p14:creationId xmlns:p14="http://schemas.microsoft.com/office/powerpoint/2010/main" val="3223458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BA74D494-408A-4E9A-8CBA-796030CBE8BE}"/>
              </a:ext>
            </a:extLst>
          </p:cNvPr>
          <p:cNvGrpSpPr/>
          <p:nvPr/>
        </p:nvGrpSpPr>
        <p:grpSpPr>
          <a:xfrm>
            <a:off x="-60113" y="101667"/>
            <a:ext cx="8202188" cy="9968624"/>
            <a:chOff x="-60113" y="101667"/>
            <a:chExt cx="8202188" cy="9968624"/>
          </a:xfrm>
        </p:grpSpPr>
        <p:sp>
          <p:nvSpPr>
            <p:cNvPr id="6" name="Paralelogramo 5">
              <a:extLst>
                <a:ext uri="{FF2B5EF4-FFF2-40B4-BE49-F238E27FC236}">
                  <a16:creationId xmlns:a16="http://schemas.microsoft.com/office/drawing/2014/main" id="{47608943-0181-440C-B161-B8EF626947B5}"/>
                </a:ext>
              </a:extLst>
            </p:cNvPr>
            <p:cNvSpPr/>
            <p:nvPr/>
          </p:nvSpPr>
          <p:spPr>
            <a:xfrm>
              <a:off x="41638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Paralelogramo 7">
              <a:extLst>
                <a:ext uri="{FF2B5EF4-FFF2-40B4-BE49-F238E27FC236}">
                  <a16:creationId xmlns:a16="http://schemas.microsoft.com/office/drawing/2014/main" id="{B33DFCE6-CAD3-4C51-BEC3-B49DE3E10F98}"/>
                </a:ext>
              </a:extLst>
            </p:cNvPr>
            <p:cNvSpPr/>
            <p:nvPr/>
          </p:nvSpPr>
          <p:spPr>
            <a:xfrm>
              <a:off x="115806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Paralelogramo 9">
              <a:extLst>
                <a:ext uri="{FF2B5EF4-FFF2-40B4-BE49-F238E27FC236}">
                  <a16:creationId xmlns:a16="http://schemas.microsoft.com/office/drawing/2014/main" id="{E9499F6D-0B37-4682-9B96-B4D34C2EF618}"/>
                </a:ext>
              </a:extLst>
            </p:cNvPr>
            <p:cNvSpPr/>
            <p:nvPr/>
          </p:nvSpPr>
          <p:spPr>
            <a:xfrm>
              <a:off x="1899745" y="210147"/>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3" name="Grupo 12">
              <a:extLst>
                <a:ext uri="{FF2B5EF4-FFF2-40B4-BE49-F238E27FC236}">
                  <a16:creationId xmlns:a16="http://schemas.microsoft.com/office/drawing/2014/main" id="{B9B108D8-2D8D-467D-B61E-DE552F2B74A5}"/>
                </a:ext>
              </a:extLst>
            </p:cNvPr>
            <p:cNvGrpSpPr/>
            <p:nvPr/>
          </p:nvGrpSpPr>
          <p:grpSpPr>
            <a:xfrm>
              <a:off x="355425" y="711462"/>
              <a:ext cx="408569" cy="523220"/>
              <a:chOff x="325120" y="968675"/>
              <a:chExt cx="408569" cy="523220"/>
            </a:xfrm>
          </p:grpSpPr>
          <p:sp>
            <p:nvSpPr>
              <p:cNvPr id="11" name="Elipse 10">
                <a:extLst>
                  <a:ext uri="{FF2B5EF4-FFF2-40B4-BE49-F238E27FC236}">
                    <a16:creationId xmlns:a16="http://schemas.microsoft.com/office/drawing/2014/main" id="{880D7D52-E52E-46A6-9AD5-0FE86D8981B4}"/>
                  </a:ext>
                </a:extLst>
              </p:cNvPr>
              <p:cNvSpPr/>
              <p:nvPr/>
            </p:nvSpPr>
            <p:spPr>
              <a:xfrm>
                <a:off x="325120" y="975360"/>
                <a:ext cx="406400" cy="426720"/>
              </a:xfrm>
              <a:prstGeom prst="ellipse">
                <a:avLst/>
              </a:prstGeom>
              <a:solidFill>
                <a:schemeClr val="accent4">
                  <a:lumMod val="40000"/>
                  <a:lumOff val="60000"/>
                </a:schemeClr>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2E00C428-416A-4D97-97D6-9A76941C2425}"/>
                  </a:ext>
                </a:extLst>
              </p:cNvPr>
              <p:cNvSpPr txBox="1"/>
              <p:nvPr/>
            </p:nvSpPr>
            <p:spPr>
              <a:xfrm>
                <a:off x="351853" y="968675"/>
                <a:ext cx="381836" cy="523220"/>
              </a:xfrm>
              <a:prstGeom prst="rect">
                <a:avLst/>
              </a:prstGeom>
              <a:noFill/>
            </p:spPr>
            <p:txBody>
              <a:bodyPr wrap="none" rtlCol="0">
                <a:spAutoFit/>
              </a:bodyPr>
              <a:lstStyle/>
              <a:p>
                <a:r>
                  <a:rPr lang="es-MX" sz="2800" dirty="0">
                    <a:latin typeface="Comic Sans MS" panose="030F0702030302020204" pitchFamily="66" charset="0"/>
                  </a:rPr>
                  <a:t>L</a:t>
                </a:r>
              </a:p>
            </p:txBody>
          </p:sp>
        </p:grpSp>
        <p:sp>
          <p:nvSpPr>
            <p:cNvPr id="15" name="Elipse 14">
              <a:extLst>
                <a:ext uri="{FF2B5EF4-FFF2-40B4-BE49-F238E27FC236}">
                  <a16:creationId xmlns:a16="http://schemas.microsoft.com/office/drawing/2014/main" id="{1082DC44-6046-4DB4-9D18-B9DE01490DD4}"/>
                </a:ext>
              </a:extLst>
            </p:cNvPr>
            <p:cNvSpPr/>
            <p:nvPr/>
          </p:nvSpPr>
          <p:spPr>
            <a:xfrm>
              <a:off x="911740" y="699102"/>
              <a:ext cx="406400" cy="42672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CuadroTexto 15">
              <a:extLst>
                <a:ext uri="{FF2B5EF4-FFF2-40B4-BE49-F238E27FC236}">
                  <a16:creationId xmlns:a16="http://schemas.microsoft.com/office/drawing/2014/main" id="{BE575634-FC98-441D-ACDC-E1C8A1435C25}"/>
                </a:ext>
              </a:extLst>
            </p:cNvPr>
            <p:cNvSpPr txBox="1"/>
            <p:nvPr/>
          </p:nvSpPr>
          <p:spPr>
            <a:xfrm>
              <a:off x="859216" y="664837"/>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18" name="Elipse 17">
              <a:extLst>
                <a:ext uri="{FF2B5EF4-FFF2-40B4-BE49-F238E27FC236}">
                  <a16:creationId xmlns:a16="http://schemas.microsoft.com/office/drawing/2014/main" id="{AB18F75A-0196-4C2E-8DAD-CD0713D15D0C}"/>
                </a:ext>
              </a:extLst>
            </p:cNvPr>
            <p:cNvSpPr/>
            <p:nvPr/>
          </p:nvSpPr>
          <p:spPr>
            <a:xfrm>
              <a:off x="1399789" y="699102"/>
              <a:ext cx="406400" cy="42672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CuadroTexto 18">
              <a:extLst>
                <a:ext uri="{FF2B5EF4-FFF2-40B4-BE49-F238E27FC236}">
                  <a16:creationId xmlns:a16="http://schemas.microsoft.com/office/drawing/2014/main" id="{01D9B938-D65D-4623-994E-C181087BDD6E}"/>
                </a:ext>
              </a:extLst>
            </p:cNvPr>
            <p:cNvSpPr txBox="1"/>
            <p:nvPr/>
          </p:nvSpPr>
          <p:spPr>
            <a:xfrm>
              <a:off x="1353233" y="650852"/>
              <a:ext cx="502061" cy="523220"/>
            </a:xfrm>
            <a:prstGeom prst="rect">
              <a:avLst/>
            </a:prstGeom>
            <a:noFill/>
          </p:spPr>
          <p:txBody>
            <a:bodyPr wrap="none" rtlCol="0">
              <a:spAutoFit/>
            </a:bodyPr>
            <a:lstStyle/>
            <a:p>
              <a:r>
                <a:rPr lang="es-MX" sz="2800" dirty="0">
                  <a:latin typeface="Comic Sans MS" panose="030F0702030302020204" pitchFamily="66" charset="0"/>
                </a:rPr>
                <a:t>M</a:t>
              </a:r>
            </a:p>
          </p:txBody>
        </p:sp>
        <p:sp>
          <p:nvSpPr>
            <p:cNvPr id="21" name="Elipse 20">
              <a:extLst>
                <a:ext uri="{FF2B5EF4-FFF2-40B4-BE49-F238E27FC236}">
                  <a16:creationId xmlns:a16="http://schemas.microsoft.com/office/drawing/2014/main" id="{85E30B17-2BF6-437C-83C0-21DA04B245F6}"/>
                </a:ext>
              </a:extLst>
            </p:cNvPr>
            <p:cNvSpPr/>
            <p:nvPr/>
          </p:nvSpPr>
          <p:spPr>
            <a:xfrm>
              <a:off x="1910707" y="682587"/>
              <a:ext cx="406400" cy="426720"/>
            </a:xfrm>
            <a:prstGeom prst="ellipse">
              <a:avLst/>
            </a:prstGeom>
            <a:no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
          <p:nvSpPr>
            <p:cNvPr id="22" name="CuadroTexto 21">
              <a:extLst>
                <a:ext uri="{FF2B5EF4-FFF2-40B4-BE49-F238E27FC236}">
                  <a16:creationId xmlns:a16="http://schemas.microsoft.com/office/drawing/2014/main" id="{D10FE9A1-28D5-4310-BD57-3A5884781B43}"/>
                </a:ext>
              </a:extLst>
            </p:cNvPr>
            <p:cNvSpPr txBox="1"/>
            <p:nvPr/>
          </p:nvSpPr>
          <p:spPr>
            <a:xfrm>
              <a:off x="1921391" y="682587"/>
              <a:ext cx="310716" cy="523220"/>
            </a:xfrm>
            <a:prstGeom prst="rect">
              <a:avLst/>
            </a:prstGeom>
            <a:noFill/>
          </p:spPr>
          <p:txBody>
            <a:bodyPr wrap="square" rtlCol="0">
              <a:spAutoFit/>
            </a:bodyPr>
            <a:lstStyle/>
            <a:p>
              <a:r>
                <a:rPr lang="es-MX" sz="2800" dirty="0">
                  <a:latin typeface="Comic Sans MS" panose="030F0702030302020204" pitchFamily="66" charset="0"/>
                </a:rPr>
                <a:t>J</a:t>
              </a:r>
            </a:p>
          </p:txBody>
        </p:sp>
        <p:sp>
          <p:nvSpPr>
            <p:cNvPr id="24" name="Elipse 23">
              <a:extLst>
                <a:ext uri="{FF2B5EF4-FFF2-40B4-BE49-F238E27FC236}">
                  <a16:creationId xmlns:a16="http://schemas.microsoft.com/office/drawing/2014/main" id="{8A385A63-D308-45E3-A890-7B5BB1C03A3A}"/>
                </a:ext>
              </a:extLst>
            </p:cNvPr>
            <p:cNvSpPr/>
            <p:nvPr/>
          </p:nvSpPr>
          <p:spPr>
            <a:xfrm>
              <a:off x="2415408" y="714322"/>
              <a:ext cx="406400" cy="426720"/>
            </a:xfrm>
            <a:prstGeom prst="ellipse">
              <a:avLst/>
            </a:prstGeom>
            <a:no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675EA713-7166-4AA9-B421-958EB661CA25}"/>
                </a:ext>
              </a:extLst>
            </p:cNvPr>
            <p:cNvSpPr txBox="1"/>
            <p:nvPr/>
          </p:nvSpPr>
          <p:spPr>
            <a:xfrm>
              <a:off x="2395441" y="714322"/>
              <a:ext cx="418704" cy="523220"/>
            </a:xfrm>
            <a:prstGeom prst="rect">
              <a:avLst/>
            </a:prstGeom>
            <a:noFill/>
          </p:spPr>
          <p:txBody>
            <a:bodyPr wrap="none" rtlCol="0">
              <a:spAutoFit/>
            </a:bodyPr>
            <a:lstStyle/>
            <a:p>
              <a:r>
                <a:rPr lang="es-MX" sz="2800" dirty="0">
                  <a:latin typeface="Comic Sans MS" panose="030F0702030302020204" pitchFamily="66" charset="0"/>
                </a:rPr>
                <a:t>V</a:t>
              </a:r>
            </a:p>
          </p:txBody>
        </p:sp>
        <p:grpSp>
          <p:nvGrpSpPr>
            <p:cNvPr id="37" name="Grupo 36">
              <a:extLst>
                <a:ext uri="{FF2B5EF4-FFF2-40B4-BE49-F238E27FC236}">
                  <a16:creationId xmlns:a16="http://schemas.microsoft.com/office/drawing/2014/main" id="{609E6B96-557A-4D3C-965B-8035DA291787}"/>
                </a:ext>
              </a:extLst>
            </p:cNvPr>
            <p:cNvGrpSpPr/>
            <p:nvPr/>
          </p:nvGrpSpPr>
          <p:grpSpPr>
            <a:xfrm>
              <a:off x="3129395" y="101667"/>
              <a:ext cx="3534242" cy="1126339"/>
              <a:chOff x="3024181" y="135293"/>
              <a:chExt cx="3534242" cy="1126339"/>
            </a:xfrm>
          </p:grpSpPr>
          <p:pic>
            <p:nvPicPr>
              <p:cNvPr id="5" name="Imagen 4" descr="Imagen que contiene cuarto, reloj&#10;&#10;Descripción generada automáticamente">
                <a:extLst>
                  <a:ext uri="{FF2B5EF4-FFF2-40B4-BE49-F238E27FC236}">
                    <a16:creationId xmlns:a16="http://schemas.microsoft.com/office/drawing/2014/main" id="{1F8B6B18-BBBC-4E3C-86D9-F00304A47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4181" y="186307"/>
                <a:ext cx="833120" cy="1020354"/>
              </a:xfrm>
              <a:prstGeom prst="rect">
                <a:avLst/>
              </a:prstGeom>
            </p:spPr>
          </p:pic>
          <p:pic>
            <p:nvPicPr>
              <p:cNvPr id="28" name="Imagen 27" descr="Imagen que contiene camiseta&#10;&#10;Descripción generada automáticamente">
                <a:extLst>
                  <a:ext uri="{FF2B5EF4-FFF2-40B4-BE49-F238E27FC236}">
                    <a16:creationId xmlns:a16="http://schemas.microsoft.com/office/drawing/2014/main" id="{E80C588A-7E82-4001-94A5-DE90FC28F9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7723" y="135293"/>
                <a:ext cx="586945" cy="1085720"/>
              </a:xfrm>
              <a:prstGeom prst="rect">
                <a:avLst/>
              </a:prstGeom>
            </p:spPr>
          </p:pic>
          <p:pic>
            <p:nvPicPr>
              <p:cNvPr id="30" name="Imagen 29" descr="Imagen que contiene dibujo&#10;&#10;Descripción generada automáticamente">
                <a:extLst>
                  <a:ext uri="{FF2B5EF4-FFF2-40B4-BE49-F238E27FC236}">
                    <a16:creationId xmlns:a16="http://schemas.microsoft.com/office/drawing/2014/main" id="{65450E8D-4A8F-47F5-9A99-0395E3E756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9904" y="149582"/>
                <a:ext cx="586945" cy="1093804"/>
              </a:xfrm>
              <a:prstGeom prst="rect">
                <a:avLst/>
              </a:prstGeom>
            </p:spPr>
          </p:pic>
          <p:pic>
            <p:nvPicPr>
              <p:cNvPr id="32" name="Imagen 31">
                <a:extLst>
                  <a:ext uri="{FF2B5EF4-FFF2-40B4-BE49-F238E27FC236}">
                    <a16:creationId xmlns:a16="http://schemas.microsoft.com/office/drawing/2014/main" id="{360757C7-0204-411C-BC27-46C0D1504D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65190" y="135293"/>
                <a:ext cx="715353" cy="1122383"/>
              </a:xfrm>
              <a:prstGeom prst="rect">
                <a:avLst/>
              </a:prstGeom>
            </p:spPr>
          </p:pic>
          <p:pic>
            <p:nvPicPr>
              <p:cNvPr id="34" name="Imagen 33" descr="Imagen que contiene dibujo&#10;&#10;Descripción generada automáticamente">
                <a:extLst>
                  <a:ext uri="{FF2B5EF4-FFF2-40B4-BE49-F238E27FC236}">
                    <a16:creationId xmlns:a16="http://schemas.microsoft.com/office/drawing/2014/main" id="{69E61F90-5C76-46E5-9AB4-46A4DAD5FA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8931" y="164446"/>
                <a:ext cx="559492" cy="1097186"/>
              </a:xfrm>
              <a:prstGeom prst="rect">
                <a:avLst/>
              </a:prstGeom>
            </p:spPr>
          </p:pic>
        </p:grpSp>
        <p:sp>
          <p:nvSpPr>
            <p:cNvPr id="38" name="CuadroTexto 37">
              <a:extLst>
                <a:ext uri="{FF2B5EF4-FFF2-40B4-BE49-F238E27FC236}">
                  <a16:creationId xmlns:a16="http://schemas.microsoft.com/office/drawing/2014/main" id="{C0070B9A-B372-4799-9461-A579B3A946DE}"/>
                </a:ext>
              </a:extLst>
            </p:cNvPr>
            <p:cNvSpPr txBox="1"/>
            <p:nvPr/>
          </p:nvSpPr>
          <p:spPr>
            <a:xfrm>
              <a:off x="38869" y="1108892"/>
              <a:ext cx="7777163" cy="369332"/>
            </a:xfrm>
            <a:prstGeom prst="rect">
              <a:avLst/>
            </a:prstGeom>
            <a:noFill/>
          </p:spPr>
          <p:txBody>
            <a:bodyPr wrap="square" rtlCol="0">
              <a:spAutoFit/>
            </a:bodyPr>
            <a:lstStyle/>
            <a:p>
              <a:r>
                <a:rPr lang="es-MX" dirty="0"/>
                <a:t>Situación de Aprendizaje: _______”Rimando ando”_________</a:t>
              </a:r>
            </a:p>
          </p:txBody>
        </p:sp>
        <p:sp>
          <p:nvSpPr>
            <p:cNvPr id="39" name="Rectángulo 38">
              <a:extLst>
                <a:ext uri="{FF2B5EF4-FFF2-40B4-BE49-F238E27FC236}">
                  <a16:creationId xmlns:a16="http://schemas.microsoft.com/office/drawing/2014/main" id="{1A3DE5BB-AF26-4C12-B49E-ABDE42CACE67}"/>
                </a:ext>
              </a:extLst>
            </p:cNvPr>
            <p:cNvSpPr/>
            <p:nvPr/>
          </p:nvSpPr>
          <p:spPr>
            <a:xfrm>
              <a:off x="21138" y="1905531"/>
              <a:ext cx="7777162" cy="3693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CuadroTexto 39">
              <a:extLst>
                <a:ext uri="{FF2B5EF4-FFF2-40B4-BE49-F238E27FC236}">
                  <a16:creationId xmlns:a16="http://schemas.microsoft.com/office/drawing/2014/main" id="{EBB85D41-574F-42BC-9018-63249043977A}"/>
                </a:ext>
              </a:extLst>
            </p:cNvPr>
            <p:cNvSpPr txBox="1"/>
            <p:nvPr/>
          </p:nvSpPr>
          <p:spPr>
            <a:xfrm>
              <a:off x="-60113" y="1913838"/>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Campos de formación y/o áreas de desarrollo personal y social a favorecer </a:t>
              </a:r>
            </a:p>
          </p:txBody>
        </p:sp>
        <p:grpSp>
          <p:nvGrpSpPr>
            <p:cNvPr id="72" name="Grupo 71">
              <a:extLst>
                <a:ext uri="{FF2B5EF4-FFF2-40B4-BE49-F238E27FC236}">
                  <a16:creationId xmlns:a16="http://schemas.microsoft.com/office/drawing/2014/main" id="{083CD8EE-5F7D-466F-B780-EFFFBFC05014}"/>
                </a:ext>
              </a:extLst>
            </p:cNvPr>
            <p:cNvGrpSpPr/>
            <p:nvPr/>
          </p:nvGrpSpPr>
          <p:grpSpPr>
            <a:xfrm>
              <a:off x="240392" y="2345731"/>
              <a:ext cx="7381107" cy="626460"/>
              <a:chOff x="-75901" y="2156819"/>
              <a:chExt cx="7381107" cy="626460"/>
            </a:xfrm>
          </p:grpSpPr>
          <p:grpSp>
            <p:nvGrpSpPr>
              <p:cNvPr id="44" name="Grupo 43">
                <a:extLst>
                  <a:ext uri="{FF2B5EF4-FFF2-40B4-BE49-F238E27FC236}">
                    <a16:creationId xmlns:a16="http://schemas.microsoft.com/office/drawing/2014/main" id="{12E0C998-9197-4DCB-81D4-DAD8211FDB84}"/>
                  </a:ext>
                </a:extLst>
              </p:cNvPr>
              <p:cNvGrpSpPr/>
              <p:nvPr/>
            </p:nvGrpSpPr>
            <p:grpSpPr>
              <a:xfrm>
                <a:off x="-75901" y="2156821"/>
                <a:ext cx="1443895" cy="562832"/>
                <a:chOff x="-169219" y="2121401"/>
                <a:chExt cx="1892685" cy="621799"/>
              </a:xfrm>
            </p:grpSpPr>
            <p:sp>
              <p:nvSpPr>
                <p:cNvPr id="42" name="Rectángulo 41">
                  <a:extLst>
                    <a:ext uri="{FF2B5EF4-FFF2-40B4-BE49-F238E27FC236}">
                      <a16:creationId xmlns:a16="http://schemas.microsoft.com/office/drawing/2014/main" id="{C56CE162-DF76-48EA-B669-0B397B284F1D}"/>
                    </a:ext>
                  </a:extLst>
                </p:cNvPr>
                <p:cNvSpPr/>
                <p:nvPr/>
              </p:nvSpPr>
              <p:spPr>
                <a:xfrm>
                  <a:off x="0" y="2121401"/>
                  <a:ext cx="1483360" cy="62179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4D7A53C4-2AD3-46FF-A6B4-42DB355C7AEA}"/>
                    </a:ext>
                  </a:extLst>
                </p:cNvPr>
                <p:cNvSpPr txBox="1"/>
                <p:nvPr/>
              </p:nvSpPr>
              <p:spPr>
                <a:xfrm>
                  <a:off x="-169219" y="2139829"/>
                  <a:ext cx="1892685" cy="523220"/>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Lenguaje y</a:t>
                  </a:r>
                </a:p>
                <a:p>
                  <a:pPr algn="ctr"/>
                  <a:r>
                    <a:rPr lang="es-MX" sz="1400" b="1" dirty="0">
                      <a:solidFill>
                        <a:schemeClr val="bg1"/>
                      </a:solidFill>
                      <a:latin typeface="Comic Sans MS" panose="030F0702030302020204" pitchFamily="66" charset="0"/>
                    </a:rPr>
                    <a:t>comunicación</a:t>
                  </a:r>
                  <a:endParaRPr lang="es-MX" b="1" dirty="0">
                    <a:solidFill>
                      <a:schemeClr val="bg1"/>
                    </a:solidFill>
                    <a:latin typeface="Comic Sans MS" panose="030F0702030302020204" pitchFamily="66" charset="0"/>
                  </a:endParaRPr>
                </a:p>
              </p:txBody>
            </p:sp>
          </p:grpSp>
          <p:grpSp>
            <p:nvGrpSpPr>
              <p:cNvPr id="57" name="Grupo 56">
                <a:extLst>
                  <a:ext uri="{FF2B5EF4-FFF2-40B4-BE49-F238E27FC236}">
                    <a16:creationId xmlns:a16="http://schemas.microsoft.com/office/drawing/2014/main" id="{1E968DB6-DCB7-4FE7-A0A4-1B7F8505EC91}"/>
                  </a:ext>
                </a:extLst>
              </p:cNvPr>
              <p:cNvGrpSpPr/>
              <p:nvPr/>
            </p:nvGrpSpPr>
            <p:grpSpPr>
              <a:xfrm>
                <a:off x="1121597" y="2156821"/>
                <a:ext cx="1443895" cy="562832"/>
                <a:chOff x="-171552" y="2121401"/>
                <a:chExt cx="1892685" cy="621799"/>
              </a:xfrm>
            </p:grpSpPr>
            <p:sp>
              <p:nvSpPr>
                <p:cNvPr id="58" name="Rectángulo 57">
                  <a:extLst>
                    <a:ext uri="{FF2B5EF4-FFF2-40B4-BE49-F238E27FC236}">
                      <a16:creationId xmlns:a16="http://schemas.microsoft.com/office/drawing/2014/main" id="{056A7F68-4482-4BD8-A9D9-2C976EF8C389}"/>
                    </a:ext>
                  </a:extLst>
                </p:cNvPr>
                <p:cNvSpPr/>
                <p:nvPr/>
              </p:nvSpPr>
              <p:spPr>
                <a:xfrm>
                  <a:off x="0" y="2121401"/>
                  <a:ext cx="1483360" cy="62179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9" name="CuadroTexto 58">
                  <a:extLst>
                    <a:ext uri="{FF2B5EF4-FFF2-40B4-BE49-F238E27FC236}">
                      <a16:creationId xmlns:a16="http://schemas.microsoft.com/office/drawing/2014/main" id="{0E5E6861-0F13-4038-B433-32662CD9813E}"/>
                    </a:ext>
                  </a:extLst>
                </p:cNvPr>
                <p:cNvSpPr txBox="1"/>
                <p:nvPr/>
              </p:nvSpPr>
              <p:spPr>
                <a:xfrm>
                  <a:off x="-171552" y="2139829"/>
                  <a:ext cx="1892685" cy="578036"/>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Pensamiento </a:t>
                  </a:r>
                </a:p>
                <a:p>
                  <a:pPr algn="ctr"/>
                  <a:r>
                    <a:rPr lang="es-MX" sz="1400" b="1" dirty="0">
                      <a:solidFill>
                        <a:schemeClr val="bg1"/>
                      </a:solidFill>
                      <a:latin typeface="Comic Sans MS" panose="030F0702030302020204" pitchFamily="66" charset="0"/>
                    </a:rPr>
                    <a:t>matemático</a:t>
                  </a:r>
                  <a:endParaRPr lang="es-MX" b="1" dirty="0">
                    <a:solidFill>
                      <a:schemeClr val="bg1"/>
                    </a:solidFill>
                    <a:latin typeface="Comic Sans MS" panose="030F0702030302020204" pitchFamily="66" charset="0"/>
                  </a:endParaRPr>
                </a:p>
              </p:txBody>
            </p:sp>
          </p:grpSp>
          <p:grpSp>
            <p:nvGrpSpPr>
              <p:cNvPr id="60" name="Grupo 59">
                <a:extLst>
                  <a:ext uri="{FF2B5EF4-FFF2-40B4-BE49-F238E27FC236}">
                    <a16:creationId xmlns:a16="http://schemas.microsoft.com/office/drawing/2014/main" id="{DE412BE8-0BFB-42DA-A279-3E2C07EC4A7C}"/>
                  </a:ext>
                </a:extLst>
              </p:cNvPr>
              <p:cNvGrpSpPr/>
              <p:nvPr/>
            </p:nvGrpSpPr>
            <p:grpSpPr>
              <a:xfrm>
                <a:off x="2280098" y="2156826"/>
                <a:ext cx="1443895" cy="626453"/>
                <a:chOff x="-204663" y="2121401"/>
                <a:chExt cx="1892685" cy="692084"/>
              </a:xfrm>
            </p:grpSpPr>
            <p:sp>
              <p:nvSpPr>
                <p:cNvPr id="61" name="Rectángulo 60">
                  <a:extLst>
                    <a:ext uri="{FF2B5EF4-FFF2-40B4-BE49-F238E27FC236}">
                      <a16:creationId xmlns:a16="http://schemas.microsoft.com/office/drawing/2014/main" id="{E36C0324-4B51-4ECA-9891-55F658027BAB}"/>
                    </a:ext>
                  </a:extLst>
                </p:cNvPr>
                <p:cNvSpPr/>
                <p:nvPr/>
              </p:nvSpPr>
              <p:spPr>
                <a:xfrm>
                  <a:off x="0" y="2121401"/>
                  <a:ext cx="1483360" cy="621799"/>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2" name="CuadroTexto 61">
                  <a:extLst>
                    <a:ext uri="{FF2B5EF4-FFF2-40B4-BE49-F238E27FC236}">
                      <a16:creationId xmlns:a16="http://schemas.microsoft.com/office/drawing/2014/main" id="{8583341A-D28C-4BAF-AADF-7019A81EC3A9}"/>
                    </a:ext>
                  </a:extLst>
                </p:cNvPr>
                <p:cNvSpPr txBox="1"/>
                <p:nvPr/>
              </p:nvSpPr>
              <p:spPr>
                <a:xfrm>
                  <a:off x="-204663" y="2150444"/>
                  <a:ext cx="1892685" cy="663041"/>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Exploración del mundo natural y social</a:t>
                  </a:r>
                  <a:endParaRPr lang="es-MX" sz="1400" b="1" dirty="0">
                    <a:solidFill>
                      <a:schemeClr val="bg1"/>
                    </a:solidFill>
                    <a:latin typeface="Comic Sans MS" panose="030F0702030302020204" pitchFamily="66" charset="0"/>
                  </a:endParaRPr>
                </a:p>
              </p:txBody>
            </p:sp>
          </p:grpSp>
          <p:grpSp>
            <p:nvGrpSpPr>
              <p:cNvPr id="63" name="Grupo 62">
                <a:extLst>
                  <a:ext uri="{FF2B5EF4-FFF2-40B4-BE49-F238E27FC236}">
                    <a16:creationId xmlns:a16="http://schemas.microsoft.com/office/drawing/2014/main" id="{E8EB032D-ACCC-40F9-AC96-D4AD28491475}"/>
                  </a:ext>
                </a:extLst>
              </p:cNvPr>
              <p:cNvGrpSpPr/>
              <p:nvPr/>
            </p:nvGrpSpPr>
            <p:grpSpPr>
              <a:xfrm>
                <a:off x="3367730" y="2156821"/>
                <a:ext cx="1443895" cy="562832"/>
                <a:chOff x="-359582" y="2121401"/>
                <a:chExt cx="1892685" cy="621799"/>
              </a:xfrm>
            </p:grpSpPr>
            <p:sp>
              <p:nvSpPr>
                <p:cNvPr id="64" name="Rectángulo 63">
                  <a:extLst>
                    <a:ext uri="{FF2B5EF4-FFF2-40B4-BE49-F238E27FC236}">
                      <a16:creationId xmlns:a16="http://schemas.microsoft.com/office/drawing/2014/main" id="{D258DB9C-57AA-4856-BAE0-1F787B576215}"/>
                    </a:ext>
                  </a:extLst>
                </p:cNvPr>
                <p:cNvSpPr/>
                <p:nvPr/>
              </p:nvSpPr>
              <p:spPr>
                <a:xfrm>
                  <a:off x="0" y="2121401"/>
                  <a:ext cx="1483360" cy="621799"/>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5" name="CuadroTexto 64">
                  <a:extLst>
                    <a:ext uri="{FF2B5EF4-FFF2-40B4-BE49-F238E27FC236}">
                      <a16:creationId xmlns:a16="http://schemas.microsoft.com/office/drawing/2014/main" id="{80935E19-64EA-4D41-9A3C-8E6C14C1C24B}"/>
                    </a:ext>
                  </a:extLst>
                </p:cNvPr>
                <p:cNvSpPr txBox="1"/>
                <p:nvPr/>
              </p:nvSpPr>
              <p:spPr>
                <a:xfrm>
                  <a:off x="-359582" y="2259260"/>
                  <a:ext cx="1892685" cy="340022"/>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Artes</a:t>
                  </a:r>
                  <a:endParaRPr lang="es-MX" b="1" dirty="0">
                    <a:solidFill>
                      <a:schemeClr val="bg1"/>
                    </a:solidFill>
                    <a:latin typeface="Comic Sans MS" panose="030F0702030302020204" pitchFamily="66" charset="0"/>
                  </a:endParaRPr>
                </a:p>
              </p:txBody>
            </p:sp>
          </p:grpSp>
          <p:grpSp>
            <p:nvGrpSpPr>
              <p:cNvPr id="66" name="Grupo 65">
                <a:extLst>
                  <a:ext uri="{FF2B5EF4-FFF2-40B4-BE49-F238E27FC236}">
                    <a16:creationId xmlns:a16="http://schemas.microsoft.com/office/drawing/2014/main" id="{BFD2444E-F5BD-4D9A-B193-C16DC1378FBA}"/>
                  </a:ext>
                </a:extLst>
              </p:cNvPr>
              <p:cNvGrpSpPr/>
              <p:nvPr/>
            </p:nvGrpSpPr>
            <p:grpSpPr>
              <a:xfrm>
                <a:off x="4676184" y="2156819"/>
                <a:ext cx="1443895" cy="562832"/>
                <a:chOff x="-177539" y="2121399"/>
                <a:chExt cx="1892685" cy="621799"/>
              </a:xfrm>
            </p:grpSpPr>
            <p:sp>
              <p:nvSpPr>
                <p:cNvPr id="67" name="Rectángulo 66">
                  <a:extLst>
                    <a:ext uri="{FF2B5EF4-FFF2-40B4-BE49-F238E27FC236}">
                      <a16:creationId xmlns:a16="http://schemas.microsoft.com/office/drawing/2014/main" id="{7124B3F4-60CA-476B-BC85-C9A19C47FFA8}"/>
                    </a:ext>
                  </a:extLst>
                </p:cNvPr>
                <p:cNvSpPr/>
                <p:nvPr/>
              </p:nvSpPr>
              <p:spPr>
                <a:xfrm>
                  <a:off x="49096" y="2121399"/>
                  <a:ext cx="1483359" cy="621799"/>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8" name="CuadroTexto 67">
                  <a:extLst>
                    <a:ext uri="{FF2B5EF4-FFF2-40B4-BE49-F238E27FC236}">
                      <a16:creationId xmlns:a16="http://schemas.microsoft.com/office/drawing/2014/main" id="{A9F5438C-023C-4607-A434-6E5095D48236}"/>
                    </a:ext>
                  </a:extLst>
                </p:cNvPr>
                <p:cNvSpPr txBox="1"/>
                <p:nvPr/>
              </p:nvSpPr>
              <p:spPr>
                <a:xfrm>
                  <a:off x="-177539" y="2150449"/>
                  <a:ext cx="1892685" cy="578037"/>
                </a:xfrm>
                <a:prstGeom prst="rect">
                  <a:avLst/>
                </a:prstGeom>
                <a:noFill/>
              </p:spPr>
              <p:txBody>
                <a:bodyPr wrap="square" rtlCol="0">
                  <a:spAutoFit/>
                </a:bodyPr>
                <a:lstStyle/>
                <a:p>
                  <a:pPr algn="ctr"/>
                  <a:r>
                    <a:rPr lang="es-MX" sz="1400" b="1" dirty="0">
                      <a:solidFill>
                        <a:schemeClr val="bg1"/>
                      </a:solidFill>
                      <a:latin typeface="Comic Sans MS" panose="030F0702030302020204" pitchFamily="66" charset="0"/>
                    </a:rPr>
                    <a:t>Educación </a:t>
                  </a:r>
                </a:p>
                <a:p>
                  <a:pPr algn="ctr"/>
                  <a:r>
                    <a:rPr lang="es-MX" sz="1400" b="1" dirty="0">
                      <a:solidFill>
                        <a:schemeClr val="bg1"/>
                      </a:solidFill>
                      <a:latin typeface="Comic Sans MS" panose="030F0702030302020204" pitchFamily="66" charset="0"/>
                    </a:rPr>
                    <a:t>Física</a:t>
                  </a:r>
                  <a:endParaRPr lang="es-MX" b="1" dirty="0">
                    <a:solidFill>
                      <a:schemeClr val="bg1"/>
                    </a:solidFill>
                    <a:latin typeface="Comic Sans MS" panose="030F0702030302020204" pitchFamily="66" charset="0"/>
                  </a:endParaRPr>
                </a:p>
              </p:txBody>
            </p:sp>
          </p:grpSp>
          <p:grpSp>
            <p:nvGrpSpPr>
              <p:cNvPr id="69" name="Grupo 68">
                <a:extLst>
                  <a:ext uri="{FF2B5EF4-FFF2-40B4-BE49-F238E27FC236}">
                    <a16:creationId xmlns:a16="http://schemas.microsoft.com/office/drawing/2014/main" id="{17AF4C5C-C2C8-4DED-BAD5-5F76BDE17A81}"/>
                  </a:ext>
                </a:extLst>
              </p:cNvPr>
              <p:cNvGrpSpPr/>
              <p:nvPr/>
            </p:nvGrpSpPr>
            <p:grpSpPr>
              <a:xfrm>
                <a:off x="5861311" y="2164898"/>
                <a:ext cx="1443895" cy="562832"/>
                <a:chOff x="-204658" y="2121401"/>
                <a:chExt cx="1892685" cy="621799"/>
              </a:xfrm>
            </p:grpSpPr>
            <p:sp>
              <p:nvSpPr>
                <p:cNvPr id="70" name="Rectángulo 69">
                  <a:extLst>
                    <a:ext uri="{FF2B5EF4-FFF2-40B4-BE49-F238E27FC236}">
                      <a16:creationId xmlns:a16="http://schemas.microsoft.com/office/drawing/2014/main" id="{5D5778F5-4584-429E-A2A1-9F50E2EFC902}"/>
                    </a:ext>
                  </a:extLst>
                </p:cNvPr>
                <p:cNvSpPr/>
                <p:nvPr/>
              </p:nvSpPr>
              <p:spPr>
                <a:xfrm>
                  <a:off x="0" y="2121401"/>
                  <a:ext cx="1483360" cy="621799"/>
                </a:xfrm>
                <a:prstGeom prst="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1" name="CuadroTexto 70">
                  <a:extLst>
                    <a:ext uri="{FF2B5EF4-FFF2-40B4-BE49-F238E27FC236}">
                      <a16:creationId xmlns:a16="http://schemas.microsoft.com/office/drawing/2014/main" id="{2A0E006F-6BFA-4E67-AD34-573EC50C0460}"/>
                    </a:ext>
                  </a:extLst>
                </p:cNvPr>
                <p:cNvSpPr txBox="1"/>
                <p:nvPr/>
              </p:nvSpPr>
              <p:spPr>
                <a:xfrm>
                  <a:off x="-204658" y="2154500"/>
                  <a:ext cx="1892685" cy="476030"/>
                </a:xfrm>
                <a:prstGeom prst="rect">
                  <a:avLst/>
                </a:prstGeom>
                <a:noFill/>
              </p:spPr>
              <p:txBody>
                <a:bodyPr wrap="square" rtlCol="0">
                  <a:spAutoFit/>
                </a:bodyPr>
                <a:lstStyle/>
                <a:p>
                  <a:pPr algn="ctr"/>
                  <a:r>
                    <a:rPr lang="es-MX" sz="1100" b="1" dirty="0">
                      <a:solidFill>
                        <a:schemeClr val="bg1"/>
                      </a:solidFill>
                      <a:latin typeface="Comic Sans MS" panose="030F0702030302020204" pitchFamily="66" charset="0"/>
                    </a:rPr>
                    <a:t>Educación Socioemocional</a:t>
                  </a:r>
                  <a:endParaRPr lang="es-MX" sz="1400" b="1" dirty="0">
                    <a:solidFill>
                      <a:schemeClr val="bg1"/>
                    </a:solidFill>
                    <a:latin typeface="Comic Sans MS" panose="030F0702030302020204" pitchFamily="66" charset="0"/>
                  </a:endParaRPr>
                </a:p>
              </p:txBody>
            </p:sp>
          </p:grpSp>
        </p:grpSp>
        <p:grpSp>
          <p:nvGrpSpPr>
            <p:cNvPr id="170" name="Grupo 169">
              <a:extLst>
                <a:ext uri="{FF2B5EF4-FFF2-40B4-BE49-F238E27FC236}">
                  <a16:creationId xmlns:a16="http://schemas.microsoft.com/office/drawing/2014/main" id="{5B59E4B5-6825-43CA-9212-E5117CC64809}"/>
                </a:ext>
              </a:extLst>
            </p:cNvPr>
            <p:cNvGrpSpPr/>
            <p:nvPr/>
          </p:nvGrpSpPr>
          <p:grpSpPr>
            <a:xfrm>
              <a:off x="166339" y="3077681"/>
              <a:ext cx="7777163" cy="454209"/>
              <a:chOff x="27396" y="2784923"/>
              <a:chExt cx="7777163" cy="454209"/>
            </a:xfrm>
          </p:grpSpPr>
          <p:sp>
            <p:nvSpPr>
              <p:cNvPr id="74" name="CuadroTexto 73">
                <a:extLst>
                  <a:ext uri="{FF2B5EF4-FFF2-40B4-BE49-F238E27FC236}">
                    <a16:creationId xmlns:a16="http://schemas.microsoft.com/office/drawing/2014/main" id="{7B12804B-9A35-41DE-B9A4-27DE69161C79}"/>
                  </a:ext>
                </a:extLst>
              </p:cNvPr>
              <p:cNvSpPr txBox="1"/>
              <p:nvPr/>
            </p:nvSpPr>
            <p:spPr>
              <a:xfrm>
                <a:off x="27396" y="2826030"/>
                <a:ext cx="7777163" cy="369332"/>
              </a:xfrm>
              <a:prstGeom prst="rect">
                <a:avLst/>
              </a:prstGeom>
              <a:noFill/>
            </p:spPr>
            <p:txBody>
              <a:bodyPr wrap="square" rtlCol="0">
                <a:spAutoFit/>
              </a:bodyPr>
              <a:lstStyle/>
              <a:p>
                <a:r>
                  <a:rPr lang="es-MX" sz="1600" dirty="0">
                    <a:latin typeface="Comic Sans MS" panose="030F0702030302020204" pitchFamily="66" charset="0"/>
                  </a:rPr>
                  <a:t>La jornada de trabajo fue</a:t>
                </a:r>
                <a:r>
                  <a:rPr lang="es-MX" dirty="0"/>
                  <a:t>:</a:t>
                </a:r>
              </a:p>
            </p:txBody>
          </p:sp>
          <p:sp>
            <p:nvSpPr>
              <p:cNvPr id="76" name="Paralelogramo 75">
                <a:extLst>
                  <a:ext uri="{FF2B5EF4-FFF2-40B4-BE49-F238E27FC236}">
                    <a16:creationId xmlns:a16="http://schemas.microsoft.com/office/drawing/2014/main" id="{60A599B8-BE07-4BBA-A281-EF28C0090E28}"/>
                  </a:ext>
                </a:extLst>
              </p:cNvPr>
              <p:cNvSpPr/>
              <p:nvPr/>
            </p:nvSpPr>
            <p:spPr>
              <a:xfrm>
                <a:off x="2727259" y="2784923"/>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Paralelogramo 77">
                <a:extLst>
                  <a:ext uri="{FF2B5EF4-FFF2-40B4-BE49-F238E27FC236}">
                    <a16:creationId xmlns:a16="http://schemas.microsoft.com/office/drawing/2014/main" id="{91849B54-4BCF-4048-99A2-AC8047873550}"/>
                  </a:ext>
                </a:extLst>
              </p:cNvPr>
              <p:cNvSpPr/>
              <p:nvPr/>
            </p:nvSpPr>
            <p:spPr>
              <a:xfrm>
                <a:off x="3783995"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0" name="Paralelogramo 79">
                <a:extLst>
                  <a:ext uri="{FF2B5EF4-FFF2-40B4-BE49-F238E27FC236}">
                    <a16:creationId xmlns:a16="http://schemas.microsoft.com/office/drawing/2014/main" id="{B064F40E-1706-4DE7-BFB7-44057684112C}"/>
                  </a:ext>
                </a:extLst>
              </p:cNvPr>
              <p:cNvSpPr/>
              <p:nvPr/>
            </p:nvSpPr>
            <p:spPr>
              <a:xfrm>
                <a:off x="4936360" y="2797336"/>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2" name="Paralelogramo 81">
                <a:extLst>
                  <a:ext uri="{FF2B5EF4-FFF2-40B4-BE49-F238E27FC236}">
                    <a16:creationId xmlns:a16="http://schemas.microsoft.com/office/drawing/2014/main" id="{9A495760-0A05-4BBF-A6A0-798DA9FF3403}"/>
                  </a:ext>
                </a:extLst>
              </p:cNvPr>
              <p:cNvSpPr/>
              <p:nvPr/>
            </p:nvSpPr>
            <p:spPr>
              <a:xfrm>
                <a:off x="6135240" y="2812412"/>
                <a:ext cx="914400" cy="426720"/>
              </a:xfrm>
              <a:prstGeom prst="parallelogram">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3" name="CuadroTexto 82">
                <a:extLst>
                  <a:ext uri="{FF2B5EF4-FFF2-40B4-BE49-F238E27FC236}">
                    <a16:creationId xmlns:a16="http://schemas.microsoft.com/office/drawing/2014/main" id="{967DD3A9-200C-4C55-8BC5-CCE26BA059E2}"/>
                  </a:ext>
                </a:extLst>
              </p:cNvPr>
              <p:cNvSpPr txBox="1"/>
              <p:nvPr/>
            </p:nvSpPr>
            <p:spPr>
              <a:xfrm>
                <a:off x="2788271" y="2881579"/>
                <a:ext cx="914591" cy="307777"/>
              </a:xfrm>
              <a:prstGeom prst="rect">
                <a:avLst/>
              </a:prstGeom>
              <a:noFill/>
            </p:spPr>
            <p:txBody>
              <a:bodyPr wrap="square" rtlCol="0">
                <a:spAutoFit/>
              </a:bodyPr>
              <a:lstStyle/>
              <a:p>
                <a:r>
                  <a:rPr lang="es-MX" sz="1400" dirty="0">
                    <a:latin typeface="Comic Sans MS" panose="030F0702030302020204" pitchFamily="66" charset="0"/>
                  </a:rPr>
                  <a:t>Exitosa</a:t>
                </a:r>
              </a:p>
            </p:txBody>
          </p:sp>
          <p:sp>
            <p:nvSpPr>
              <p:cNvPr id="85" name="CuadroTexto 84">
                <a:extLst>
                  <a:ext uri="{FF2B5EF4-FFF2-40B4-BE49-F238E27FC236}">
                    <a16:creationId xmlns:a16="http://schemas.microsoft.com/office/drawing/2014/main" id="{F09B523F-8A7C-480D-8661-5FA4C6F2E91D}"/>
                  </a:ext>
                </a:extLst>
              </p:cNvPr>
              <p:cNvSpPr txBox="1"/>
              <p:nvPr/>
            </p:nvSpPr>
            <p:spPr>
              <a:xfrm>
                <a:off x="3902327" y="2884214"/>
                <a:ext cx="914400" cy="307777"/>
              </a:xfrm>
              <a:prstGeom prst="rect">
                <a:avLst/>
              </a:prstGeom>
              <a:noFill/>
            </p:spPr>
            <p:txBody>
              <a:bodyPr wrap="square" rtlCol="0">
                <a:spAutoFit/>
              </a:bodyPr>
              <a:lstStyle/>
              <a:p>
                <a:r>
                  <a:rPr lang="es-MX" sz="1400" dirty="0">
                    <a:latin typeface="Comic Sans MS" panose="030F0702030302020204" pitchFamily="66" charset="0"/>
                  </a:rPr>
                  <a:t>Buena</a:t>
                </a:r>
              </a:p>
            </p:txBody>
          </p:sp>
          <p:sp>
            <p:nvSpPr>
              <p:cNvPr id="87" name="CuadroTexto 86">
                <a:extLst>
                  <a:ext uri="{FF2B5EF4-FFF2-40B4-BE49-F238E27FC236}">
                    <a16:creationId xmlns:a16="http://schemas.microsoft.com/office/drawing/2014/main" id="{738EC69C-9FF1-417C-B72A-2D7D20847ECA}"/>
                  </a:ext>
                </a:extLst>
              </p:cNvPr>
              <p:cNvSpPr txBox="1"/>
              <p:nvPr/>
            </p:nvSpPr>
            <p:spPr>
              <a:xfrm>
                <a:off x="4984176" y="2894967"/>
                <a:ext cx="914400" cy="307777"/>
              </a:xfrm>
              <a:prstGeom prst="rect">
                <a:avLst/>
              </a:prstGeom>
              <a:noFill/>
            </p:spPr>
            <p:txBody>
              <a:bodyPr wrap="square" rtlCol="0">
                <a:spAutoFit/>
              </a:bodyPr>
              <a:lstStyle/>
              <a:p>
                <a:r>
                  <a:rPr lang="es-MX" sz="1400" dirty="0">
                    <a:latin typeface="Comic Sans MS" panose="030F0702030302020204" pitchFamily="66" charset="0"/>
                  </a:rPr>
                  <a:t>Regular</a:t>
                </a:r>
                <a:endParaRPr lang="es-MX" sz="1100" dirty="0"/>
              </a:p>
            </p:txBody>
          </p:sp>
          <p:sp>
            <p:nvSpPr>
              <p:cNvPr id="89" name="CuadroTexto 88">
                <a:extLst>
                  <a:ext uri="{FF2B5EF4-FFF2-40B4-BE49-F238E27FC236}">
                    <a16:creationId xmlns:a16="http://schemas.microsoft.com/office/drawing/2014/main" id="{1D108D3C-EB07-407F-9F55-E69D4D110D55}"/>
                  </a:ext>
                </a:extLst>
              </p:cNvPr>
              <p:cNvSpPr txBox="1"/>
              <p:nvPr/>
            </p:nvSpPr>
            <p:spPr>
              <a:xfrm>
                <a:off x="6341522" y="2894967"/>
                <a:ext cx="914400" cy="307777"/>
              </a:xfrm>
              <a:prstGeom prst="rect">
                <a:avLst/>
              </a:prstGeom>
              <a:noFill/>
            </p:spPr>
            <p:txBody>
              <a:bodyPr wrap="square" rtlCol="0">
                <a:spAutoFit/>
              </a:bodyPr>
              <a:lstStyle/>
              <a:p>
                <a:r>
                  <a:rPr lang="es-MX" sz="1400" dirty="0">
                    <a:latin typeface="Comic Sans MS" panose="030F0702030302020204" pitchFamily="66" charset="0"/>
                  </a:rPr>
                  <a:t>Mala</a:t>
                </a:r>
                <a:endParaRPr lang="es-MX" sz="1400" dirty="0"/>
              </a:p>
            </p:txBody>
          </p:sp>
        </p:grpSp>
        <p:grpSp>
          <p:nvGrpSpPr>
            <p:cNvPr id="169" name="Grupo 168">
              <a:extLst>
                <a:ext uri="{FF2B5EF4-FFF2-40B4-BE49-F238E27FC236}">
                  <a16:creationId xmlns:a16="http://schemas.microsoft.com/office/drawing/2014/main" id="{F98882BD-1128-4333-AD3C-C99E090A88D9}"/>
                </a:ext>
              </a:extLst>
            </p:cNvPr>
            <p:cNvGrpSpPr/>
            <p:nvPr/>
          </p:nvGrpSpPr>
          <p:grpSpPr>
            <a:xfrm>
              <a:off x="-60113" y="3701185"/>
              <a:ext cx="7866108" cy="1837511"/>
              <a:chOff x="-104586" y="3258293"/>
              <a:chExt cx="7866108" cy="1837511"/>
            </a:xfrm>
          </p:grpSpPr>
          <p:grpSp>
            <p:nvGrpSpPr>
              <p:cNvPr id="90" name="Grupo 89">
                <a:extLst>
                  <a:ext uri="{FF2B5EF4-FFF2-40B4-BE49-F238E27FC236}">
                    <a16:creationId xmlns:a16="http://schemas.microsoft.com/office/drawing/2014/main" id="{F98E8578-A55C-4D5A-B67B-F07061ED95EB}"/>
                  </a:ext>
                </a:extLst>
              </p:cNvPr>
              <p:cNvGrpSpPr/>
              <p:nvPr/>
            </p:nvGrpSpPr>
            <p:grpSpPr>
              <a:xfrm>
                <a:off x="-104586" y="3258293"/>
                <a:ext cx="7866108" cy="369332"/>
                <a:chOff x="-88946" y="1730772"/>
                <a:chExt cx="7866108" cy="369332"/>
              </a:xfrm>
            </p:grpSpPr>
            <p:sp>
              <p:nvSpPr>
                <p:cNvPr id="92" name="Rectángulo 91">
                  <a:extLst>
                    <a:ext uri="{FF2B5EF4-FFF2-40B4-BE49-F238E27FC236}">
                      <a16:creationId xmlns:a16="http://schemas.microsoft.com/office/drawing/2014/main" id="{5D321D22-2312-4122-957D-75CC9CBC1D04}"/>
                    </a:ext>
                  </a:extLst>
                </p:cNvPr>
                <p:cNvSpPr/>
                <p:nvPr/>
              </p:nvSpPr>
              <p:spPr>
                <a:xfrm>
                  <a:off x="0" y="1730772"/>
                  <a:ext cx="7777162" cy="36933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3" name="CuadroTexto 92">
                  <a:extLst>
                    <a:ext uri="{FF2B5EF4-FFF2-40B4-BE49-F238E27FC236}">
                      <a16:creationId xmlns:a16="http://schemas.microsoft.com/office/drawing/2014/main" id="{CB4390D6-35FA-450B-A1D5-337BF7ED9267}"/>
                    </a:ext>
                  </a:extLst>
                </p:cNvPr>
                <p:cNvSpPr txBox="1"/>
                <p:nvPr/>
              </p:nvSpPr>
              <p:spPr>
                <a:xfrm>
                  <a:off x="-88946" y="1737642"/>
                  <a:ext cx="7777162"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Aspectos de la planeación didáctica </a:t>
                  </a:r>
                </a:p>
              </p:txBody>
            </p:sp>
          </p:grpSp>
          <p:sp>
            <p:nvSpPr>
              <p:cNvPr id="99" name="CuadroTexto 98">
                <a:extLst>
                  <a:ext uri="{FF2B5EF4-FFF2-40B4-BE49-F238E27FC236}">
                    <a16:creationId xmlns:a16="http://schemas.microsoft.com/office/drawing/2014/main" id="{2C45F712-0E0F-4056-B8C7-58165A752422}"/>
                  </a:ext>
                </a:extLst>
              </p:cNvPr>
              <p:cNvSpPr txBox="1"/>
              <p:nvPr/>
            </p:nvSpPr>
            <p:spPr>
              <a:xfrm>
                <a:off x="-44436" y="3618476"/>
                <a:ext cx="7777163" cy="1477328"/>
              </a:xfrm>
              <a:prstGeom prst="rect">
                <a:avLst/>
              </a:prstGeom>
              <a:noFill/>
            </p:spPr>
            <p:txBody>
              <a:bodyPr wrap="square" rtlCol="0">
                <a:spAutoFit/>
              </a:bodyPr>
              <a:lstStyle/>
              <a:p>
                <a:r>
                  <a:rPr lang="es-MX" sz="1400" dirty="0">
                    <a:latin typeface="Comic Sans MS" panose="030F0702030302020204" pitchFamily="66" charset="0"/>
                  </a:rPr>
                  <a:t>      </a:t>
                </a:r>
                <a:r>
                  <a:rPr lang="es-MX" sz="1200" dirty="0">
                    <a:latin typeface="Comic Sans MS" panose="030F0702030302020204" pitchFamily="66" charset="0"/>
                  </a:rPr>
                  <a:t>Logro de los aprendizajes esperados </a:t>
                </a:r>
                <a:endParaRPr lang="es-MX" sz="1400" dirty="0">
                  <a:latin typeface="Comic Sans MS" panose="030F0702030302020204" pitchFamily="66" charset="0"/>
                </a:endParaRPr>
              </a:p>
              <a:p>
                <a:r>
                  <a:rPr lang="es-MX" sz="1400" dirty="0">
                    <a:latin typeface="Comic Sans MS" panose="030F0702030302020204" pitchFamily="66" charset="0"/>
                  </a:rPr>
                  <a:t>      </a:t>
                </a:r>
                <a:r>
                  <a:rPr lang="es-MX" sz="1200" dirty="0">
                    <a:latin typeface="Comic Sans MS" panose="030F0702030302020204" pitchFamily="66" charset="0"/>
                  </a:rPr>
                  <a:t>Materiales educativos adecuados</a:t>
                </a:r>
              </a:p>
              <a:p>
                <a:r>
                  <a:rPr lang="es-MX" sz="1200" dirty="0">
                    <a:latin typeface="Comic Sans MS" panose="030F0702030302020204" pitchFamily="66" charset="0"/>
                  </a:rPr>
                  <a:t>       Nivel de complejidad adecuado </a:t>
                </a:r>
              </a:p>
              <a:p>
                <a:r>
                  <a:rPr lang="es-MX" sz="1200" dirty="0">
                    <a:latin typeface="Comic Sans MS" panose="030F0702030302020204" pitchFamily="66" charset="0"/>
                  </a:rPr>
                  <a:t>       Organización adecuada</a:t>
                </a:r>
              </a:p>
              <a:p>
                <a:r>
                  <a:rPr lang="es-MX" sz="1200" dirty="0">
                    <a:latin typeface="Comic Sans MS" panose="030F0702030302020204" pitchFamily="66" charset="0"/>
                  </a:rPr>
                  <a:t>       Tiempo planeado correctamente</a:t>
                </a:r>
              </a:p>
              <a:p>
                <a:r>
                  <a:rPr lang="es-MX" sz="1200" dirty="0">
                    <a:latin typeface="Comic Sans MS" panose="030F0702030302020204" pitchFamily="66" charset="0"/>
                  </a:rPr>
                  <a:t>       Actividades planeadas conforme a lo planeado </a:t>
                </a:r>
              </a:p>
              <a:p>
                <a:endParaRPr lang="es-MX" sz="1400" dirty="0"/>
              </a:p>
            </p:txBody>
          </p:sp>
          <p:sp>
            <p:nvSpPr>
              <p:cNvPr id="101" name="Elipse 100">
                <a:extLst>
                  <a:ext uri="{FF2B5EF4-FFF2-40B4-BE49-F238E27FC236}">
                    <a16:creationId xmlns:a16="http://schemas.microsoft.com/office/drawing/2014/main" id="{4A5C0622-884D-49F4-B550-4041500CA3C7}"/>
                  </a:ext>
                </a:extLst>
              </p:cNvPr>
              <p:cNvSpPr/>
              <p:nvPr/>
            </p:nvSpPr>
            <p:spPr>
              <a:xfrm>
                <a:off x="124089" y="367427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6" name="Elipse 105">
                <a:extLst>
                  <a:ext uri="{FF2B5EF4-FFF2-40B4-BE49-F238E27FC236}">
                    <a16:creationId xmlns:a16="http://schemas.microsoft.com/office/drawing/2014/main" id="{1506E085-6A92-4E7F-8A05-A323A3E5E11A}"/>
                  </a:ext>
                </a:extLst>
              </p:cNvPr>
              <p:cNvSpPr/>
              <p:nvPr/>
            </p:nvSpPr>
            <p:spPr>
              <a:xfrm>
                <a:off x="121868" y="390798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8" name="Elipse 107">
                <a:extLst>
                  <a:ext uri="{FF2B5EF4-FFF2-40B4-BE49-F238E27FC236}">
                    <a16:creationId xmlns:a16="http://schemas.microsoft.com/office/drawing/2014/main" id="{1212747E-7242-4965-9DA4-929E41C6D9E7}"/>
                  </a:ext>
                </a:extLst>
              </p:cNvPr>
              <p:cNvSpPr/>
              <p:nvPr/>
            </p:nvSpPr>
            <p:spPr>
              <a:xfrm>
                <a:off x="121867" y="410151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0" name="Elipse 109">
                <a:extLst>
                  <a:ext uri="{FF2B5EF4-FFF2-40B4-BE49-F238E27FC236}">
                    <a16:creationId xmlns:a16="http://schemas.microsoft.com/office/drawing/2014/main" id="{AEEE6733-B8DB-4A76-A1EF-35918716BFAE}"/>
                  </a:ext>
                </a:extLst>
              </p:cNvPr>
              <p:cNvSpPr/>
              <p:nvPr/>
            </p:nvSpPr>
            <p:spPr>
              <a:xfrm>
                <a:off x="121867" y="4295044"/>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2" name="Elipse 111">
                <a:extLst>
                  <a:ext uri="{FF2B5EF4-FFF2-40B4-BE49-F238E27FC236}">
                    <a16:creationId xmlns:a16="http://schemas.microsoft.com/office/drawing/2014/main" id="{049B3706-E439-4954-A6A5-40C7B2714B0B}"/>
                  </a:ext>
                </a:extLst>
              </p:cNvPr>
              <p:cNvSpPr/>
              <p:nvPr/>
            </p:nvSpPr>
            <p:spPr>
              <a:xfrm>
                <a:off x="121867" y="4468535"/>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4" name="Elipse 113">
                <a:extLst>
                  <a:ext uri="{FF2B5EF4-FFF2-40B4-BE49-F238E27FC236}">
                    <a16:creationId xmlns:a16="http://schemas.microsoft.com/office/drawing/2014/main" id="{6324721C-3F31-47D7-9E44-60A4C321DE28}"/>
                  </a:ext>
                </a:extLst>
              </p:cNvPr>
              <p:cNvSpPr/>
              <p:nvPr/>
            </p:nvSpPr>
            <p:spPr>
              <a:xfrm>
                <a:off x="121866" y="4655227"/>
                <a:ext cx="140071" cy="148881"/>
              </a:xfrm>
              <a:prstGeom prst="ellipse">
                <a:avLst/>
              </a:prstGeom>
              <a:noFill/>
              <a:ln w="2540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5" name="CuadroTexto 114">
                <a:extLst>
                  <a:ext uri="{FF2B5EF4-FFF2-40B4-BE49-F238E27FC236}">
                    <a16:creationId xmlns:a16="http://schemas.microsoft.com/office/drawing/2014/main" id="{25E92943-3F55-46FD-819B-08C437F114C6}"/>
                  </a:ext>
                </a:extLst>
              </p:cNvPr>
              <p:cNvSpPr txBox="1"/>
              <p:nvPr/>
            </p:nvSpPr>
            <p:spPr>
              <a:xfrm>
                <a:off x="3639550" y="3590250"/>
                <a:ext cx="4114277" cy="1200329"/>
              </a:xfrm>
              <a:prstGeom prst="rect">
                <a:avLst/>
              </a:prstGeom>
              <a:noFill/>
            </p:spPr>
            <p:txBody>
              <a:bodyPr wrap="square" rtlCol="0">
                <a:spAutoFit/>
              </a:bodyPr>
              <a:lstStyle/>
              <a:p>
                <a:pPr algn="ctr"/>
                <a:r>
                  <a:rPr lang="es-MX" sz="1200" dirty="0">
                    <a:latin typeface="Comic Sans MS" panose="030F0702030302020204" pitchFamily="66" charset="0"/>
                  </a:rPr>
                  <a:t>Observaciones</a:t>
                </a:r>
              </a:p>
              <a:p>
                <a:pPr algn="ctr"/>
                <a:r>
                  <a:rPr lang="es-MX" sz="1200" dirty="0">
                    <a:solidFill>
                      <a:srgbClr val="FF9999"/>
                    </a:solidFill>
                    <a:latin typeface="Comic Sans MS" panose="030F0702030302020204" pitchFamily="66" charset="0"/>
                  </a:rPr>
                  <a:t>_____________________________________________________________________________________________________________________________________________________________________________________________________________</a:t>
                </a:r>
              </a:p>
            </p:txBody>
          </p:sp>
        </p:grpSp>
        <p:grpSp>
          <p:nvGrpSpPr>
            <p:cNvPr id="168" name="Grupo 167">
              <a:extLst>
                <a:ext uri="{FF2B5EF4-FFF2-40B4-BE49-F238E27FC236}">
                  <a16:creationId xmlns:a16="http://schemas.microsoft.com/office/drawing/2014/main" id="{BB09A73F-77AD-421C-9A12-1B07E4E28D91}"/>
                </a:ext>
              </a:extLst>
            </p:cNvPr>
            <p:cNvGrpSpPr/>
            <p:nvPr/>
          </p:nvGrpSpPr>
          <p:grpSpPr>
            <a:xfrm>
              <a:off x="0" y="5352851"/>
              <a:ext cx="8142075" cy="1392842"/>
              <a:chOff x="-106905" y="4811173"/>
              <a:chExt cx="8142075" cy="1392842"/>
            </a:xfrm>
          </p:grpSpPr>
          <p:grpSp>
            <p:nvGrpSpPr>
              <p:cNvPr id="116" name="Grupo 115">
                <a:extLst>
                  <a:ext uri="{FF2B5EF4-FFF2-40B4-BE49-F238E27FC236}">
                    <a16:creationId xmlns:a16="http://schemas.microsoft.com/office/drawing/2014/main" id="{86E20A7A-7587-4421-B56B-9A932A9F7109}"/>
                  </a:ext>
                </a:extLst>
              </p:cNvPr>
              <p:cNvGrpSpPr/>
              <p:nvPr/>
            </p:nvGrpSpPr>
            <p:grpSpPr>
              <a:xfrm>
                <a:off x="-106905" y="4811173"/>
                <a:ext cx="8142075" cy="414533"/>
                <a:chOff x="-91265" y="1649223"/>
                <a:chExt cx="8142075" cy="414533"/>
              </a:xfrm>
            </p:grpSpPr>
            <p:sp>
              <p:nvSpPr>
                <p:cNvPr id="117" name="Rectángulo 116">
                  <a:extLst>
                    <a:ext uri="{FF2B5EF4-FFF2-40B4-BE49-F238E27FC236}">
                      <a16:creationId xmlns:a16="http://schemas.microsoft.com/office/drawing/2014/main" id="{811F3B92-D7D1-4EAA-AF61-3E94D18C4AEE}"/>
                    </a:ext>
                  </a:extLst>
                </p:cNvPr>
                <p:cNvSpPr/>
                <p:nvPr/>
              </p:nvSpPr>
              <p:spPr>
                <a:xfrm>
                  <a:off x="-90086" y="1649223"/>
                  <a:ext cx="7777162" cy="369332"/>
                </a:xfrm>
                <a:prstGeom prst="rect">
                  <a:avLst/>
                </a:prstGeom>
                <a:solidFill>
                  <a:srgbClr val="99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8" name="CuadroTexto 117">
                  <a:extLst>
                    <a:ext uri="{FF2B5EF4-FFF2-40B4-BE49-F238E27FC236}">
                      <a16:creationId xmlns:a16="http://schemas.microsoft.com/office/drawing/2014/main" id="{1B9E0E7C-C94D-4D33-90C9-F83AE03AC5F1}"/>
                    </a:ext>
                  </a:extLst>
                </p:cNvPr>
                <p:cNvSpPr txBox="1"/>
                <p:nvPr/>
              </p:nvSpPr>
              <p:spPr>
                <a:xfrm>
                  <a:off x="-91265" y="1725202"/>
                  <a:ext cx="814207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Manifestaciones de los alumnos</a:t>
                  </a:r>
                </a:p>
              </p:txBody>
            </p:sp>
          </p:grpSp>
          <p:sp>
            <p:nvSpPr>
              <p:cNvPr id="122" name="CuadroTexto 121">
                <a:extLst>
                  <a:ext uri="{FF2B5EF4-FFF2-40B4-BE49-F238E27FC236}">
                    <a16:creationId xmlns:a16="http://schemas.microsoft.com/office/drawing/2014/main" id="{7C94A14D-3BCC-49E5-BA89-9E2AEF82C62C}"/>
                  </a:ext>
                </a:extLst>
              </p:cNvPr>
              <p:cNvSpPr txBox="1"/>
              <p:nvPr/>
            </p:nvSpPr>
            <p:spPr>
              <a:xfrm>
                <a:off x="-54750" y="5188352"/>
                <a:ext cx="3912051" cy="1015663"/>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Interés en las actividades</a:t>
                </a:r>
                <a:endParaRPr lang="es-MX" sz="1400" dirty="0">
                  <a:latin typeface="Comic Sans MS" panose="030F0702030302020204" pitchFamily="66" charset="0"/>
                </a:endParaRPr>
              </a:p>
              <a:p>
                <a:pPr algn="just"/>
                <a:r>
                  <a:rPr lang="es-MX" sz="1200" dirty="0">
                    <a:latin typeface="Comic Sans MS" panose="030F0702030302020204" pitchFamily="66" charset="0"/>
                  </a:rPr>
                  <a:t>Participación de la manera esperada</a:t>
                </a:r>
              </a:p>
              <a:p>
                <a:pPr algn="just"/>
                <a:r>
                  <a:rPr lang="es-MX" sz="1200" dirty="0">
                    <a:latin typeface="Comic Sans MS" panose="030F0702030302020204" pitchFamily="66" charset="0"/>
                  </a:rPr>
                  <a:t>Adaptación a la organización establecida</a:t>
                </a:r>
              </a:p>
              <a:p>
                <a:pPr algn="just"/>
                <a:r>
                  <a:rPr lang="es-MX" sz="1200" dirty="0">
                    <a:latin typeface="Comic Sans MS" panose="030F0702030302020204" pitchFamily="66" charset="0"/>
                  </a:rPr>
                  <a:t>Seguridad y cooperación al realizar las actividades</a:t>
                </a:r>
              </a:p>
            </p:txBody>
          </p:sp>
          <p:sp>
            <p:nvSpPr>
              <p:cNvPr id="126" name="CuadroTexto 125">
                <a:extLst>
                  <a:ext uri="{FF2B5EF4-FFF2-40B4-BE49-F238E27FC236}">
                    <a16:creationId xmlns:a16="http://schemas.microsoft.com/office/drawing/2014/main" id="{06161E3F-EC52-4DE5-966F-0CF0E691332C}"/>
                  </a:ext>
                </a:extLst>
              </p:cNvPr>
              <p:cNvSpPr txBox="1"/>
              <p:nvPr/>
            </p:nvSpPr>
            <p:spPr>
              <a:xfrm>
                <a:off x="3645357" y="5221690"/>
                <a:ext cx="3674654" cy="461665"/>
              </a:xfrm>
              <a:prstGeom prst="rect">
                <a:avLst/>
              </a:prstGeom>
              <a:noFill/>
            </p:spPr>
            <p:txBody>
              <a:bodyPr wrap="square" rtlCol="0">
                <a:spAutoFit/>
              </a:bodyPr>
              <a:lstStyle/>
              <a:p>
                <a:pPr algn="ctr"/>
                <a:r>
                  <a:rPr lang="es-MX" sz="1200" dirty="0">
                    <a:latin typeface="Comic Sans MS" panose="030F0702030302020204" pitchFamily="66" charset="0"/>
                  </a:rPr>
                  <a:t>Todos   Algunos  Pocos   Ninguno</a:t>
                </a:r>
              </a:p>
              <a:p>
                <a:pPr algn="ctr"/>
                <a:endParaRPr lang="es-MX" sz="1200" dirty="0">
                  <a:latin typeface="Comic Sans MS" panose="030F0702030302020204" pitchFamily="66" charset="0"/>
                </a:endParaRPr>
              </a:p>
            </p:txBody>
          </p:sp>
          <p:grpSp>
            <p:nvGrpSpPr>
              <p:cNvPr id="135" name="Grupo 134">
                <a:extLst>
                  <a:ext uri="{FF2B5EF4-FFF2-40B4-BE49-F238E27FC236}">
                    <a16:creationId xmlns:a16="http://schemas.microsoft.com/office/drawing/2014/main" id="{0B4F29DE-BDD1-4173-913A-6F69F59C290F}"/>
                  </a:ext>
                </a:extLst>
              </p:cNvPr>
              <p:cNvGrpSpPr/>
              <p:nvPr/>
            </p:nvGrpSpPr>
            <p:grpSpPr>
              <a:xfrm>
                <a:off x="4481792" y="5453154"/>
                <a:ext cx="1859730" cy="162160"/>
                <a:chOff x="4481792" y="5453154"/>
                <a:chExt cx="1859730" cy="162160"/>
              </a:xfrm>
            </p:grpSpPr>
            <p:sp>
              <p:nvSpPr>
                <p:cNvPr id="124" name="Elipse 123">
                  <a:extLst>
                    <a:ext uri="{FF2B5EF4-FFF2-40B4-BE49-F238E27FC236}">
                      <a16:creationId xmlns:a16="http://schemas.microsoft.com/office/drawing/2014/main" id="{B36A7C95-12EB-4981-AD16-F8766A33023B}"/>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8" name="Elipse 127">
                  <a:extLst>
                    <a:ext uri="{FF2B5EF4-FFF2-40B4-BE49-F238E27FC236}">
                      <a16:creationId xmlns:a16="http://schemas.microsoft.com/office/drawing/2014/main" id="{04898E7A-EFA5-4C5D-AA3E-E61854C86E67}"/>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0" name="Elipse 129">
                  <a:extLst>
                    <a:ext uri="{FF2B5EF4-FFF2-40B4-BE49-F238E27FC236}">
                      <a16:creationId xmlns:a16="http://schemas.microsoft.com/office/drawing/2014/main" id="{00F070BD-3F46-4F6C-A422-B589D0DB19D7}"/>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2" name="Elipse 131">
                  <a:extLst>
                    <a:ext uri="{FF2B5EF4-FFF2-40B4-BE49-F238E27FC236}">
                      <a16:creationId xmlns:a16="http://schemas.microsoft.com/office/drawing/2014/main" id="{1ADF766A-8C07-4C9C-954F-397B4C518373}"/>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36" name="Grupo 135">
                <a:extLst>
                  <a:ext uri="{FF2B5EF4-FFF2-40B4-BE49-F238E27FC236}">
                    <a16:creationId xmlns:a16="http://schemas.microsoft.com/office/drawing/2014/main" id="{0CAC7643-C6D9-4D4D-8809-A3E27B328AAE}"/>
                  </a:ext>
                </a:extLst>
              </p:cNvPr>
              <p:cNvGrpSpPr/>
              <p:nvPr/>
            </p:nvGrpSpPr>
            <p:grpSpPr>
              <a:xfrm>
                <a:off x="4481792" y="5644382"/>
                <a:ext cx="1859730" cy="162160"/>
                <a:chOff x="4481792" y="5453154"/>
                <a:chExt cx="1859730" cy="162160"/>
              </a:xfrm>
            </p:grpSpPr>
            <p:sp>
              <p:nvSpPr>
                <p:cNvPr id="137" name="Elipse 136">
                  <a:extLst>
                    <a:ext uri="{FF2B5EF4-FFF2-40B4-BE49-F238E27FC236}">
                      <a16:creationId xmlns:a16="http://schemas.microsoft.com/office/drawing/2014/main" id="{D15D9F78-4830-4046-8D9C-7475C18EEACF}"/>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8" name="Elipse 137">
                  <a:extLst>
                    <a:ext uri="{FF2B5EF4-FFF2-40B4-BE49-F238E27FC236}">
                      <a16:creationId xmlns:a16="http://schemas.microsoft.com/office/drawing/2014/main" id="{9106BBF0-3FDA-43EF-82D8-A91CE86F7BCC}"/>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9" name="Elipse 138">
                  <a:extLst>
                    <a:ext uri="{FF2B5EF4-FFF2-40B4-BE49-F238E27FC236}">
                      <a16:creationId xmlns:a16="http://schemas.microsoft.com/office/drawing/2014/main" id="{805C1B3D-B483-4E9A-BC43-3C3A34DCA29C}"/>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0" name="Elipse 139">
                  <a:extLst>
                    <a:ext uri="{FF2B5EF4-FFF2-40B4-BE49-F238E27FC236}">
                      <a16:creationId xmlns:a16="http://schemas.microsoft.com/office/drawing/2014/main" id="{5ACBF1CC-D4AC-4C8B-8889-428A29D11D7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1" name="Grupo 140">
                <a:extLst>
                  <a:ext uri="{FF2B5EF4-FFF2-40B4-BE49-F238E27FC236}">
                    <a16:creationId xmlns:a16="http://schemas.microsoft.com/office/drawing/2014/main" id="{7B87E0F1-93A8-4239-876A-2C91F55A3FB3}"/>
                  </a:ext>
                </a:extLst>
              </p:cNvPr>
              <p:cNvGrpSpPr/>
              <p:nvPr/>
            </p:nvGrpSpPr>
            <p:grpSpPr>
              <a:xfrm>
                <a:off x="4482433" y="5835610"/>
                <a:ext cx="1859730" cy="162160"/>
                <a:chOff x="4481792" y="5453154"/>
                <a:chExt cx="1859730" cy="162160"/>
              </a:xfrm>
            </p:grpSpPr>
            <p:sp>
              <p:nvSpPr>
                <p:cNvPr id="142" name="Elipse 141">
                  <a:extLst>
                    <a:ext uri="{FF2B5EF4-FFF2-40B4-BE49-F238E27FC236}">
                      <a16:creationId xmlns:a16="http://schemas.microsoft.com/office/drawing/2014/main" id="{A875E401-1E64-47E4-A54B-900C61A61677}"/>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3" name="Elipse 142">
                  <a:extLst>
                    <a:ext uri="{FF2B5EF4-FFF2-40B4-BE49-F238E27FC236}">
                      <a16:creationId xmlns:a16="http://schemas.microsoft.com/office/drawing/2014/main" id="{3DD59AD9-06DA-4644-919C-E7BC15F6BED6}"/>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4" name="Elipse 143">
                  <a:extLst>
                    <a:ext uri="{FF2B5EF4-FFF2-40B4-BE49-F238E27FC236}">
                      <a16:creationId xmlns:a16="http://schemas.microsoft.com/office/drawing/2014/main" id="{6DDE1CF7-489F-47CF-8241-BA4E200CF4FA}"/>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5" name="Elipse 144">
                  <a:extLst>
                    <a:ext uri="{FF2B5EF4-FFF2-40B4-BE49-F238E27FC236}">
                      <a16:creationId xmlns:a16="http://schemas.microsoft.com/office/drawing/2014/main" id="{5B84455B-4FC9-4372-B777-94DDE7FE150E}"/>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46" name="Grupo 145">
                <a:extLst>
                  <a:ext uri="{FF2B5EF4-FFF2-40B4-BE49-F238E27FC236}">
                    <a16:creationId xmlns:a16="http://schemas.microsoft.com/office/drawing/2014/main" id="{77951E04-423C-44AE-A9B2-24095C4C5B28}"/>
                  </a:ext>
                </a:extLst>
              </p:cNvPr>
              <p:cNvGrpSpPr/>
              <p:nvPr/>
            </p:nvGrpSpPr>
            <p:grpSpPr>
              <a:xfrm>
                <a:off x="4482817" y="6023918"/>
                <a:ext cx="1859730" cy="162160"/>
                <a:chOff x="4481792" y="5453154"/>
                <a:chExt cx="1859730" cy="162160"/>
              </a:xfrm>
            </p:grpSpPr>
            <p:sp>
              <p:nvSpPr>
                <p:cNvPr id="147" name="Elipse 146">
                  <a:extLst>
                    <a:ext uri="{FF2B5EF4-FFF2-40B4-BE49-F238E27FC236}">
                      <a16:creationId xmlns:a16="http://schemas.microsoft.com/office/drawing/2014/main" id="{EAE223AD-9981-454B-AC0F-D9BD55EC710C}"/>
                    </a:ext>
                  </a:extLst>
                </p:cNvPr>
                <p:cNvSpPr/>
                <p:nvPr/>
              </p:nvSpPr>
              <p:spPr>
                <a:xfrm>
                  <a:off x="4481792"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8" name="Elipse 147">
                  <a:extLst>
                    <a:ext uri="{FF2B5EF4-FFF2-40B4-BE49-F238E27FC236}">
                      <a16:creationId xmlns:a16="http://schemas.microsoft.com/office/drawing/2014/main" id="{A020B64C-03E0-4C7A-BBB0-B1EB17ACCB9A}"/>
                    </a:ext>
                  </a:extLst>
                </p:cNvPr>
                <p:cNvSpPr/>
                <p:nvPr/>
              </p:nvSpPr>
              <p:spPr>
                <a:xfrm>
                  <a:off x="5071405" y="5453154"/>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9" name="Elipse 148">
                  <a:extLst>
                    <a:ext uri="{FF2B5EF4-FFF2-40B4-BE49-F238E27FC236}">
                      <a16:creationId xmlns:a16="http://schemas.microsoft.com/office/drawing/2014/main" id="{CFEEB593-1C3D-4D7F-A633-27ED6ECE17BF}"/>
                    </a:ext>
                  </a:extLst>
                </p:cNvPr>
                <p:cNvSpPr/>
                <p:nvPr/>
              </p:nvSpPr>
              <p:spPr>
                <a:xfrm>
                  <a:off x="5590982"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0" name="Elipse 149">
                  <a:extLst>
                    <a:ext uri="{FF2B5EF4-FFF2-40B4-BE49-F238E27FC236}">
                      <a16:creationId xmlns:a16="http://schemas.microsoft.com/office/drawing/2014/main" id="{C42090CB-1504-4391-B330-728BEC78AAC5}"/>
                    </a:ext>
                  </a:extLst>
                </p:cNvPr>
                <p:cNvSpPr/>
                <p:nvPr/>
              </p:nvSpPr>
              <p:spPr>
                <a:xfrm>
                  <a:off x="6201451" y="5466433"/>
                  <a:ext cx="140071" cy="148881"/>
                </a:xfrm>
                <a:prstGeom prst="ellipse">
                  <a:avLst/>
                </a:prstGeom>
                <a:noFill/>
                <a:ln w="254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nvGrpSpPr>
            <p:cNvPr id="151" name="Grupo 150">
              <a:extLst>
                <a:ext uri="{FF2B5EF4-FFF2-40B4-BE49-F238E27FC236}">
                  <a16:creationId xmlns:a16="http://schemas.microsoft.com/office/drawing/2014/main" id="{E3FB72F6-392F-40AB-A175-66BC4FD1180C}"/>
                </a:ext>
              </a:extLst>
            </p:cNvPr>
            <p:cNvGrpSpPr/>
            <p:nvPr/>
          </p:nvGrpSpPr>
          <p:grpSpPr>
            <a:xfrm>
              <a:off x="-40004" y="6773416"/>
              <a:ext cx="8066405" cy="358362"/>
              <a:chOff x="-128950" y="1710038"/>
              <a:chExt cx="8066405" cy="358362"/>
            </a:xfrm>
          </p:grpSpPr>
          <p:sp>
            <p:nvSpPr>
              <p:cNvPr id="152" name="Rectángulo 151">
                <a:extLst>
                  <a:ext uri="{FF2B5EF4-FFF2-40B4-BE49-F238E27FC236}">
                    <a16:creationId xmlns:a16="http://schemas.microsoft.com/office/drawing/2014/main" id="{8BFA794B-7B5C-4B21-A452-F05082E198A2}"/>
                  </a:ext>
                </a:extLst>
              </p:cNvPr>
              <p:cNvSpPr/>
              <p:nvPr/>
            </p:nvSpPr>
            <p:spPr>
              <a:xfrm>
                <a:off x="-117778" y="1710038"/>
                <a:ext cx="7844864" cy="358362"/>
              </a:xfrm>
              <a:prstGeom prst="rect">
                <a:avLst/>
              </a:prstGeom>
              <a:solidFill>
                <a:srgbClr val="79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3" name="CuadroTexto 152">
                <a:extLst>
                  <a:ext uri="{FF2B5EF4-FFF2-40B4-BE49-F238E27FC236}">
                    <a16:creationId xmlns:a16="http://schemas.microsoft.com/office/drawing/2014/main" id="{B6E65149-4C4C-4DA3-BBD4-37E7A7D3A7A0}"/>
                  </a:ext>
                </a:extLst>
              </p:cNvPr>
              <p:cNvSpPr txBox="1"/>
              <p:nvPr/>
            </p:nvSpPr>
            <p:spPr>
              <a:xfrm>
                <a:off x="-128950" y="1725138"/>
                <a:ext cx="8066405" cy="338554"/>
              </a:xfrm>
              <a:prstGeom prst="rect">
                <a:avLst/>
              </a:prstGeom>
              <a:noFill/>
            </p:spPr>
            <p:txBody>
              <a:bodyPr wrap="square" rtlCol="0">
                <a:spAutoFit/>
              </a:bodyPr>
              <a:lstStyle/>
              <a:p>
                <a:pPr algn="ctr"/>
                <a:r>
                  <a:rPr lang="es-MX" sz="1600" b="1" dirty="0">
                    <a:solidFill>
                      <a:schemeClr val="bg1"/>
                    </a:solidFill>
                    <a:latin typeface="Comic Sans MS" panose="030F0702030302020204" pitchFamily="66" charset="0"/>
                  </a:rPr>
                  <a:t>Autoevaluación</a:t>
                </a:r>
              </a:p>
            </p:txBody>
          </p:sp>
        </p:grpSp>
        <p:sp>
          <p:nvSpPr>
            <p:cNvPr id="155" name="CuadroTexto 154">
              <a:extLst>
                <a:ext uri="{FF2B5EF4-FFF2-40B4-BE49-F238E27FC236}">
                  <a16:creationId xmlns:a16="http://schemas.microsoft.com/office/drawing/2014/main" id="{6718D8D3-202C-4CDB-8F60-21504AA6438C}"/>
                </a:ext>
              </a:extLst>
            </p:cNvPr>
            <p:cNvSpPr txBox="1"/>
            <p:nvPr/>
          </p:nvSpPr>
          <p:spPr>
            <a:xfrm>
              <a:off x="28833" y="7032794"/>
              <a:ext cx="5831687" cy="1384995"/>
            </a:xfrm>
            <a:prstGeom prst="rect">
              <a:avLst/>
            </a:prstGeom>
            <a:noFill/>
          </p:spPr>
          <p:txBody>
            <a:bodyPr wrap="square" rtlCol="0">
              <a:spAutoFit/>
            </a:bodyPr>
            <a:lstStyle/>
            <a:p>
              <a:pPr algn="just"/>
              <a:endParaRPr lang="es-MX" sz="1200" dirty="0">
                <a:latin typeface="Comic Sans MS" panose="030F0702030302020204" pitchFamily="66" charset="0"/>
              </a:endParaRPr>
            </a:p>
            <a:p>
              <a:pPr algn="just"/>
              <a:r>
                <a:rPr lang="es-MX" sz="1200" dirty="0">
                  <a:latin typeface="Comic Sans MS" panose="030F0702030302020204" pitchFamily="66" charset="0"/>
                </a:rPr>
                <a:t>Rescato los conocimientos previos</a:t>
              </a:r>
              <a:endParaRPr lang="es-MX" sz="1400" dirty="0">
                <a:latin typeface="Comic Sans MS" panose="030F0702030302020204" pitchFamily="66" charset="0"/>
              </a:endParaRPr>
            </a:p>
            <a:p>
              <a:pPr algn="just"/>
              <a:r>
                <a:rPr lang="es-MX" sz="1200" dirty="0">
                  <a:latin typeface="Comic Sans MS" panose="030F0702030302020204" pitchFamily="66" charset="0"/>
                </a:rPr>
                <a:t>Identifico y actúa conforme a las necesidades e intereses de los alumnos  </a:t>
              </a:r>
            </a:p>
            <a:p>
              <a:pPr algn="just"/>
              <a:r>
                <a:rPr lang="es-MX" sz="1200" dirty="0">
                  <a:latin typeface="Comic Sans MS" panose="030F0702030302020204" pitchFamily="66" charset="0"/>
                </a:rPr>
                <a:t>Fomento la participación de todos los alumnos </a:t>
              </a:r>
            </a:p>
            <a:p>
              <a:pPr algn="just"/>
              <a:r>
                <a:rPr lang="es-MX" sz="1200" dirty="0">
                  <a:latin typeface="Comic Sans MS" panose="030F0702030302020204" pitchFamily="66" charset="0"/>
                </a:rPr>
                <a:t>Otorgo consignas claras</a:t>
              </a:r>
            </a:p>
            <a:p>
              <a:pPr algn="just"/>
              <a:r>
                <a:rPr lang="es-MX" sz="1200" dirty="0">
                  <a:latin typeface="Comic Sans MS" panose="030F0702030302020204" pitchFamily="66" charset="0"/>
                </a:rPr>
                <a:t>Intervengo adecuadamente</a:t>
              </a:r>
            </a:p>
            <a:p>
              <a:pPr algn="just"/>
              <a:r>
                <a:rPr lang="es-MX" sz="1200" dirty="0">
                  <a:latin typeface="Comic Sans MS" panose="030F0702030302020204" pitchFamily="66" charset="0"/>
                </a:rPr>
                <a:t>Fomento la autonomía de los alumnos </a:t>
              </a:r>
            </a:p>
          </p:txBody>
        </p:sp>
        <p:grpSp>
          <p:nvGrpSpPr>
            <p:cNvPr id="202" name="Grupo 201">
              <a:extLst>
                <a:ext uri="{FF2B5EF4-FFF2-40B4-BE49-F238E27FC236}">
                  <a16:creationId xmlns:a16="http://schemas.microsoft.com/office/drawing/2014/main" id="{F323BF70-7EB4-430E-8E9D-EF851C22D91D}"/>
                </a:ext>
              </a:extLst>
            </p:cNvPr>
            <p:cNvGrpSpPr/>
            <p:nvPr/>
          </p:nvGrpSpPr>
          <p:grpSpPr>
            <a:xfrm>
              <a:off x="5378995" y="7091750"/>
              <a:ext cx="2255371" cy="1332960"/>
              <a:chOff x="5319913" y="7568918"/>
              <a:chExt cx="2255371" cy="1332960"/>
            </a:xfrm>
          </p:grpSpPr>
          <p:sp>
            <p:nvSpPr>
              <p:cNvPr id="161" name="CuadroTexto 160">
                <a:extLst>
                  <a:ext uri="{FF2B5EF4-FFF2-40B4-BE49-F238E27FC236}">
                    <a16:creationId xmlns:a16="http://schemas.microsoft.com/office/drawing/2014/main" id="{101E8FF4-B621-48FA-A3D7-D90BB0502AC4}"/>
                  </a:ext>
                </a:extLst>
              </p:cNvPr>
              <p:cNvSpPr txBox="1"/>
              <p:nvPr/>
            </p:nvSpPr>
            <p:spPr>
              <a:xfrm>
                <a:off x="5319913" y="7568918"/>
                <a:ext cx="2255371" cy="461665"/>
              </a:xfrm>
              <a:prstGeom prst="rect">
                <a:avLst/>
              </a:prstGeom>
              <a:noFill/>
            </p:spPr>
            <p:txBody>
              <a:bodyPr wrap="square" rtlCol="0">
                <a:spAutoFit/>
              </a:bodyPr>
              <a:lstStyle/>
              <a:p>
                <a:pPr algn="ctr"/>
                <a:r>
                  <a:rPr lang="es-MX" sz="1200" dirty="0">
                    <a:latin typeface="Comic Sans MS" panose="030F0702030302020204" pitchFamily="66" charset="0"/>
                  </a:rPr>
                  <a:t>     Si            No   </a:t>
                </a:r>
              </a:p>
              <a:p>
                <a:pPr algn="ctr"/>
                <a:endParaRPr lang="es-MX" sz="1200" dirty="0">
                  <a:latin typeface="Comic Sans MS" panose="030F0702030302020204" pitchFamily="66" charset="0"/>
                </a:endParaRPr>
              </a:p>
            </p:txBody>
          </p:sp>
          <p:grpSp>
            <p:nvGrpSpPr>
              <p:cNvPr id="201" name="Grupo 200">
                <a:extLst>
                  <a:ext uri="{FF2B5EF4-FFF2-40B4-BE49-F238E27FC236}">
                    <a16:creationId xmlns:a16="http://schemas.microsoft.com/office/drawing/2014/main" id="{6C41977E-8F35-4BB6-9FB6-060C1D447201}"/>
                  </a:ext>
                </a:extLst>
              </p:cNvPr>
              <p:cNvGrpSpPr/>
              <p:nvPr/>
            </p:nvGrpSpPr>
            <p:grpSpPr>
              <a:xfrm>
                <a:off x="6120124" y="7772965"/>
                <a:ext cx="876598" cy="1128913"/>
                <a:chOff x="6128376" y="7763339"/>
                <a:chExt cx="876598" cy="1128913"/>
              </a:xfrm>
            </p:grpSpPr>
            <p:grpSp>
              <p:nvGrpSpPr>
                <p:cNvPr id="171" name="Grupo 170">
                  <a:extLst>
                    <a:ext uri="{FF2B5EF4-FFF2-40B4-BE49-F238E27FC236}">
                      <a16:creationId xmlns:a16="http://schemas.microsoft.com/office/drawing/2014/main" id="{B4DEC5E0-F6BB-4A34-A803-6D536089621A}"/>
                    </a:ext>
                  </a:extLst>
                </p:cNvPr>
                <p:cNvGrpSpPr/>
                <p:nvPr/>
              </p:nvGrpSpPr>
              <p:grpSpPr>
                <a:xfrm>
                  <a:off x="6135240" y="7763339"/>
                  <a:ext cx="860093" cy="166455"/>
                  <a:chOff x="6014569" y="7907624"/>
                  <a:chExt cx="860093" cy="166455"/>
                </a:xfrm>
              </p:grpSpPr>
              <p:sp>
                <p:nvSpPr>
                  <p:cNvPr id="165" name="Elipse 164">
                    <a:extLst>
                      <a:ext uri="{FF2B5EF4-FFF2-40B4-BE49-F238E27FC236}">
                        <a16:creationId xmlns:a16="http://schemas.microsoft.com/office/drawing/2014/main" id="{FE1FD20A-6ED7-4845-8B11-A1EC792790C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6" name="Elipse 165">
                    <a:extLst>
                      <a:ext uri="{FF2B5EF4-FFF2-40B4-BE49-F238E27FC236}">
                        <a16:creationId xmlns:a16="http://schemas.microsoft.com/office/drawing/2014/main" id="{5D71AD41-6D0E-4CDB-B05D-3B103104F30C}"/>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2" name="Grupo 171">
                  <a:extLst>
                    <a:ext uri="{FF2B5EF4-FFF2-40B4-BE49-F238E27FC236}">
                      <a16:creationId xmlns:a16="http://schemas.microsoft.com/office/drawing/2014/main" id="{6D934AB1-45F3-45B0-ADEB-632522282A96}"/>
                    </a:ext>
                  </a:extLst>
                </p:cNvPr>
                <p:cNvGrpSpPr/>
                <p:nvPr/>
              </p:nvGrpSpPr>
              <p:grpSpPr>
                <a:xfrm>
                  <a:off x="6144881" y="7952948"/>
                  <a:ext cx="860093" cy="166455"/>
                  <a:chOff x="6014569" y="7907624"/>
                  <a:chExt cx="860093" cy="166455"/>
                </a:xfrm>
              </p:grpSpPr>
              <p:sp>
                <p:nvSpPr>
                  <p:cNvPr id="173" name="Elipse 172">
                    <a:extLst>
                      <a:ext uri="{FF2B5EF4-FFF2-40B4-BE49-F238E27FC236}">
                        <a16:creationId xmlns:a16="http://schemas.microsoft.com/office/drawing/2014/main" id="{E5A1820A-225E-426C-BB18-42E8BAA0D93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4" name="Elipse 173">
                    <a:extLst>
                      <a:ext uri="{FF2B5EF4-FFF2-40B4-BE49-F238E27FC236}">
                        <a16:creationId xmlns:a16="http://schemas.microsoft.com/office/drawing/2014/main" id="{059BFFE8-E129-4AA5-883A-6A52AC975154}"/>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5" name="Grupo 174">
                  <a:extLst>
                    <a:ext uri="{FF2B5EF4-FFF2-40B4-BE49-F238E27FC236}">
                      <a16:creationId xmlns:a16="http://schemas.microsoft.com/office/drawing/2014/main" id="{903AAAAF-062F-4F3F-93D0-FB8734EFD06E}"/>
                    </a:ext>
                  </a:extLst>
                </p:cNvPr>
                <p:cNvGrpSpPr/>
                <p:nvPr/>
              </p:nvGrpSpPr>
              <p:grpSpPr>
                <a:xfrm>
                  <a:off x="6128376" y="8146749"/>
                  <a:ext cx="860093" cy="166455"/>
                  <a:chOff x="6014569" y="7907624"/>
                  <a:chExt cx="860093" cy="166455"/>
                </a:xfrm>
              </p:grpSpPr>
              <p:sp>
                <p:nvSpPr>
                  <p:cNvPr id="176" name="Elipse 175">
                    <a:extLst>
                      <a:ext uri="{FF2B5EF4-FFF2-40B4-BE49-F238E27FC236}">
                        <a16:creationId xmlns:a16="http://schemas.microsoft.com/office/drawing/2014/main" id="{5628CDCD-EA35-4E0D-A852-C8D40DB87C60}"/>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7" name="Elipse 176">
                    <a:extLst>
                      <a:ext uri="{FF2B5EF4-FFF2-40B4-BE49-F238E27FC236}">
                        <a16:creationId xmlns:a16="http://schemas.microsoft.com/office/drawing/2014/main" id="{95FD5684-4773-460F-A507-B282D920AB05}"/>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78" name="Grupo 177">
                  <a:extLst>
                    <a:ext uri="{FF2B5EF4-FFF2-40B4-BE49-F238E27FC236}">
                      <a16:creationId xmlns:a16="http://schemas.microsoft.com/office/drawing/2014/main" id="{68A79C76-CFC4-46B5-B524-B113AE261797}"/>
                    </a:ext>
                  </a:extLst>
                </p:cNvPr>
                <p:cNvGrpSpPr/>
                <p:nvPr/>
              </p:nvGrpSpPr>
              <p:grpSpPr>
                <a:xfrm>
                  <a:off x="6135240" y="8339765"/>
                  <a:ext cx="860093" cy="166455"/>
                  <a:chOff x="6014569" y="7907624"/>
                  <a:chExt cx="860093" cy="166455"/>
                </a:xfrm>
              </p:grpSpPr>
              <p:sp>
                <p:nvSpPr>
                  <p:cNvPr id="179" name="Elipse 178">
                    <a:extLst>
                      <a:ext uri="{FF2B5EF4-FFF2-40B4-BE49-F238E27FC236}">
                        <a16:creationId xmlns:a16="http://schemas.microsoft.com/office/drawing/2014/main" id="{2CBBDFBE-EB0C-41CC-A88B-D5A807205905}"/>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0" name="Elipse 179">
                    <a:extLst>
                      <a:ext uri="{FF2B5EF4-FFF2-40B4-BE49-F238E27FC236}">
                        <a16:creationId xmlns:a16="http://schemas.microsoft.com/office/drawing/2014/main" id="{7D157F79-D910-4D52-8F42-75F981207E22}"/>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1" name="Grupo 180">
                  <a:extLst>
                    <a:ext uri="{FF2B5EF4-FFF2-40B4-BE49-F238E27FC236}">
                      <a16:creationId xmlns:a16="http://schemas.microsoft.com/office/drawing/2014/main" id="{1A443DDB-ACFE-4675-ABFF-E3444529CF83}"/>
                    </a:ext>
                  </a:extLst>
                </p:cNvPr>
                <p:cNvGrpSpPr/>
                <p:nvPr/>
              </p:nvGrpSpPr>
              <p:grpSpPr>
                <a:xfrm>
                  <a:off x="6135240" y="8532781"/>
                  <a:ext cx="860093" cy="166455"/>
                  <a:chOff x="6014569" y="7907624"/>
                  <a:chExt cx="860093" cy="166455"/>
                </a:xfrm>
              </p:grpSpPr>
              <p:sp>
                <p:nvSpPr>
                  <p:cNvPr id="182" name="Elipse 181">
                    <a:extLst>
                      <a:ext uri="{FF2B5EF4-FFF2-40B4-BE49-F238E27FC236}">
                        <a16:creationId xmlns:a16="http://schemas.microsoft.com/office/drawing/2014/main" id="{E7A56ADF-EACC-40C7-9184-0E3F0740A45D}"/>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3" name="Elipse 182">
                    <a:extLst>
                      <a:ext uri="{FF2B5EF4-FFF2-40B4-BE49-F238E27FC236}">
                        <a16:creationId xmlns:a16="http://schemas.microsoft.com/office/drawing/2014/main" id="{1973D5AE-4FF3-41F8-A147-1A0EDB4CCABB}"/>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4" name="Grupo 183">
                  <a:extLst>
                    <a:ext uri="{FF2B5EF4-FFF2-40B4-BE49-F238E27FC236}">
                      <a16:creationId xmlns:a16="http://schemas.microsoft.com/office/drawing/2014/main" id="{A0DD16A7-4851-49C7-AD7E-6396DE84D217}"/>
                    </a:ext>
                  </a:extLst>
                </p:cNvPr>
                <p:cNvGrpSpPr/>
                <p:nvPr/>
              </p:nvGrpSpPr>
              <p:grpSpPr>
                <a:xfrm>
                  <a:off x="6135240" y="8725797"/>
                  <a:ext cx="860093" cy="166455"/>
                  <a:chOff x="6014569" y="7907624"/>
                  <a:chExt cx="860093" cy="166455"/>
                </a:xfrm>
              </p:grpSpPr>
              <p:sp>
                <p:nvSpPr>
                  <p:cNvPr id="185" name="Elipse 184">
                    <a:extLst>
                      <a:ext uri="{FF2B5EF4-FFF2-40B4-BE49-F238E27FC236}">
                        <a16:creationId xmlns:a16="http://schemas.microsoft.com/office/drawing/2014/main" id="{A25605AE-999C-4A5F-B9C0-9B6032B44867}"/>
                      </a:ext>
                    </a:extLst>
                  </p:cNvPr>
                  <p:cNvSpPr/>
                  <p:nvPr/>
                </p:nvSpPr>
                <p:spPr>
                  <a:xfrm>
                    <a:off x="6014569" y="7925198"/>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6" name="Elipse 185">
                    <a:extLst>
                      <a:ext uri="{FF2B5EF4-FFF2-40B4-BE49-F238E27FC236}">
                        <a16:creationId xmlns:a16="http://schemas.microsoft.com/office/drawing/2014/main" id="{FA69E7DF-4506-4800-9CFD-AB1AC1E70A37}"/>
                      </a:ext>
                    </a:extLst>
                  </p:cNvPr>
                  <p:cNvSpPr/>
                  <p:nvPr/>
                </p:nvSpPr>
                <p:spPr>
                  <a:xfrm>
                    <a:off x="6734591" y="7907624"/>
                    <a:ext cx="140071" cy="148881"/>
                  </a:xfrm>
                  <a:prstGeom prst="ellipse">
                    <a:avLst/>
                  </a:prstGeom>
                  <a:noFill/>
                  <a:ln w="25400">
                    <a:solidFill>
                      <a:srgbClr val="79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grpSp>
        <p:sp>
          <p:nvSpPr>
            <p:cNvPr id="187" name="Rectángulo: esquinas redondeadas 186">
              <a:extLst>
                <a:ext uri="{FF2B5EF4-FFF2-40B4-BE49-F238E27FC236}">
                  <a16:creationId xmlns:a16="http://schemas.microsoft.com/office/drawing/2014/main" id="{2C0AD05E-6371-492F-9992-C11F91DAC77B}"/>
                </a:ext>
              </a:extLst>
            </p:cNvPr>
            <p:cNvSpPr/>
            <p:nvPr/>
          </p:nvSpPr>
          <p:spPr>
            <a:xfrm>
              <a:off x="31515" y="8404739"/>
              <a:ext cx="3829905" cy="148511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0" name="CuadroTexto 189">
              <a:extLst>
                <a:ext uri="{FF2B5EF4-FFF2-40B4-BE49-F238E27FC236}">
                  <a16:creationId xmlns:a16="http://schemas.microsoft.com/office/drawing/2014/main" id="{325B8F71-AFA8-4D1C-8817-B3B06A563118}"/>
                </a:ext>
              </a:extLst>
            </p:cNvPr>
            <p:cNvSpPr txBox="1"/>
            <p:nvPr/>
          </p:nvSpPr>
          <p:spPr>
            <a:xfrm>
              <a:off x="133839" y="8404739"/>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Logros</a:t>
              </a:r>
            </a:p>
          </p:txBody>
        </p:sp>
        <p:sp>
          <p:nvSpPr>
            <p:cNvPr id="192" name="CuadroTexto 191">
              <a:extLst>
                <a:ext uri="{FF2B5EF4-FFF2-40B4-BE49-F238E27FC236}">
                  <a16:creationId xmlns:a16="http://schemas.microsoft.com/office/drawing/2014/main" id="{85E2E26E-9342-4297-B7CB-788C1192AFE7}"/>
                </a:ext>
              </a:extLst>
            </p:cNvPr>
            <p:cNvSpPr txBox="1"/>
            <p:nvPr/>
          </p:nvSpPr>
          <p:spPr>
            <a:xfrm>
              <a:off x="-40004" y="8592963"/>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sp>
          <p:nvSpPr>
            <p:cNvPr id="194" name="Rectángulo: esquinas redondeadas 193">
              <a:extLst>
                <a:ext uri="{FF2B5EF4-FFF2-40B4-BE49-F238E27FC236}">
                  <a16:creationId xmlns:a16="http://schemas.microsoft.com/office/drawing/2014/main" id="{9AB7BEDB-7556-441A-9B5B-EEF117C2E971}"/>
                </a:ext>
              </a:extLst>
            </p:cNvPr>
            <p:cNvSpPr/>
            <p:nvPr/>
          </p:nvSpPr>
          <p:spPr>
            <a:xfrm>
              <a:off x="3896601" y="8451271"/>
              <a:ext cx="3829905" cy="14577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96" name="CuadroTexto 195">
              <a:extLst>
                <a:ext uri="{FF2B5EF4-FFF2-40B4-BE49-F238E27FC236}">
                  <a16:creationId xmlns:a16="http://schemas.microsoft.com/office/drawing/2014/main" id="{3E8B0A84-AA2E-44B9-9328-AF2D69544E7C}"/>
                </a:ext>
              </a:extLst>
            </p:cNvPr>
            <p:cNvSpPr txBox="1"/>
            <p:nvPr/>
          </p:nvSpPr>
          <p:spPr>
            <a:xfrm>
              <a:off x="4080631" y="8474478"/>
              <a:ext cx="3553735" cy="276999"/>
            </a:xfrm>
            <a:prstGeom prst="rect">
              <a:avLst/>
            </a:prstGeom>
            <a:noFill/>
          </p:spPr>
          <p:txBody>
            <a:bodyPr wrap="square" rtlCol="0">
              <a:spAutoFit/>
            </a:bodyPr>
            <a:lstStyle/>
            <a:p>
              <a:pPr algn="ctr"/>
              <a:r>
                <a:rPr lang="es-MX" sz="1200" dirty="0">
                  <a:solidFill>
                    <a:schemeClr val="bg1"/>
                  </a:solidFill>
                  <a:latin typeface="Comic Sans MS" panose="030F0702030302020204" pitchFamily="66" charset="0"/>
                </a:rPr>
                <a:t>Dificultades</a:t>
              </a:r>
            </a:p>
          </p:txBody>
        </p:sp>
        <p:sp>
          <p:nvSpPr>
            <p:cNvPr id="198" name="CuadroTexto 197">
              <a:extLst>
                <a:ext uri="{FF2B5EF4-FFF2-40B4-BE49-F238E27FC236}">
                  <a16:creationId xmlns:a16="http://schemas.microsoft.com/office/drawing/2014/main" id="{8EA301CD-1810-4DA1-96E7-490B3EEE9E43}"/>
                </a:ext>
              </a:extLst>
            </p:cNvPr>
            <p:cNvSpPr txBox="1"/>
            <p:nvPr/>
          </p:nvSpPr>
          <p:spPr>
            <a:xfrm>
              <a:off x="3825086" y="8591560"/>
              <a:ext cx="3901420" cy="1477328"/>
            </a:xfrm>
            <a:prstGeom prst="rect">
              <a:avLst/>
            </a:prstGeom>
            <a:noFill/>
          </p:spPr>
          <p:txBody>
            <a:bodyPr wrap="square">
              <a:spAutoFit/>
            </a:bodyPr>
            <a:lstStyle/>
            <a:p>
              <a:pPr algn="ctr"/>
              <a:r>
                <a:rPr lang="es-MX" sz="1800" dirty="0">
                  <a:solidFill>
                    <a:schemeClr val="bg1"/>
                  </a:solidFill>
                  <a:latin typeface="Comic Sans MS" panose="030F0702030302020204" pitchFamily="66" charset="0"/>
                </a:rPr>
                <a:t>_________________________________________________________________________________________________________________________________</a:t>
              </a:r>
            </a:p>
          </p:txBody>
        </p:sp>
      </p:grpSp>
      <p:pic>
        <p:nvPicPr>
          <p:cNvPr id="4" name="Imagen 3" descr="Imagen que contiene muñeca, juguete, dibujo&#10;&#10;Descripción generada automáticamente">
            <a:extLst>
              <a:ext uri="{FF2B5EF4-FFF2-40B4-BE49-F238E27FC236}">
                <a16:creationId xmlns:a16="http://schemas.microsoft.com/office/drawing/2014/main" id="{E22C5A1D-3DD3-4491-BA78-9B902ABAC3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5877" y="57424"/>
            <a:ext cx="637841" cy="1214826"/>
          </a:xfrm>
          <a:prstGeom prst="rect">
            <a:avLst/>
          </a:prstGeom>
        </p:spPr>
      </p:pic>
      <p:sp>
        <p:nvSpPr>
          <p:cNvPr id="3" name="CuadroTexto 2"/>
          <p:cNvSpPr txBox="1"/>
          <p:nvPr/>
        </p:nvSpPr>
        <p:spPr>
          <a:xfrm>
            <a:off x="615807" y="272079"/>
            <a:ext cx="417362" cy="369332"/>
          </a:xfrm>
          <a:prstGeom prst="rect">
            <a:avLst/>
          </a:prstGeom>
          <a:noFill/>
        </p:spPr>
        <p:txBody>
          <a:bodyPr wrap="square" rtlCol="0">
            <a:spAutoFit/>
          </a:bodyPr>
          <a:lstStyle/>
          <a:p>
            <a:r>
              <a:rPr lang="es-MX" dirty="0"/>
              <a:t>18</a:t>
            </a:r>
          </a:p>
        </p:txBody>
      </p:sp>
      <p:sp>
        <p:nvSpPr>
          <p:cNvPr id="7" name="CuadroTexto 6"/>
          <p:cNvSpPr txBox="1"/>
          <p:nvPr/>
        </p:nvSpPr>
        <p:spPr>
          <a:xfrm>
            <a:off x="1176901" y="290784"/>
            <a:ext cx="938267" cy="369332"/>
          </a:xfrm>
          <a:prstGeom prst="rect">
            <a:avLst/>
          </a:prstGeom>
          <a:noFill/>
        </p:spPr>
        <p:txBody>
          <a:bodyPr wrap="square" rtlCol="0">
            <a:spAutoFit/>
          </a:bodyPr>
          <a:lstStyle/>
          <a:p>
            <a:r>
              <a:rPr lang="es-MX" dirty="0"/>
              <a:t>Nov</a:t>
            </a:r>
          </a:p>
        </p:txBody>
      </p:sp>
      <p:sp>
        <p:nvSpPr>
          <p:cNvPr id="9" name="CuadroTexto 8"/>
          <p:cNvSpPr txBox="1"/>
          <p:nvPr/>
        </p:nvSpPr>
        <p:spPr>
          <a:xfrm>
            <a:off x="2113907" y="273493"/>
            <a:ext cx="1091571" cy="369332"/>
          </a:xfrm>
          <a:prstGeom prst="rect">
            <a:avLst/>
          </a:prstGeom>
          <a:noFill/>
        </p:spPr>
        <p:txBody>
          <a:bodyPr wrap="square" rtlCol="0">
            <a:spAutoFit/>
          </a:bodyPr>
          <a:lstStyle/>
          <a:p>
            <a:r>
              <a:rPr lang="es-MX" dirty="0"/>
              <a:t>2021</a:t>
            </a:r>
          </a:p>
        </p:txBody>
      </p:sp>
      <p:pic>
        <p:nvPicPr>
          <p:cNvPr id="131" name="Gráfico 130" descr="Marca de verificación">
            <a:extLst>
              <a:ext uri="{FF2B5EF4-FFF2-40B4-BE49-F238E27FC236}">
                <a16:creationId xmlns:a16="http://schemas.microsoft.com/office/drawing/2014/main" id="{FC6D521C-D7F3-42C7-82AF-F943AE0B14F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45416" y="704708"/>
            <a:ext cx="466985" cy="466985"/>
          </a:xfrm>
          <a:prstGeom prst="rect">
            <a:avLst/>
          </a:prstGeom>
        </p:spPr>
      </p:pic>
      <p:pic>
        <p:nvPicPr>
          <p:cNvPr id="154" name="Gráfico 153" descr="Marca de verificación">
            <a:extLst>
              <a:ext uri="{FF2B5EF4-FFF2-40B4-BE49-F238E27FC236}">
                <a16:creationId xmlns:a16="http://schemas.microsoft.com/office/drawing/2014/main" id="{38DFCCBD-848C-46CD-AF37-1B499A8EA31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40508" y="5920542"/>
            <a:ext cx="233048" cy="233048"/>
          </a:xfrm>
          <a:prstGeom prst="rect">
            <a:avLst/>
          </a:prstGeom>
        </p:spPr>
      </p:pic>
      <p:sp>
        <p:nvSpPr>
          <p:cNvPr id="20" name="CuadroTexto 19">
            <a:extLst>
              <a:ext uri="{FF2B5EF4-FFF2-40B4-BE49-F238E27FC236}">
                <a16:creationId xmlns:a16="http://schemas.microsoft.com/office/drawing/2014/main" id="{D370B546-EC02-4F4C-A8FA-139F9074F86A}"/>
              </a:ext>
            </a:extLst>
          </p:cNvPr>
          <p:cNvSpPr txBox="1"/>
          <p:nvPr/>
        </p:nvSpPr>
        <p:spPr>
          <a:xfrm>
            <a:off x="21139" y="8592031"/>
            <a:ext cx="3859423" cy="1323439"/>
          </a:xfrm>
          <a:prstGeom prst="rect">
            <a:avLst/>
          </a:prstGeom>
          <a:noFill/>
        </p:spPr>
        <p:txBody>
          <a:bodyPr wrap="square" rtlCol="0">
            <a:spAutoFit/>
          </a:bodyPr>
          <a:lstStyle/>
          <a:p>
            <a:r>
              <a:rPr lang="es-MX" sz="1600" dirty="0"/>
              <a:t>La mayor parte del tiempo de la clase estuvieron hablando los niños, contando algunas leyendas, platicando acerca de las historias inventadas, exponiendo su trabajo y divirtiéndose con el juego.</a:t>
            </a:r>
          </a:p>
        </p:txBody>
      </p:sp>
      <p:sp>
        <p:nvSpPr>
          <p:cNvPr id="158" name="CuadroTexto 157">
            <a:extLst>
              <a:ext uri="{FF2B5EF4-FFF2-40B4-BE49-F238E27FC236}">
                <a16:creationId xmlns:a16="http://schemas.microsoft.com/office/drawing/2014/main" id="{7C6D1C6F-DBDF-4288-B55A-5BD3E0042F29}"/>
              </a:ext>
            </a:extLst>
          </p:cNvPr>
          <p:cNvSpPr txBox="1"/>
          <p:nvPr/>
        </p:nvSpPr>
        <p:spPr>
          <a:xfrm>
            <a:off x="4009841" y="8594347"/>
            <a:ext cx="3548667" cy="646331"/>
          </a:xfrm>
          <a:prstGeom prst="rect">
            <a:avLst/>
          </a:prstGeom>
          <a:noFill/>
        </p:spPr>
        <p:txBody>
          <a:bodyPr wrap="square" rtlCol="0">
            <a:spAutoFit/>
          </a:bodyPr>
          <a:lstStyle/>
          <a:p>
            <a:r>
              <a:rPr lang="es-MX" dirty="0"/>
              <a:t>Ingresaron a la clase muy </a:t>
            </a:r>
            <a:r>
              <a:rPr lang="es-MX" sz="1800" dirty="0"/>
              <a:t>p</a:t>
            </a:r>
            <a:r>
              <a:rPr lang="es-MX" dirty="0"/>
              <a:t>ocos alumnos, menos de la mitad. </a:t>
            </a:r>
          </a:p>
        </p:txBody>
      </p:sp>
      <p:pic>
        <p:nvPicPr>
          <p:cNvPr id="159" name="Gráfico 158" descr="Marca de verificación">
            <a:extLst>
              <a:ext uri="{FF2B5EF4-FFF2-40B4-BE49-F238E27FC236}">
                <a16:creationId xmlns:a16="http://schemas.microsoft.com/office/drawing/2014/main" id="{1C443647-E3B8-4C4D-8B34-C0DFC139461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842" y="7245329"/>
            <a:ext cx="252943" cy="252943"/>
          </a:xfrm>
          <a:prstGeom prst="rect">
            <a:avLst/>
          </a:prstGeom>
        </p:spPr>
      </p:pic>
      <p:pic>
        <p:nvPicPr>
          <p:cNvPr id="160" name="Gráfico 159" descr="Marca de verificación">
            <a:extLst>
              <a:ext uri="{FF2B5EF4-FFF2-40B4-BE49-F238E27FC236}">
                <a16:creationId xmlns:a16="http://schemas.microsoft.com/office/drawing/2014/main" id="{88C2868D-0D25-4EA5-A676-931A628FBEB8}"/>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202757" y="7417554"/>
            <a:ext cx="252943" cy="252943"/>
          </a:xfrm>
          <a:prstGeom prst="rect">
            <a:avLst/>
          </a:prstGeom>
        </p:spPr>
      </p:pic>
      <p:pic>
        <p:nvPicPr>
          <p:cNvPr id="162" name="Gráfico 161" descr="Marca de verificación">
            <a:extLst>
              <a:ext uri="{FF2B5EF4-FFF2-40B4-BE49-F238E27FC236}">
                <a16:creationId xmlns:a16="http://schemas.microsoft.com/office/drawing/2014/main" id="{F845E429-CB9E-418B-8D61-F33E082760B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0529" y="7614394"/>
            <a:ext cx="252943" cy="252943"/>
          </a:xfrm>
          <a:prstGeom prst="rect">
            <a:avLst/>
          </a:prstGeom>
        </p:spPr>
      </p:pic>
      <p:pic>
        <p:nvPicPr>
          <p:cNvPr id="163" name="Gráfico 162" descr="Marca de verificación">
            <a:extLst>
              <a:ext uri="{FF2B5EF4-FFF2-40B4-BE49-F238E27FC236}">
                <a16:creationId xmlns:a16="http://schemas.microsoft.com/office/drawing/2014/main" id="{DDAF6D6E-B308-45A3-81B8-6BF7DB4C208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53842" y="7814606"/>
            <a:ext cx="252943" cy="252943"/>
          </a:xfrm>
          <a:prstGeom prst="rect">
            <a:avLst/>
          </a:prstGeom>
        </p:spPr>
      </p:pic>
      <p:pic>
        <p:nvPicPr>
          <p:cNvPr id="164" name="Gráfico 163" descr="Marca de verificación">
            <a:extLst>
              <a:ext uri="{FF2B5EF4-FFF2-40B4-BE49-F238E27FC236}">
                <a16:creationId xmlns:a16="http://schemas.microsoft.com/office/drawing/2014/main" id="{46F3E4A8-EED9-41E2-AA65-71C971C1DC8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62185" y="7993410"/>
            <a:ext cx="252943" cy="252943"/>
          </a:xfrm>
          <a:prstGeom prst="rect">
            <a:avLst/>
          </a:prstGeom>
        </p:spPr>
      </p:pic>
      <p:pic>
        <p:nvPicPr>
          <p:cNvPr id="167" name="Gráfico 166" descr="Marca de verificación">
            <a:extLst>
              <a:ext uri="{FF2B5EF4-FFF2-40B4-BE49-F238E27FC236}">
                <a16:creationId xmlns:a16="http://schemas.microsoft.com/office/drawing/2014/main" id="{2C93F789-00E4-4DAA-913B-EEACC917B4D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174077" y="8176598"/>
            <a:ext cx="252943" cy="252943"/>
          </a:xfrm>
          <a:prstGeom prst="rect">
            <a:avLst/>
          </a:prstGeom>
        </p:spPr>
      </p:pic>
      <p:sp>
        <p:nvSpPr>
          <p:cNvPr id="188" name="CuadroTexto 187">
            <a:extLst>
              <a:ext uri="{FF2B5EF4-FFF2-40B4-BE49-F238E27FC236}">
                <a16:creationId xmlns:a16="http://schemas.microsoft.com/office/drawing/2014/main" id="{B831D29B-ED70-4EE9-977D-74E2AFEAE298}"/>
              </a:ext>
            </a:extLst>
          </p:cNvPr>
          <p:cNvSpPr txBox="1"/>
          <p:nvPr/>
        </p:nvSpPr>
        <p:spPr>
          <a:xfrm>
            <a:off x="3752262" y="4206592"/>
            <a:ext cx="3964787" cy="1077218"/>
          </a:xfrm>
          <a:prstGeom prst="rect">
            <a:avLst/>
          </a:prstGeom>
          <a:noFill/>
        </p:spPr>
        <p:txBody>
          <a:bodyPr wrap="square" rtlCol="0">
            <a:spAutoFit/>
          </a:bodyPr>
          <a:lstStyle/>
          <a:p>
            <a:r>
              <a:rPr lang="es-MX" sz="1600" dirty="0"/>
              <a:t>La participación de los alumnos fue mejor de la esperada, a pesar que la tarea no era obligatoria, todos la llevaban y contaron su leyenda a sus compañeros.  </a:t>
            </a:r>
          </a:p>
        </p:txBody>
      </p:sp>
      <p:pic>
        <p:nvPicPr>
          <p:cNvPr id="191" name="Gráfico 190" descr="Marca de verificación">
            <a:extLst>
              <a:ext uri="{FF2B5EF4-FFF2-40B4-BE49-F238E27FC236}">
                <a16:creationId xmlns:a16="http://schemas.microsoft.com/office/drawing/2014/main" id="{A630E55A-BE38-4D00-93D6-02059E42C1F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212703" y="3028164"/>
            <a:ext cx="474781" cy="474781"/>
          </a:xfrm>
          <a:prstGeom prst="rect">
            <a:avLst/>
          </a:prstGeom>
        </p:spPr>
      </p:pic>
      <p:pic>
        <p:nvPicPr>
          <p:cNvPr id="193" name="Gráfico 192" descr="Marca de verificación">
            <a:extLst>
              <a:ext uri="{FF2B5EF4-FFF2-40B4-BE49-F238E27FC236}">
                <a16:creationId xmlns:a16="http://schemas.microsoft.com/office/drawing/2014/main" id="{D69711B8-7DA9-4321-9EAB-046B96E29A7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66339" y="4057670"/>
            <a:ext cx="227296" cy="227296"/>
          </a:xfrm>
          <a:prstGeom prst="rect">
            <a:avLst/>
          </a:prstGeom>
        </p:spPr>
      </p:pic>
      <p:pic>
        <p:nvPicPr>
          <p:cNvPr id="199" name="Gráfico 198" descr="Marca de verificación">
            <a:extLst>
              <a:ext uri="{FF2B5EF4-FFF2-40B4-BE49-F238E27FC236}">
                <a16:creationId xmlns:a16="http://schemas.microsoft.com/office/drawing/2014/main" id="{6733EEEB-01C8-4E43-B641-4AD4EE0B62D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4862" y="5021094"/>
            <a:ext cx="227296" cy="227296"/>
          </a:xfrm>
          <a:prstGeom prst="rect">
            <a:avLst/>
          </a:prstGeom>
        </p:spPr>
      </p:pic>
      <p:pic>
        <p:nvPicPr>
          <p:cNvPr id="200" name="Gráfico 199" descr="Marca de verificación">
            <a:extLst>
              <a:ext uri="{FF2B5EF4-FFF2-40B4-BE49-F238E27FC236}">
                <a16:creationId xmlns:a16="http://schemas.microsoft.com/office/drawing/2014/main" id="{8C593104-E1DA-402D-970F-9437F681B99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9868" y="6108509"/>
            <a:ext cx="233048" cy="233048"/>
          </a:xfrm>
          <a:prstGeom prst="rect">
            <a:avLst/>
          </a:prstGeom>
        </p:spPr>
      </p:pic>
      <p:pic>
        <p:nvPicPr>
          <p:cNvPr id="203" name="Gráfico 202" descr="Marca de verificación">
            <a:extLst>
              <a:ext uri="{FF2B5EF4-FFF2-40B4-BE49-F238E27FC236}">
                <a16:creationId xmlns:a16="http://schemas.microsoft.com/office/drawing/2014/main" id="{B799592F-3C14-4963-9B56-C749E20AE41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52808" y="6317547"/>
            <a:ext cx="233048" cy="233048"/>
          </a:xfrm>
          <a:prstGeom prst="rect">
            <a:avLst/>
          </a:prstGeom>
        </p:spPr>
      </p:pic>
      <p:pic>
        <p:nvPicPr>
          <p:cNvPr id="204" name="Gráfico 203" descr="Marca de verificación">
            <a:extLst>
              <a:ext uri="{FF2B5EF4-FFF2-40B4-BE49-F238E27FC236}">
                <a16:creationId xmlns:a16="http://schemas.microsoft.com/office/drawing/2014/main" id="{596925DD-BCA6-46E2-BE42-1C4C6D8957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6312" y="6507779"/>
            <a:ext cx="233048" cy="233048"/>
          </a:xfrm>
          <a:prstGeom prst="rect">
            <a:avLst/>
          </a:prstGeom>
        </p:spPr>
      </p:pic>
      <p:pic>
        <p:nvPicPr>
          <p:cNvPr id="156" name="Gráfico 155" descr="Marca de verificación">
            <a:extLst>
              <a:ext uri="{FF2B5EF4-FFF2-40B4-BE49-F238E27FC236}">
                <a16:creationId xmlns:a16="http://schemas.microsoft.com/office/drawing/2014/main" id="{2744FB6C-FB7B-4C1D-B3C2-E430B891B74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0505" y="4470942"/>
            <a:ext cx="227296" cy="227296"/>
          </a:xfrm>
          <a:prstGeom prst="rect">
            <a:avLst/>
          </a:prstGeom>
        </p:spPr>
      </p:pic>
      <p:pic>
        <p:nvPicPr>
          <p:cNvPr id="157" name="Gráfico 156" descr="Marca de verificación">
            <a:extLst>
              <a:ext uri="{FF2B5EF4-FFF2-40B4-BE49-F238E27FC236}">
                <a16:creationId xmlns:a16="http://schemas.microsoft.com/office/drawing/2014/main" id="{060CBD39-FC77-4A9C-86D9-C8E4151D103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3488" y="4673185"/>
            <a:ext cx="227296" cy="227296"/>
          </a:xfrm>
          <a:prstGeom prst="rect">
            <a:avLst/>
          </a:prstGeom>
        </p:spPr>
      </p:pic>
      <p:pic>
        <p:nvPicPr>
          <p:cNvPr id="197" name="Gráfico 196" descr="Marca de verificación">
            <a:extLst>
              <a:ext uri="{FF2B5EF4-FFF2-40B4-BE49-F238E27FC236}">
                <a16:creationId xmlns:a16="http://schemas.microsoft.com/office/drawing/2014/main" id="{C30D8659-4D93-4C00-B7F8-E02E00AB803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4174" y="2350976"/>
            <a:ext cx="466985" cy="466985"/>
          </a:xfrm>
          <a:prstGeom prst="rect">
            <a:avLst/>
          </a:prstGeom>
        </p:spPr>
      </p:pic>
      <p:pic>
        <p:nvPicPr>
          <p:cNvPr id="205" name="Gráfico 156" descr="Marca de verificación">
            <a:extLst>
              <a:ext uri="{FF2B5EF4-FFF2-40B4-BE49-F238E27FC236}">
                <a16:creationId xmlns:a16="http://schemas.microsoft.com/office/drawing/2014/main" id="{060CBD39-FC77-4A9C-86D9-C8E4151D103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5760" y="4866529"/>
            <a:ext cx="227296" cy="227296"/>
          </a:xfrm>
          <a:prstGeom prst="rect">
            <a:avLst/>
          </a:prstGeom>
        </p:spPr>
      </p:pic>
    </p:spTree>
    <p:extLst>
      <p:ext uri="{BB962C8B-B14F-4D97-AF65-F5344CB8AC3E}">
        <p14:creationId xmlns:p14="http://schemas.microsoft.com/office/powerpoint/2010/main" val="2596297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7777163" cy="10045700"/>
          </a:xfrm>
          <a:prstGeom prst="rect">
            <a:avLst/>
          </a:prstGeom>
        </p:spPr>
      </p:pic>
      <p:pic>
        <p:nvPicPr>
          <p:cNvPr id="2" name="Imagen 1">
            <a:extLst>
              <a:ext uri="{FF2B5EF4-FFF2-40B4-BE49-F238E27FC236}">
                <a16:creationId xmlns:a16="http://schemas.microsoft.com/office/drawing/2014/main" id="{AE0DDAE4-372C-4F65-A5CB-06947B42E42C}"/>
              </a:ext>
            </a:extLst>
          </p:cNvPr>
          <p:cNvPicPr>
            <a:picLocks noChangeAspect="1"/>
          </p:cNvPicPr>
          <p:nvPr/>
        </p:nvPicPr>
        <p:blipFill>
          <a:blip r:embed="rId3"/>
          <a:stretch>
            <a:fillRect/>
          </a:stretch>
        </p:blipFill>
        <p:spPr>
          <a:xfrm>
            <a:off x="4292930" y="738717"/>
            <a:ext cx="2982317" cy="5022850"/>
          </a:xfrm>
          <a:prstGeom prst="rect">
            <a:avLst/>
          </a:prstGeom>
        </p:spPr>
      </p:pic>
      <p:pic>
        <p:nvPicPr>
          <p:cNvPr id="3" name="Imagen 2">
            <a:extLst>
              <a:ext uri="{FF2B5EF4-FFF2-40B4-BE49-F238E27FC236}">
                <a16:creationId xmlns:a16="http://schemas.microsoft.com/office/drawing/2014/main" id="{F0196B50-B600-4E68-96C5-C48EF3E8E334}"/>
              </a:ext>
            </a:extLst>
          </p:cNvPr>
          <p:cNvPicPr>
            <a:picLocks noChangeAspect="1"/>
          </p:cNvPicPr>
          <p:nvPr/>
        </p:nvPicPr>
        <p:blipFill>
          <a:blip r:embed="rId4"/>
          <a:stretch>
            <a:fillRect/>
          </a:stretch>
        </p:blipFill>
        <p:spPr>
          <a:xfrm>
            <a:off x="202174" y="738717"/>
            <a:ext cx="3888582" cy="2913398"/>
          </a:xfrm>
          <a:prstGeom prst="rect">
            <a:avLst/>
          </a:prstGeom>
        </p:spPr>
      </p:pic>
      <p:pic>
        <p:nvPicPr>
          <p:cNvPr id="4" name="Imagen 3">
            <a:extLst>
              <a:ext uri="{FF2B5EF4-FFF2-40B4-BE49-F238E27FC236}">
                <a16:creationId xmlns:a16="http://schemas.microsoft.com/office/drawing/2014/main" id="{2108D341-EFDD-4D43-B6F1-5EA24641F37E}"/>
              </a:ext>
            </a:extLst>
          </p:cNvPr>
          <p:cNvPicPr>
            <a:picLocks noChangeAspect="1"/>
          </p:cNvPicPr>
          <p:nvPr/>
        </p:nvPicPr>
        <p:blipFill rotWithShape="1">
          <a:blip r:embed="rId5"/>
          <a:srcRect t="17531" b="30046"/>
          <a:stretch/>
        </p:blipFill>
        <p:spPr>
          <a:xfrm>
            <a:off x="407060" y="3073162"/>
            <a:ext cx="3745839" cy="3490995"/>
          </a:xfrm>
          <a:prstGeom prst="rect">
            <a:avLst/>
          </a:prstGeom>
        </p:spPr>
      </p:pic>
      <p:pic>
        <p:nvPicPr>
          <p:cNvPr id="6" name="Imagen 5">
            <a:extLst>
              <a:ext uri="{FF2B5EF4-FFF2-40B4-BE49-F238E27FC236}">
                <a16:creationId xmlns:a16="http://schemas.microsoft.com/office/drawing/2014/main" id="{B24E12C9-C319-447F-B16A-85D728BF6E4E}"/>
              </a:ext>
            </a:extLst>
          </p:cNvPr>
          <p:cNvPicPr>
            <a:picLocks noChangeAspect="1"/>
          </p:cNvPicPr>
          <p:nvPr/>
        </p:nvPicPr>
        <p:blipFill rotWithShape="1">
          <a:blip r:embed="rId6"/>
          <a:srcRect b="20986"/>
          <a:stretch/>
        </p:blipFill>
        <p:spPr>
          <a:xfrm>
            <a:off x="4198072" y="5831318"/>
            <a:ext cx="3172031" cy="2245881"/>
          </a:xfrm>
          <a:prstGeom prst="rect">
            <a:avLst/>
          </a:prstGeom>
        </p:spPr>
      </p:pic>
      <p:pic>
        <p:nvPicPr>
          <p:cNvPr id="7" name="Imagen 6">
            <a:extLst>
              <a:ext uri="{FF2B5EF4-FFF2-40B4-BE49-F238E27FC236}">
                <a16:creationId xmlns:a16="http://schemas.microsoft.com/office/drawing/2014/main" id="{39ADA284-41D1-46C3-98E4-BB8F3A2FD9D9}"/>
              </a:ext>
            </a:extLst>
          </p:cNvPr>
          <p:cNvPicPr>
            <a:picLocks noChangeAspect="1"/>
          </p:cNvPicPr>
          <p:nvPr/>
        </p:nvPicPr>
        <p:blipFill>
          <a:blip r:embed="rId7"/>
          <a:stretch>
            <a:fillRect/>
          </a:stretch>
        </p:blipFill>
        <p:spPr>
          <a:xfrm>
            <a:off x="618980" y="5985203"/>
            <a:ext cx="3172032" cy="3885360"/>
          </a:xfrm>
          <a:prstGeom prst="rect">
            <a:avLst/>
          </a:prstGeom>
        </p:spPr>
      </p:pic>
    </p:spTree>
    <p:extLst>
      <p:ext uri="{BB962C8B-B14F-4D97-AF65-F5344CB8AC3E}">
        <p14:creationId xmlns:p14="http://schemas.microsoft.com/office/powerpoint/2010/main" val="219140493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3206</TotalTime>
  <Words>1525</Words>
  <Application>Microsoft Office PowerPoint</Application>
  <PresentationFormat>Personalizado</PresentationFormat>
  <Paragraphs>159</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Comic Sans MS</vt:lpstr>
      <vt:lpstr>Wingdings</vt:lpstr>
      <vt:lpstr>Tema de Office</vt:lpstr>
      <vt:lpstr>Escuela Normal de Educación Preescolar CICLO ESCOLAR 2021 – 2022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CORINA BELTRAN GARCIA</dc:creator>
  <cp:lastModifiedBy>GILBERTO SEBASTIAN ESPINOZA GONZALEZ</cp:lastModifiedBy>
  <cp:revision>130</cp:revision>
  <dcterms:created xsi:type="dcterms:W3CDTF">2020-11-09T23:20:30Z</dcterms:created>
  <dcterms:modified xsi:type="dcterms:W3CDTF">2021-11-20T05:23:23Z</dcterms:modified>
</cp:coreProperties>
</file>