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9" r:id="rId3"/>
    <p:sldId id="260" r:id="rId4"/>
    <p:sldId id="261" r:id="rId5"/>
    <p:sldId id="262" r:id="rId6"/>
    <p:sldId id="263" r:id="rId7"/>
    <p:sldId id="264" r:id="rId8"/>
    <p:sldId id="265" r:id="rId9"/>
    <p:sldId id="266" r:id="rId10"/>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0" d="100"/>
          <a:sy n="50" d="100"/>
        </p:scale>
        <p:origin x="45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AAE440B-431C-463D-873A-CAE26FF584C1}" type="datetimeFigureOut">
              <a:rPr lang="es-MX" smtClean="0"/>
              <a:t>19/11/2021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4165031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AAE440B-431C-463D-873A-CAE26FF584C1}" type="datetimeFigureOut">
              <a:rPr lang="es-MX" smtClean="0"/>
              <a:t>19/11/2021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196462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AAE440B-431C-463D-873A-CAE26FF584C1}" type="datetimeFigureOut">
              <a:rPr lang="es-MX" smtClean="0"/>
              <a:t>19/11/2021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2014330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637143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AAE440B-431C-463D-873A-CAE26FF584C1}" type="datetimeFigureOut">
              <a:rPr lang="es-MX" smtClean="0"/>
              <a:t>19/11/2021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4294226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AAE440B-431C-463D-873A-CAE26FF584C1}" type="datetimeFigureOut">
              <a:rPr lang="es-MX" smtClean="0"/>
              <a:t>19/11/2021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2034137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AAE440B-431C-463D-873A-CAE26FF584C1}" type="datetimeFigureOut">
              <a:rPr lang="es-MX" smtClean="0"/>
              <a:t>19/11/2021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1360919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s-ES"/>
              <a:t>Haga clic para modificar los estilos de texto del patrón</a:t>
            </a:r>
          </a:p>
        </p:txBody>
      </p:sp>
      <p:sp>
        <p:nvSpPr>
          <p:cNvPr id="4" name="Content Placeholder 3"/>
          <p:cNvSpPr>
            <a:spLocks noGrp="1"/>
          </p:cNvSpPr>
          <p:nvPr>
            <p:ph sz="half" idx="2"/>
          </p:nvPr>
        </p:nvSpPr>
        <p:spPr>
          <a:xfrm>
            <a:off x="535366" y="3674110"/>
            <a:ext cx="3288089" cy="54040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s-ES"/>
              <a:t>Haga clic para modificar los estilos de texto del patrón</a:t>
            </a:r>
          </a:p>
        </p:txBody>
      </p:sp>
      <p:sp>
        <p:nvSpPr>
          <p:cNvPr id="6" name="Content Placeholder 5"/>
          <p:cNvSpPr>
            <a:spLocks noGrp="1"/>
          </p:cNvSpPr>
          <p:nvPr>
            <p:ph sz="quarter" idx="4"/>
          </p:nvPr>
        </p:nvSpPr>
        <p:spPr>
          <a:xfrm>
            <a:off x="3934778" y="3674110"/>
            <a:ext cx="3304282" cy="54040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AAE440B-431C-463D-873A-CAE26FF584C1}" type="datetimeFigureOut">
              <a:rPr lang="es-MX" smtClean="0"/>
              <a:t>19/11/2021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1118349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AAE440B-431C-463D-873A-CAE26FF584C1}" type="datetimeFigureOut">
              <a:rPr lang="es-MX" smtClean="0"/>
              <a:t>19/11/2021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1998318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E440B-431C-463D-873A-CAE26FF584C1}" type="datetimeFigureOut">
              <a:rPr lang="es-MX" smtClean="0"/>
              <a:t>19/11/2021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393619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AAE440B-431C-463D-873A-CAE26FF584C1}" type="datetimeFigureOut">
              <a:rPr lang="es-MX" smtClean="0"/>
              <a:t>19/11/2021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211463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AAE440B-431C-463D-873A-CAE26FF584C1}" type="datetimeFigureOut">
              <a:rPr lang="es-MX" smtClean="0"/>
              <a:t>19/11/2021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A8FCBB4-8FA9-466D-BF3C-AB85228C0169}" type="slidenum">
              <a:rPr lang="es-MX" smtClean="0"/>
              <a:t>‹Nº›</a:t>
            </a:fld>
            <a:endParaRPr lang="es-MX"/>
          </a:p>
        </p:txBody>
      </p:sp>
    </p:spTree>
    <p:extLst>
      <p:ext uri="{BB962C8B-B14F-4D97-AF65-F5344CB8AC3E}">
        <p14:creationId xmlns:p14="http://schemas.microsoft.com/office/powerpoint/2010/main" val="3944833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EAAE440B-431C-463D-873A-CAE26FF584C1}" type="datetimeFigureOut">
              <a:rPr lang="es-MX" smtClean="0"/>
              <a:t>19/11/2021</a:t>
            </a:fld>
            <a:endParaRPr lang="es-MX"/>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DA8FCBB4-8FA9-466D-BF3C-AB85228C0169}" type="slidenum">
              <a:rPr lang="es-MX" smtClean="0"/>
              <a:t>‹Nº›</a:t>
            </a:fld>
            <a:endParaRPr lang="es-MX"/>
          </a:p>
        </p:txBody>
      </p:sp>
    </p:spTree>
    <p:extLst>
      <p:ext uri="{BB962C8B-B14F-4D97-AF65-F5344CB8AC3E}">
        <p14:creationId xmlns:p14="http://schemas.microsoft.com/office/powerpoint/2010/main" val="4104293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6594792-75F4-478E-84D9-1E546F4C8542}"/>
              </a:ext>
            </a:extLst>
          </p:cNvPr>
          <p:cNvGrpSpPr/>
          <p:nvPr/>
        </p:nvGrpSpPr>
        <p:grpSpPr>
          <a:xfrm>
            <a:off x="0" y="0"/>
            <a:ext cx="7772400" cy="10058400"/>
            <a:chOff x="0" y="12700"/>
            <a:chExt cx="7777480" cy="10045700"/>
          </a:xfrm>
        </p:grpSpPr>
        <p:pic>
          <p:nvPicPr>
            <p:cNvPr id="5" name="object 3">
              <a:extLst>
                <a:ext uri="{FF2B5EF4-FFF2-40B4-BE49-F238E27FC236}">
                  <a16:creationId xmlns:a16="http://schemas.microsoft.com/office/drawing/2014/main" id="{C0916891-A45F-4478-A03D-FA529C94CF1D}"/>
                </a:ext>
              </a:extLst>
            </p:cNvPr>
            <p:cNvPicPr/>
            <p:nvPr/>
          </p:nvPicPr>
          <p:blipFill>
            <a:blip r:embed="rId2" cstate="print"/>
            <a:stretch>
              <a:fillRect/>
            </a:stretch>
          </p:blipFill>
          <p:spPr>
            <a:xfrm>
              <a:off x="0" y="15237"/>
              <a:ext cx="7777480" cy="10029191"/>
            </a:xfrm>
            <a:prstGeom prst="rect">
              <a:avLst/>
            </a:prstGeom>
          </p:spPr>
        </p:pic>
        <p:pic>
          <p:nvPicPr>
            <p:cNvPr id="6" name="object 4">
              <a:extLst>
                <a:ext uri="{FF2B5EF4-FFF2-40B4-BE49-F238E27FC236}">
                  <a16:creationId xmlns:a16="http://schemas.microsoft.com/office/drawing/2014/main" id="{39213733-78C0-4462-82C1-C20149C2D938}"/>
                </a:ext>
              </a:extLst>
            </p:cNvPr>
            <p:cNvPicPr/>
            <p:nvPr/>
          </p:nvPicPr>
          <p:blipFill>
            <a:blip r:embed="rId3" cstate="print"/>
            <a:stretch>
              <a:fillRect/>
            </a:stretch>
          </p:blipFill>
          <p:spPr>
            <a:xfrm>
              <a:off x="459487" y="7599039"/>
              <a:ext cx="807973" cy="2146554"/>
            </a:xfrm>
            <a:prstGeom prst="rect">
              <a:avLst/>
            </a:prstGeom>
          </p:spPr>
        </p:pic>
        <p:pic>
          <p:nvPicPr>
            <p:cNvPr id="7" name="object 5">
              <a:extLst>
                <a:ext uri="{FF2B5EF4-FFF2-40B4-BE49-F238E27FC236}">
                  <a16:creationId xmlns:a16="http://schemas.microsoft.com/office/drawing/2014/main" id="{4638E136-2A94-48E9-9D9F-EBC83A579FBF}"/>
                </a:ext>
              </a:extLst>
            </p:cNvPr>
            <p:cNvPicPr/>
            <p:nvPr/>
          </p:nvPicPr>
          <p:blipFill>
            <a:blip r:embed="rId4" cstate="print"/>
            <a:stretch>
              <a:fillRect/>
            </a:stretch>
          </p:blipFill>
          <p:spPr>
            <a:xfrm>
              <a:off x="548422" y="7613650"/>
              <a:ext cx="719038" cy="2117332"/>
            </a:xfrm>
            <a:prstGeom prst="rect">
              <a:avLst/>
            </a:prstGeom>
          </p:spPr>
        </p:pic>
        <p:pic>
          <p:nvPicPr>
            <p:cNvPr id="8" name="object 7">
              <a:extLst>
                <a:ext uri="{FF2B5EF4-FFF2-40B4-BE49-F238E27FC236}">
                  <a16:creationId xmlns:a16="http://schemas.microsoft.com/office/drawing/2014/main" id="{A6A46C02-D803-40B6-AC3E-E1C0F9030B63}"/>
                </a:ext>
              </a:extLst>
            </p:cNvPr>
            <p:cNvPicPr/>
            <p:nvPr/>
          </p:nvPicPr>
          <p:blipFill>
            <a:blip r:embed="rId5" cstate="print"/>
            <a:stretch>
              <a:fillRect/>
            </a:stretch>
          </p:blipFill>
          <p:spPr>
            <a:xfrm>
              <a:off x="1181091" y="7306555"/>
              <a:ext cx="129669" cy="119890"/>
            </a:xfrm>
            <a:prstGeom prst="rect">
              <a:avLst/>
            </a:prstGeom>
          </p:spPr>
        </p:pic>
        <p:sp>
          <p:nvSpPr>
            <p:cNvPr id="9" name="object 8">
              <a:extLst>
                <a:ext uri="{FF2B5EF4-FFF2-40B4-BE49-F238E27FC236}">
                  <a16:creationId xmlns:a16="http://schemas.microsoft.com/office/drawing/2014/main" id="{0EDA6B42-D1B2-490F-B69F-31BF9886A9E6}"/>
                </a:ext>
              </a:extLst>
            </p:cNvPr>
            <p:cNvSpPr/>
            <p:nvPr/>
          </p:nvSpPr>
          <p:spPr>
            <a:xfrm>
              <a:off x="0" y="12700"/>
              <a:ext cx="7777480" cy="10045700"/>
            </a:xfrm>
            <a:custGeom>
              <a:avLst/>
              <a:gdLst/>
              <a:ahLst/>
              <a:cxnLst/>
              <a:rect l="l" t="t" r="r" b="b"/>
              <a:pathLst>
                <a:path w="7777480" h="10045700">
                  <a:moveTo>
                    <a:pt x="0" y="10045700"/>
                  </a:moveTo>
                  <a:lnTo>
                    <a:pt x="7777480" y="10045700"/>
                  </a:lnTo>
                  <a:lnTo>
                    <a:pt x="7777480" y="0"/>
                  </a:lnTo>
                  <a:lnTo>
                    <a:pt x="0" y="0"/>
                  </a:lnTo>
                  <a:lnTo>
                    <a:pt x="0" y="10045700"/>
                  </a:lnTo>
                  <a:close/>
                </a:path>
              </a:pathLst>
            </a:custGeom>
            <a:ln w="76200">
              <a:solidFill>
                <a:srgbClr val="000000"/>
              </a:solidFill>
            </a:ln>
          </p:spPr>
          <p:txBody>
            <a:bodyPr wrap="square" lIns="0" tIns="0" rIns="0" bIns="0" rtlCol="0"/>
            <a:lstStyle/>
            <a:p>
              <a:endParaRPr/>
            </a:p>
          </p:txBody>
        </p:sp>
        <p:sp>
          <p:nvSpPr>
            <p:cNvPr id="10" name="CuadroTexto 9">
              <a:extLst>
                <a:ext uri="{FF2B5EF4-FFF2-40B4-BE49-F238E27FC236}">
                  <a16:creationId xmlns:a16="http://schemas.microsoft.com/office/drawing/2014/main" id="{88406F56-6605-4C2A-BBFE-1FA92D10EFC4}"/>
                </a:ext>
              </a:extLst>
            </p:cNvPr>
            <p:cNvSpPr txBox="1"/>
            <p:nvPr/>
          </p:nvSpPr>
          <p:spPr>
            <a:xfrm>
              <a:off x="548422" y="3522031"/>
              <a:ext cx="1047125" cy="3990711"/>
            </a:xfrm>
            <a:prstGeom prst="rect">
              <a:avLst/>
            </a:prstGeom>
            <a:noFill/>
          </p:spPr>
          <p:txBody>
            <a:bodyPr vert="vert270" wrap="square" rtlCol="0">
              <a:spAutoFit/>
            </a:bodyPr>
            <a:lstStyle/>
            <a:p>
              <a:pPr algn="ctr"/>
              <a:r>
                <a:rPr lang="es-MX" sz="4800" b="1" dirty="0">
                  <a:solidFill>
                    <a:schemeClr val="bg1"/>
                  </a:solidFill>
                  <a:latin typeface="Kristen ITC" panose="03050502040202030202" pitchFamily="66" charset="0"/>
                </a:rPr>
                <a:t>Sofia Siller</a:t>
              </a:r>
            </a:p>
          </p:txBody>
        </p:sp>
      </p:grpSp>
    </p:spTree>
    <p:extLst>
      <p:ext uri="{BB962C8B-B14F-4D97-AF65-F5344CB8AC3E}">
        <p14:creationId xmlns:p14="http://schemas.microsoft.com/office/powerpoint/2010/main" val="1650680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460" y="6117590"/>
            <a:ext cx="7007859" cy="241300"/>
          </a:xfrm>
          <a:prstGeom prst="rect">
            <a:avLst/>
          </a:prstGeom>
        </p:spPr>
      </p:pic>
      <p:pic>
        <p:nvPicPr>
          <p:cNvPr id="3" name="object 3"/>
          <p:cNvPicPr/>
          <p:nvPr/>
        </p:nvPicPr>
        <p:blipFill>
          <a:blip r:embed="rId3" cstate="print"/>
          <a:stretch>
            <a:fillRect/>
          </a:stretch>
        </p:blipFill>
        <p:spPr>
          <a:xfrm>
            <a:off x="251460" y="7740650"/>
            <a:ext cx="3446779" cy="322580"/>
          </a:xfrm>
          <a:prstGeom prst="rect">
            <a:avLst/>
          </a:prstGeom>
        </p:spPr>
      </p:pic>
      <p:grpSp>
        <p:nvGrpSpPr>
          <p:cNvPr id="57" name="Grupo 56">
            <a:extLst>
              <a:ext uri="{FF2B5EF4-FFF2-40B4-BE49-F238E27FC236}">
                <a16:creationId xmlns:a16="http://schemas.microsoft.com/office/drawing/2014/main" id="{690AA411-0B69-4089-A959-A33EED1B9B2B}"/>
              </a:ext>
            </a:extLst>
          </p:cNvPr>
          <p:cNvGrpSpPr/>
          <p:nvPr/>
        </p:nvGrpSpPr>
        <p:grpSpPr>
          <a:xfrm>
            <a:off x="-61278" y="6351"/>
            <a:ext cx="7731759" cy="10045699"/>
            <a:chOff x="22859" y="0"/>
            <a:chExt cx="7731759" cy="10045699"/>
          </a:xfrm>
        </p:grpSpPr>
        <p:pic>
          <p:nvPicPr>
            <p:cNvPr id="5" name="object 5"/>
            <p:cNvPicPr/>
            <p:nvPr/>
          </p:nvPicPr>
          <p:blipFill>
            <a:blip r:embed="rId4" cstate="print"/>
            <a:stretch>
              <a:fillRect/>
            </a:stretch>
          </p:blipFill>
          <p:spPr>
            <a:xfrm>
              <a:off x="3774439" y="7739380"/>
              <a:ext cx="3462019" cy="322580"/>
            </a:xfrm>
            <a:prstGeom prst="rect">
              <a:avLst/>
            </a:prstGeom>
          </p:spPr>
        </p:pic>
        <p:pic>
          <p:nvPicPr>
            <p:cNvPr id="6" name="object 6"/>
            <p:cNvPicPr/>
            <p:nvPr/>
          </p:nvPicPr>
          <p:blipFill>
            <a:blip r:embed="rId5" cstate="print"/>
            <a:stretch>
              <a:fillRect/>
            </a:stretch>
          </p:blipFill>
          <p:spPr>
            <a:xfrm>
              <a:off x="22859" y="0"/>
              <a:ext cx="7731759" cy="10045699"/>
            </a:xfrm>
            <a:prstGeom prst="rect">
              <a:avLst/>
            </a:prstGeom>
          </p:spPr>
        </p:pic>
      </p:grpSp>
      <p:sp>
        <p:nvSpPr>
          <p:cNvPr id="7" name="object 7"/>
          <p:cNvSpPr txBox="1"/>
          <p:nvPr/>
        </p:nvSpPr>
        <p:spPr>
          <a:xfrm>
            <a:off x="3074036" y="6104890"/>
            <a:ext cx="1461135" cy="250068"/>
          </a:xfrm>
          <a:prstGeom prst="rect">
            <a:avLst/>
          </a:prstGeom>
        </p:spPr>
        <p:txBody>
          <a:bodyPr vert="horz" wrap="square" lIns="0" tIns="11430" rIns="0" bIns="0" rtlCol="0">
            <a:spAutoFit/>
          </a:bodyPr>
          <a:lstStyle/>
          <a:p>
            <a:pPr marL="12700">
              <a:spcBef>
                <a:spcPts val="90"/>
              </a:spcBef>
            </a:pPr>
            <a:r>
              <a:rPr sz="1550" spc="25" dirty="0">
                <a:latin typeface="Arial Black"/>
                <a:cs typeface="Arial Black"/>
              </a:rPr>
              <a:t>O</a:t>
            </a:r>
            <a:r>
              <a:rPr sz="1550" spc="-114" dirty="0">
                <a:latin typeface="Arial Black"/>
                <a:cs typeface="Arial Black"/>
              </a:rPr>
              <a:t>bs</a:t>
            </a:r>
            <a:r>
              <a:rPr sz="1550" spc="-60" dirty="0">
                <a:latin typeface="Arial Black"/>
                <a:cs typeface="Arial Black"/>
              </a:rPr>
              <a:t>er</a:t>
            </a:r>
            <a:r>
              <a:rPr sz="1550" spc="-55" dirty="0">
                <a:latin typeface="Arial Black"/>
                <a:cs typeface="Arial Black"/>
              </a:rPr>
              <a:t>v</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o</a:t>
            </a:r>
            <a:r>
              <a:rPr sz="1550" spc="-155" dirty="0">
                <a:latin typeface="Arial Black"/>
                <a:cs typeface="Arial Black"/>
              </a:rPr>
              <a:t>nes</a:t>
            </a:r>
            <a:endParaRPr sz="1550">
              <a:latin typeface="Arial Black"/>
              <a:cs typeface="Arial Black"/>
            </a:endParaRPr>
          </a:p>
        </p:txBody>
      </p:sp>
      <p:grpSp>
        <p:nvGrpSpPr>
          <p:cNvPr id="56" name="Grupo 55">
            <a:extLst>
              <a:ext uri="{FF2B5EF4-FFF2-40B4-BE49-F238E27FC236}">
                <a16:creationId xmlns:a16="http://schemas.microsoft.com/office/drawing/2014/main" id="{C3341E24-C987-4C6A-B84F-276A77A59327}"/>
              </a:ext>
            </a:extLst>
          </p:cNvPr>
          <p:cNvGrpSpPr/>
          <p:nvPr/>
        </p:nvGrpSpPr>
        <p:grpSpPr>
          <a:xfrm>
            <a:off x="377191" y="6410959"/>
            <a:ext cx="6824979" cy="1247140"/>
            <a:chOff x="377190" y="6404609"/>
            <a:chExt cx="6824979" cy="1247140"/>
          </a:xfrm>
        </p:grpSpPr>
        <p:sp>
          <p:nvSpPr>
            <p:cNvPr id="9" name="object 9"/>
            <p:cNvSpPr/>
            <p:nvPr/>
          </p:nvSpPr>
          <p:spPr>
            <a:xfrm>
              <a:off x="3811269" y="6412229"/>
              <a:ext cx="3390900" cy="1239520"/>
            </a:xfrm>
            <a:custGeom>
              <a:avLst/>
              <a:gdLst/>
              <a:ahLst/>
              <a:cxnLst/>
              <a:rect l="l" t="t" r="r" b="b"/>
              <a:pathLst>
                <a:path w="3390900" h="1239520">
                  <a:moveTo>
                    <a:pt x="3184271" y="0"/>
                  </a:moveTo>
                  <a:lnTo>
                    <a:pt x="206628" y="0"/>
                  </a:lnTo>
                  <a:lnTo>
                    <a:pt x="159233" y="5454"/>
                  </a:lnTo>
                  <a:lnTo>
                    <a:pt x="115734" y="20992"/>
                  </a:lnTo>
                  <a:lnTo>
                    <a:pt x="77370" y="45376"/>
                  </a:lnTo>
                  <a:lnTo>
                    <a:pt x="45376" y="77370"/>
                  </a:lnTo>
                  <a:lnTo>
                    <a:pt x="20992" y="115734"/>
                  </a:lnTo>
                  <a:lnTo>
                    <a:pt x="5454" y="159233"/>
                  </a:lnTo>
                  <a:lnTo>
                    <a:pt x="0" y="206629"/>
                  </a:lnTo>
                  <a:lnTo>
                    <a:pt x="0" y="1032891"/>
                  </a:lnTo>
                  <a:lnTo>
                    <a:pt x="5454" y="1080286"/>
                  </a:lnTo>
                  <a:lnTo>
                    <a:pt x="20992" y="1123785"/>
                  </a:lnTo>
                  <a:lnTo>
                    <a:pt x="45376" y="1162149"/>
                  </a:lnTo>
                  <a:lnTo>
                    <a:pt x="77370" y="1194143"/>
                  </a:lnTo>
                  <a:lnTo>
                    <a:pt x="115734" y="1218527"/>
                  </a:lnTo>
                  <a:lnTo>
                    <a:pt x="159233" y="1234065"/>
                  </a:lnTo>
                  <a:lnTo>
                    <a:pt x="206628" y="1239520"/>
                  </a:lnTo>
                  <a:lnTo>
                    <a:pt x="3184271" y="1239520"/>
                  </a:lnTo>
                  <a:lnTo>
                    <a:pt x="3231666" y="1234065"/>
                  </a:lnTo>
                  <a:lnTo>
                    <a:pt x="3275165" y="1218527"/>
                  </a:lnTo>
                  <a:lnTo>
                    <a:pt x="3313529" y="1194143"/>
                  </a:lnTo>
                  <a:lnTo>
                    <a:pt x="3345523" y="1162149"/>
                  </a:lnTo>
                  <a:lnTo>
                    <a:pt x="3369907" y="1123785"/>
                  </a:lnTo>
                  <a:lnTo>
                    <a:pt x="3385445" y="1080286"/>
                  </a:lnTo>
                  <a:lnTo>
                    <a:pt x="3390900" y="1032891"/>
                  </a:lnTo>
                  <a:lnTo>
                    <a:pt x="3390900" y="206629"/>
                  </a:lnTo>
                  <a:lnTo>
                    <a:pt x="3385445" y="159233"/>
                  </a:lnTo>
                  <a:lnTo>
                    <a:pt x="3369907" y="115734"/>
                  </a:lnTo>
                  <a:lnTo>
                    <a:pt x="3345523" y="77370"/>
                  </a:lnTo>
                  <a:lnTo>
                    <a:pt x="3313529" y="45376"/>
                  </a:lnTo>
                  <a:lnTo>
                    <a:pt x="3275165" y="20992"/>
                  </a:lnTo>
                  <a:lnTo>
                    <a:pt x="3231666" y="5454"/>
                  </a:lnTo>
                  <a:lnTo>
                    <a:pt x="3184271" y="0"/>
                  </a:lnTo>
                  <a:close/>
                </a:path>
              </a:pathLst>
            </a:custGeom>
            <a:solidFill>
              <a:srgbClr val="FFFFFF"/>
            </a:solidFill>
          </p:spPr>
          <p:txBody>
            <a:bodyPr wrap="square" lIns="0" tIns="0" rIns="0" bIns="0" rtlCol="0"/>
            <a:lstStyle/>
            <a:p>
              <a:endParaRPr/>
            </a:p>
          </p:txBody>
        </p:sp>
        <p:sp>
          <p:nvSpPr>
            <p:cNvPr id="10" name="object 10"/>
            <p:cNvSpPr/>
            <p:nvPr/>
          </p:nvSpPr>
          <p:spPr>
            <a:xfrm>
              <a:off x="3811269" y="6412229"/>
              <a:ext cx="3390900" cy="1239520"/>
            </a:xfrm>
            <a:custGeom>
              <a:avLst/>
              <a:gdLst/>
              <a:ahLst/>
              <a:cxnLst/>
              <a:rect l="l" t="t" r="r" b="b"/>
              <a:pathLst>
                <a:path w="3390900" h="1239520">
                  <a:moveTo>
                    <a:pt x="0" y="206629"/>
                  </a:moveTo>
                  <a:lnTo>
                    <a:pt x="5454" y="159233"/>
                  </a:lnTo>
                  <a:lnTo>
                    <a:pt x="20992" y="115734"/>
                  </a:lnTo>
                  <a:lnTo>
                    <a:pt x="45376" y="77370"/>
                  </a:lnTo>
                  <a:lnTo>
                    <a:pt x="77370" y="45376"/>
                  </a:lnTo>
                  <a:lnTo>
                    <a:pt x="115734" y="20992"/>
                  </a:lnTo>
                  <a:lnTo>
                    <a:pt x="159233" y="5454"/>
                  </a:lnTo>
                  <a:lnTo>
                    <a:pt x="206628" y="0"/>
                  </a:lnTo>
                  <a:lnTo>
                    <a:pt x="3184271" y="0"/>
                  </a:lnTo>
                  <a:lnTo>
                    <a:pt x="3231666" y="5454"/>
                  </a:lnTo>
                  <a:lnTo>
                    <a:pt x="3275165" y="20992"/>
                  </a:lnTo>
                  <a:lnTo>
                    <a:pt x="3313529" y="45376"/>
                  </a:lnTo>
                  <a:lnTo>
                    <a:pt x="3345523" y="77370"/>
                  </a:lnTo>
                  <a:lnTo>
                    <a:pt x="3369907" y="115734"/>
                  </a:lnTo>
                  <a:lnTo>
                    <a:pt x="3385445" y="159233"/>
                  </a:lnTo>
                  <a:lnTo>
                    <a:pt x="3390900" y="206629"/>
                  </a:lnTo>
                  <a:lnTo>
                    <a:pt x="3390900" y="1032891"/>
                  </a:lnTo>
                  <a:lnTo>
                    <a:pt x="3385445" y="1080286"/>
                  </a:lnTo>
                  <a:lnTo>
                    <a:pt x="3369907" y="1123785"/>
                  </a:lnTo>
                  <a:lnTo>
                    <a:pt x="3345523" y="1162149"/>
                  </a:lnTo>
                  <a:lnTo>
                    <a:pt x="3313529" y="1194143"/>
                  </a:lnTo>
                  <a:lnTo>
                    <a:pt x="3275165" y="1218527"/>
                  </a:lnTo>
                  <a:lnTo>
                    <a:pt x="3231666" y="1234065"/>
                  </a:lnTo>
                  <a:lnTo>
                    <a:pt x="3184271" y="1239520"/>
                  </a:lnTo>
                  <a:lnTo>
                    <a:pt x="206628" y="1239520"/>
                  </a:lnTo>
                  <a:lnTo>
                    <a:pt x="159233" y="1234065"/>
                  </a:lnTo>
                  <a:lnTo>
                    <a:pt x="115734" y="1218527"/>
                  </a:lnTo>
                  <a:lnTo>
                    <a:pt x="77370" y="1194143"/>
                  </a:lnTo>
                  <a:lnTo>
                    <a:pt x="45376" y="1162149"/>
                  </a:lnTo>
                  <a:lnTo>
                    <a:pt x="20992" y="1123785"/>
                  </a:lnTo>
                  <a:lnTo>
                    <a:pt x="5454" y="1080286"/>
                  </a:lnTo>
                  <a:lnTo>
                    <a:pt x="0" y="1032891"/>
                  </a:lnTo>
                  <a:lnTo>
                    <a:pt x="0" y="206629"/>
                  </a:lnTo>
                  <a:close/>
                </a:path>
              </a:pathLst>
            </a:custGeom>
            <a:ln w="12700">
              <a:solidFill>
                <a:srgbClr val="000000"/>
              </a:solidFill>
            </a:ln>
          </p:spPr>
          <p:txBody>
            <a:bodyPr wrap="square" lIns="0" tIns="0" rIns="0" bIns="0" rtlCol="0"/>
            <a:lstStyle/>
            <a:p>
              <a:endParaRPr/>
            </a:p>
          </p:txBody>
        </p:sp>
        <p:sp>
          <p:nvSpPr>
            <p:cNvPr id="11" name="object 11"/>
            <p:cNvSpPr/>
            <p:nvPr/>
          </p:nvSpPr>
          <p:spPr>
            <a:xfrm>
              <a:off x="377190" y="6404609"/>
              <a:ext cx="3342640" cy="1247140"/>
            </a:xfrm>
            <a:custGeom>
              <a:avLst/>
              <a:gdLst/>
              <a:ahLst/>
              <a:cxnLst/>
              <a:rect l="l" t="t" r="r" b="b"/>
              <a:pathLst>
                <a:path w="3342640" h="1247140">
                  <a:moveTo>
                    <a:pt x="3134741" y="0"/>
                  </a:moveTo>
                  <a:lnTo>
                    <a:pt x="207860" y="0"/>
                  </a:lnTo>
                  <a:lnTo>
                    <a:pt x="160201" y="5491"/>
                  </a:lnTo>
                  <a:lnTo>
                    <a:pt x="116450" y="21133"/>
                  </a:lnTo>
                  <a:lnTo>
                    <a:pt x="77855" y="45676"/>
                  </a:lnTo>
                  <a:lnTo>
                    <a:pt x="45665" y="77873"/>
                  </a:lnTo>
                  <a:lnTo>
                    <a:pt x="21127" y="116475"/>
                  </a:lnTo>
                  <a:lnTo>
                    <a:pt x="5489" y="160233"/>
                  </a:lnTo>
                  <a:lnTo>
                    <a:pt x="0" y="207899"/>
                  </a:lnTo>
                  <a:lnTo>
                    <a:pt x="0" y="1039240"/>
                  </a:lnTo>
                  <a:lnTo>
                    <a:pt x="5489" y="1086906"/>
                  </a:lnTo>
                  <a:lnTo>
                    <a:pt x="21127" y="1130664"/>
                  </a:lnTo>
                  <a:lnTo>
                    <a:pt x="45665" y="1169266"/>
                  </a:lnTo>
                  <a:lnTo>
                    <a:pt x="77855" y="1201463"/>
                  </a:lnTo>
                  <a:lnTo>
                    <a:pt x="116450" y="1226006"/>
                  </a:lnTo>
                  <a:lnTo>
                    <a:pt x="160201" y="1241648"/>
                  </a:lnTo>
                  <a:lnTo>
                    <a:pt x="207860" y="1247139"/>
                  </a:lnTo>
                  <a:lnTo>
                    <a:pt x="3134741" y="1247139"/>
                  </a:lnTo>
                  <a:lnTo>
                    <a:pt x="3182406" y="1241648"/>
                  </a:lnTo>
                  <a:lnTo>
                    <a:pt x="3226164" y="1226006"/>
                  </a:lnTo>
                  <a:lnTo>
                    <a:pt x="3264766" y="1201463"/>
                  </a:lnTo>
                  <a:lnTo>
                    <a:pt x="3296963" y="1169266"/>
                  </a:lnTo>
                  <a:lnTo>
                    <a:pt x="3321506" y="1130664"/>
                  </a:lnTo>
                  <a:lnTo>
                    <a:pt x="3337148" y="1086906"/>
                  </a:lnTo>
                  <a:lnTo>
                    <a:pt x="3342640" y="1039240"/>
                  </a:lnTo>
                  <a:lnTo>
                    <a:pt x="3342640" y="207899"/>
                  </a:lnTo>
                  <a:lnTo>
                    <a:pt x="3337148" y="160233"/>
                  </a:lnTo>
                  <a:lnTo>
                    <a:pt x="3321506" y="116475"/>
                  </a:lnTo>
                  <a:lnTo>
                    <a:pt x="3296963" y="77873"/>
                  </a:lnTo>
                  <a:lnTo>
                    <a:pt x="3264766" y="45676"/>
                  </a:lnTo>
                  <a:lnTo>
                    <a:pt x="3226164" y="21133"/>
                  </a:lnTo>
                  <a:lnTo>
                    <a:pt x="3182406" y="5491"/>
                  </a:lnTo>
                  <a:lnTo>
                    <a:pt x="3134741" y="0"/>
                  </a:lnTo>
                  <a:close/>
                </a:path>
              </a:pathLst>
            </a:custGeom>
            <a:solidFill>
              <a:srgbClr val="FFFFFF"/>
            </a:solidFill>
          </p:spPr>
          <p:txBody>
            <a:bodyPr wrap="square" lIns="0" tIns="0" rIns="0" bIns="0" rtlCol="0"/>
            <a:lstStyle/>
            <a:p>
              <a:endParaRPr/>
            </a:p>
          </p:txBody>
        </p:sp>
        <p:sp>
          <p:nvSpPr>
            <p:cNvPr id="12" name="object 12"/>
            <p:cNvSpPr/>
            <p:nvPr/>
          </p:nvSpPr>
          <p:spPr>
            <a:xfrm>
              <a:off x="377190" y="6404609"/>
              <a:ext cx="3342640" cy="1247140"/>
            </a:xfrm>
            <a:custGeom>
              <a:avLst/>
              <a:gdLst/>
              <a:ahLst/>
              <a:cxnLst/>
              <a:rect l="l" t="t" r="r" b="b"/>
              <a:pathLst>
                <a:path w="3342640" h="1247140">
                  <a:moveTo>
                    <a:pt x="0" y="207899"/>
                  </a:moveTo>
                  <a:lnTo>
                    <a:pt x="5489" y="160233"/>
                  </a:lnTo>
                  <a:lnTo>
                    <a:pt x="21127" y="116475"/>
                  </a:lnTo>
                  <a:lnTo>
                    <a:pt x="45665" y="77873"/>
                  </a:lnTo>
                  <a:lnTo>
                    <a:pt x="77855" y="45676"/>
                  </a:lnTo>
                  <a:lnTo>
                    <a:pt x="116450" y="21133"/>
                  </a:lnTo>
                  <a:lnTo>
                    <a:pt x="160201" y="5491"/>
                  </a:lnTo>
                  <a:lnTo>
                    <a:pt x="207860" y="0"/>
                  </a:lnTo>
                  <a:lnTo>
                    <a:pt x="3134741" y="0"/>
                  </a:lnTo>
                  <a:lnTo>
                    <a:pt x="3182406" y="5491"/>
                  </a:lnTo>
                  <a:lnTo>
                    <a:pt x="3226164" y="21133"/>
                  </a:lnTo>
                  <a:lnTo>
                    <a:pt x="3264766" y="45676"/>
                  </a:lnTo>
                  <a:lnTo>
                    <a:pt x="3296963" y="77873"/>
                  </a:lnTo>
                  <a:lnTo>
                    <a:pt x="3321506" y="116475"/>
                  </a:lnTo>
                  <a:lnTo>
                    <a:pt x="3337148" y="160233"/>
                  </a:lnTo>
                  <a:lnTo>
                    <a:pt x="3342640" y="207899"/>
                  </a:lnTo>
                  <a:lnTo>
                    <a:pt x="3342640" y="1039240"/>
                  </a:lnTo>
                  <a:lnTo>
                    <a:pt x="3337148" y="1086906"/>
                  </a:lnTo>
                  <a:lnTo>
                    <a:pt x="3321506" y="1130664"/>
                  </a:lnTo>
                  <a:lnTo>
                    <a:pt x="3296963" y="1169266"/>
                  </a:lnTo>
                  <a:lnTo>
                    <a:pt x="3264766" y="1201463"/>
                  </a:lnTo>
                  <a:lnTo>
                    <a:pt x="3226164" y="1226006"/>
                  </a:lnTo>
                  <a:lnTo>
                    <a:pt x="3182406" y="1241648"/>
                  </a:lnTo>
                  <a:lnTo>
                    <a:pt x="3134741" y="1247139"/>
                  </a:lnTo>
                  <a:lnTo>
                    <a:pt x="207860" y="1247139"/>
                  </a:lnTo>
                  <a:lnTo>
                    <a:pt x="160201" y="1241648"/>
                  </a:lnTo>
                  <a:lnTo>
                    <a:pt x="116450" y="1226006"/>
                  </a:lnTo>
                  <a:lnTo>
                    <a:pt x="77855" y="1201463"/>
                  </a:lnTo>
                  <a:lnTo>
                    <a:pt x="45665" y="1169266"/>
                  </a:lnTo>
                  <a:lnTo>
                    <a:pt x="21127" y="1130664"/>
                  </a:lnTo>
                  <a:lnTo>
                    <a:pt x="5489" y="1086906"/>
                  </a:lnTo>
                  <a:lnTo>
                    <a:pt x="0" y="1039240"/>
                  </a:lnTo>
                  <a:lnTo>
                    <a:pt x="0" y="207899"/>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483553" y="6386195"/>
            <a:ext cx="685165" cy="269240"/>
          </a:xfrm>
          <a:prstGeom prst="rect">
            <a:avLst/>
          </a:prstGeom>
        </p:spPr>
        <p:txBody>
          <a:bodyPr vert="horz" wrap="square" lIns="0" tIns="12700" rIns="0" bIns="0" rtlCol="0">
            <a:spAutoFit/>
          </a:bodyPr>
          <a:lstStyle/>
          <a:p>
            <a:pPr marL="12700">
              <a:spcBef>
                <a:spcPts val="100"/>
              </a:spcBef>
            </a:pPr>
            <a:r>
              <a:rPr sz="1600" b="1" spc="50" dirty="0">
                <a:latin typeface="Calibri"/>
                <a:cs typeface="Calibri"/>
              </a:rPr>
              <a:t>Logros:</a:t>
            </a:r>
            <a:endParaRPr sz="1600">
              <a:latin typeface="Calibri"/>
              <a:cs typeface="Calibri"/>
            </a:endParaRPr>
          </a:p>
        </p:txBody>
      </p:sp>
      <p:sp>
        <p:nvSpPr>
          <p:cNvPr id="14" name="object 14"/>
          <p:cNvSpPr txBox="1"/>
          <p:nvPr/>
        </p:nvSpPr>
        <p:spPr>
          <a:xfrm>
            <a:off x="3890009" y="6390640"/>
            <a:ext cx="3192780" cy="513080"/>
          </a:xfrm>
          <a:prstGeom prst="rect">
            <a:avLst/>
          </a:prstGeom>
        </p:spPr>
        <p:txBody>
          <a:bodyPr vert="horz" wrap="square" lIns="0" tIns="12700" rIns="0" bIns="0" rtlCol="0">
            <a:spAutoFit/>
          </a:bodyPr>
          <a:lstStyle/>
          <a:p>
            <a:pPr marL="155575">
              <a:spcBef>
                <a:spcPts val="100"/>
              </a:spcBef>
            </a:pPr>
            <a:r>
              <a:rPr sz="1600" b="1" spc="40" dirty="0">
                <a:latin typeface="Calibri"/>
                <a:cs typeface="Calibri"/>
              </a:rPr>
              <a:t>Dificultades</a:t>
            </a:r>
            <a:endParaRPr sz="1600">
              <a:latin typeface="Calibri"/>
              <a:cs typeface="Calibri"/>
            </a:endParaRPr>
          </a:p>
          <a:p>
            <a:pPr marL="12700">
              <a:tabLst>
                <a:tab pos="660400" algn="l"/>
                <a:tab pos="3179445" algn="l"/>
              </a:tabLst>
            </a:pPr>
            <a:r>
              <a:rPr sz="1600" b="1" u="sng" spc="114" dirty="0">
                <a:uFill>
                  <a:solidFill>
                    <a:srgbClr val="000000"/>
                  </a:solidFill>
                </a:uFill>
                <a:latin typeface="Calibri"/>
                <a:cs typeface="Calibri"/>
              </a:rPr>
              <a:t> 	</a:t>
            </a:r>
            <a:r>
              <a:rPr sz="1600" b="1" u="sng" spc="-5" dirty="0">
                <a:uFill>
                  <a:solidFill>
                    <a:srgbClr val="000000"/>
                  </a:solidFill>
                </a:uFill>
                <a:latin typeface="Calibri"/>
                <a:cs typeface="Calibri"/>
              </a:rPr>
              <a:t>:	</a:t>
            </a:r>
            <a:endParaRPr sz="1600">
              <a:latin typeface="Calibri"/>
              <a:cs typeface="Calibri"/>
            </a:endParaRPr>
          </a:p>
        </p:txBody>
      </p:sp>
      <p:sp>
        <p:nvSpPr>
          <p:cNvPr id="15" name="object 15"/>
          <p:cNvSpPr txBox="1"/>
          <p:nvPr/>
        </p:nvSpPr>
        <p:spPr>
          <a:xfrm>
            <a:off x="341312" y="7759954"/>
            <a:ext cx="3224530" cy="250068"/>
          </a:xfrm>
          <a:prstGeom prst="rect">
            <a:avLst/>
          </a:prstGeom>
        </p:spPr>
        <p:txBody>
          <a:bodyPr vert="horz" wrap="square" lIns="0" tIns="11430" rIns="0" bIns="0" rtlCol="0">
            <a:spAutoFit/>
          </a:bodyPr>
          <a:lstStyle/>
          <a:p>
            <a:pPr marL="12700">
              <a:spcBef>
                <a:spcPts val="90"/>
              </a:spcBef>
            </a:pPr>
            <a:r>
              <a:rPr sz="1550" spc="-190" dirty="0">
                <a:latin typeface="Arial Black"/>
                <a:cs typeface="Arial Black"/>
              </a:rPr>
              <a:t>Va</a:t>
            </a:r>
            <a:r>
              <a:rPr sz="1550" spc="-85" dirty="0">
                <a:latin typeface="Arial Black"/>
                <a:cs typeface="Arial Black"/>
              </a:rPr>
              <a:t>l</a:t>
            </a:r>
            <a:r>
              <a:rPr sz="1550" spc="5" dirty="0">
                <a:latin typeface="Arial Black"/>
                <a:cs typeface="Arial Black"/>
              </a:rPr>
              <a:t>o</a:t>
            </a:r>
            <a:r>
              <a:rPr sz="1550" spc="125" dirty="0">
                <a:latin typeface="Arial Black"/>
                <a:cs typeface="Arial Black"/>
              </a:rPr>
              <a:t>r</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ó</a:t>
            </a:r>
            <a:r>
              <a:rPr sz="1550" spc="-30" dirty="0">
                <a:latin typeface="Arial Black"/>
                <a:cs typeface="Arial Black"/>
              </a:rPr>
              <a:t>n</a:t>
            </a:r>
            <a:r>
              <a:rPr sz="1550" spc="-55" dirty="0">
                <a:latin typeface="Arial Black"/>
                <a:cs typeface="Arial Black"/>
              </a:rPr>
              <a:t> </a:t>
            </a:r>
            <a:r>
              <a:rPr sz="1550" spc="-100" dirty="0">
                <a:latin typeface="Arial Black"/>
                <a:cs typeface="Arial Black"/>
              </a:rPr>
              <a:t>g</a:t>
            </a:r>
            <a:r>
              <a:rPr sz="1550" spc="-180" dirty="0">
                <a:latin typeface="Arial Black"/>
                <a:cs typeface="Arial Black"/>
              </a:rPr>
              <a:t>en</a:t>
            </a:r>
            <a:r>
              <a:rPr sz="1550" spc="-190" dirty="0">
                <a:latin typeface="Arial Black"/>
                <a:cs typeface="Arial Black"/>
              </a:rPr>
              <a:t>e</a:t>
            </a:r>
            <a:r>
              <a:rPr sz="1550" spc="125" dirty="0">
                <a:latin typeface="Arial Black"/>
                <a:cs typeface="Arial Black"/>
              </a:rPr>
              <a:t>r</a:t>
            </a:r>
            <a:r>
              <a:rPr sz="1550" spc="-125" dirty="0">
                <a:latin typeface="Arial Black"/>
                <a:cs typeface="Arial Black"/>
              </a:rPr>
              <a:t>al</a:t>
            </a:r>
            <a:r>
              <a:rPr sz="1550" spc="-55" dirty="0">
                <a:latin typeface="Arial Black"/>
                <a:cs typeface="Arial Black"/>
              </a:rPr>
              <a:t> </a:t>
            </a:r>
            <a:r>
              <a:rPr sz="1550" spc="-140" dirty="0">
                <a:latin typeface="Arial Black"/>
                <a:cs typeface="Arial Black"/>
              </a:rPr>
              <a:t>de</a:t>
            </a:r>
            <a:r>
              <a:rPr sz="1550" spc="-55" dirty="0">
                <a:latin typeface="Arial Black"/>
                <a:cs typeface="Arial Black"/>
              </a:rPr>
              <a:t> </a:t>
            </a:r>
            <a:r>
              <a:rPr sz="1550" spc="-125" dirty="0">
                <a:latin typeface="Arial Black"/>
                <a:cs typeface="Arial Black"/>
              </a:rPr>
              <a:t>la</a:t>
            </a:r>
            <a:r>
              <a:rPr sz="1550" spc="-35" dirty="0">
                <a:latin typeface="Arial Black"/>
                <a:cs typeface="Arial Black"/>
              </a:rPr>
              <a:t> </a:t>
            </a:r>
            <a:r>
              <a:rPr sz="1550" spc="-10" dirty="0">
                <a:latin typeface="Arial Black"/>
                <a:cs typeface="Arial Black"/>
              </a:rPr>
              <a:t>j</a:t>
            </a:r>
            <a:r>
              <a:rPr sz="1550" spc="-25" dirty="0">
                <a:latin typeface="Arial Black"/>
                <a:cs typeface="Arial Black"/>
              </a:rPr>
              <a:t>o</a:t>
            </a:r>
            <a:r>
              <a:rPr sz="1550" spc="125" dirty="0">
                <a:latin typeface="Arial Black"/>
                <a:cs typeface="Arial Black"/>
              </a:rPr>
              <a:t>r</a:t>
            </a:r>
            <a:r>
              <a:rPr sz="1550" spc="-45" dirty="0">
                <a:latin typeface="Arial Black"/>
                <a:cs typeface="Arial Black"/>
              </a:rPr>
              <a:t>na</a:t>
            </a:r>
            <a:r>
              <a:rPr sz="1550" spc="-55" dirty="0">
                <a:latin typeface="Arial Black"/>
                <a:cs typeface="Arial Black"/>
              </a:rPr>
              <a:t>d</a:t>
            </a:r>
            <a:r>
              <a:rPr sz="1550" spc="-70" dirty="0">
                <a:latin typeface="Arial Black"/>
                <a:cs typeface="Arial Black"/>
              </a:rPr>
              <a:t>a</a:t>
            </a:r>
            <a:endParaRPr sz="1550">
              <a:latin typeface="Arial Black"/>
              <a:cs typeface="Arial Black"/>
            </a:endParaRPr>
          </a:p>
        </p:txBody>
      </p:sp>
      <p:grpSp>
        <p:nvGrpSpPr>
          <p:cNvPr id="55" name="Grupo 54">
            <a:extLst>
              <a:ext uri="{FF2B5EF4-FFF2-40B4-BE49-F238E27FC236}">
                <a16:creationId xmlns:a16="http://schemas.microsoft.com/office/drawing/2014/main" id="{9D9DAEEB-5787-4F73-B39D-FBCEA60B3437}"/>
              </a:ext>
            </a:extLst>
          </p:cNvPr>
          <p:cNvGrpSpPr/>
          <p:nvPr/>
        </p:nvGrpSpPr>
        <p:grpSpPr>
          <a:xfrm>
            <a:off x="457834" y="6721299"/>
            <a:ext cx="6612890" cy="804926"/>
            <a:chOff x="457834" y="6714949"/>
            <a:chExt cx="6612890" cy="804926"/>
          </a:xfrm>
        </p:grpSpPr>
        <p:sp>
          <p:nvSpPr>
            <p:cNvPr id="17" name="object 17"/>
            <p:cNvSpPr/>
            <p:nvPr/>
          </p:nvSpPr>
          <p:spPr>
            <a:xfrm>
              <a:off x="457834" y="6714949"/>
              <a:ext cx="3167380" cy="200660"/>
            </a:xfrm>
            <a:custGeom>
              <a:avLst/>
              <a:gdLst/>
              <a:ahLst/>
              <a:cxnLst/>
              <a:rect l="l" t="t" r="r" b="b"/>
              <a:pathLst>
                <a:path w="3167379" h="200659">
                  <a:moveTo>
                    <a:pt x="0" y="0"/>
                  </a:moveTo>
                  <a:lnTo>
                    <a:pt x="3167380" y="0"/>
                  </a:lnTo>
                </a:path>
                <a:path w="3167379" h="200659">
                  <a:moveTo>
                    <a:pt x="0" y="200660"/>
                  </a:moveTo>
                  <a:lnTo>
                    <a:pt x="3167380" y="200660"/>
                  </a:lnTo>
                </a:path>
              </a:pathLst>
            </a:custGeom>
            <a:ln w="12237">
              <a:solidFill>
                <a:srgbClr val="000000"/>
              </a:solidFill>
            </a:ln>
          </p:spPr>
          <p:txBody>
            <a:bodyPr wrap="square" lIns="0" tIns="0" rIns="0" bIns="0" rtlCol="0"/>
            <a:lstStyle/>
            <a:p>
              <a:endParaRPr/>
            </a:p>
          </p:txBody>
        </p:sp>
        <p:sp>
          <p:nvSpPr>
            <p:cNvPr id="18" name="object 18"/>
            <p:cNvSpPr/>
            <p:nvPr/>
          </p:nvSpPr>
          <p:spPr>
            <a:xfrm>
              <a:off x="457834" y="7116302"/>
              <a:ext cx="3168015" cy="0"/>
            </a:xfrm>
            <a:custGeom>
              <a:avLst/>
              <a:gdLst/>
              <a:ahLst/>
              <a:cxnLst/>
              <a:rect l="l" t="t" r="r" b="b"/>
              <a:pathLst>
                <a:path w="3168015">
                  <a:moveTo>
                    <a:pt x="0" y="0"/>
                  </a:moveTo>
                  <a:lnTo>
                    <a:pt x="3167398" y="0"/>
                  </a:lnTo>
                </a:path>
              </a:pathLst>
            </a:custGeom>
            <a:ln w="12260">
              <a:solidFill>
                <a:srgbClr val="000000"/>
              </a:solidFill>
            </a:ln>
          </p:spPr>
          <p:txBody>
            <a:bodyPr wrap="square" lIns="0" tIns="0" rIns="0" bIns="0" rtlCol="0"/>
            <a:lstStyle/>
            <a:p>
              <a:endParaRPr/>
            </a:p>
          </p:txBody>
        </p:sp>
        <p:sp>
          <p:nvSpPr>
            <p:cNvPr id="19" name="object 19"/>
            <p:cNvSpPr/>
            <p:nvPr/>
          </p:nvSpPr>
          <p:spPr>
            <a:xfrm>
              <a:off x="457834" y="7317310"/>
              <a:ext cx="3167380" cy="200660"/>
            </a:xfrm>
            <a:custGeom>
              <a:avLst/>
              <a:gdLst/>
              <a:ahLst/>
              <a:cxnLst/>
              <a:rect l="l" t="t" r="r" b="b"/>
              <a:pathLst>
                <a:path w="3167379" h="200659">
                  <a:moveTo>
                    <a:pt x="0" y="0"/>
                  </a:moveTo>
                  <a:lnTo>
                    <a:pt x="3167380" y="0"/>
                  </a:lnTo>
                </a:path>
                <a:path w="3167379" h="200659">
                  <a:moveTo>
                    <a:pt x="0" y="200660"/>
                  </a:moveTo>
                  <a:lnTo>
                    <a:pt x="3167380" y="200660"/>
                  </a:lnTo>
                </a:path>
              </a:pathLst>
            </a:custGeom>
            <a:ln w="12237">
              <a:solidFill>
                <a:srgbClr val="000000"/>
              </a:solidFill>
            </a:ln>
          </p:spPr>
          <p:txBody>
            <a:bodyPr wrap="square" lIns="0" tIns="0" rIns="0" bIns="0" rtlCol="0"/>
            <a:lstStyle/>
            <a:p>
              <a:endParaRPr/>
            </a:p>
          </p:txBody>
        </p:sp>
        <p:sp>
          <p:nvSpPr>
            <p:cNvPr id="20" name="object 20"/>
            <p:cNvSpPr/>
            <p:nvPr/>
          </p:nvSpPr>
          <p:spPr>
            <a:xfrm>
              <a:off x="3902709" y="6716887"/>
              <a:ext cx="3168015" cy="0"/>
            </a:xfrm>
            <a:custGeom>
              <a:avLst/>
              <a:gdLst/>
              <a:ahLst/>
              <a:cxnLst/>
              <a:rect l="l" t="t" r="r" b="b"/>
              <a:pathLst>
                <a:path w="3168015">
                  <a:moveTo>
                    <a:pt x="0" y="0"/>
                  </a:moveTo>
                  <a:lnTo>
                    <a:pt x="3167398" y="0"/>
                  </a:lnTo>
                </a:path>
              </a:pathLst>
            </a:custGeom>
            <a:ln w="12260">
              <a:solidFill>
                <a:srgbClr val="000000"/>
              </a:solidFill>
            </a:ln>
          </p:spPr>
          <p:txBody>
            <a:bodyPr wrap="square" lIns="0" tIns="0" rIns="0" bIns="0" rtlCol="0"/>
            <a:lstStyle/>
            <a:p>
              <a:endParaRPr/>
            </a:p>
          </p:txBody>
        </p:sp>
        <p:sp>
          <p:nvSpPr>
            <p:cNvPr id="21" name="object 21"/>
            <p:cNvSpPr/>
            <p:nvPr/>
          </p:nvSpPr>
          <p:spPr>
            <a:xfrm>
              <a:off x="3902709" y="7118555"/>
              <a:ext cx="3167380" cy="401320"/>
            </a:xfrm>
            <a:custGeom>
              <a:avLst/>
              <a:gdLst/>
              <a:ahLst/>
              <a:cxnLst/>
              <a:rect l="l" t="t" r="r" b="b"/>
              <a:pathLst>
                <a:path w="3167379" h="401320">
                  <a:moveTo>
                    <a:pt x="0" y="0"/>
                  </a:moveTo>
                  <a:lnTo>
                    <a:pt x="3167380" y="0"/>
                  </a:lnTo>
                </a:path>
                <a:path w="3167379" h="401320">
                  <a:moveTo>
                    <a:pt x="0" y="200660"/>
                  </a:moveTo>
                  <a:lnTo>
                    <a:pt x="3167380" y="200660"/>
                  </a:lnTo>
                </a:path>
                <a:path w="3167379" h="401320">
                  <a:moveTo>
                    <a:pt x="0" y="401320"/>
                  </a:moveTo>
                  <a:lnTo>
                    <a:pt x="3167380" y="401320"/>
                  </a:lnTo>
                </a:path>
              </a:pathLst>
            </a:custGeom>
            <a:ln w="12237">
              <a:solidFill>
                <a:srgbClr val="000000"/>
              </a:solidFill>
            </a:ln>
          </p:spPr>
          <p:txBody>
            <a:bodyPr wrap="square" lIns="0" tIns="0" rIns="0" bIns="0" rtlCol="0"/>
            <a:lstStyle/>
            <a:p>
              <a:endParaRPr/>
            </a:p>
          </p:txBody>
        </p:sp>
      </p:grpSp>
      <p:sp>
        <p:nvSpPr>
          <p:cNvPr id="22" name="object 22"/>
          <p:cNvSpPr txBox="1"/>
          <p:nvPr/>
        </p:nvSpPr>
        <p:spPr>
          <a:xfrm>
            <a:off x="4747514" y="7766050"/>
            <a:ext cx="1525270" cy="250068"/>
          </a:xfrm>
          <a:prstGeom prst="rect">
            <a:avLst/>
          </a:prstGeom>
        </p:spPr>
        <p:txBody>
          <a:bodyPr vert="horz" wrap="square" lIns="0" tIns="11430" rIns="0" bIns="0" rtlCol="0">
            <a:spAutoFit/>
          </a:bodyPr>
          <a:lstStyle/>
          <a:p>
            <a:pPr marL="12700">
              <a:spcBef>
                <a:spcPts val="90"/>
              </a:spcBef>
            </a:pPr>
            <a:r>
              <a:rPr sz="1550" spc="-125" dirty="0">
                <a:latin typeface="Arial Black"/>
                <a:cs typeface="Arial Black"/>
              </a:rPr>
              <a:t>A</a:t>
            </a:r>
            <a:r>
              <a:rPr sz="1550" spc="-95" dirty="0">
                <a:latin typeface="Arial Black"/>
                <a:cs typeface="Arial Black"/>
              </a:rPr>
              <a:t>u</a:t>
            </a:r>
            <a:r>
              <a:rPr sz="1550" spc="-80" dirty="0">
                <a:latin typeface="Arial Black"/>
                <a:cs typeface="Arial Black"/>
              </a:rPr>
              <a:t>toev</a:t>
            </a:r>
            <a:r>
              <a:rPr sz="1550" spc="-110" dirty="0">
                <a:latin typeface="Arial Black"/>
                <a:cs typeface="Arial Black"/>
              </a:rPr>
              <a:t>al</a:t>
            </a:r>
            <a:r>
              <a:rPr sz="1550" spc="-135" dirty="0">
                <a:latin typeface="Arial Black"/>
                <a:cs typeface="Arial Black"/>
              </a:rPr>
              <a:t>u</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ó</a:t>
            </a:r>
            <a:r>
              <a:rPr sz="1550" spc="-30" dirty="0">
                <a:latin typeface="Arial Black"/>
                <a:cs typeface="Arial Black"/>
              </a:rPr>
              <a:t>n</a:t>
            </a:r>
            <a:endParaRPr sz="1550">
              <a:latin typeface="Arial Black"/>
              <a:cs typeface="Arial Black"/>
            </a:endParaRPr>
          </a:p>
        </p:txBody>
      </p:sp>
      <p:sp>
        <p:nvSpPr>
          <p:cNvPr id="23" name="object 23"/>
          <p:cNvSpPr txBox="1"/>
          <p:nvPr/>
        </p:nvSpPr>
        <p:spPr>
          <a:xfrm>
            <a:off x="3806825" y="8081899"/>
            <a:ext cx="3312160" cy="1489075"/>
          </a:xfrm>
          <a:prstGeom prst="rect">
            <a:avLst/>
          </a:prstGeom>
        </p:spPr>
        <p:txBody>
          <a:bodyPr vert="horz" wrap="square" lIns="0" tIns="12700" rIns="0" bIns="0" rtlCol="0">
            <a:spAutoFit/>
          </a:bodyPr>
          <a:lstStyle/>
          <a:p>
            <a:pPr marL="12700">
              <a:spcBef>
                <a:spcPts val="100"/>
              </a:spcBef>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8825"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p:txBody>
      </p:sp>
      <p:graphicFrame>
        <p:nvGraphicFramePr>
          <p:cNvPr id="24" name="object 24"/>
          <p:cNvGraphicFramePr>
            <a:graphicFrameLocks noGrp="1"/>
          </p:cNvGraphicFramePr>
          <p:nvPr/>
        </p:nvGraphicFramePr>
        <p:xfrm>
          <a:off x="376568" y="2072894"/>
          <a:ext cx="3356609" cy="3991610"/>
        </p:xfrm>
        <a:graphic>
          <a:graphicData uri="http://schemas.openxmlformats.org/drawingml/2006/table">
            <a:tbl>
              <a:tblPr firstRow="1" bandRow="1">
                <a:tableStyleId>{2D5ABB26-0587-4C30-8999-92F81FD0307C}</a:tableStyleId>
              </a:tblPr>
              <a:tblGrid>
                <a:gridCol w="1155700">
                  <a:extLst>
                    <a:ext uri="{9D8B030D-6E8A-4147-A177-3AD203B41FA5}">
                      <a16:colId xmlns:a16="http://schemas.microsoft.com/office/drawing/2014/main" val="20000"/>
                    </a:ext>
                  </a:extLst>
                </a:gridCol>
                <a:gridCol w="1090930">
                  <a:extLst>
                    <a:ext uri="{9D8B030D-6E8A-4147-A177-3AD203B41FA5}">
                      <a16:colId xmlns:a16="http://schemas.microsoft.com/office/drawing/2014/main" val="20001"/>
                    </a:ext>
                  </a:extLst>
                </a:gridCol>
                <a:gridCol w="116839">
                  <a:extLst>
                    <a:ext uri="{9D8B030D-6E8A-4147-A177-3AD203B41FA5}">
                      <a16:colId xmlns:a16="http://schemas.microsoft.com/office/drawing/2014/main" val="20002"/>
                    </a:ext>
                  </a:extLst>
                </a:gridCol>
                <a:gridCol w="481330">
                  <a:extLst>
                    <a:ext uri="{9D8B030D-6E8A-4147-A177-3AD203B41FA5}">
                      <a16:colId xmlns:a16="http://schemas.microsoft.com/office/drawing/2014/main" val="20003"/>
                    </a:ext>
                  </a:extLst>
                </a:gridCol>
                <a:gridCol w="511810">
                  <a:extLst>
                    <a:ext uri="{9D8B030D-6E8A-4147-A177-3AD203B41FA5}">
                      <a16:colId xmlns:a16="http://schemas.microsoft.com/office/drawing/2014/main" val="20004"/>
                    </a:ext>
                  </a:extLst>
                </a:gridCol>
              </a:tblGrid>
              <a:tr h="274320">
                <a:tc gridSpan="3">
                  <a:txBody>
                    <a:bodyPr/>
                    <a:lstStyle/>
                    <a:p>
                      <a:pPr marL="91440">
                        <a:lnSpc>
                          <a:spcPct val="100000"/>
                        </a:lnSpc>
                        <a:spcBef>
                          <a:spcPts val="244"/>
                        </a:spcBef>
                      </a:pPr>
                      <a:r>
                        <a:rPr sz="1200" b="1" spc="-10" dirty="0">
                          <a:latin typeface="Calibri"/>
                          <a:cs typeface="Calibri"/>
                        </a:rPr>
                        <a:t>En</a:t>
                      </a:r>
                      <a:r>
                        <a:rPr sz="1200" b="1" spc="65" dirty="0">
                          <a:latin typeface="Calibri"/>
                          <a:cs typeface="Calibri"/>
                        </a:rPr>
                        <a:t> </a:t>
                      </a:r>
                      <a:r>
                        <a:rPr sz="1200" b="1" spc="25" dirty="0">
                          <a:latin typeface="Calibri"/>
                          <a:cs typeface="Calibri"/>
                        </a:rPr>
                        <a:t>relación</a:t>
                      </a:r>
                      <a:r>
                        <a:rPr sz="1200" b="1" spc="70" dirty="0">
                          <a:latin typeface="Calibri"/>
                          <a:cs typeface="Calibri"/>
                        </a:rPr>
                        <a:t> a </a:t>
                      </a:r>
                      <a:r>
                        <a:rPr sz="1200" b="1" spc="-25" dirty="0">
                          <a:latin typeface="Calibri"/>
                          <a:cs typeface="Calibri"/>
                        </a:rPr>
                        <a:t>lo</a:t>
                      </a:r>
                      <a:r>
                        <a:rPr sz="1200" b="1" spc="80" dirty="0">
                          <a:latin typeface="Calibri"/>
                          <a:cs typeface="Calibri"/>
                        </a:rPr>
                        <a:t> </a:t>
                      </a:r>
                      <a:r>
                        <a:rPr sz="1200" b="1" spc="20" dirty="0">
                          <a:latin typeface="Calibri"/>
                          <a:cs typeface="Calibri"/>
                        </a:rPr>
                        <a:t>planeado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244"/>
                        </a:spcBef>
                      </a:pPr>
                      <a:r>
                        <a:rPr sz="1200" b="1" spc="30" dirty="0">
                          <a:latin typeface="Calibri"/>
                          <a:cs typeface="Calibri"/>
                        </a:rPr>
                        <a:t>SI</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3F9C5"/>
                    </a:solidFill>
                  </a:tcPr>
                </a:tc>
                <a:tc>
                  <a:txBody>
                    <a:bodyPr/>
                    <a:lstStyle/>
                    <a:p>
                      <a:pPr marL="168275">
                        <a:lnSpc>
                          <a:spcPct val="100000"/>
                        </a:lnSpc>
                        <a:spcBef>
                          <a:spcPts val="244"/>
                        </a:spcBef>
                      </a:pPr>
                      <a:r>
                        <a:rPr sz="1200" b="1" spc="-110" dirty="0">
                          <a:latin typeface="Calibri"/>
                          <a:cs typeface="Calibri"/>
                        </a:rPr>
                        <a:t>NO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4F6"/>
                    </a:solidFill>
                  </a:tcPr>
                </a:tc>
                <a:extLst>
                  <a:ext uri="{0D108BD9-81ED-4DB2-BD59-A6C34878D82A}">
                    <a16:rowId xmlns:a16="http://schemas.microsoft.com/office/drawing/2014/main" val="10000"/>
                  </a:ext>
                </a:extLst>
              </a:tr>
              <a:tr h="457200">
                <a:tc gridSpan="3">
                  <a:txBody>
                    <a:bodyPr/>
                    <a:lstStyle/>
                    <a:p>
                      <a:pPr marL="91440" marR="314325">
                        <a:lnSpc>
                          <a:spcPct val="100000"/>
                        </a:lnSpc>
                        <a:spcBef>
                          <a:spcPts val="245"/>
                        </a:spcBef>
                      </a:pPr>
                      <a:r>
                        <a:rPr sz="1200" b="1" spc="20" dirty="0">
                          <a:latin typeface="Calibri"/>
                          <a:cs typeface="Calibri"/>
                        </a:rPr>
                        <a:t>Desarrollo</a:t>
                      </a:r>
                      <a:r>
                        <a:rPr sz="1200" b="1" spc="75" dirty="0">
                          <a:latin typeface="Calibri"/>
                          <a:cs typeface="Calibri"/>
                        </a:rPr>
                        <a:t> </a:t>
                      </a:r>
                      <a:r>
                        <a:rPr sz="1200" b="1" spc="50" dirty="0">
                          <a:latin typeface="Calibri"/>
                          <a:cs typeface="Calibri"/>
                        </a:rPr>
                        <a:t>de</a:t>
                      </a:r>
                      <a:r>
                        <a:rPr sz="1200" b="1" spc="75" dirty="0">
                          <a:latin typeface="Calibri"/>
                          <a:cs typeface="Calibri"/>
                        </a:rPr>
                        <a:t> </a:t>
                      </a:r>
                      <a:r>
                        <a:rPr sz="1200" b="1" spc="50" dirty="0">
                          <a:latin typeface="Calibri"/>
                          <a:cs typeface="Calibri"/>
                        </a:rPr>
                        <a:t>actividades</a:t>
                      </a:r>
                      <a:r>
                        <a:rPr sz="1200" b="1" spc="65" dirty="0">
                          <a:latin typeface="Calibri"/>
                          <a:cs typeface="Calibri"/>
                        </a:rPr>
                        <a:t> </a:t>
                      </a:r>
                      <a:r>
                        <a:rPr sz="1200" b="1" spc="20" dirty="0">
                          <a:latin typeface="Calibri"/>
                          <a:cs typeface="Calibri"/>
                        </a:rPr>
                        <a:t>en </a:t>
                      </a:r>
                      <a:r>
                        <a:rPr sz="1200" b="1" spc="-260" dirty="0">
                          <a:latin typeface="Calibri"/>
                          <a:cs typeface="Calibri"/>
                        </a:rPr>
                        <a:t> </a:t>
                      </a:r>
                      <a:r>
                        <a:rPr sz="1200" b="1" spc="15" dirty="0">
                          <a:latin typeface="Calibri"/>
                          <a:cs typeface="Calibri"/>
                        </a:rPr>
                        <a:t>tiempo</a:t>
                      </a:r>
                      <a:r>
                        <a:rPr sz="1200" b="1" spc="90" dirty="0">
                          <a:latin typeface="Calibri"/>
                          <a:cs typeface="Calibri"/>
                        </a:rPr>
                        <a:t> </a:t>
                      </a:r>
                      <a:r>
                        <a:rPr sz="1200" b="1" spc="80" dirty="0">
                          <a:latin typeface="Calibri"/>
                          <a:cs typeface="Calibri"/>
                        </a:rPr>
                        <a:t>y</a:t>
                      </a:r>
                      <a:r>
                        <a:rPr sz="1200" b="1" spc="90" dirty="0">
                          <a:latin typeface="Calibri"/>
                          <a:cs typeface="Calibri"/>
                        </a:rPr>
                        <a:t> </a:t>
                      </a:r>
                      <a:r>
                        <a:rPr sz="1200" b="1" spc="50" dirty="0">
                          <a:latin typeface="Calibri"/>
                          <a:cs typeface="Calibri"/>
                        </a:rPr>
                        <a:t>forma.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41630">
                <a:tc gridSpan="3">
                  <a:txBody>
                    <a:bodyPr/>
                    <a:lstStyle/>
                    <a:p>
                      <a:pPr marL="91440">
                        <a:lnSpc>
                          <a:spcPct val="100000"/>
                        </a:lnSpc>
                        <a:spcBef>
                          <a:spcPts val="245"/>
                        </a:spcBef>
                      </a:pPr>
                      <a:r>
                        <a:rPr sz="1200" b="1" spc="125" dirty="0">
                          <a:latin typeface="Calibri"/>
                          <a:cs typeface="Calibri"/>
                        </a:rPr>
                        <a:t>Se</a:t>
                      </a:r>
                      <a:r>
                        <a:rPr sz="1200" b="1" spc="70" dirty="0">
                          <a:latin typeface="Calibri"/>
                          <a:cs typeface="Calibri"/>
                        </a:rPr>
                        <a:t> </a:t>
                      </a:r>
                      <a:r>
                        <a:rPr sz="1200" b="1" spc="15" dirty="0">
                          <a:latin typeface="Calibri"/>
                          <a:cs typeface="Calibri"/>
                        </a:rPr>
                        <a:t>llevó</a:t>
                      </a:r>
                      <a:r>
                        <a:rPr sz="1200" b="1" spc="95" dirty="0">
                          <a:latin typeface="Calibri"/>
                          <a:cs typeface="Calibri"/>
                        </a:rPr>
                        <a:t> </a:t>
                      </a:r>
                      <a:r>
                        <a:rPr sz="1200" b="1" spc="70" dirty="0">
                          <a:latin typeface="Calibri"/>
                          <a:cs typeface="Calibri"/>
                        </a:rPr>
                        <a:t>a</a:t>
                      </a:r>
                      <a:r>
                        <a:rPr sz="1200" b="1" spc="75" dirty="0">
                          <a:latin typeface="Calibri"/>
                          <a:cs typeface="Calibri"/>
                        </a:rPr>
                        <a:t> </a:t>
                      </a:r>
                      <a:r>
                        <a:rPr sz="1200" b="1" spc="55" dirty="0">
                          <a:latin typeface="Calibri"/>
                          <a:cs typeface="Calibri"/>
                        </a:rPr>
                        <a:t>cabo</a:t>
                      </a:r>
                      <a:r>
                        <a:rPr sz="1200" b="1" spc="85" dirty="0">
                          <a:latin typeface="Calibri"/>
                          <a:cs typeface="Calibri"/>
                        </a:rPr>
                        <a:t> </a:t>
                      </a:r>
                      <a:r>
                        <a:rPr sz="1200" b="1" spc="-25" dirty="0">
                          <a:latin typeface="Calibri"/>
                          <a:cs typeface="Calibri"/>
                        </a:rPr>
                        <a:t>lo</a:t>
                      </a:r>
                      <a:r>
                        <a:rPr sz="1200" b="1" spc="85" dirty="0">
                          <a:latin typeface="Calibri"/>
                          <a:cs typeface="Calibri"/>
                        </a:rPr>
                        <a:t> </a:t>
                      </a:r>
                      <a:r>
                        <a:rPr sz="1200" b="1" spc="5" dirty="0">
                          <a:latin typeface="Calibri"/>
                          <a:cs typeface="Calibri"/>
                        </a:rPr>
                        <a:t>planeado.</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41630">
                <a:tc gridSpan="3">
                  <a:txBody>
                    <a:bodyPr/>
                    <a:lstStyle/>
                    <a:p>
                      <a:pPr marL="91440">
                        <a:lnSpc>
                          <a:spcPct val="100000"/>
                        </a:lnSpc>
                        <a:spcBef>
                          <a:spcPts val="245"/>
                        </a:spcBef>
                      </a:pPr>
                      <a:r>
                        <a:rPr sz="1200" b="1" spc="-35" dirty="0">
                          <a:latin typeface="Calibri"/>
                          <a:cs typeface="Calibri"/>
                        </a:rPr>
                        <a:t>El</a:t>
                      </a:r>
                      <a:r>
                        <a:rPr sz="1200" b="1" spc="90" dirty="0">
                          <a:latin typeface="Calibri"/>
                          <a:cs typeface="Calibri"/>
                        </a:rPr>
                        <a:t> </a:t>
                      </a:r>
                      <a:r>
                        <a:rPr sz="1200" b="1" spc="25" dirty="0">
                          <a:latin typeface="Calibri"/>
                          <a:cs typeface="Calibri"/>
                        </a:rPr>
                        <a:t>material</a:t>
                      </a:r>
                      <a:r>
                        <a:rPr sz="1200" b="1" spc="65" dirty="0">
                          <a:latin typeface="Calibri"/>
                          <a:cs typeface="Calibri"/>
                        </a:rPr>
                        <a:t> </a:t>
                      </a:r>
                      <a:r>
                        <a:rPr sz="1200" b="1" spc="125" dirty="0">
                          <a:latin typeface="Calibri"/>
                          <a:cs typeface="Calibri"/>
                        </a:rPr>
                        <a:t>fue</a:t>
                      </a:r>
                      <a:r>
                        <a:rPr sz="1200" b="1" spc="85" dirty="0">
                          <a:latin typeface="Calibri"/>
                          <a:cs typeface="Calibri"/>
                        </a:rPr>
                        <a:t> </a:t>
                      </a:r>
                      <a:r>
                        <a:rPr sz="1200" b="1" spc="40" dirty="0">
                          <a:latin typeface="Calibri"/>
                          <a:cs typeface="Calibri"/>
                        </a:rPr>
                        <a:t>adecuado.</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74320">
                <a:tc gridSpan="5">
                  <a:txBody>
                    <a:bodyPr/>
                    <a:lstStyle/>
                    <a:p>
                      <a:pPr marL="635000">
                        <a:lnSpc>
                          <a:spcPct val="100000"/>
                        </a:lnSpc>
                        <a:spcBef>
                          <a:spcPts val="245"/>
                        </a:spcBef>
                      </a:pPr>
                      <a:r>
                        <a:rPr sz="1200" b="1" dirty="0">
                          <a:latin typeface="Calibri"/>
                          <a:cs typeface="Calibri"/>
                        </a:rPr>
                        <a:t>La</a:t>
                      </a:r>
                      <a:r>
                        <a:rPr sz="1200" b="1" spc="70" dirty="0">
                          <a:latin typeface="Calibri"/>
                          <a:cs typeface="Calibri"/>
                        </a:rPr>
                        <a:t> </a:t>
                      </a:r>
                      <a:r>
                        <a:rPr sz="1200" b="1" spc="30" dirty="0">
                          <a:latin typeface="Calibri"/>
                          <a:cs typeface="Calibri"/>
                        </a:rPr>
                        <a:t>organización</a:t>
                      </a:r>
                      <a:r>
                        <a:rPr sz="1200" b="1" spc="65" dirty="0">
                          <a:latin typeface="Calibri"/>
                          <a:cs typeface="Calibri"/>
                        </a:rPr>
                        <a:t> </a:t>
                      </a:r>
                      <a:r>
                        <a:rPr sz="1200" b="1" dirty="0">
                          <a:latin typeface="Calibri"/>
                          <a:cs typeface="Calibri"/>
                        </a:rPr>
                        <a:t>del</a:t>
                      </a:r>
                      <a:r>
                        <a:rPr sz="1200" b="1" spc="100" dirty="0">
                          <a:latin typeface="Calibri"/>
                          <a:cs typeface="Calibri"/>
                        </a:rPr>
                        <a:t> </a:t>
                      </a:r>
                      <a:r>
                        <a:rPr sz="1200" b="1" spc="60" dirty="0">
                          <a:latin typeface="Calibri"/>
                          <a:cs typeface="Calibri"/>
                        </a:rPr>
                        <a:t>grupo</a:t>
                      </a:r>
                      <a:r>
                        <a:rPr sz="1200" b="1" spc="75" dirty="0">
                          <a:latin typeface="Calibri"/>
                          <a:cs typeface="Calibri"/>
                        </a:rPr>
                        <a:t> </a:t>
                      </a:r>
                      <a:r>
                        <a:rPr sz="1200" b="1" spc="90" dirty="0">
                          <a:latin typeface="Calibri"/>
                          <a:cs typeface="Calibri"/>
                        </a:rPr>
                        <a:t>fue:</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E6F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41630">
                <a:tc>
                  <a:txBody>
                    <a:bodyPr/>
                    <a:lstStyle/>
                    <a:p>
                      <a:pPr marL="91440">
                        <a:lnSpc>
                          <a:spcPct val="100000"/>
                        </a:lnSpc>
                        <a:spcBef>
                          <a:spcPts val="245"/>
                        </a:spcBef>
                        <a:tabLst>
                          <a:tab pos="771525" algn="l"/>
                        </a:tabLst>
                      </a:pPr>
                      <a:r>
                        <a:rPr sz="1200" b="1" spc="10" dirty="0">
                          <a:latin typeface="Calibri"/>
                          <a:cs typeface="Calibri"/>
                        </a:rPr>
                        <a:t>Grupal</a:t>
                      </a:r>
                      <a:r>
                        <a:rPr sz="1200" b="1" spc="9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1440">
                        <a:lnSpc>
                          <a:spcPct val="100000"/>
                        </a:lnSpc>
                        <a:spcBef>
                          <a:spcPts val="245"/>
                        </a:spcBef>
                        <a:tabLst>
                          <a:tab pos="860425" algn="l"/>
                        </a:tabLst>
                      </a:pPr>
                      <a:r>
                        <a:rPr sz="1200" b="1" spc="25" dirty="0">
                          <a:latin typeface="Calibri"/>
                          <a:cs typeface="Calibri"/>
                        </a:rPr>
                        <a:t>Equipos</a:t>
                      </a:r>
                      <a:r>
                        <a:rPr sz="1200" b="1" spc="12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3">
                  <a:txBody>
                    <a:bodyPr/>
                    <a:lstStyle/>
                    <a:p>
                      <a:pPr marL="92075">
                        <a:lnSpc>
                          <a:spcPct val="100000"/>
                        </a:lnSpc>
                        <a:spcBef>
                          <a:spcPts val="245"/>
                        </a:spcBef>
                        <a:tabLst>
                          <a:tab pos="956944" algn="l"/>
                        </a:tabLst>
                      </a:pPr>
                      <a:r>
                        <a:rPr sz="1200" b="1" spc="-5" dirty="0">
                          <a:latin typeface="Calibri"/>
                          <a:cs typeface="Calibri"/>
                        </a:rPr>
                        <a:t>Individual</a:t>
                      </a:r>
                      <a:r>
                        <a:rPr sz="1200" b="1" spc="7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273685">
                <a:tc gridSpan="5">
                  <a:txBody>
                    <a:bodyPr/>
                    <a:lstStyle/>
                    <a:p>
                      <a:pPr marL="680720">
                        <a:lnSpc>
                          <a:spcPct val="100000"/>
                        </a:lnSpc>
                        <a:spcBef>
                          <a:spcPts val="245"/>
                        </a:spcBef>
                      </a:pPr>
                      <a:r>
                        <a:rPr sz="1200" b="1" spc="35" dirty="0">
                          <a:latin typeface="Calibri"/>
                          <a:cs typeface="Calibri"/>
                        </a:rPr>
                        <a:t>Manifestaciones</a:t>
                      </a:r>
                      <a:r>
                        <a:rPr sz="1200" b="1" spc="70" dirty="0">
                          <a:latin typeface="Calibri"/>
                          <a:cs typeface="Calibri"/>
                        </a:rPr>
                        <a:t> </a:t>
                      </a:r>
                      <a:r>
                        <a:rPr sz="1200" b="1" spc="50" dirty="0">
                          <a:latin typeface="Calibri"/>
                          <a:cs typeface="Calibri"/>
                        </a:rPr>
                        <a:t>de</a:t>
                      </a:r>
                      <a:r>
                        <a:rPr sz="1200" b="1" spc="65" dirty="0">
                          <a:latin typeface="Calibri"/>
                          <a:cs typeface="Calibri"/>
                        </a:rPr>
                        <a:t> </a:t>
                      </a:r>
                      <a:r>
                        <a:rPr sz="1200" b="1" spc="20" dirty="0">
                          <a:latin typeface="Calibri"/>
                          <a:cs typeface="Calibri"/>
                        </a:rPr>
                        <a:t>los</a:t>
                      </a:r>
                      <a:r>
                        <a:rPr sz="1200" b="1" spc="90" dirty="0">
                          <a:latin typeface="Calibri"/>
                          <a:cs typeface="Calibri"/>
                        </a:rPr>
                        <a:t> </a:t>
                      </a:r>
                      <a:r>
                        <a:rPr sz="1200" b="1" spc="-5" dirty="0">
                          <a:latin typeface="Calibri"/>
                          <a:cs typeface="Calibri"/>
                        </a:rPr>
                        <a:t>niños:</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E6F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457200">
                <a:tc gridSpan="5">
                  <a:txBody>
                    <a:bodyPr/>
                    <a:lstStyle/>
                    <a:p>
                      <a:pPr marL="91440" marR="383540">
                        <a:lnSpc>
                          <a:spcPct val="100000"/>
                        </a:lnSpc>
                        <a:spcBef>
                          <a:spcPts val="245"/>
                        </a:spcBef>
                        <a:tabLst>
                          <a:tab pos="2558415" algn="l"/>
                          <a:tab pos="2908935" algn="l"/>
                        </a:tabLst>
                      </a:pPr>
                      <a:r>
                        <a:rPr sz="1200" b="1" spc="5" dirty="0">
                          <a:latin typeface="Calibri"/>
                          <a:cs typeface="Calibri"/>
                        </a:rPr>
                        <a:t>¿</a:t>
                      </a:r>
                      <a:r>
                        <a:rPr sz="1200" b="1" dirty="0">
                          <a:latin typeface="Calibri"/>
                          <a:cs typeface="Calibri"/>
                        </a:rPr>
                        <a:t>Se</a:t>
                      </a:r>
                      <a:r>
                        <a:rPr sz="1200" b="1" spc="80" dirty="0">
                          <a:latin typeface="Calibri"/>
                          <a:cs typeface="Calibri"/>
                        </a:rPr>
                        <a:t> </a:t>
                      </a:r>
                      <a:r>
                        <a:rPr sz="1200" b="1" spc="5" dirty="0">
                          <a:latin typeface="Calibri"/>
                          <a:cs typeface="Calibri"/>
                        </a:rPr>
                        <a:t>i</a:t>
                      </a:r>
                      <a:r>
                        <a:rPr sz="1200" b="1" dirty="0">
                          <a:latin typeface="Calibri"/>
                          <a:cs typeface="Calibri"/>
                        </a:rPr>
                        <a:t>nv</a:t>
                      </a:r>
                      <a:r>
                        <a:rPr sz="1200" b="1" spc="-10" dirty="0">
                          <a:latin typeface="Calibri"/>
                          <a:cs typeface="Calibri"/>
                        </a:rPr>
                        <a:t>o</a:t>
                      </a:r>
                      <a:r>
                        <a:rPr sz="1200" b="1" dirty="0">
                          <a:latin typeface="Calibri"/>
                          <a:cs typeface="Calibri"/>
                        </a:rPr>
                        <a:t>l</a:t>
                      </a:r>
                      <a:r>
                        <a:rPr sz="1200" b="1" spc="-15" dirty="0">
                          <a:latin typeface="Calibri"/>
                          <a:cs typeface="Calibri"/>
                        </a:rPr>
                        <a:t>u</a:t>
                      </a:r>
                      <a:r>
                        <a:rPr sz="1200" b="1" dirty="0">
                          <a:latin typeface="Calibri"/>
                          <a:cs typeface="Calibri"/>
                        </a:rPr>
                        <a:t>crar</a:t>
                      </a:r>
                      <a:r>
                        <a:rPr sz="1200" b="1" spc="-10" dirty="0">
                          <a:latin typeface="Calibri"/>
                          <a:cs typeface="Calibri"/>
                        </a:rPr>
                        <a:t>o</a:t>
                      </a:r>
                      <a:r>
                        <a:rPr sz="1200" b="1" dirty="0">
                          <a:latin typeface="Calibri"/>
                          <a:cs typeface="Calibri"/>
                        </a:rPr>
                        <a:t>n?</a:t>
                      </a:r>
                      <a:r>
                        <a:rPr sz="1200" b="1" spc="80" dirty="0">
                          <a:latin typeface="Calibri"/>
                          <a:cs typeface="Calibri"/>
                        </a:rPr>
                        <a:t> </a:t>
                      </a:r>
                      <a:r>
                        <a:rPr sz="1200" b="1" spc="-135" dirty="0">
                          <a:latin typeface="Calibri"/>
                          <a:cs typeface="Calibri"/>
                        </a:rPr>
                        <a:t>T</a:t>
                      </a:r>
                      <a:r>
                        <a:rPr sz="1200" b="1" spc="-10" dirty="0">
                          <a:latin typeface="Calibri"/>
                          <a:cs typeface="Calibri"/>
                        </a:rPr>
                        <a:t>o</a:t>
                      </a:r>
                      <a:r>
                        <a:rPr sz="1200" b="1" dirty="0">
                          <a:latin typeface="Calibri"/>
                          <a:cs typeface="Calibri"/>
                        </a:rPr>
                        <a:t>d</a:t>
                      </a:r>
                      <a:r>
                        <a:rPr sz="1200" b="1" spc="-15" dirty="0">
                          <a:latin typeface="Calibri"/>
                          <a:cs typeface="Calibri"/>
                        </a:rPr>
                        <a:t>o</a:t>
                      </a:r>
                      <a:r>
                        <a:rPr sz="1200" b="1" dirty="0">
                          <a:latin typeface="Calibri"/>
                          <a:cs typeface="Calibri"/>
                        </a:rPr>
                        <a:t>s</a:t>
                      </a:r>
                      <a:r>
                        <a:rPr sz="1200" b="1" spc="120" dirty="0">
                          <a:latin typeface="Calibri"/>
                          <a:cs typeface="Calibri"/>
                        </a:rPr>
                        <a:t> </a:t>
                      </a:r>
                      <a:r>
                        <a:rPr sz="1200" b="1" dirty="0">
                          <a:latin typeface="Calibri"/>
                          <a:cs typeface="Calibri"/>
                        </a:rPr>
                        <a:t>(  </a:t>
                      </a:r>
                      <a:r>
                        <a:rPr sz="1200" b="1" spc="-90" dirty="0">
                          <a:latin typeface="Calibri"/>
                          <a:cs typeface="Calibri"/>
                        </a:rPr>
                        <a:t> </a:t>
                      </a:r>
                      <a:r>
                        <a:rPr sz="1200" b="1" dirty="0">
                          <a:latin typeface="Calibri"/>
                          <a:cs typeface="Calibri"/>
                        </a:rPr>
                        <a:t>)  </a:t>
                      </a:r>
                      <a:r>
                        <a:rPr sz="1200" b="1" spc="-95" dirty="0">
                          <a:latin typeface="Calibri"/>
                          <a:cs typeface="Calibri"/>
                        </a:rPr>
                        <a:t> </a:t>
                      </a:r>
                      <a:r>
                        <a:rPr sz="1200" b="1" spc="5" dirty="0">
                          <a:latin typeface="Calibri"/>
                          <a:cs typeface="Calibri"/>
                        </a:rPr>
                        <a:t>A</a:t>
                      </a:r>
                      <a:r>
                        <a:rPr sz="1200" b="1" dirty="0">
                          <a:latin typeface="Calibri"/>
                          <a:cs typeface="Calibri"/>
                        </a:rPr>
                        <a:t>lg</a:t>
                      </a:r>
                      <a:r>
                        <a:rPr sz="1200" b="1" spc="-10" dirty="0">
                          <a:latin typeface="Calibri"/>
                          <a:cs typeface="Calibri"/>
                        </a:rPr>
                        <a:t>u</a:t>
                      </a:r>
                      <a:r>
                        <a:rPr sz="1200" b="1" dirty="0">
                          <a:latin typeface="Calibri"/>
                          <a:cs typeface="Calibri"/>
                        </a:rPr>
                        <a:t>n</a:t>
                      </a:r>
                      <a:r>
                        <a:rPr sz="1200" b="1" spc="-10" dirty="0">
                          <a:latin typeface="Calibri"/>
                          <a:cs typeface="Calibri"/>
                        </a:rPr>
                        <a:t>o</a:t>
                      </a:r>
                      <a:r>
                        <a:rPr sz="1200" b="1" dirty="0">
                          <a:latin typeface="Calibri"/>
                          <a:cs typeface="Calibri"/>
                        </a:rPr>
                        <a:t>s</a:t>
                      </a:r>
                      <a:r>
                        <a:rPr sz="1200" b="1" spc="100" dirty="0">
                          <a:latin typeface="Calibri"/>
                          <a:cs typeface="Calibri"/>
                        </a:rPr>
                        <a:t> </a:t>
                      </a:r>
                      <a:r>
                        <a:rPr sz="1200" b="1" dirty="0">
                          <a:latin typeface="Calibri"/>
                          <a:cs typeface="Calibri"/>
                        </a:rPr>
                        <a:t>(	)  </a:t>
                      </a:r>
                      <a:r>
                        <a:rPr sz="1200" b="1" spc="30" dirty="0">
                          <a:latin typeface="Calibri"/>
                          <a:cs typeface="Calibri"/>
                        </a:rPr>
                        <a:t>Poca</a:t>
                      </a:r>
                      <a:r>
                        <a:rPr sz="1200" b="1" spc="105" dirty="0">
                          <a:latin typeface="Calibri"/>
                          <a:cs typeface="Calibri"/>
                        </a:rPr>
                        <a:t> </a:t>
                      </a:r>
                      <a:r>
                        <a:rPr sz="1200" b="1" spc="25" dirty="0">
                          <a:latin typeface="Calibri"/>
                          <a:cs typeface="Calibri"/>
                        </a:rPr>
                        <a:t>motivación</a:t>
                      </a:r>
                      <a:r>
                        <a:rPr sz="1200" b="1" spc="75" dirty="0">
                          <a:latin typeface="Calibri"/>
                          <a:cs typeface="Calibri"/>
                        </a:rPr>
                        <a:t> </a:t>
                      </a:r>
                      <a:r>
                        <a:rPr sz="1200" b="1" spc="60" dirty="0">
                          <a:latin typeface="Calibri"/>
                          <a:cs typeface="Calibri"/>
                        </a:rPr>
                        <a:t>( </a:t>
                      </a:r>
                      <a:r>
                        <a:rPr sz="1200" b="1" spc="155" dirty="0">
                          <a:latin typeface="Calibri"/>
                          <a:cs typeface="Calibri"/>
                        </a:rPr>
                        <a:t> </a:t>
                      </a:r>
                      <a:r>
                        <a:rPr sz="1200" b="1" spc="60" dirty="0">
                          <a:latin typeface="Calibri"/>
                          <a:cs typeface="Calibri"/>
                        </a:rPr>
                        <a:t>) </a:t>
                      </a:r>
                      <a:r>
                        <a:rPr sz="1200" b="1" spc="130" dirty="0">
                          <a:latin typeface="Calibri"/>
                          <a:cs typeface="Calibri"/>
                        </a:rPr>
                        <a:t> </a:t>
                      </a:r>
                      <a:r>
                        <a:rPr sz="1200" b="1" spc="40" dirty="0">
                          <a:latin typeface="Calibri"/>
                          <a:cs typeface="Calibri"/>
                        </a:rPr>
                        <a:t>descontrol </a:t>
                      </a:r>
                      <a:r>
                        <a:rPr sz="1200" b="1" spc="165"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457200">
                <a:tc gridSpan="5">
                  <a:txBody>
                    <a:bodyPr/>
                    <a:lstStyle/>
                    <a:p>
                      <a:pPr marL="91440" marR="789940">
                        <a:lnSpc>
                          <a:spcPct val="100000"/>
                        </a:lnSpc>
                        <a:spcBef>
                          <a:spcPts val="245"/>
                        </a:spcBef>
                        <a:tabLst>
                          <a:tab pos="1609725" algn="l"/>
                          <a:tab pos="2294890" algn="l"/>
                        </a:tabLst>
                      </a:pPr>
                      <a:r>
                        <a:rPr sz="1200" b="1" spc="105" dirty="0">
                          <a:latin typeface="Calibri"/>
                          <a:cs typeface="Calibri"/>
                        </a:rPr>
                        <a:t>¿Se</a:t>
                      </a:r>
                      <a:r>
                        <a:rPr sz="1200" b="1" spc="70" dirty="0">
                          <a:latin typeface="Calibri"/>
                          <a:cs typeface="Calibri"/>
                        </a:rPr>
                        <a:t> </a:t>
                      </a:r>
                      <a:r>
                        <a:rPr sz="1200" b="1" spc="45" dirty="0">
                          <a:latin typeface="Calibri"/>
                          <a:cs typeface="Calibri"/>
                        </a:rPr>
                        <a:t>interesaron</a:t>
                      </a:r>
                      <a:r>
                        <a:rPr sz="1200" b="1" spc="70" dirty="0">
                          <a:latin typeface="Calibri"/>
                          <a:cs typeface="Calibri"/>
                        </a:rPr>
                        <a:t> </a:t>
                      </a:r>
                      <a:r>
                        <a:rPr sz="1200" b="1" spc="20" dirty="0">
                          <a:latin typeface="Calibri"/>
                          <a:cs typeface="Calibri"/>
                        </a:rPr>
                        <a:t>en</a:t>
                      </a:r>
                      <a:r>
                        <a:rPr sz="1200" b="1" spc="75" dirty="0">
                          <a:latin typeface="Calibri"/>
                          <a:cs typeface="Calibri"/>
                        </a:rPr>
                        <a:t> </a:t>
                      </a:r>
                      <a:r>
                        <a:rPr sz="1200" b="1" spc="40" dirty="0">
                          <a:latin typeface="Calibri"/>
                          <a:cs typeface="Calibri"/>
                        </a:rPr>
                        <a:t>las</a:t>
                      </a:r>
                      <a:r>
                        <a:rPr sz="1200" b="1" spc="95" dirty="0">
                          <a:latin typeface="Calibri"/>
                          <a:cs typeface="Calibri"/>
                        </a:rPr>
                        <a:t> </a:t>
                      </a:r>
                      <a:r>
                        <a:rPr sz="1200" b="1" spc="50" dirty="0">
                          <a:latin typeface="Calibri"/>
                          <a:cs typeface="Calibri"/>
                        </a:rPr>
                        <a:t>actividades? </a:t>
                      </a:r>
                      <a:r>
                        <a:rPr sz="1200" b="1" spc="-260" dirty="0">
                          <a:latin typeface="Calibri"/>
                          <a:cs typeface="Calibri"/>
                        </a:rPr>
                        <a:t> </a:t>
                      </a:r>
                      <a:r>
                        <a:rPr sz="1200" b="1" spc="40" dirty="0">
                          <a:latin typeface="Calibri"/>
                          <a:cs typeface="Calibri"/>
                        </a:rPr>
                        <a:t>Todos</a:t>
                      </a:r>
                      <a:r>
                        <a:rPr sz="1200" b="1" spc="120" dirty="0">
                          <a:latin typeface="Calibri"/>
                          <a:cs typeface="Calibri"/>
                        </a:rPr>
                        <a:t> </a:t>
                      </a:r>
                      <a:r>
                        <a:rPr sz="1200" b="1" spc="60" dirty="0">
                          <a:latin typeface="Calibri"/>
                          <a:cs typeface="Calibri"/>
                        </a:rPr>
                        <a:t>( </a:t>
                      </a:r>
                      <a:r>
                        <a:rPr sz="1200" b="1" spc="130" dirty="0">
                          <a:latin typeface="Calibri"/>
                          <a:cs typeface="Calibri"/>
                        </a:rPr>
                        <a:t> </a:t>
                      </a:r>
                      <a:r>
                        <a:rPr sz="1200" b="1" spc="60" dirty="0">
                          <a:latin typeface="Calibri"/>
                          <a:cs typeface="Calibri"/>
                        </a:rPr>
                        <a:t>) </a:t>
                      </a:r>
                      <a:r>
                        <a:rPr sz="1200" b="1" spc="120" dirty="0">
                          <a:latin typeface="Calibri"/>
                          <a:cs typeface="Calibri"/>
                        </a:rPr>
                        <a:t> </a:t>
                      </a:r>
                      <a:r>
                        <a:rPr sz="1200" b="1" spc="15" dirty="0">
                          <a:latin typeface="Calibri"/>
                          <a:cs typeface="Calibri"/>
                        </a:rPr>
                        <a:t>Algunos</a:t>
                      </a:r>
                      <a:r>
                        <a:rPr sz="1200" b="1" spc="105" dirty="0">
                          <a:latin typeface="Calibri"/>
                          <a:cs typeface="Calibri"/>
                        </a:rPr>
                        <a:t> </a:t>
                      </a:r>
                      <a:r>
                        <a:rPr sz="1200" b="1" spc="60" dirty="0">
                          <a:latin typeface="Calibri"/>
                          <a:cs typeface="Calibri"/>
                        </a:rPr>
                        <a:t>(	) </a:t>
                      </a:r>
                      <a:r>
                        <a:rPr sz="1200" b="1" spc="140" dirty="0">
                          <a:latin typeface="Calibri"/>
                          <a:cs typeface="Calibri"/>
                        </a:rPr>
                        <a:t> </a:t>
                      </a:r>
                      <a:r>
                        <a:rPr sz="1200" b="1" spc="50" dirty="0">
                          <a:latin typeface="Calibri"/>
                          <a:cs typeface="Calibri"/>
                        </a:rPr>
                        <a:t>otro</a:t>
                      </a:r>
                      <a:r>
                        <a:rPr sz="1200" b="1" spc="8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457200">
                <a:tc gridSpan="5">
                  <a:txBody>
                    <a:bodyPr/>
                    <a:lstStyle/>
                    <a:p>
                      <a:pPr marL="91440" marR="478155">
                        <a:lnSpc>
                          <a:spcPct val="100000"/>
                        </a:lnSpc>
                        <a:spcBef>
                          <a:spcPts val="245"/>
                        </a:spcBef>
                        <a:tabLst>
                          <a:tab pos="1210310" algn="l"/>
                          <a:tab pos="1999614" algn="l"/>
                          <a:tab pos="2814955" algn="l"/>
                        </a:tabLst>
                      </a:pPr>
                      <a:r>
                        <a:rPr sz="1200" b="1" spc="125" dirty="0">
                          <a:latin typeface="Calibri"/>
                          <a:cs typeface="Calibri"/>
                        </a:rPr>
                        <a:t>Su</a:t>
                      </a:r>
                      <a:r>
                        <a:rPr sz="1200" b="1" spc="80" dirty="0">
                          <a:latin typeface="Calibri"/>
                          <a:cs typeface="Calibri"/>
                        </a:rPr>
                        <a:t> </a:t>
                      </a:r>
                      <a:r>
                        <a:rPr sz="1200" b="1" spc="45" dirty="0">
                          <a:latin typeface="Calibri"/>
                          <a:cs typeface="Calibri"/>
                        </a:rPr>
                        <a:t>actitud</a:t>
                      </a:r>
                      <a:r>
                        <a:rPr sz="1200" b="1" spc="85" dirty="0">
                          <a:latin typeface="Calibri"/>
                          <a:cs typeface="Calibri"/>
                        </a:rPr>
                        <a:t> </a:t>
                      </a:r>
                      <a:r>
                        <a:rPr sz="1200" b="1" spc="40" dirty="0">
                          <a:latin typeface="Calibri"/>
                          <a:cs typeface="Calibri"/>
                        </a:rPr>
                        <a:t>ante</a:t>
                      </a:r>
                      <a:r>
                        <a:rPr sz="1200" b="1" spc="80" dirty="0">
                          <a:latin typeface="Calibri"/>
                          <a:cs typeface="Calibri"/>
                        </a:rPr>
                        <a:t> </a:t>
                      </a:r>
                      <a:r>
                        <a:rPr sz="1200" b="1" spc="35" dirty="0">
                          <a:latin typeface="Calibri"/>
                          <a:cs typeface="Calibri"/>
                        </a:rPr>
                        <a:t>las</a:t>
                      </a:r>
                      <a:r>
                        <a:rPr sz="1200" b="1" spc="85" dirty="0">
                          <a:latin typeface="Calibri"/>
                          <a:cs typeface="Calibri"/>
                        </a:rPr>
                        <a:t> </a:t>
                      </a:r>
                      <a:r>
                        <a:rPr sz="1200" b="1" spc="35" dirty="0">
                          <a:latin typeface="Calibri"/>
                          <a:cs typeface="Calibri"/>
                        </a:rPr>
                        <a:t>actividades. </a:t>
                      </a:r>
                      <a:r>
                        <a:rPr sz="1200" b="1" spc="40" dirty="0">
                          <a:latin typeface="Calibri"/>
                          <a:cs typeface="Calibri"/>
                        </a:rPr>
                        <a:t> </a:t>
                      </a:r>
                      <a:r>
                        <a:rPr sz="1200" b="1" spc="5" dirty="0">
                          <a:latin typeface="Calibri"/>
                          <a:cs typeface="Calibri"/>
                        </a:rPr>
                        <a:t>P</a:t>
                      </a:r>
                      <a:r>
                        <a:rPr sz="1200" b="1" dirty="0">
                          <a:latin typeface="Calibri"/>
                          <a:cs typeface="Calibri"/>
                        </a:rPr>
                        <a:t>ar</a:t>
                      </a:r>
                      <a:r>
                        <a:rPr sz="1200" b="1" spc="5" dirty="0">
                          <a:latin typeface="Calibri"/>
                          <a:cs typeface="Calibri"/>
                        </a:rPr>
                        <a:t>ti</a:t>
                      </a:r>
                      <a:r>
                        <a:rPr sz="1200" b="1" dirty="0">
                          <a:latin typeface="Calibri"/>
                          <a:cs typeface="Calibri"/>
                        </a:rPr>
                        <a:t>cipa</a:t>
                      </a:r>
                      <a:r>
                        <a:rPr sz="1200" b="1" spc="5" dirty="0">
                          <a:latin typeface="Calibri"/>
                          <a:cs typeface="Calibri"/>
                        </a:rPr>
                        <a:t>ti</a:t>
                      </a:r>
                      <a:r>
                        <a:rPr sz="1200" b="1" dirty="0">
                          <a:latin typeface="Calibri"/>
                          <a:cs typeface="Calibri"/>
                        </a:rPr>
                        <a:t>v</a:t>
                      </a:r>
                      <a:r>
                        <a:rPr sz="1200" b="1" spc="-10" dirty="0">
                          <a:latin typeface="Calibri"/>
                          <a:cs typeface="Calibri"/>
                        </a:rPr>
                        <a:t>o</a:t>
                      </a:r>
                      <a:r>
                        <a:rPr sz="1200" b="1" spc="-5" dirty="0">
                          <a:latin typeface="Calibri"/>
                          <a:cs typeface="Calibri"/>
                        </a:rPr>
                        <a:t>s</a:t>
                      </a:r>
                      <a:r>
                        <a:rPr sz="1200" b="1" dirty="0">
                          <a:latin typeface="Calibri"/>
                          <a:cs typeface="Calibri"/>
                        </a:rPr>
                        <a:t>(	)  </a:t>
                      </a:r>
                      <a:r>
                        <a:rPr sz="1200" b="1" spc="-95" dirty="0">
                          <a:latin typeface="Calibri"/>
                          <a:cs typeface="Calibri"/>
                        </a:rPr>
                        <a:t> </a:t>
                      </a:r>
                      <a:r>
                        <a:rPr sz="1200" b="1" spc="-5" dirty="0">
                          <a:latin typeface="Calibri"/>
                          <a:cs typeface="Calibri"/>
                        </a:rPr>
                        <a:t>B</a:t>
                      </a:r>
                      <a:r>
                        <a:rPr sz="1200" b="1" spc="-10" dirty="0">
                          <a:latin typeface="Calibri"/>
                          <a:cs typeface="Calibri"/>
                        </a:rPr>
                        <a:t>ue</a:t>
                      </a:r>
                      <a:r>
                        <a:rPr sz="1200" b="1" dirty="0">
                          <a:latin typeface="Calibri"/>
                          <a:cs typeface="Calibri"/>
                        </a:rPr>
                        <a:t>na</a:t>
                      </a:r>
                      <a:r>
                        <a:rPr sz="1200" b="1" spc="105" dirty="0">
                          <a:latin typeface="Calibri"/>
                          <a:cs typeface="Calibri"/>
                        </a:rPr>
                        <a:t> </a:t>
                      </a:r>
                      <a:r>
                        <a:rPr sz="1200" b="1" dirty="0">
                          <a:latin typeface="Calibri"/>
                          <a:cs typeface="Calibri"/>
                        </a:rPr>
                        <a:t>(	)  </a:t>
                      </a:r>
                      <a:r>
                        <a:rPr sz="1200" b="1" spc="-95" dirty="0">
                          <a:latin typeface="Calibri"/>
                          <a:cs typeface="Calibri"/>
                        </a:rPr>
                        <a:t> </a:t>
                      </a:r>
                      <a:r>
                        <a:rPr sz="1200" b="1" spc="5" dirty="0">
                          <a:latin typeface="Calibri"/>
                          <a:cs typeface="Calibri"/>
                        </a:rPr>
                        <a:t>A</a:t>
                      </a:r>
                      <a:r>
                        <a:rPr sz="1200" b="1" dirty="0">
                          <a:latin typeface="Calibri"/>
                          <a:cs typeface="Calibri"/>
                        </a:rPr>
                        <a:t>pa</a:t>
                      </a:r>
                      <a:r>
                        <a:rPr sz="1200" b="1" spc="5" dirty="0">
                          <a:latin typeface="Calibri"/>
                          <a:cs typeface="Calibri"/>
                        </a:rPr>
                        <a:t>t</a:t>
                      </a:r>
                      <a:r>
                        <a:rPr sz="1200" b="1" dirty="0">
                          <a:latin typeface="Calibri"/>
                          <a:cs typeface="Calibri"/>
                        </a:rPr>
                        <a:t>ía</a:t>
                      </a:r>
                      <a:r>
                        <a:rPr sz="1200" b="1" spc="80" dirty="0">
                          <a:latin typeface="Calibri"/>
                          <a:cs typeface="Calibri"/>
                        </a:rPr>
                        <a:t> </a:t>
                      </a:r>
                      <a:r>
                        <a:rPr sz="1200" b="1" dirty="0">
                          <a:latin typeface="Calibri"/>
                          <a:cs typeface="Calibri"/>
                        </a:rPr>
                        <a:t>(	)</a:t>
                      </a:r>
                      <a:endParaRPr sz="1200" dirty="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r h="315595">
                <a:tc gridSpan="5">
                  <a:txBody>
                    <a:bodyPr/>
                    <a:lstStyle/>
                    <a:p>
                      <a:pPr marL="91440">
                        <a:lnSpc>
                          <a:spcPct val="100000"/>
                        </a:lnSpc>
                        <a:spcBef>
                          <a:spcPts val="190"/>
                        </a:spcBef>
                        <a:tabLst>
                          <a:tab pos="3228975" algn="l"/>
                        </a:tabLst>
                      </a:pPr>
                      <a:r>
                        <a:rPr sz="1200" b="1" dirty="0">
                          <a:latin typeface="Calibri"/>
                          <a:cs typeface="Calibri"/>
                        </a:rPr>
                        <a:t>Alumnos</a:t>
                      </a:r>
                      <a:r>
                        <a:rPr sz="1200" b="1" spc="75" dirty="0">
                          <a:latin typeface="Calibri"/>
                          <a:cs typeface="Calibri"/>
                        </a:rPr>
                        <a:t> </a:t>
                      </a:r>
                      <a:r>
                        <a:rPr sz="1200" b="1" spc="40" dirty="0">
                          <a:latin typeface="Calibri"/>
                          <a:cs typeface="Calibri"/>
                        </a:rPr>
                        <a:t>participativos:</a:t>
                      </a:r>
                      <a:r>
                        <a:rPr sz="1200" b="1" spc="55" dirty="0">
                          <a:latin typeface="Calibri"/>
                          <a:cs typeface="Calibri"/>
                        </a:rPr>
                        <a:t> </a:t>
                      </a: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241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bl>
          </a:graphicData>
        </a:graphic>
      </p:graphicFrame>
      <p:graphicFrame>
        <p:nvGraphicFramePr>
          <p:cNvPr id="25" name="object 25"/>
          <p:cNvGraphicFramePr>
            <a:graphicFrameLocks noGrp="1"/>
          </p:cNvGraphicFramePr>
          <p:nvPr/>
        </p:nvGraphicFramePr>
        <p:xfrm>
          <a:off x="3827779" y="2076577"/>
          <a:ext cx="3322318" cy="3992245"/>
        </p:xfrm>
        <a:graphic>
          <a:graphicData uri="http://schemas.openxmlformats.org/drawingml/2006/table">
            <a:tbl>
              <a:tblPr firstRow="1" bandRow="1">
                <a:tableStyleId>{2D5ABB26-0587-4C30-8999-92F81FD0307C}</a:tableStyleId>
              </a:tblPr>
              <a:tblGrid>
                <a:gridCol w="2436495">
                  <a:extLst>
                    <a:ext uri="{9D8B030D-6E8A-4147-A177-3AD203B41FA5}">
                      <a16:colId xmlns:a16="http://schemas.microsoft.com/office/drawing/2014/main" val="20000"/>
                    </a:ext>
                  </a:extLst>
                </a:gridCol>
                <a:gridCol w="464819">
                  <a:extLst>
                    <a:ext uri="{9D8B030D-6E8A-4147-A177-3AD203B41FA5}">
                      <a16:colId xmlns:a16="http://schemas.microsoft.com/office/drawing/2014/main" val="20001"/>
                    </a:ext>
                  </a:extLst>
                </a:gridCol>
                <a:gridCol w="421004">
                  <a:extLst>
                    <a:ext uri="{9D8B030D-6E8A-4147-A177-3AD203B41FA5}">
                      <a16:colId xmlns:a16="http://schemas.microsoft.com/office/drawing/2014/main" val="20002"/>
                    </a:ext>
                  </a:extLst>
                </a:gridCol>
              </a:tblGrid>
              <a:tr h="274320">
                <a:tc>
                  <a:txBody>
                    <a:bodyPr/>
                    <a:lstStyle/>
                    <a:p>
                      <a:pPr marL="1270" algn="ctr">
                        <a:lnSpc>
                          <a:spcPct val="100000"/>
                        </a:lnSpc>
                        <a:spcBef>
                          <a:spcPts val="244"/>
                        </a:spcBef>
                      </a:pPr>
                      <a:r>
                        <a:rPr sz="1200" b="1" spc="55" dirty="0">
                          <a:latin typeface="Calibri"/>
                          <a:cs typeface="Calibri"/>
                        </a:rPr>
                        <a:t>Educadora</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a:txBody>
                    <a:bodyPr/>
                    <a:lstStyle/>
                    <a:p>
                      <a:pPr marL="2540" algn="ctr">
                        <a:lnSpc>
                          <a:spcPct val="100000"/>
                        </a:lnSpc>
                        <a:spcBef>
                          <a:spcPts val="244"/>
                        </a:spcBef>
                      </a:pPr>
                      <a:r>
                        <a:rPr sz="1200" b="1" spc="30" dirty="0">
                          <a:latin typeface="Calibri"/>
                          <a:cs typeface="Calibri"/>
                        </a:rPr>
                        <a:t>SI</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3F9C5"/>
                    </a:solidFill>
                  </a:tcPr>
                </a:tc>
                <a:tc>
                  <a:txBody>
                    <a:bodyPr/>
                    <a:lstStyle/>
                    <a:p>
                      <a:pPr marL="124460">
                        <a:lnSpc>
                          <a:spcPct val="100000"/>
                        </a:lnSpc>
                        <a:spcBef>
                          <a:spcPts val="244"/>
                        </a:spcBef>
                      </a:pPr>
                      <a:r>
                        <a:rPr sz="1200" b="1" spc="-110" dirty="0">
                          <a:latin typeface="Calibri"/>
                          <a:cs typeface="Calibri"/>
                        </a:rPr>
                        <a:t>NO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4F6"/>
                    </a:solidFill>
                  </a:tcPr>
                </a:tc>
                <a:extLst>
                  <a:ext uri="{0D108BD9-81ED-4DB2-BD59-A6C34878D82A}">
                    <a16:rowId xmlns:a16="http://schemas.microsoft.com/office/drawing/2014/main" val="10000"/>
                  </a:ext>
                </a:extLst>
              </a:tr>
              <a:tr h="457200">
                <a:tc>
                  <a:txBody>
                    <a:bodyPr/>
                    <a:lstStyle/>
                    <a:p>
                      <a:pPr marL="92710">
                        <a:lnSpc>
                          <a:spcPct val="100000"/>
                        </a:lnSpc>
                        <a:spcBef>
                          <a:spcPts val="240"/>
                        </a:spcBef>
                      </a:pPr>
                      <a:r>
                        <a:rPr sz="1200" b="1" spc="-85" dirty="0">
                          <a:latin typeface="Calibri"/>
                          <a:cs typeface="Calibri"/>
                        </a:rPr>
                        <a:t>¿Mi</a:t>
                      </a:r>
                      <a:r>
                        <a:rPr sz="1200" b="1" spc="60" dirty="0">
                          <a:latin typeface="Calibri"/>
                          <a:cs typeface="Calibri"/>
                        </a:rPr>
                        <a:t> </a:t>
                      </a:r>
                      <a:r>
                        <a:rPr sz="1200" b="1" spc="80" dirty="0">
                          <a:latin typeface="Calibri"/>
                          <a:cs typeface="Calibri"/>
                        </a:rPr>
                        <a:t>forma</a:t>
                      </a:r>
                      <a:r>
                        <a:rPr sz="1200" b="1" spc="85" dirty="0">
                          <a:latin typeface="Calibri"/>
                          <a:cs typeface="Calibri"/>
                        </a:rPr>
                        <a:t> </a:t>
                      </a:r>
                      <a:r>
                        <a:rPr sz="1200" b="1" spc="50" dirty="0">
                          <a:latin typeface="Calibri"/>
                          <a:cs typeface="Calibri"/>
                        </a:rPr>
                        <a:t>de</a:t>
                      </a:r>
                      <a:r>
                        <a:rPr sz="1200" b="1" spc="65" dirty="0">
                          <a:latin typeface="Calibri"/>
                          <a:cs typeface="Calibri"/>
                        </a:rPr>
                        <a:t> </a:t>
                      </a:r>
                      <a:r>
                        <a:rPr sz="1200" b="1" spc="30" dirty="0">
                          <a:latin typeface="Calibri"/>
                          <a:cs typeface="Calibri"/>
                        </a:rPr>
                        <a:t>intervención</a:t>
                      </a:r>
                      <a:r>
                        <a:rPr sz="1200" b="1" spc="45" dirty="0">
                          <a:latin typeface="Calibri"/>
                          <a:cs typeface="Calibri"/>
                        </a:rPr>
                        <a:t> </a:t>
                      </a:r>
                      <a:r>
                        <a:rPr sz="1200" b="1" spc="125" dirty="0">
                          <a:latin typeface="Calibri"/>
                          <a:cs typeface="Calibri"/>
                        </a:rPr>
                        <a:t>fue</a:t>
                      </a:r>
                      <a:endParaRPr sz="1200">
                        <a:latin typeface="Calibri"/>
                        <a:cs typeface="Calibri"/>
                      </a:endParaRPr>
                    </a:p>
                    <a:p>
                      <a:pPr marL="92710">
                        <a:lnSpc>
                          <a:spcPct val="100000"/>
                        </a:lnSpc>
                        <a:spcBef>
                          <a:spcPts val="5"/>
                        </a:spcBef>
                      </a:pPr>
                      <a:r>
                        <a:rPr sz="1200" b="1" spc="-5" dirty="0">
                          <a:latin typeface="Calibri"/>
                          <a:cs typeface="Calibri"/>
                        </a:rPr>
                        <a:t>la</a:t>
                      </a:r>
                      <a:r>
                        <a:rPr sz="1200" b="1" spc="65" dirty="0">
                          <a:latin typeface="Calibri"/>
                          <a:cs typeface="Calibri"/>
                        </a:rPr>
                        <a:t> adecuada?</a:t>
                      </a:r>
                      <a:endParaRPr sz="12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57200">
                <a:tc>
                  <a:txBody>
                    <a:bodyPr/>
                    <a:lstStyle/>
                    <a:p>
                      <a:pPr marL="92710" marR="608330">
                        <a:lnSpc>
                          <a:spcPct val="100000"/>
                        </a:lnSpc>
                        <a:spcBef>
                          <a:spcPts val="245"/>
                        </a:spcBef>
                      </a:pPr>
                      <a:r>
                        <a:rPr sz="1200" b="1" spc="65" dirty="0">
                          <a:latin typeface="Calibri"/>
                          <a:cs typeface="Calibri"/>
                        </a:rPr>
                        <a:t>¿Favorecí </a:t>
                      </a:r>
                      <a:r>
                        <a:rPr sz="1200" b="1" spc="-5" dirty="0">
                          <a:latin typeface="Calibri"/>
                          <a:cs typeface="Calibri"/>
                        </a:rPr>
                        <a:t>el</a:t>
                      </a:r>
                      <a:r>
                        <a:rPr sz="1200" b="1" dirty="0">
                          <a:latin typeface="Calibri"/>
                          <a:cs typeface="Calibri"/>
                        </a:rPr>
                        <a:t> </a:t>
                      </a:r>
                      <a:r>
                        <a:rPr sz="1200" b="1" spc="30" dirty="0">
                          <a:latin typeface="Calibri"/>
                          <a:cs typeface="Calibri"/>
                        </a:rPr>
                        <a:t>logro </a:t>
                      </a:r>
                      <a:r>
                        <a:rPr sz="1200" b="1" spc="50" dirty="0">
                          <a:latin typeface="Calibri"/>
                          <a:cs typeface="Calibri"/>
                        </a:rPr>
                        <a:t>de </a:t>
                      </a:r>
                      <a:r>
                        <a:rPr sz="1200" b="1" spc="20" dirty="0">
                          <a:latin typeface="Calibri"/>
                          <a:cs typeface="Calibri"/>
                        </a:rPr>
                        <a:t>los </a:t>
                      </a:r>
                      <a:r>
                        <a:rPr sz="1200" b="1" spc="-260" dirty="0">
                          <a:latin typeface="Calibri"/>
                          <a:cs typeface="Calibri"/>
                        </a:rPr>
                        <a:t> </a:t>
                      </a:r>
                      <a:r>
                        <a:rPr sz="1200" b="1" spc="40" dirty="0">
                          <a:latin typeface="Calibri"/>
                          <a:cs typeface="Calibri"/>
                        </a:rPr>
                        <a:t>aprendizajes</a:t>
                      </a:r>
                      <a:r>
                        <a:rPr sz="1200" b="1" spc="45" dirty="0">
                          <a:latin typeface="Calibri"/>
                          <a:cs typeface="Calibri"/>
                        </a:rPr>
                        <a:t> </a:t>
                      </a:r>
                      <a:r>
                        <a:rPr sz="1200" b="1" spc="70" dirty="0">
                          <a:latin typeface="Calibri"/>
                          <a:cs typeface="Calibri"/>
                        </a:rPr>
                        <a:t>esperados?</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457200">
                <a:tc>
                  <a:txBody>
                    <a:bodyPr/>
                    <a:lstStyle/>
                    <a:p>
                      <a:pPr marL="92710" marR="180340">
                        <a:lnSpc>
                          <a:spcPct val="100000"/>
                        </a:lnSpc>
                        <a:spcBef>
                          <a:spcPts val="245"/>
                        </a:spcBef>
                      </a:pPr>
                      <a:r>
                        <a:rPr sz="1200" b="1" spc="20" dirty="0">
                          <a:latin typeface="Calibri"/>
                          <a:cs typeface="Calibri"/>
                        </a:rPr>
                        <a:t>¿La</a:t>
                      </a:r>
                      <a:r>
                        <a:rPr sz="1200" b="1" spc="65" dirty="0">
                          <a:latin typeface="Calibri"/>
                          <a:cs typeface="Calibri"/>
                        </a:rPr>
                        <a:t> </a:t>
                      </a:r>
                      <a:r>
                        <a:rPr sz="1200" b="1" spc="80" dirty="0">
                          <a:latin typeface="Calibri"/>
                          <a:cs typeface="Calibri"/>
                        </a:rPr>
                        <a:t>forma</a:t>
                      </a:r>
                      <a:r>
                        <a:rPr sz="1200" b="1" spc="65" dirty="0">
                          <a:latin typeface="Calibri"/>
                          <a:cs typeface="Calibri"/>
                        </a:rPr>
                        <a:t> </a:t>
                      </a:r>
                      <a:r>
                        <a:rPr sz="1200" b="1" spc="50" dirty="0">
                          <a:latin typeface="Calibri"/>
                          <a:cs typeface="Calibri"/>
                        </a:rPr>
                        <a:t>de</a:t>
                      </a:r>
                      <a:r>
                        <a:rPr sz="1200" b="1" spc="85" dirty="0">
                          <a:latin typeface="Calibri"/>
                          <a:cs typeface="Calibri"/>
                        </a:rPr>
                        <a:t> </a:t>
                      </a:r>
                      <a:r>
                        <a:rPr sz="1200" b="1" spc="40" dirty="0">
                          <a:latin typeface="Calibri"/>
                          <a:cs typeface="Calibri"/>
                        </a:rPr>
                        <a:t>relacionarme</a:t>
                      </a:r>
                      <a:r>
                        <a:rPr sz="1200" b="1" spc="60" dirty="0">
                          <a:latin typeface="Calibri"/>
                          <a:cs typeface="Calibri"/>
                        </a:rPr>
                        <a:t> </a:t>
                      </a:r>
                      <a:r>
                        <a:rPr sz="1200" b="1" spc="40" dirty="0">
                          <a:latin typeface="Calibri"/>
                          <a:cs typeface="Calibri"/>
                        </a:rPr>
                        <a:t>con </a:t>
                      </a:r>
                      <a:r>
                        <a:rPr sz="1200" b="1" spc="-254" dirty="0">
                          <a:latin typeface="Calibri"/>
                          <a:cs typeface="Calibri"/>
                        </a:rPr>
                        <a:t> </a:t>
                      </a:r>
                      <a:r>
                        <a:rPr sz="1200" b="1" spc="20" dirty="0">
                          <a:latin typeface="Calibri"/>
                          <a:cs typeface="Calibri"/>
                        </a:rPr>
                        <a:t>los</a:t>
                      </a:r>
                      <a:r>
                        <a:rPr sz="1200" b="1" spc="90" dirty="0">
                          <a:latin typeface="Calibri"/>
                          <a:cs typeface="Calibri"/>
                        </a:rPr>
                        <a:t> </a:t>
                      </a:r>
                      <a:r>
                        <a:rPr sz="1200" b="1" spc="25" dirty="0">
                          <a:latin typeface="Calibri"/>
                          <a:cs typeface="Calibri"/>
                        </a:rPr>
                        <a:t>alumnos</a:t>
                      </a:r>
                      <a:r>
                        <a:rPr sz="1200" b="1" spc="110" dirty="0">
                          <a:latin typeface="Calibri"/>
                          <a:cs typeface="Calibri"/>
                        </a:rPr>
                        <a:t> </a:t>
                      </a:r>
                      <a:r>
                        <a:rPr sz="1200" b="1" spc="125" dirty="0">
                          <a:latin typeface="Calibri"/>
                          <a:cs typeface="Calibri"/>
                        </a:rPr>
                        <a:t>fue</a:t>
                      </a:r>
                      <a:r>
                        <a:rPr sz="1200" b="1" spc="70" dirty="0">
                          <a:latin typeface="Calibri"/>
                          <a:cs typeface="Calibri"/>
                        </a:rPr>
                        <a:t> </a:t>
                      </a:r>
                      <a:r>
                        <a:rPr sz="1200" b="1" spc="-5" dirty="0">
                          <a:latin typeface="Calibri"/>
                          <a:cs typeface="Calibri"/>
                        </a:rPr>
                        <a:t>la</a:t>
                      </a:r>
                      <a:r>
                        <a:rPr sz="1200" b="1" spc="90" dirty="0">
                          <a:latin typeface="Calibri"/>
                          <a:cs typeface="Calibri"/>
                        </a:rPr>
                        <a:t> </a:t>
                      </a:r>
                      <a:r>
                        <a:rPr sz="1200" b="1" spc="65" dirty="0">
                          <a:latin typeface="Calibri"/>
                          <a:cs typeface="Calibri"/>
                        </a:rPr>
                        <a:t>adecuada?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73685">
                <a:tc>
                  <a:txBody>
                    <a:bodyPr/>
                    <a:lstStyle/>
                    <a:p>
                      <a:pPr marL="92710">
                        <a:lnSpc>
                          <a:spcPct val="100000"/>
                        </a:lnSpc>
                        <a:spcBef>
                          <a:spcPts val="245"/>
                        </a:spcBef>
                      </a:pPr>
                      <a:r>
                        <a:rPr sz="1200" b="1" spc="65" dirty="0">
                          <a:latin typeface="Calibri"/>
                          <a:cs typeface="Calibri"/>
                        </a:rPr>
                        <a:t>¿Favorecí </a:t>
                      </a:r>
                      <a:r>
                        <a:rPr sz="1200" b="1" spc="-5" dirty="0">
                          <a:latin typeface="Calibri"/>
                          <a:cs typeface="Calibri"/>
                        </a:rPr>
                        <a:t>la</a:t>
                      </a:r>
                      <a:r>
                        <a:rPr sz="1200" b="1" spc="90" dirty="0">
                          <a:latin typeface="Calibri"/>
                          <a:cs typeface="Calibri"/>
                        </a:rPr>
                        <a:t> </a:t>
                      </a:r>
                      <a:r>
                        <a:rPr sz="1200" b="1" spc="50" dirty="0">
                          <a:latin typeface="Calibri"/>
                          <a:cs typeface="Calibri"/>
                        </a:rPr>
                        <a:t>convivencia?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74320">
                <a:tc>
                  <a:txBody>
                    <a:bodyPr/>
                    <a:lstStyle/>
                    <a:p>
                      <a:pPr marL="92710">
                        <a:lnSpc>
                          <a:spcPct val="100000"/>
                        </a:lnSpc>
                        <a:spcBef>
                          <a:spcPts val="250"/>
                        </a:spcBef>
                      </a:pPr>
                      <a:r>
                        <a:rPr sz="1200" b="1" spc="45" dirty="0">
                          <a:latin typeface="Calibri"/>
                          <a:cs typeface="Calibri"/>
                        </a:rPr>
                        <a:t>¿Las</a:t>
                      </a:r>
                      <a:r>
                        <a:rPr sz="1200" b="1" spc="75" dirty="0">
                          <a:latin typeface="Calibri"/>
                          <a:cs typeface="Calibri"/>
                        </a:rPr>
                        <a:t> </a:t>
                      </a:r>
                      <a:r>
                        <a:rPr sz="1200" b="1" spc="45" dirty="0">
                          <a:latin typeface="Calibri"/>
                          <a:cs typeface="Calibri"/>
                        </a:rPr>
                        <a:t>consignas</a:t>
                      </a:r>
                      <a:r>
                        <a:rPr sz="1200" b="1" spc="80" dirty="0">
                          <a:latin typeface="Calibri"/>
                          <a:cs typeface="Calibri"/>
                        </a:rPr>
                        <a:t> </a:t>
                      </a:r>
                      <a:r>
                        <a:rPr sz="1200" b="1" spc="75" dirty="0">
                          <a:latin typeface="Calibri"/>
                          <a:cs typeface="Calibri"/>
                        </a:rPr>
                        <a:t>fueron </a:t>
                      </a:r>
                      <a:r>
                        <a:rPr sz="1200" b="1" spc="70" dirty="0">
                          <a:latin typeface="Calibri"/>
                          <a:cs typeface="Calibri"/>
                        </a:rPr>
                        <a:t>claras?</a:t>
                      </a:r>
                      <a:endParaRPr sz="12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57200">
                <a:tc gridSpan="3">
                  <a:txBody>
                    <a:bodyPr/>
                    <a:lstStyle/>
                    <a:p>
                      <a:pPr marL="92710">
                        <a:lnSpc>
                          <a:spcPct val="100000"/>
                        </a:lnSpc>
                        <a:spcBef>
                          <a:spcPts val="190"/>
                        </a:spcBef>
                        <a:tabLst>
                          <a:tab pos="3239770" algn="l"/>
                        </a:tabLst>
                      </a:pPr>
                      <a:r>
                        <a:rPr sz="1200" b="1" dirty="0">
                          <a:latin typeface="Calibri"/>
                          <a:cs typeface="Calibri"/>
                        </a:rPr>
                        <a:t>Alumnos</a:t>
                      </a:r>
                      <a:r>
                        <a:rPr sz="1200" b="1" spc="90" dirty="0">
                          <a:latin typeface="Calibri"/>
                          <a:cs typeface="Calibri"/>
                        </a:rPr>
                        <a:t> </a:t>
                      </a:r>
                      <a:r>
                        <a:rPr sz="1200" b="1" spc="55" dirty="0">
                          <a:latin typeface="Calibri"/>
                          <a:cs typeface="Calibri"/>
                        </a:rPr>
                        <a:t>que</a:t>
                      </a:r>
                      <a:r>
                        <a:rPr sz="1200" b="1" spc="110" dirty="0">
                          <a:latin typeface="Calibri"/>
                          <a:cs typeface="Calibri"/>
                        </a:rPr>
                        <a:t> </a:t>
                      </a:r>
                      <a:r>
                        <a:rPr sz="1200" b="1" spc="35" dirty="0">
                          <a:latin typeface="Calibri"/>
                          <a:cs typeface="Calibri"/>
                        </a:rPr>
                        <a:t>requirieron</a:t>
                      </a:r>
                      <a:r>
                        <a:rPr sz="1200" b="1" spc="80" dirty="0">
                          <a:latin typeface="Calibri"/>
                          <a:cs typeface="Calibri"/>
                        </a:rPr>
                        <a:t> </a:t>
                      </a:r>
                      <a:r>
                        <a:rPr sz="1200" b="1" spc="30" dirty="0">
                          <a:latin typeface="Calibri"/>
                          <a:cs typeface="Calibri"/>
                        </a:rPr>
                        <a:t>apoyo:</a:t>
                      </a:r>
                      <a:r>
                        <a:rPr sz="1200" b="1" spc="175" dirty="0">
                          <a:latin typeface="Calibri"/>
                          <a:cs typeface="Calibri"/>
                        </a:rPr>
                        <a:t> </a:t>
                      </a:r>
                      <a:r>
                        <a:rPr sz="1200" spc="-10" dirty="0">
                          <a:latin typeface="Microsoft Sans Serif"/>
                          <a:cs typeface="Microsoft Sans Serif"/>
                        </a:rPr>
                        <a:t>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241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1341120">
                <a:tc gridSpan="3">
                  <a:txBody>
                    <a:bodyPr/>
                    <a:lstStyle/>
                    <a:p>
                      <a:pPr marL="1065530" marR="168910" indent="-894715">
                        <a:lnSpc>
                          <a:spcPct val="100000"/>
                        </a:lnSpc>
                        <a:spcBef>
                          <a:spcPts val="265"/>
                        </a:spcBef>
                      </a:pPr>
                      <a:r>
                        <a:rPr sz="1100" b="1" spc="40" dirty="0">
                          <a:latin typeface="Calibri"/>
                          <a:cs typeface="Calibri"/>
                        </a:rPr>
                        <a:t>Breve</a:t>
                      </a:r>
                      <a:r>
                        <a:rPr sz="1100" b="1" spc="55" dirty="0">
                          <a:latin typeface="Calibri"/>
                          <a:cs typeface="Calibri"/>
                        </a:rPr>
                        <a:t> </a:t>
                      </a:r>
                      <a:r>
                        <a:rPr sz="1100" b="1" spc="30" dirty="0">
                          <a:latin typeface="Calibri"/>
                          <a:cs typeface="Calibri"/>
                        </a:rPr>
                        <a:t>descripción</a:t>
                      </a:r>
                      <a:r>
                        <a:rPr sz="1100" b="1" spc="100" dirty="0">
                          <a:latin typeface="Calibri"/>
                          <a:cs typeface="Calibri"/>
                        </a:rPr>
                        <a:t> </a:t>
                      </a:r>
                      <a:r>
                        <a:rPr sz="1100" b="1" spc="40" dirty="0">
                          <a:latin typeface="Calibri"/>
                          <a:cs typeface="Calibri"/>
                        </a:rPr>
                        <a:t>de</a:t>
                      </a:r>
                      <a:r>
                        <a:rPr sz="1100" b="1" spc="75" dirty="0">
                          <a:latin typeface="Calibri"/>
                          <a:cs typeface="Calibri"/>
                        </a:rPr>
                        <a:t> </a:t>
                      </a:r>
                      <a:r>
                        <a:rPr sz="1100" b="1" spc="30" dirty="0">
                          <a:latin typeface="Calibri"/>
                          <a:cs typeface="Calibri"/>
                        </a:rPr>
                        <a:t>las</a:t>
                      </a:r>
                      <a:r>
                        <a:rPr sz="1100" b="1" spc="75" dirty="0">
                          <a:latin typeface="Calibri"/>
                          <a:cs typeface="Calibri"/>
                        </a:rPr>
                        <a:t> </a:t>
                      </a:r>
                      <a:r>
                        <a:rPr sz="1100" b="1" spc="45" dirty="0">
                          <a:latin typeface="Calibri"/>
                          <a:cs typeface="Calibri"/>
                        </a:rPr>
                        <a:t>actividades</a:t>
                      </a:r>
                      <a:r>
                        <a:rPr sz="1100" b="1" spc="110" dirty="0">
                          <a:latin typeface="Calibri"/>
                          <a:cs typeface="Calibri"/>
                        </a:rPr>
                        <a:t> </a:t>
                      </a:r>
                      <a:r>
                        <a:rPr sz="1100" b="1" spc="40" dirty="0">
                          <a:latin typeface="Calibri"/>
                          <a:cs typeface="Calibri"/>
                        </a:rPr>
                        <a:t>realizadas </a:t>
                      </a:r>
                      <a:r>
                        <a:rPr sz="1100" b="1" spc="-235" dirty="0">
                          <a:latin typeface="Calibri"/>
                          <a:cs typeface="Calibri"/>
                        </a:rPr>
                        <a:t> </a:t>
                      </a:r>
                      <a:r>
                        <a:rPr sz="1100" b="1" spc="45" dirty="0">
                          <a:latin typeface="Calibri"/>
                          <a:cs typeface="Calibri"/>
                        </a:rPr>
                        <a:t>durante</a:t>
                      </a:r>
                      <a:r>
                        <a:rPr sz="1100" b="1" spc="110" dirty="0">
                          <a:latin typeface="Calibri"/>
                          <a:cs typeface="Calibri"/>
                        </a:rPr>
                        <a:t> </a:t>
                      </a:r>
                      <a:r>
                        <a:rPr sz="1100" b="1" spc="-5" dirty="0">
                          <a:latin typeface="Calibri"/>
                          <a:cs typeface="Calibri"/>
                        </a:rPr>
                        <a:t>la</a:t>
                      </a:r>
                      <a:r>
                        <a:rPr sz="1100" b="1" spc="70" dirty="0">
                          <a:latin typeface="Calibri"/>
                          <a:cs typeface="Calibri"/>
                        </a:rPr>
                        <a:t> </a:t>
                      </a:r>
                      <a:r>
                        <a:rPr sz="1100" b="1" spc="10" dirty="0">
                          <a:latin typeface="Calibri"/>
                          <a:cs typeface="Calibri"/>
                        </a:rPr>
                        <a:t>jornada.</a:t>
                      </a:r>
                      <a:endParaRPr sz="1100" dirty="0">
                        <a:latin typeface="Calibri"/>
                        <a:cs typeface="Calibri"/>
                      </a:endParaRPr>
                    </a:p>
                    <a:p>
                      <a:pPr marL="92710">
                        <a:lnSpc>
                          <a:spcPts val="1340"/>
                        </a:lnSpc>
                        <a:spcBef>
                          <a:spcPts val="5"/>
                        </a:spcBef>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4210"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ts val="144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spcBef>
                          <a:spcPts val="20"/>
                        </a:spcBef>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bl>
          </a:graphicData>
        </a:graphic>
      </p:graphicFrame>
      <p:sp>
        <p:nvSpPr>
          <p:cNvPr id="26" name="object 26"/>
          <p:cNvSpPr txBox="1"/>
          <p:nvPr/>
        </p:nvSpPr>
        <p:spPr>
          <a:xfrm>
            <a:off x="2494661" y="1185291"/>
            <a:ext cx="2560955" cy="299720"/>
          </a:xfrm>
          <a:prstGeom prst="rect">
            <a:avLst/>
          </a:prstGeom>
        </p:spPr>
        <p:txBody>
          <a:bodyPr vert="horz" wrap="square" lIns="0" tIns="12700" rIns="0" bIns="0" rtlCol="0">
            <a:spAutoFit/>
          </a:bodyPr>
          <a:lstStyle/>
          <a:p>
            <a:pPr marL="12700">
              <a:spcBef>
                <a:spcPts val="100"/>
              </a:spcBef>
            </a:pPr>
            <a:r>
              <a:rPr b="1" spc="50" dirty="0">
                <a:solidFill>
                  <a:srgbClr val="FF66AC"/>
                </a:solidFill>
                <a:latin typeface="Calibri"/>
                <a:cs typeface="Calibri"/>
              </a:rPr>
              <a:t>Aprendizajes</a:t>
            </a:r>
            <a:r>
              <a:rPr b="1" spc="45" dirty="0">
                <a:solidFill>
                  <a:srgbClr val="FF66AC"/>
                </a:solidFill>
                <a:latin typeface="Calibri"/>
                <a:cs typeface="Calibri"/>
              </a:rPr>
              <a:t> </a:t>
            </a:r>
            <a:r>
              <a:rPr b="1" spc="95" dirty="0">
                <a:solidFill>
                  <a:srgbClr val="FF66AC"/>
                </a:solidFill>
                <a:latin typeface="Calibri"/>
                <a:cs typeface="Calibri"/>
              </a:rPr>
              <a:t>esperados:</a:t>
            </a:r>
            <a:endParaRPr dirty="0">
              <a:latin typeface="Calibri"/>
              <a:cs typeface="Calibri"/>
            </a:endParaRPr>
          </a:p>
        </p:txBody>
      </p:sp>
      <p:sp>
        <p:nvSpPr>
          <p:cNvPr id="27" name="object 27"/>
          <p:cNvSpPr txBox="1"/>
          <p:nvPr/>
        </p:nvSpPr>
        <p:spPr>
          <a:xfrm>
            <a:off x="390525" y="8091423"/>
            <a:ext cx="3322320" cy="1479550"/>
          </a:xfrm>
          <a:prstGeom prst="rect">
            <a:avLst/>
          </a:prstGeom>
        </p:spPr>
        <p:txBody>
          <a:bodyPr vert="horz" wrap="square" lIns="0" tIns="24765" rIns="0" bIns="0" rtlCol="0">
            <a:spAutoFit/>
          </a:bodyPr>
          <a:lstStyle/>
          <a:p>
            <a:pPr marL="12700" marR="22225">
              <a:lnSpc>
                <a:spcPts val="1380"/>
              </a:lnSpc>
              <a:spcBef>
                <a:spcPts val="195"/>
              </a:spcBef>
              <a:tabLst>
                <a:tab pos="3291204" algn="l"/>
              </a:tabLst>
            </a:pPr>
            <a:r>
              <a:rPr sz="1200" b="1" spc="20" dirty="0">
                <a:latin typeface="Calibri"/>
                <a:cs typeface="Calibri"/>
              </a:rPr>
              <a:t>¿Cómo </a:t>
            </a:r>
            <a:r>
              <a:rPr sz="1200" b="1" spc="-25" dirty="0">
                <a:latin typeface="Calibri"/>
                <a:cs typeface="Calibri"/>
              </a:rPr>
              <a:t>lo</a:t>
            </a:r>
            <a:r>
              <a:rPr sz="1200" b="1" spc="-20" dirty="0">
                <a:latin typeface="Calibri"/>
                <a:cs typeface="Calibri"/>
              </a:rPr>
              <a:t> </a:t>
            </a:r>
            <a:r>
              <a:rPr sz="1200" b="1" spc="55" dirty="0">
                <a:latin typeface="Calibri"/>
                <a:cs typeface="Calibri"/>
              </a:rPr>
              <a:t>hice? </a:t>
            </a:r>
            <a:r>
              <a:rPr sz="1200" b="1" spc="-30" dirty="0">
                <a:latin typeface="Calibri"/>
                <a:cs typeface="Calibri"/>
              </a:rPr>
              <a:t>¿Me</a:t>
            </a:r>
            <a:r>
              <a:rPr sz="1200" b="1" spc="-25" dirty="0">
                <a:latin typeface="Calibri"/>
                <a:cs typeface="Calibri"/>
              </a:rPr>
              <a:t> </a:t>
            </a:r>
            <a:r>
              <a:rPr sz="1200" b="1" spc="50" dirty="0">
                <a:latin typeface="Calibri"/>
                <a:cs typeface="Calibri"/>
              </a:rPr>
              <a:t>faltó </a:t>
            </a:r>
            <a:r>
              <a:rPr sz="1200" b="1" spc="85" dirty="0">
                <a:latin typeface="Calibri"/>
                <a:cs typeface="Calibri"/>
              </a:rPr>
              <a:t>hacer </a:t>
            </a:r>
            <a:r>
              <a:rPr sz="1200" b="1" spc="25" dirty="0">
                <a:latin typeface="Calibri"/>
                <a:cs typeface="Calibri"/>
              </a:rPr>
              <a:t>algo </a:t>
            </a:r>
            <a:r>
              <a:rPr sz="1200" b="1" spc="55" dirty="0">
                <a:latin typeface="Calibri"/>
                <a:cs typeface="Calibri"/>
              </a:rPr>
              <a:t>que </a:t>
            </a:r>
            <a:r>
              <a:rPr sz="1200" b="1" spc="-5" dirty="0">
                <a:latin typeface="Calibri"/>
                <a:cs typeface="Calibri"/>
              </a:rPr>
              <a:t>no </a:t>
            </a:r>
            <a:r>
              <a:rPr sz="1200" b="1" dirty="0">
                <a:latin typeface="Calibri"/>
                <a:cs typeface="Calibri"/>
              </a:rPr>
              <a:t> </a:t>
            </a:r>
            <a:r>
              <a:rPr sz="1200" b="1" spc="30" dirty="0">
                <a:latin typeface="Calibri"/>
                <a:cs typeface="Calibri"/>
              </a:rPr>
              <a:t>debo</a:t>
            </a:r>
            <a:r>
              <a:rPr sz="1200" b="1" spc="20" dirty="0">
                <a:latin typeface="Calibri"/>
                <a:cs typeface="Calibri"/>
              </a:rPr>
              <a:t> olvidar</a:t>
            </a:r>
            <a:r>
              <a:rPr sz="1200" spc="20" dirty="0">
                <a:latin typeface="Microsoft Sans Serif"/>
                <a:cs typeface="Microsoft Sans Serif"/>
              </a:rPr>
              <a:t>?</a:t>
            </a:r>
            <a:r>
              <a:rPr sz="1200" u="sng" dirty="0">
                <a:uFill>
                  <a:solidFill>
                    <a:srgbClr val="000000"/>
                  </a:solidFill>
                </a:uFill>
                <a:latin typeface="Times New Roman"/>
                <a:cs typeface="Times New Roman"/>
              </a:rPr>
              <a:t> 	</a:t>
            </a:r>
            <a:endParaRPr sz="1200" dirty="0">
              <a:latin typeface="Times New Roman"/>
              <a:cs typeface="Times New Roman"/>
            </a:endParaRPr>
          </a:p>
          <a:p>
            <a:pPr marL="12700">
              <a:lnSpc>
                <a:spcPts val="1390"/>
              </a:lnSpc>
              <a:tabLst>
                <a:tab pos="3308985" algn="l"/>
              </a:tabLst>
            </a:pPr>
            <a:r>
              <a:rPr lang="es-MX" sz="1200" b="1" u="sng" dirty="0">
                <a:uFill>
                  <a:solidFill>
                    <a:srgbClr val="000000"/>
                  </a:solidFill>
                </a:uFill>
                <a:latin typeface="Times New Roman"/>
                <a:cs typeface="Times New Roman"/>
              </a:rPr>
              <a:t> 	</a:t>
            </a:r>
            <a:endParaRPr lang="es-MX" sz="1200" dirty="0">
              <a:latin typeface="Times New Roman"/>
              <a:cs typeface="Times New Roman"/>
            </a:endParaRPr>
          </a:p>
          <a:p>
            <a:pPr marL="12700">
              <a:tabLst>
                <a:tab pos="3308985" algn="l"/>
              </a:tabLst>
            </a:pPr>
            <a:r>
              <a:rPr lang="es-MX" sz="1200" b="1" u="sng" dirty="0">
                <a:uFill>
                  <a:solidFill>
                    <a:srgbClr val="000000"/>
                  </a:solidFill>
                </a:uFill>
                <a:latin typeface="Times New Roman"/>
                <a:cs typeface="Times New Roman"/>
              </a:rPr>
              <a:t> 	</a:t>
            </a:r>
            <a:endParaRPr lang="es-MX" sz="1200" dirty="0">
              <a:latin typeface="Times New Roman"/>
              <a:cs typeface="Times New Roman"/>
            </a:endParaRPr>
          </a:p>
          <a:p>
            <a:pPr marL="12700">
              <a:spcBef>
                <a:spcPts val="75"/>
              </a:spcBef>
            </a:pPr>
            <a:r>
              <a:rPr sz="1200" b="1" spc="-10" dirty="0">
                <a:latin typeface="Calibri"/>
                <a:cs typeface="Calibri"/>
              </a:rPr>
              <a:t>¿De</a:t>
            </a:r>
            <a:r>
              <a:rPr sz="1200" b="1" spc="80" dirty="0">
                <a:latin typeface="Calibri"/>
                <a:cs typeface="Calibri"/>
              </a:rPr>
              <a:t> </a:t>
            </a:r>
            <a:r>
              <a:rPr sz="1200" b="1" spc="45" dirty="0">
                <a:latin typeface="Calibri"/>
                <a:cs typeface="Calibri"/>
              </a:rPr>
              <a:t>qué</a:t>
            </a:r>
            <a:r>
              <a:rPr sz="1200" b="1" spc="120" dirty="0">
                <a:latin typeface="Calibri"/>
                <a:cs typeface="Calibri"/>
              </a:rPr>
              <a:t> </a:t>
            </a:r>
            <a:r>
              <a:rPr sz="1200" b="1" spc="60" dirty="0">
                <a:latin typeface="Calibri"/>
                <a:cs typeface="Calibri"/>
              </a:rPr>
              <a:t>otra</a:t>
            </a:r>
            <a:r>
              <a:rPr sz="1200" b="1" spc="85" dirty="0">
                <a:latin typeface="Calibri"/>
                <a:cs typeface="Calibri"/>
              </a:rPr>
              <a:t> </a:t>
            </a:r>
            <a:r>
              <a:rPr sz="1200" b="1" spc="45" dirty="0">
                <a:latin typeface="Calibri"/>
                <a:cs typeface="Calibri"/>
              </a:rPr>
              <a:t>manera</a:t>
            </a:r>
            <a:r>
              <a:rPr sz="1200" b="1" spc="90" dirty="0">
                <a:latin typeface="Calibri"/>
                <a:cs typeface="Calibri"/>
              </a:rPr>
              <a:t> </a:t>
            </a:r>
            <a:r>
              <a:rPr sz="1200" b="1" spc="30" dirty="0">
                <a:latin typeface="Calibri"/>
                <a:cs typeface="Calibri"/>
              </a:rPr>
              <a:t>podría</a:t>
            </a:r>
            <a:r>
              <a:rPr sz="1200" b="1" spc="80" dirty="0">
                <a:latin typeface="Calibri"/>
                <a:cs typeface="Calibri"/>
              </a:rPr>
              <a:t> </a:t>
            </a:r>
            <a:r>
              <a:rPr sz="1200" b="1" spc="40" dirty="0">
                <a:latin typeface="Calibri"/>
                <a:cs typeface="Calibri"/>
              </a:rPr>
              <a:t>intervenir? </a:t>
            </a:r>
            <a:r>
              <a:rPr sz="1200" b="1" spc="25" dirty="0">
                <a:latin typeface="Calibri"/>
                <a:cs typeface="Calibri"/>
              </a:rPr>
              <a:t>¿Qué</a:t>
            </a:r>
            <a:endParaRPr sz="1200" dirty="0">
              <a:latin typeface="Calibri"/>
              <a:cs typeface="Calibri"/>
            </a:endParaRPr>
          </a:p>
          <a:p>
            <a:pPr marL="12700">
              <a:lnSpc>
                <a:spcPts val="1405"/>
              </a:lnSpc>
            </a:pPr>
            <a:r>
              <a:rPr sz="1200" b="1" spc="45" dirty="0">
                <a:latin typeface="Calibri"/>
                <a:cs typeface="Calibri"/>
              </a:rPr>
              <a:t>necesito</a:t>
            </a:r>
            <a:r>
              <a:rPr sz="1200" b="1" spc="90" dirty="0">
                <a:latin typeface="Calibri"/>
                <a:cs typeface="Calibri"/>
              </a:rPr>
              <a:t> </a:t>
            </a:r>
            <a:r>
              <a:rPr sz="1200" b="1" spc="50" dirty="0">
                <a:latin typeface="Calibri"/>
                <a:cs typeface="Calibri"/>
              </a:rPr>
              <a:t>modificar?</a:t>
            </a:r>
            <a:r>
              <a:rPr sz="1200" b="1" spc="70" dirty="0">
                <a:latin typeface="Calibri"/>
                <a:cs typeface="Calibri"/>
              </a:rPr>
              <a:t> </a:t>
            </a:r>
            <a:r>
              <a:rPr sz="1200" b="1" spc="30" dirty="0">
                <a:latin typeface="Calibri"/>
                <a:cs typeface="Calibri"/>
              </a:rPr>
              <a:t>Imprevistos.</a:t>
            </a:r>
            <a:endParaRPr sz="1200" dirty="0">
              <a:latin typeface="Calibri"/>
              <a:cs typeface="Calibri"/>
            </a:endParaRPr>
          </a:p>
          <a:p>
            <a:pPr marL="12700">
              <a:lnSpc>
                <a:spcPts val="1405"/>
              </a:lnSpc>
              <a:tabLst>
                <a:tab pos="3308985" algn="l"/>
              </a:tabLst>
            </a:pPr>
            <a:r>
              <a:rPr sz="1200" b="1" u="sng" dirty="0">
                <a:uFill>
                  <a:solidFill>
                    <a:srgbClr val="000000"/>
                  </a:solidFill>
                </a:uFill>
                <a:latin typeface="Times New Roman"/>
                <a:cs typeface="Times New Roman"/>
              </a:rPr>
              <a:t> 	</a:t>
            </a:r>
            <a:endParaRPr sz="1200" dirty="0">
              <a:latin typeface="Times New Roman"/>
              <a:cs typeface="Times New Roman"/>
            </a:endParaRPr>
          </a:p>
          <a:p>
            <a:pPr marL="12700">
              <a:tabLst>
                <a:tab pos="3308985" algn="l"/>
              </a:tabLst>
            </a:pPr>
            <a:r>
              <a:rPr sz="1200" b="1" u="sng" dirty="0">
                <a:uFill>
                  <a:solidFill>
                    <a:srgbClr val="000000"/>
                  </a:solidFill>
                </a:uFill>
                <a:latin typeface="Times New Roman"/>
                <a:cs typeface="Times New Roman"/>
              </a:rPr>
              <a:t> 	</a:t>
            </a:r>
            <a:endParaRPr sz="1200" dirty="0">
              <a:latin typeface="Times New Roman"/>
              <a:cs typeface="Times New Roman"/>
            </a:endParaRPr>
          </a:p>
        </p:txBody>
      </p:sp>
      <p:sp>
        <p:nvSpPr>
          <p:cNvPr id="28" name="Elipse 27">
            <a:extLst>
              <a:ext uri="{FF2B5EF4-FFF2-40B4-BE49-F238E27FC236}">
                <a16:creationId xmlns:a16="http://schemas.microsoft.com/office/drawing/2014/main" id="{DF0AF17E-7EFD-4CC9-95F5-536FBEDEDE93}"/>
              </a:ext>
            </a:extLst>
          </p:cNvPr>
          <p:cNvSpPr/>
          <p:nvPr/>
        </p:nvSpPr>
        <p:spPr>
          <a:xfrm>
            <a:off x="2771113" y="1476603"/>
            <a:ext cx="225558" cy="29062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0" name="CuadroTexto 29">
            <a:extLst>
              <a:ext uri="{FF2B5EF4-FFF2-40B4-BE49-F238E27FC236}">
                <a16:creationId xmlns:a16="http://schemas.microsoft.com/office/drawing/2014/main" id="{1FF790EA-10DE-4207-BCE2-FEFFA831428D}"/>
              </a:ext>
            </a:extLst>
          </p:cNvPr>
          <p:cNvSpPr txBox="1"/>
          <p:nvPr/>
        </p:nvSpPr>
        <p:spPr>
          <a:xfrm>
            <a:off x="4979414" y="462764"/>
            <a:ext cx="506985" cy="369332"/>
          </a:xfrm>
          <a:prstGeom prst="rect">
            <a:avLst/>
          </a:prstGeom>
          <a:noFill/>
        </p:spPr>
        <p:txBody>
          <a:bodyPr wrap="square" rtlCol="0">
            <a:spAutoFit/>
          </a:bodyPr>
          <a:lstStyle/>
          <a:p>
            <a:pPr algn="ctr"/>
            <a:r>
              <a:rPr lang="es-MX" dirty="0"/>
              <a:t>16</a:t>
            </a:r>
          </a:p>
        </p:txBody>
      </p:sp>
      <p:sp>
        <p:nvSpPr>
          <p:cNvPr id="31" name="CuadroTexto 30">
            <a:extLst>
              <a:ext uri="{FF2B5EF4-FFF2-40B4-BE49-F238E27FC236}">
                <a16:creationId xmlns:a16="http://schemas.microsoft.com/office/drawing/2014/main" id="{F3D3AAA3-9112-4F27-A69D-85B8E2F30F1D}"/>
              </a:ext>
            </a:extLst>
          </p:cNvPr>
          <p:cNvSpPr txBox="1"/>
          <p:nvPr/>
        </p:nvSpPr>
        <p:spPr>
          <a:xfrm>
            <a:off x="6440539" y="478964"/>
            <a:ext cx="742844" cy="369332"/>
          </a:xfrm>
          <a:prstGeom prst="rect">
            <a:avLst/>
          </a:prstGeom>
          <a:noFill/>
        </p:spPr>
        <p:txBody>
          <a:bodyPr wrap="square" rtlCol="0">
            <a:spAutoFit/>
          </a:bodyPr>
          <a:lstStyle/>
          <a:p>
            <a:pPr algn="ctr"/>
            <a:r>
              <a:rPr lang="es-MX" dirty="0"/>
              <a:t>2021</a:t>
            </a:r>
          </a:p>
        </p:txBody>
      </p:sp>
      <p:sp>
        <p:nvSpPr>
          <p:cNvPr id="32" name="CuadroTexto 31">
            <a:extLst>
              <a:ext uri="{FF2B5EF4-FFF2-40B4-BE49-F238E27FC236}">
                <a16:creationId xmlns:a16="http://schemas.microsoft.com/office/drawing/2014/main" id="{561171EF-36D4-4A54-849A-1E0414175C3A}"/>
              </a:ext>
            </a:extLst>
          </p:cNvPr>
          <p:cNvSpPr txBox="1"/>
          <p:nvPr/>
        </p:nvSpPr>
        <p:spPr>
          <a:xfrm>
            <a:off x="5429557" y="442896"/>
            <a:ext cx="1067616" cy="369332"/>
          </a:xfrm>
          <a:prstGeom prst="rect">
            <a:avLst/>
          </a:prstGeom>
          <a:noFill/>
        </p:spPr>
        <p:txBody>
          <a:bodyPr wrap="square" rtlCol="0">
            <a:spAutoFit/>
          </a:bodyPr>
          <a:lstStyle/>
          <a:p>
            <a:pPr algn="ctr"/>
            <a:r>
              <a:rPr lang="es-MX" sz="1400" dirty="0"/>
              <a:t>noviembre</a:t>
            </a:r>
            <a:r>
              <a:rPr lang="es-MX" dirty="0"/>
              <a:t> </a:t>
            </a:r>
          </a:p>
        </p:txBody>
      </p:sp>
      <p:sp>
        <p:nvSpPr>
          <p:cNvPr id="33" name="Rombo 32">
            <a:extLst>
              <a:ext uri="{FF2B5EF4-FFF2-40B4-BE49-F238E27FC236}">
                <a16:creationId xmlns:a16="http://schemas.microsoft.com/office/drawing/2014/main" id="{BBFF62F4-E74C-4677-BFE3-D16917FB5CD6}"/>
              </a:ext>
            </a:extLst>
          </p:cNvPr>
          <p:cNvSpPr/>
          <p:nvPr/>
        </p:nvSpPr>
        <p:spPr>
          <a:xfrm>
            <a:off x="2829637" y="246494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Rombo 33">
            <a:extLst>
              <a:ext uri="{FF2B5EF4-FFF2-40B4-BE49-F238E27FC236}">
                <a16:creationId xmlns:a16="http://schemas.microsoft.com/office/drawing/2014/main" id="{7D694534-78A8-4C44-B39E-C11DB6E278B5}"/>
              </a:ext>
            </a:extLst>
          </p:cNvPr>
          <p:cNvSpPr/>
          <p:nvPr/>
        </p:nvSpPr>
        <p:spPr>
          <a:xfrm>
            <a:off x="2855733" y="2846296"/>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ombo 34">
            <a:extLst>
              <a:ext uri="{FF2B5EF4-FFF2-40B4-BE49-F238E27FC236}">
                <a16:creationId xmlns:a16="http://schemas.microsoft.com/office/drawing/2014/main" id="{2AAF4B80-6424-4C12-BDAC-4A4696249BE4}"/>
              </a:ext>
            </a:extLst>
          </p:cNvPr>
          <p:cNvSpPr/>
          <p:nvPr/>
        </p:nvSpPr>
        <p:spPr>
          <a:xfrm>
            <a:off x="2859290" y="3212762"/>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ombo 36">
            <a:extLst>
              <a:ext uri="{FF2B5EF4-FFF2-40B4-BE49-F238E27FC236}">
                <a16:creationId xmlns:a16="http://schemas.microsoft.com/office/drawing/2014/main" id="{E58D6538-92F1-4FB9-8FB8-CF31223C299F}"/>
              </a:ext>
            </a:extLst>
          </p:cNvPr>
          <p:cNvSpPr/>
          <p:nvPr/>
        </p:nvSpPr>
        <p:spPr>
          <a:xfrm>
            <a:off x="3402704" y="3804227"/>
            <a:ext cx="184513" cy="1863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ombo 38">
            <a:extLst>
              <a:ext uri="{FF2B5EF4-FFF2-40B4-BE49-F238E27FC236}">
                <a16:creationId xmlns:a16="http://schemas.microsoft.com/office/drawing/2014/main" id="{33D4F30D-3A6E-4005-A92B-650F5C0E6717}"/>
              </a:ext>
            </a:extLst>
          </p:cNvPr>
          <p:cNvSpPr/>
          <p:nvPr/>
        </p:nvSpPr>
        <p:spPr>
          <a:xfrm>
            <a:off x="6367579" y="246494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ombo 39">
            <a:extLst>
              <a:ext uri="{FF2B5EF4-FFF2-40B4-BE49-F238E27FC236}">
                <a16:creationId xmlns:a16="http://schemas.microsoft.com/office/drawing/2014/main" id="{F4210BFB-6623-4198-8BA6-2447571021EA}"/>
              </a:ext>
            </a:extLst>
          </p:cNvPr>
          <p:cNvSpPr/>
          <p:nvPr/>
        </p:nvSpPr>
        <p:spPr>
          <a:xfrm>
            <a:off x="6346928" y="2917555"/>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Rombo 40">
            <a:extLst>
              <a:ext uri="{FF2B5EF4-FFF2-40B4-BE49-F238E27FC236}">
                <a16:creationId xmlns:a16="http://schemas.microsoft.com/office/drawing/2014/main" id="{AEF4587F-DF90-439F-B69B-77B2C3CC1070}"/>
              </a:ext>
            </a:extLst>
          </p:cNvPr>
          <p:cNvSpPr/>
          <p:nvPr/>
        </p:nvSpPr>
        <p:spPr>
          <a:xfrm>
            <a:off x="6375583" y="3370167"/>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Rombo 41">
            <a:extLst>
              <a:ext uri="{FF2B5EF4-FFF2-40B4-BE49-F238E27FC236}">
                <a16:creationId xmlns:a16="http://schemas.microsoft.com/office/drawing/2014/main" id="{E15A0976-DF72-41C1-B79E-50DA0903EDFD}"/>
              </a:ext>
            </a:extLst>
          </p:cNvPr>
          <p:cNvSpPr/>
          <p:nvPr/>
        </p:nvSpPr>
        <p:spPr>
          <a:xfrm>
            <a:off x="6360730" y="4021590"/>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ombo 42">
            <a:extLst>
              <a:ext uri="{FF2B5EF4-FFF2-40B4-BE49-F238E27FC236}">
                <a16:creationId xmlns:a16="http://schemas.microsoft.com/office/drawing/2014/main" id="{3A9AF62F-20C0-4858-9D3E-4C15B710313C}"/>
              </a:ext>
            </a:extLst>
          </p:cNvPr>
          <p:cNvSpPr/>
          <p:nvPr/>
        </p:nvSpPr>
        <p:spPr>
          <a:xfrm>
            <a:off x="6828155" y="374139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CuadroTexto 44">
            <a:extLst>
              <a:ext uri="{FF2B5EF4-FFF2-40B4-BE49-F238E27FC236}">
                <a16:creationId xmlns:a16="http://schemas.microsoft.com/office/drawing/2014/main" id="{92B33069-CC43-4B1B-8DA5-F3DC2C2CBADD}"/>
              </a:ext>
            </a:extLst>
          </p:cNvPr>
          <p:cNvSpPr txBox="1"/>
          <p:nvPr/>
        </p:nvSpPr>
        <p:spPr>
          <a:xfrm>
            <a:off x="3879852" y="5005375"/>
            <a:ext cx="3322318" cy="1169551"/>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El día de hoy realizamos la actividad “cuento motor. Los microbios” Para ver que medidas de seguridad de higiene saben para cuidarnos, así como también los movimientos que realizan </a:t>
            </a:r>
          </a:p>
        </p:txBody>
      </p:sp>
      <p:sp>
        <p:nvSpPr>
          <p:cNvPr id="46" name="Rombo 45">
            <a:extLst>
              <a:ext uri="{FF2B5EF4-FFF2-40B4-BE49-F238E27FC236}">
                <a16:creationId xmlns:a16="http://schemas.microsoft.com/office/drawing/2014/main" id="{3730A144-102C-45B0-AC68-87F5A96D3196}"/>
              </a:ext>
            </a:extLst>
          </p:cNvPr>
          <p:cNvSpPr/>
          <p:nvPr/>
        </p:nvSpPr>
        <p:spPr>
          <a:xfrm>
            <a:off x="2054872" y="4422139"/>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Rombo 46">
            <a:extLst>
              <a:ext uri="{FF2B5EF4-FFF2-40B4-BE49-F238E27FC236}">
                <a16:creationId xmlns:a16="http://schemas.microsoft.com/office/drawing/2014/main" id="{DA8ACCD5-E5A5-49D8-AC8B-D4E1B089A539}"/>
              </a:ext>
            </a:extLst>
          </p:cNvPr>
          <p:cNvSpPr/>
          <p:nvPr/>
        </p:nvSpPr>
        <p:spPr>
          <a:xfrm>
            <a:off x="921496" y="5021032"/>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Rombo 47">
            <a:extLst>
              <a:ext uri="{FF2B5EF4-FFF2-40B4-BE49-F238E27FC236}">
                <a16:creationId xmlns:a16="http://schemas.microsoft.com/office/drawing/2014/main" id="{74E4B26B-4373-48F5-9874-7079C90B22B1}"/>
              </a:ext>
            </a:extLst>
          </p:cNvPr>
          <p:cNvSpPr/>
          <p:nvPr/>
        </p:nvSpPr>
        <p:spPr>
          <a:xfrm>
            <a:off x="1371601" y="5525253"/>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CuadroTexto 49">
            <a:extLst>
              <a:ext uri="{FF2B5EF4-FFF2-40B4-BE49-F238E27FC236}">
                <a16:creationId xmlns:a16="http://schemas.microsoft.com/office/drawing/2014/main" id="{E309EBB1-2D41-44AE-AA54-74C2E8E2F8AF}"/>
              </a:ext>
            </a:extLst>
          </p:cNvPr>
          <p:cNvSpPr txBox="1"/>
          <p:nvPr/>
        </p:nvSpPr>
        <p:spPr>
          <a:xfrm>
            <a:off x="3761447" y="8192931"/>
            <a:ext cx="3602307" cy="923330"/>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Considero que los papas ya participan más en la entrega de evidencias</a:t>
            </a:r>
          </a:p>
        </p:txBody>
      </p:sp>
      <p:sp>
        <p:nvSpPr>
          <p:cNvPr id="51" name="CuadroTexto 50">
            <a:extLst>
              <a:ext uri="{FF2B5EF4-FFF2-40B4-BE49-F238E27FC236}">
                <a16:creationId xmlns:a16="http://schemas.microsoft.com/office/drawing/2014/main" id="{90192067-E4A5-4763-9394-9E2C37332D80}"/>
              </a:ext>
            </a:extLst>
          </p:cNvPr>
          <p:cNvSpPr txBox="1"/>
          <p:nvPr/>
        </p:nvSpPr>
        <p:spPr>
          <a:xfrm>
            <a:off x="1296669" y="8224241"/>
            <a:ext cx="2733993"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Considero que no olvide nada</a:t>
            </a:r>
          </a:p>
        </p:txBody>
      </p:sp>
      <p:sp>
        <p:nvSpPr>
          <p:cNvPr id="54" name="CuadroTexto 53">
            <a:extLst>
              <a:ext uri="{FF2B5EF4-FFF2-40B4-BE49-F238E27FC236}">
                <a16:creationId xmlns:a16="http://schemas.microsoft.com/office/drawing/2014/main" id="{51E4C90D-ED6D-4B65-8F1B-93DBB753B5EA}"/>
              </a:ext>
            </a:extLst>
          </p:cNvPr>
          <p:cNvSpPr txBox="1"/>
          <p:nvPr/>
        </p:nvSpPr>
        <p:spPr>
          <a:xfrm>
            <a:off x="376568" y="9142294"/>
            <a:ext cx="3632791" cy="307777"/>
          </a:xfrm>
          <a:prstGeom prst="rect">
            <a:avLst/>
          </a:prstGeom>
          <a:noFill/>
        </p:spPr>
        <p:txBody>
          <a:bodyPr wrap="square">
            <a:spAutoFit/>
          </a:bodyPr>
          <a:lstStyle/>
          <a:p>
            <a:r>
              <a:rPr lang="es-MX" sz="1400" dirty="0">
                <a:latin typeface="Arial" panose="020B0604020202020204" pitchFamily="34" charset="0"/>
                <a:cs typeface="Arial" panose="020B0604020202020204" pitchFamily="34" charset="0"/>
              </a:rPr>
              <a:t>Modificar mi voz, las reglas de la clase </a:t>
            </a:r>
            <a:endParaRPr lang="es-MX" sz="1400" dirty="0"/>
          </a:p>
        </p:txBody>
      </p:sp>
      <p:sp>
        <p:nvSpPr>
          <p:cNvPr id="52" name="Elipse 51">
            <a:extLst>
              <a:ext uri="{FF2B5EF4-FFF2-40B4-BE49-F238E27FC236}">
                <a16:creationId xmlns:a16="http://schemas.microsoft.com/office/drawing/2014/main" id="{B7A296D8-24AC-4E6F-ACB3-49D4F2A196CC}"/>
              </a:ext>
            </a:extLst>
          </p:cNvPr>
          <p:cNvSpPr/>
          <p:nvPr/>
        </p:nvSpPr>
        <p:spPr>
          <a:xfrm>
            <a:off x="5315744" y="849056"/>
            <a:ext cx="38195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Elipse 48">
            <a:extLst>
              <a:ext uri="{FF2B5EF4-FFF2-40B4-BE49-F238E27FC236}">
                <a16:creationId xmlns:a16="http://schemas.microsoft.com/office/drawing/2014/main" id="{B015684B-F7FC-4D02-8831-EE7D0230027C}"/>
              </a:ext>
            </a:extLst>
          </p:cNvPr>
          <p:cNvSpPr/>
          <p:nvPr/>
        </p:nvSpPr>
        <p:spPr>
          <a:xfrm>
            <a:off x="6153789" y="1478165"/>
            <a:ext cx="193139" cy="234671"/>
          </a:xfrm>
          <a:prstGeom prst="ellips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3" name="Rombo 52">
            <a:extLst>
              <a:ext uri="{FF2B5EF4-FFF2-40B4-BE49-F238E27FC236}">
                <a16:creationId xmlns:a16="http://schemas.microsoft.com/office/drawing/2014/main" id="{192FD0CF-B2AE-45BC-BB11-1BF86254F429}"/>
              </a:ext>
            </a:extLst>
          </p:cNvPr>
          <p:cNvSpPr/>
          <p:nvPr/>
        </p:nvSpPr>
        <p:spPr>
          <a:xfrm>
            <a:off x="984169" y="3760972"/>
            <a:ext cx="184513" cy="1863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CuadroTexto 57">
            <a:extLst>
              <a:ext uri="{FF2B5EF4-FFF2-40B4-BE49-F238E27FC236}">
                <a16:creationId xmlns:a16="http://schemas.microsoft.com/office/drawing/2014/main" id="{B858A2F8-F3D0-434C-B234-3B3A0A6A8CD9}"/>
              </a:ext>
            </a:extLst>
          </p:cNvPr>
          <p:cNvSpPr txBox="1"/>
          <p:nvPr/>
        </p:nvSpPr>
        <p:spPr>
          <a:xfrm>
            <a:off x="407354" y="6661586"/>
            <a:ext cx="3290885" cy="738664"/>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Todos los niños que se conectaron participaron muy bien y les gusto mucho la actividad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CDED81-977D-432F-93D4-82222399710A}"/>
              </a:ext>
            </a:extLst>
          </p:cNvPr>
          <p:cNvSpPr txBox="1"/>
          <p:nvPr/>
        </p:nvSpPr>
        <p:spPr>
          <a:xfrm>
            <a:off x="897730" y="230126"/>
            <a:ext cx="5976938" cy="461665"/>
          </a:xfrm>
          <a:prstGeom prst="rect">
            <a:avLst/>
          </a:prstGeom>
          <a:noFill/>
        </p:spPr>
        <p:txBody>
          <a:bodyPr wrap="square" rtlCol="0">
            <a:spAutoFit/>
          </a:bodyPr>
          <a:lstStyle/>
          <a:p>
            <a:pPr algn="ctr"/>
            <a:r>
              <a:rPr lang="es-MX" sz="2400" dirty="0">
                <a:latin typeface="Arial Black" panose="020B0A04020102020204" pitchFamily="34" charset="0"/>
              </a:rPr>
              <a:t>Martes 16 de noviembre del 2021</a:t>
            </a:r>
          </a:p>
        </p:txBody>
      </p:sp>
      <p:sp>
        <p:nvSpPr>
          <p:cNvPr id="3" name="CuadroTexto 2">
            <a:extLst>
              <a:ext uri="{FF2B5EF4-FFF2-40B4-BE49-F238E27FC236}">
                <a16:creationId xmlns:a16="http://schemas.microsoft.com/office/drawing/2014/main" id="{D5DC40B6-402E-4AC3-950B-C1687199349B}"/>
              </a:ext>
            </a:extLst>
          </p:cNvPr>
          <p:cNvSpPr txBox="1"/>
          <p:nvPr/>
        </p:nvSpPr>
        <p:spPr>
          <a:xfrm>
            <a:off x="247649" y="756268"/>
            <a:ext cx="7277100" cy="5724644"/>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El día de hoy comenzamos con el pase de lista utilizando el </a:t>
            </a:r>
            <a:r>
              <a:rPr lang="es-MX" sz="2000" dirty="0" err="1">
                <a:latin typeface="Arial" panose="020B0604020202020204" pitchFamily="34" charset="0"/>
                <a:cs typeface="Arial" panose="020B0604020202020204" pitchFamily="34" charset="0"/>
              </a:rPr>
              <a:t>sticker</a:t>
            </a:r>
            <a:r>
              <a:rPr lang="es-MX" sz="2000" dirty="0">
                <a:latin typeface="Arial" panose="020B0604020202020204" pitchFamily="34" charset="0"/>
                <a:cs typeface="Arial" panose="020B0604020202020204" pitchFamily="34" charset="0"/>
              </a:rPr>
              <a:t> con el nombre de cada alumno. Al terminar el pase de lista les envié el link para conectarnos a la clase en línea. </a:t>
            </a:r>
          </a:p>
          <a:p>
            <a:r>
              <a:rPr lang="es-MX" sz="2000" dirty="0">
                <a:latin typeface="Arial" panose="020B0604020202020204" pitchFamily="34" charset="0"/>
                <a:cs typeface="Arial" panose="020B0604020202020204" pitchFamily="34" charset="0"/>
              </a:rPr>
              <a:t>Hoy se trabajo con el campo de formación académica: </a:t>
            </a:r>
            <a:r>
              <a:rPr lang="es-ES" sz="2000" dirty="0">
                <a:latin typeface="Arial" panose="020B0604020202020204" pitchFamily="34" charset="0"/>
                <a:cs typeface="Arial" panose="020B0604020202020204" pitchFamily="34" charset="0"/>
              </a:rPr>
              <a:t>Exploración y comprensión del mundo natural y social </a:t>
            </a:r>
            <a:r>
              <a:rPr lang="es-MX" sz="2000" dirty="0">
                <a:latin typeface="Arial" panose="020B0604020202020204" pitchFamily="34" charset="0"/>
                <a:cs typeface="Arial" panose="020B0604020202020204" pitchFamily="34" charset="0"/>
              </a:rPr>
              <a:t>con el aprendizaje esperado “</a:t>
            </a:r>
            <a:r>
              <a:rPr lang="es-ES" sz="2000" dirty="0">
                <a:latin typeface="Arial" panose="020B0604020202020204" pitchFamily="34" charset="0"/>
                <a:cs typeface="Arial" panose="020B0604020202020204" pitchFamily="34" charset="0"/>
              </a:rPr>
              <a:t>Conoce medidas para evitar enfermedades </a:t>
            </a:r>
            <a:r>
              <a:rPr lang="es-ES" sz="2000" b="0" i="0" u="none" strike="noStrike" kern="1200" baseline="0" dirty="0">
                <a:solidFill>
                  <a:schemeClr val="tx1"/>
                </a:solidFill>
                <a:latin typeface="Arial" panose="020B0604020202020204" pitchFamily="34" charset="0"/>
                <a:cs typeface="Arial" panose="020B0604020202020204" pitchFamily="34" charset="0"/>
              </a:rPr>
              <a:t>” y el área de desarrollo personal y social: Educación física con la estrategia del cuento motor. </a:t>
            </a:r>
          </a:p>
          <a:p>
            <a:endParaRPr lang="es-ES" sz="2000" b="0" i="0" u="none" strike="noStrike" kern="1200" baseline="0" dirty="0">
              <a:solidFill>
                <a:schemeClr val="tx1"/>
              </a:solidFill>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L</a:t>
            </a:r>
            <a:r>
              <a:rPr lang="es-ES" sz="2000" b="0" i="0" u="none" strike="noStrike" kern="1200" baseline="0" dirty="0">
                <a:solidFill>
                  <a:schemeClr val="tx1"/>
                </a:solidFill>
                <a:latin typeface="Arial" panose="020B0604020202020204" pitchFamily="34" charset="0"/>
                <a:cs typeface="Arial" panose="020B0604020202020204" pitchFamily="34" charset="0"/>
              </a:rPr>
              <a:t>a actividad se llamo: “cuento motor los microbios” en donde iban a ir escuchando con atención el cuento y al mismo tiempo realizando </a:t>
            </a:r>
            <a:r>
              <a:rPr lang="es-ES" sz="2000" dirty="0">
                <a:latin typeface="Arial" panose="020B0604020202020204" pitchFamily="34" charset="0"/>
                <a:cs typeface="Arial" panose="020B0604020202020204" pitchFamily="34" charset="0"/>
              </a:rPr>
              <a:t>las acciones que venían dentro del cuento. </a:t>
            </a:r>
          </a:p>
          <a:p>
            <a:pPr rtl="0" fontAlgn="base"/>
            <a:r>
              <a:rPr lang="es-MX" b="0" i="0" dirty="0">
                <a:solidFill>
                  <a:srgbClr val="000000"/>
                </a:solidFill>
                <a:effectLst/>
                <a:latin typeface="Arial" panose="020B0604020202020204" pitchFamily="34" charset="0"/>
                <a:cs typeface="Arial" panose="020B0604020202020204" pitchFamily="34" charset="0"/>
              </a:rPr>
              <a:t>El cuento motor es un cuento representado o un cuento jugado, en el </a:t>
            </a:r>
            <a:r>
              <a:rPr lang="es-MX" dirty="0">
                <a:solidFill>
                  <a:srgbClr val="000000"/>
                </a:solidFill>
                <a:latin typeface="Arial" panose="020B0604020202020204" pitchFamily="34" charset="0"/>
                <a:cs typeface="Arial" panose="020B0604020202020204" pitchFamily="34" charset="0"/>
              </a:rPr>
              <a:t>que se desarrolla el físico, lo mental a través del juego. </a:t>
            </a:r>
          </a:p>
          <a:p>
            <a:pPr rtl="0" fontAlgn="base"/>
            <a:r>
              <a:rPr lang="es-MX" b="0" i="0" dirty="0">
                <a:solidFill>
                  <a:srgbClr val="000000"/>
                </a:solidFill>
                <a:effectLst/>
                <a:latin typeface="Arial" panose="020B0604020202020204" pitchFamily="34" charset="0"/>
                <a:cs typeface="Arial" panose="020B0604020202020204" pitchFamily="34" charset="0"/>
              </a:rPr>
              <a:t>El juego es el más valioso instrumento educativo</a:t>
            </a:r>
            <a:r>
              <a:rPr lang="es-MX" dirty="0">
                <a:solidFill>
                  <a:srgbClr val="000000"/>
                </a:solidFill>
                <a:latin typeface="Arial" panose="020B0604020202020204" pitchFamily="34" charset="0"/>
                <a:cs typeface="Arial" panose="020B0604020202020204" pitchFamily="34" charset="0"/>
              </a:rPr>
              <a:t> </a:t>
            </a:r>
            <a:r>
              <a:rPr lang="es-MX" b="0" i="0" dirty="0">
                <a:solidFill>
                  <a:srgbClr val="000000"/>
                </a:solidFill>
                <a:effectLst/>
                <a:latin typeface="Arial" panose="020B0604020202020204" pitchFamily="34" charset="0"/>
                <a:cs typeface="Arial" panose="020B0604020202020204" pitchFamily="34" charset="0"/>
              </a:rPr>
              <a:t>Cagigal (1996): Acción libre, espontánea, desinteresada e intrascendente que se efectúa en una limitación temporal y espacial de la vida habitual, conforme a determinadas reglas, establecidas o improvisadas y cuyo elemento informativo es la tensión. </a:t>
            </a:r>
          </a:p>
        </p:txBody>
      </p:sp>
      <p:pic>
        <p:nvPicPr>
          <p:cNvPr id="6" name="Imagen 5">
            <a:extLst>
              <a:ext uri="{FF2B5EF4-FFF2-40B4-BE49-F238E27FC236}">
                <a16:creationId xmlns:a16="http://schemas.microsoft.com/office/drawing/2014/main" id="{E8FF8C5A-8114-4D72-958D-A05694571A19}"/>
              </a:ext>
            </a:extLst>
          </p:cNvPr>
          <p:cNvPicPr>
            <a:picLocks noChangeAspect="1"/>
          </p:cNvPicPr>
          <p:nvPr/>
        </p:nvPicPr>
        <p:blipFill>
          <a:blip r:embed="rId2"/>
          <a:stretch>
            <a:fillRect/>
          </a:stretch>
        </p:blipFill>
        <p:spPr>
          <a:xfrm>
            <a:off x="969166" y="6545389"/>
            <a:ext cx="5905502" cy="3184307"/>
          </a:xfrm>
          <a:prstGeom prst="rect">
            <a:avLst/>
          </a:prstGeom>
        </p:spPr>
      </p:pic>
    </p:spTree>
    <p:extLst>
      <p:ext uri="{BB962C8B-B14F-4D97-AF65-F5344CB8AC3E}">
        <p14:creationId xmlns:p14="http://schemas.microsoft.com/office/powerpoint/2010/main" val="3370137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460" y="6117590"/>
            <a:ext cx="7007859" cy="241300"/>
          </a:xfrm>
          <a:prstGeom prst="rect">
            <a:avLst/>
          </a:prstGeom>
        </p:spPr>
      </p:pic>
      <p:pic>
        <p:nvPicPr>
          <p:cNvPr id="3" name="object 3"/>
          <p:cNvPicPr/>
          <p:nvPr/>
        </p:nvPicPr>
        <p:blipFill>
          <a:blip r:embed="rId3" cstate="print"/>
          <a:stretch>
            <a:fillRect/>
          </a:stretch>
        </p:blipFill>
        <p:spPr>
          <a:xfrm>
            <a:off x="251460" y="7740650"/>
            <a:ext cx="3446779" cy="322580"/>
          </a:xfrm>
          <a:prstGeom prst="rect">
            <a:avLst/>
          </a:prstGeom>
        </p:spPr>
      </p:pic>
      <p:grpSp>
        <p:nvGrpSpPr>
          <p:cNvPr id="57" name="Grupo 56">
            <a:extLst>
              <a:ext uri="{FF2B5EF4-FFF2-40B4-BE49-F238E27FC236}">
                <a16:creationId xmlns:a16="http://schemas.microsoft.com/office/drawing/2014/main" id="{690AA411-0B69-4089-A959-A33EED1B9B2B}"/>
              </a:ext>
            </a:extLst>
          </p:cNvPr>
          <p:cNvGrpSpPr/>
          <p:nvPr/>
        </p:nvGrpSpPr>
        <p:grpSpPr>
          <a:xfrm>
            <a:off x="-61278" y="6351"/>
            <a:ext cx="7731759" cy="10045699"/>
            <a:chOff x="22859" y="0"/>
            <a:chExt cx="7731759" cy="10045699"/>
          </a:xfrm>
        </p:grpSpPr>
        <p:pic>
          <p:nvPicPr>
            <p:cNvPr id="5" name="object 5"/>
            <p:cNvPicPr/>
            <p:nvPr/>
          </p:nvPicPr>
          <p:blipFill>
            <a:blip r:embed="rId4" cstate="print"/>
            <a:stretch>
              <a:fillRect/>
            </a:stretch>
          </p:blipFill>
          <p:spPr>
            <a:xfrm>
              <a:off x="3774439" y="7739380"/>
              <a:ext cx="3462019" cy="322580"/>
            </a:xfrm>
            <a:prstGeom prst="rect">
              <a:avLst/>
            </a:prstGeom>
          </p:spPr>
        </p:pic>
        <p:pic>
          <p:nvPicPr>
            <p:cNvPr id="6" name="object 6"/>
            <p:cNvPicPr/>
            <p:nvPr/>
          </p:nvPicPr>
          <p:blipFill>
            <a:blip r:embed="rId5" cstate="print"/>
            <a:stretch>
              <a:fillRect/>
            </a:stretch>
          </p:blipFill>
          <p:spPr>
            <a:xfrm>
              <a:off x="22859" y="0"/>
              <a:ext cx="7731759" cy="10045699"/>
            </a:xfrm>
            <a:prstGeom prst="rect">
              <a:avLst/>
            </a:prstGeom>
          </p:spPr>
        </p:pic>
      </p:grpSp>
      <p:sp>
        <p:nvSpPr>
          <p:cNvPr id="7" name="object 7"/>
          <p:cNvSpPr txBox="1"/>
          <p:nvPr/>
        </p:nvSpPr>
        <p:spPr>
          <a:xfrm>
            <a:off x="3074036" y="6104890"/>
            <a:ext cx="1461135" cy="250068"/>
          </a:xfrm>
          <a:prstGeom prst="rect">
            <a:avLst/>
          </a:prstGeom>
        </p:spPr>
        <p:txBody>
          <a:bodyPr vert="horz" wrap="square" lIns="0" tIns="11430" rIns="0" bIns="0" rtlCol="0">
            <a:spAutoFit/>
          </a:bodyPr>
          <a:lstStyle/>
          <a:p>
            <a:pPr marL="12700">
              <a:spcBef>
                <a:spcPts val="90"/>
              </a:spcBef>
            </a:pPr>
            <a:r>
              <a:rPr sz="1550" spc="25" dirty="0">
                <a:latin typeface="Arial Black"/>
                <a:cs typeface="Arial Black"/>
              </a:rPr>
              <a:t>O</a:t>
            </a:r>
            <a:r>
              <a:rPr sz="1550" spc="-114" dirty="0">
                <a:latin typeface="Arial Black"/>
                <a:cs typeface="Arial Black"/>
              </a:rPr>
              <a:t>bs</a:t>
            </a:r>
            <a:r>
              <a:rPr sz="1550" spc="-60" dirty="0">
                <a:latin typeface="Arial Black"/>
                <a:cs typeface="Arial Black"/>
              </a:rPr>
              <a:t>er</a:t>
            </a:r>
            <a:r>
              <a:rPr sz="1550" spc="-55" dirty="0">
                <a:latin typeface="Arial Black"/>
                <a:cs typeface="Arial Black"/>
              </a:rPr>
              <a:t>v</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o</a:t>
            </a:r>
            <a:r>
              <a:rPr sz="1550" spc="-155" dirty="0">
                <a:latin typeface="Arial Black"/>
                <a:cs typeface="Arial Black"/>
              </a:rPr>
              <a:t>nes</a:t>
            </a:r>
            <a:endParaRPr sz="1550">
              <a:latin typeface="Arial Black"/>
              <a:cs typeface="Arial Black"/>
            </a:endParaRPr>
          </a:p>
        </p:txBody>
      </p:sp>
      <p:grpSp>
        <p:nvGrpSpPr>
          <p:cNvPr id="56" name="Grupo 55">
            <a:extLst>
              <a:ext uri="{FF2B5EF4-FFF2-40B4-BE49-F238E27FC236}">
                <a16:creationId xmlns:a16="http://schemas.microsoft.com/office/drawing/2014/main" id="{C3341E24-C987-4C6A-B84F-276A77A59327}"/>
              </a:ext>
            </a:extLst>
          </p:cNvPr>
          <p:cNvGrpSpPr/>
          <p:nvPr/>
        </p:nvGrpSpPr>
        <p:grpSpPr>
          <a:xfrm>
            <a:off x="377191" y="6410959"/>
            <a:ext cx="6824979" cy="1247140"/>
            <a:chOff x="377190" y="6404609"/>
            <a:chExt cx="6824979" cy="1247140"/>
          </a:xfrm>
        </p:grpSpPr>
        <p:sp>
          <p:nvSpPr>
            <p:cNvPr id="9" name="object 9"/>
            <p:cNvSpPr/>
            <p:nvPr/>
          </p:nvSpPr>
          <p:spPr>
            <a:xfrm>
              <a:off x="3811269" y="6412229"/>
              <a:ext cx="3390900" cy="1239520"/>
            </a:xfrm>
            <a:custGeom>
              <a:avLst/>
              <a:gdLst/>
              <a:ahLst/>
              <a:cxnLst/>
              <a:rect l="l" t="t" r="r" b="b"/>
              <a:pathLst>
                <a:path w="3390900" h="1239520">
                  <a:moveTo>
                    <a:pt x="3184271" y="0"/>
                  </a:moveTo>
                  <a:lnTo>
                    <a:pt x="206628" y="0"/>
                  </a:lnTo>
                  <a:lnTo>
                    <a:pt x="159233" y="5454"/>
                  </a:lnTo>
                  <a:lnTo>
                    <a:pt x="115734" y="20992"/>
                  </a:lnTo>
                  <a:lnTo>
                    <a:pt x="77370" y="45376"/>
                  </a:lnTo>
                  <a:lnTo>
                    <a:pt x="45376" y="77370"/>
                  </a:lnTo>
                  <a:lnTo>
                    <a:pt x="20992" y="115734"/>
                  </a:lnTo>
                  <a:lnTo>
                    <a:pt x="5454" y="159233"/>
                  </a:lnTo>
                  <a:lnTo>
                    <a:pt x="0" y="206629"/>
                  </a:lnTo>
                  <a:lnTo>
                    <a:pt x="0" y="1032891"/>
                  </a:lnTo>
                  <a:lnTo>
                    <a:pt x="5454" y="1080286"/>
                  </a:lnTo>
                  <a:lnTo>
                    <a:pt x="20992" y="1123785"/>
                  </a:lnTo>
                  <a:lnTo>
                    <a:pt x="45376" y="1162149"/>
                  </a:lnTo>
                  <a:lnTo>
                    <a:pt x="77370" y="1194143"/>
                  </a:lnTo>
                  <a:lnTo>
                    <a:pt x="115734" y="1218527"/>
                  </a:lnTo>
                  <a:lnTo>
                    <a:pt x="159233" y="1234065"/>
                  </a:lnTo>
                  <a:lnTo>
                    <a:pt x="206628" y="1239520"/>
                  </a:lnTo>
                  <a:lnTo>
                    <a:pt x="3184271" y="1239520"/>
                  </a:lnTo>
                  <a:lnTo>
                    <a:pt x="3231666" y="1234065"/>
                  </a:lnTo>
                  <a:lnTo>
                    <a:pt x="3275165" y="1218527"/>
                  </a:lnTo>
                  <a:lnTo>
                    <a:pt x="3313529" y="1194143"/>
                  </a:lnTo>
                  <a:lnTo>
                    <a:pt x="3345523" y="1162149"/>
                  </a:lnTo>
                  <a:lnTo>
                    <a:pt x="3369907" y="1123785"/>
                  </a:lnTo>
                  <a:lnTo>
                    <a:pt x="3385445" y="1080286"/>
                  </a:lnTo>
                  <a:lnTo>
                    <a:pt x="3390900" y="1032891"/>
                  </a:lnTo>
                  <a:lnTo>
                    <a:pt x="3390900" y="206629"/>
                  </a:lnTo>
                  <a:lnTo>
                    <a:pt x="3385445" y="159233"/>
                  </a:lnTo>
                  <a:lnTo>
                    <a:pt x="3369907" y="115734"/>
                  </a:lnTo>
                  <a:lnTo>
                    <a:pt x="3345523" y="77370"/>
                  </a:lnTo>
                  <a:lnTo>
                    <a:pt x="3313529" y="45376"/>
                  </a:lnTo>
                  <a:lnTo>
                    <a:pt x="3275165" y="20992"/>
                  </a:lnTo>
                  <a:lnTo>
                    <a:pt x="3231666" y="5454"/>
                  </a:lnTo>
                  <a:lnTo>
                    <a:pt x="3184271" y="0"/>
                  </a:lnTo>
                  <a:close/>
                </a:path>
              </a:pathLst>
            </a:custGeom>
            <a:solidFill>
              <a:srgbClr val="FFFFFF"/>
            </a:solidFill>
          </p:spPr>
          <p:txBody>
            <a:bodyPr wrap="square" lIns="0" tIns="0" rIns="0" bIns="0" rtlCol="0"/>
            <a:lstStyle/>
            <a:p>
              <a:endParaRPr/>
            </a:p>
          </p:txBody>
        </p:sp>
        <p:sp>
          <p:nvSpPr>
            <p:cNvPr id="10" name="object 10"/>
            <p:cNvSpPr/>
            <p:nvPr/>
          </p:nvSpPr>
          <p:spPr>
            <a:xfrm>
              <a:off x="3811269" y="6412229"/>
              <a:ext cx="3390900" cy="1239520"/>
            </a:xfrm>
            <a:custGeom>
              <a:avLst/>
              <a:gdLst/>
              <a:ahLst/>
              <a:cxnLst/>
              <a:rect l="l" t="t" r="r" b="b"/>
              <a:pathLst>
                <a:path w="3390900" h="1239520">
                  <a:moveTo>
                    <a:pt x="0" y="206629"/>
                  </a:moveTo>
                  <a:lnTo>
                    <a:pt x="5454" y="159233"/>
                  </a:lnTo>
                  <a:lnTo>
                    <a:pt x="20992" y="115734"/>
                  </a:lnTo>
                  <a:lnTo>
                    <a:pt x="45376" y="77370"/>
                  </a:lnTo>
                  <a:lnTo>
                    <a:pt x="77370" y="45376"/>
                  </a:lnTo>
                  <a:lnTo>
                    <a:pt x="115734" y="20992"/>
                  </a:lnTo>
                  <a:lnTo>
                    <a:pt x="159233" y="5454"/>
                  </a:lnTo>
                  <a:lnTo>
                    <a:pt x="206628" y="0"/>
                  </a:lnTo>
                  <a:lnTo>
                    <a:pt x="3184271" y="0"/>
                  </a:lnTo>
                  <a:lnTo>
                    <a:pt x="3231666" y="5454"/>
                  </a:lnTo>
                  <a:lnTo>
                    <a:pt x="3275165" y="20992"/>
                  </a:lnTo>
                  <a:lnTo>
                    <a:pt x="3313529" y="45376"/>
                  </a:lnTo>
                  <a:lnTo>
                    <a:pt x="3345523" y="77370"/>
                  </a:lnTo>
                  <a:lnTo>
                    <a:pt x="3369907" y="115734"/>
                  </a:lnTo>
                  <a:lnTo>
                    <a:pt x="3385445" y="159233"/>
                  </a:lnTo>
                  <a:lnTo>
                    <a:pt x="3390900" y="206629"/>
                  </a:lnTo>
                  <a:lnTo>
                    <a:pt x="3390900" y="1032891"/>
                  </a:lnTo>
                  <a:lnTo>
                    <a:pt x="3385445" y="1080286"/>
                  </a:lnTo>
                  <a:lnTo>
                    <a:pt x="3369907" y="1123785"/>
                  </a:lnTo>
                  <a:lnTo>
                    <a:pt x="3345523" y="1162149"/>
                  </a:lnTo>
                  <a:lnTo>
                    <a:pt x="3313529" y="1194143"/>
                  </a:lnTo>
                  <a:lnTo>
                    <a:pt x="3275165" y="1218527"/>
                  </a:lnTo>
                  <a:lnTo>
                    <a:pt x="3231666" y="1234065"/>
                  </a:lnTo>
                  <a:lnTo>
                    <a:pt x="3184271" y="1239520"/>
                  </a:lnTo>
                  <a:lnTo>
                    <a:pt x="206628" y="1239520"/>
                  </a:lnTo>
                  <a:lnTo>
                    <a:pt x="159233" y="1234065"/>
                  </a:lnTo>
                  <a:lnTo>
                    <a:pt x="115734" y="1218527"/>
                  </a:lnTo>
                  <a:lnTo>
                    <a:pt x="77370" y="1194143"/>
                  </a:lnTo>
                  <a:lnTo>
                    <a:pt x="45376" y="1162149"/>
                  </a:lnTo>
                  <a:lnTo>
                    <a:pt x="20992" y="1123785"/>
                  </a:lnTo>
                  <a:lnTo>
                    <a:pt x="5454" y="1080286"/>
                  </a:lnTo>
                  <a:lnTo>
                    <a:pt x="0" y="1032891"/>
                  </a:lnTo>
                  <a:lnTo>
                    <a:pt x="0" y="206629"/>
                  </a:lnTo>
                  <a:close/>
                </a:path>
              </a:pathLst>
            </a:custGeom>
            <a:ln w="12700">
              <a:solidFill>
                <a:srgbClr val="000000"/>
              </a:solidFill>
            </a:ln>
          </p:spPr>
          <p:txBody>
            <a:bodyPr wrap="square" lIns="0" tIns="0" rIns="0" bIns="0" rtlCol="0"/>
            <a:lstStyle/>
            <a:p>
              <a:endParaRPr/>
            </a:p>
          </p:txBody>
        </p:sp>
        <p:sp>
          <p:nvSpPr>
            <p:cNvPr id="11" name="object 11"/>
            <p:cNvSpPr/>
            <p:nvPr/>
          </p:nvSpPr>
          <p:spPr>
            <a:xfrm>
              <a:off x="377190" y="6404609"/>
              <a:ext cx="3342640" cy="1247140"/>
            </a:xfrm>
            <a:custGeom>
              <a:avLst/>
              <a:gdLst/>
              <a:ahLst/>
              <a:cxnLst/>
              <a:rect l="l" t="t" r="r" b="b"/>
              <a:pathLst>
                <a:path w="3342640" h="1247140">
                  <a:moveTo>
                    <a:pt x="3134741" y="0"/>
                  </a:moveTo>
                  <a:lnTo>
                    <a:pt x="207860" y="0"/>
                  </a:lnTo>
                  <a:lnTo>
                    <a:pt x="160201" y="5491"/>
                  </a:lnTo>
                  <a:lnTo>
                    <a:pt x="116450" y="21133"/>
                  </a:lnTo>
                  <a:lnTo>
                    <a:pt x="77855" y="45676"/>
                  </a:lnTo>
                  <a:lnTo>
                    <a:pt x="45665" y="77873"/>
                  </a:lnTo>
                  <a:lnTo>
                    <a:pt x="21127" y="116475"/>
                  </a:lnTo>
                  <a:lnTo>
                    <a:pt x="5489" y="160233"/>
                  </a:lnTo>
                  <a:lnTo>
                    <a:pt x="0" y="207899"/>
                  </a:lnTo>
                  <a:lnTo>
                    <a:pt x="0" y="1039240"/>
                  </a:lnTo>
                  <a:lnTo>
                    <a:pt x="5489" y="1086906"/>
                  </a:lnTo>
                  <a:lnTo>
                    <a:pt x="21127" y="1130664"/>
                  </a:lnTo>
                  <a:lnTo>
                    <a:pt x="45665" y="1169266"/>
                  </a:lnTo>
                  <a:lnTo>
                    <a:pt x="77855" y="1201463"/>
                  </a:lnTo>
                  <a:lnTo>
                    <a:pt x="116450" y="1226006"/>
                  </a:lnTo>
                  <a:lnTo>
                    <a:pt x="160201" y="1241648"/>
                  </a:lnTo>
                  <a:lnTo>
                    <a:pt x="207860" y="1247139"/>
                  </a:lnTo>
                  <a:lnTo>
                    <a:pt x="3134741" y="1247139"/>
                  </a:lnTo>
                  <a:lnTo>
                    <a:pt x="3182406" y="1241648"/>
                  </a:lnTo>
                  <a:lnTo>
                    <a:pt x="3226164" y="1226006"/>
                  </a:lnTo>
                  <a:lnTo>
                    <a:pt x="3264766" y="1201463"/>
                  </a:lnTo>
                  <a:lnTo>
                    <a:pt x="3296963" y="1169266"/>
                  </a:lnTo>
                  <a:lnTo>
                    <a:pt x="3321506" y="1130664"/>
                  </a:lnTo>
                  <a:lnTo>
                    <a:pt x="3337148" y="1086906"/>
                  </a:lnTo>
                  <a:lnTo>
                    <a:pt x="3342640" y="1039240"/>
                  </a:lnTo>
                  <a:lnTo>
                    <a:pt x="3342640" y="207899"/>
                  </a:lnTo>
                  <a:lnTo>
                    <a:pt x="3337148" y="160233"/>
                  </a:lnTo>
                  <a:lnTo>
                    <a:pt x="3321506" y="116475"/>
                  </a:lnTo>
                  <a:lnTo>
                    <a:pt x="3296963" y="77873"/>
                  </a:lnTo>
                  <a:lnTo>
                    <a:pt x="3264766" y="45676"/>
                  </a:lnTo>
                  <a:lnTo>
                    <a:pt x="3226164" y="21133"/>
                  </a:lnTo>
                  <a:lnTo>
                    <a:pt x="3182406" y="5491"/>
                  </a:lnTo>
                  <a:lnTo>
                    <a:pt x="3134741" y="0"/>
                  </a:lnTo>
                  <a:close/>
                </a:path>
              </a:pathLst>
            </a:custGeom>
            <a:solidFill>
              <a:srgbClr val="FFFFFF"/>
            </a:solidFill>
          </p:spPr>
          <p:txBody>
            <a:bodyPr wrap="square" lIns="0" tIns="0" rIns="0" bIns="0" rtlCol="0"/>
            <a:lstStyle/>
            <a:p>
              <a:endParaRPr/>
            </a:p>
          </p:txBody>
        </p:sp>
        <p:sp>
          <p:nvSpPr>
            <p:cNvPr id="12" name="object 12"/>
            <p:cNvSpPr/>
            <p:nvPr/>
          </p:nvSpPr>
          <p:spPr>
            <a:xfrm>
              <a:off x="377190" y="6404609"/>
              <a:ext cx="3342640" cy="1247140"/>
            </a:xfrm>
            <a:custGeom>
              <a:avLst/>
              <a:gdLst/>
              <a:ahLst/>
              <a:cxnLst/>
              <a:rect l="l" t="t" r="r" b="b"/>
              <a:pathLst>
                <a:path w="3342640" h="1247140">
                  <a:moveTo>
                    <a:pt x="0" y="207899"/>
                  </a:moveTo>
                  <a:lnTo>
                    <a:pt x="5489" y="160233"/>
                  </a:lnTo>
                  <a:lnTo>
                    <a:pt x="21127" y="116475"/>
                  </a:lnTo>
                  <a:lnTo>
                    <a:pt x="45665" y="77873"/>
                  </a:lnTo>
                  <a:lnTo>
                    <a:pt x="77855" y="45676"/>
                  </a:lnTo>
                  <a:lnTo>
                    <a:pt x="116450" y="21133"/>
                  </a:lnTo>
                  <a:lnTo>
                    <a:pt x="160201" y="5491"/>
                  </a:lnTo>
                  <a:lnTo>
                    <a:pt x="207860" y="0"/>
                  </a:lnTo>
                  <a:lnTo>
                    <a:pt x="3134741" y="0"/>
                  </a:lnTo>
                  <a:lnTo>
                    <a:pt x="3182406" y="5491"/>
                  </a:lnTo>
                  <a:lnTo>
                    <a:pt x="3226164" y="21133"/>
                  </a:lnTo>
                  <a:lnTo>
                    <a:pt x="3264766" y="45676"/>
                  </a:lnTo>
                  <a:lnTo>
                    <a:pt x="3296963" y="77873"/>
                  </a:lnTo>
                  <a:lnTo>
                    <a:pt x="3321506" y="116475"/>
                  </a:lnTo>
                  <a:lnTo>
                    <a:pt x="3337148" y="160233"/>
                  </a:lnTo>
                  <a:lnTo>
                    <a:pt x="3342640" y="207899"/>
                  </a:lnTo>
                  <a:lnTo>
                    <a:pt x="3342640" y="1039240"/>
                  </a:lnTo>
                  <a:lnTo>
                    <a:pt x="3337148" y="1086906"/>
                  </a:lnTo>
                  <a:lnTo>
                    <a:pt x="3321506" y="1130664"/>
                  </a:lnTo>
                  <a:lnTo>
                    <a:pt x="3296963" y="1169266"/>
                  </a:lnTo>
                  <a:lnTo>
                    <a:pt x="3264766" y="1201463"/>
                  </a:lnTo>
                  <a:lnTo>
                    <a:pt x="3226164" y="1226006"/>
                  </a:lnTo>
                  <a:lnTo>
                    <a:pt x="3182406" y="1241648"/>
                  </a:lnTo>
                  <a:lnTo>
                    <a:pt x="3134741" y="1247139"/>
                  </a:lnTo>
                  <a:lnTo>
                    <a:pt x="207860" y="1247139"/>
                  </a:lnTo>
                  <a:lnTo>
                    <a:pt x="160201" y="1241648"/>
                  </a:lnTo>
                  <a:lnTo>
                    <a:pt x="116450" y="1226006"/>
                  </a:lnTo>
                  <a:lnTo>
                    <a:pt x="77855" y="1201463"/>
                  </a:lnTo>
                  <a:lnTo>
                    <a:pt x="45665" y="1169266"/>
                  </a:lnTo>
                  <a:lnTo>
                    <a:pt x="21127" y="1130664"/>
                  </a:lnTo>
                  <a:lnTo>
                    <a:pt x="5489" y="1086906"/>
                  </a:lnTo>
                  <a:lnTo>
                    <a:pt x="0" y="1039240"/>
                  </a:lnTo>
                  <a:lnTo>
                    <a:pt x="0" y="207899"/>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483553" y="6386195"/>
            <a:ext cx="685165" cy="269240"/>
          </a:xfrm>
          <a:prstGeom prst="rect">
            <a:avLst/>
          </a:prstGeom>
        </p:spPr>
        <p:txBody>
          <a:bodyPr vert="horz" wrap="square" lIns="0" tIns="12700" rIns="0" bIns="0" rtlCol="0">
            <a:spAutoFit/>
          </a:bodyPr>
          <a:lstStyle/>
          <a:p>
            <a:pPr marL="12700">
              <a:spcBef>
                <a:spcPts val="100"/>
              </a:spcBef>
            </a:pPr>
            <a:r>
              <a:rPr sz="1600" b="1" spc="50" dirty="0">
                <a:latin typeface="Calibri"/>
                <a:cs typeface="Calibri"/>
              </a:rPr>
              <a:t>Logros:</a:t>
            </a:r>
            <a:endParaRPr sz="1600">
              <a:latin typeface="Calibri"/>
              <a:cs typeface="Calibri"/>
            </a:endParaRPr>
          </a:p>
        </p:txBody>
      </p:sp>
      <p:sp>
        <p:nvSpPr>
          <p:cNvPr id="14" name="object 14"/>
          <p:cNvSpPr txBox="1"/>
          <p:nvPr/>
        </p:nvSpPr>
        <p:spPr>
          <a:xfrm>
            <a:off x="3890009" y="6390640"/>
            <a:ext cx="3192780" cy="513080"/>
          </a:xfrm>
          <a:prstGeom prst="rect">
            <a:avLst/>
          </a:prstGeom>
        </p:spPr>
        <p:txBody>
          <a:bodyPr vert="horz" wrap="square" lIns="0" tIns="12700" rIns="0" bIns="0" rtlCol="0">
            <a:spAutoFit/>
          </a:bodyPr>
          <a:lstStyle/>
          <a:p>
            <a:pPr marL="155575">
              <a:spcBef>
                <a:spcPts val="100"/>
              </a:spcBef>
            </a:pPr>
            <a:r>
              <a:rPr sz="1600" b="1" spc="40" dirty="0">
                <a:latin typeface="Calibri"/>
                <a:cs typeface="Calibri"/>
              </a:rPr>
              <a:t>Dificultades</a:t>
            </a:r>
            <a:endParaRPr sz="1600">
              <a:latin typeface="Calibri"/>
              <a:cs typeface="Calibri"/>
            </a:endParaRPr>
          </a:p>
          <a:p>
            <a:pPr marL="12700">
              <a:tabLst>
                <a:tab pos="660400" algn="l"/>
                <a:tab pos="3179445" algn="l"/>
              </a:tabLst>
            </a:pPr>
            <a:r>
              <a:rPr sz="1600" b="1" u="sng" spc="114" dirty="0">
                <a:uFill>
                  <a:solidFill>
                    <a:srgbClr val="000000"/>
                  </a:solidFill>
                </a:uFill>
                <a:latin typeface="Calibri"/>
                <a:cs typeface="Calibri"/>
              </a:rPr>
              <a:t> 	</a:t>
            </a:r>
            <a:r>
              <a:rPr sz="1600" b="1" u="sng" spc="-5" dirty="0">
                <a:uFill>
                  <a:solidFill>
                    <a:srgbClr val="000000"/>
                  </a:solidFill>
                </a:uFill>
                <a:latin typeface="Calibri"/>
                <a:cs typeface="Calibri"/>
              </a:rPr>
              <a:t>:	</a:t>
            </a:r>
            <a:endParaRPr sz="1600">
              <a:latin typeface="Calibri"/>
              <a:cs typeface="Calibri"/>
            </a:endParaRPr>
          </a:p>
        </p:txBody>
      </p:sp>
      <p:sp>
        <p:nvSpPr>
          <p:cNvPr id="15" name="object 15"/>
          <p:cNvSpPr txBox="1"/>
          <p:nvPr/>
        </p:nvSpPr>
        <p:spPr>
          <a:xfrm>
            <a:off x="341312" y="7759954"/>
            <a:ext cx="3224530" cy="250068"/>
          </a:xfrm>
          <a:prstGeom prst="rect">
            <a:avLst/>
          </a:prstGeom>
        </p:spPr>
        <p:txBody>
          <a:bodyPr vert="horz" wrap="square" lIns="0" tIns="11430" rIns="0" bIns="0" rtlCol="0">
            <a:spAutoFit/>
          </a:bodyPr>
          <a:lstStyle/>
          <a:p>
            <a:pPr marL="12700">
              <a:spcBef>
                <a:spcPts val="90"/>
              </a:spcBef>
            </a:pPr>
            <a:r>
              <a:rPr sz="1550" spc="-190" dirty="0">
                <a:latin typeface="Arial Black"/>
                <a:cs typeface="Arial Black"/>
              </a:rPr>
              <a:t>Va</a:t>
            </a:r>
            <a:r>
              <a:rPr sz="1550" spc="-85" dirty="0">
                <a:latin typeface="Arial Black"/>
                <a:cs typeface="Arial Black"/>
              </a:rPr>
              <a:t>l</a:t>
            </a:r>
            <a:r>
              <a:rPr sz="1550" spc="5" dirty="0">
                <a:latin typeface="Arial Black"/>
                <a:cs typeface="Arial Black"/>
              </a:rPr>
              <a:t>o</a:t>
            </a:r>
            <a:r>
              <a:rPr sz="1550" spc="125" dirty="0">
                <a:latin typeface="Arial Black"/>
                <a:cs typeface="Arial Black"/>
              </a:rPr>
              <a:t>r</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ó</a:t>
            </a:r>
            <a:r>
              <a:rPr sz="1550" spc="-30" dirty="0">
                <a:latin typeface="Arial Black"/>
                <a:cs typeface="Arial Black"/>
              </a:rPr>
              <a:t>n</a:t>
            </a:r>
            <a:r>
              <a:rPr sz="1550" spc="-55" dirty="0">
                <a:latin typeface="Arial Black"/>
                <a:cs typeface="Arial Black"/>
              </a:rPr>
              <a:t> </a:t>
            </a:r>
            <a:r>
              <a:rPr sz="1550" spc="-100" dirty="0">
                <a:latin typeface="Arial Black"/>
                <a:cs typeface="Arial Black"/>
              </a:rPr>
              <a:t>g</a:t>
            </a:r>
            <a:r>
              <a:rPr sz="1550" spc="-180" dirty="0">
                <a:latin typeface="Arial Black"/>
                <a:cs typeface="Arial Black"/>
              </a:rPr>
              <a:t>en</a:t>
            </a:r>
            <a:r>
              <a:rPr sz="1550" spc="-190" dirty="0">
                <a:latin typeface="Arial Black"/>
                <a:cs typeface="Arial Black"/>
              </a:rPr>
              <a:t>e</a:t>
            </a:r>
            <a:r>
              <a:rPr sz="1550" spc="125" dirty="0">
                <a:latin typeface="Arial Black"/>
                <a:cs typeface="Arial Black"/>
              </a:rPr>
              <a:t>r</a:t>
            </a:r>
            <a:r>
              <a:rPr sz="1550" spc="-125" dirty="0">
                <a:latin typeface="Arial Black"/>
                <a:cs typeface="Arial Black"/>
              </a:rPr>
              <a:t>al</a:t>
            </a:r>
            <a:r>
              <a:rPr sz="1550" spc="-55" dirty="0">
                <a:latin typeface="Arial Black"/>
                <a:cs typeface="Arial Black"/>
              </a:rPr>
              <a:t> </a:t>
            </a:r>
            <a:r>
              <a:rPr sz="1550" spc="-140" dirty="0">
                <a:latin typeface="Arial Black"/>
                <a:cs typeface="Arial Black"/>
              </a:rPr>
              <a:t>de</a:t>
            </a:r>
            <a:r>
              <a:rPr sz="1550" spc="-55" dirty="0">
                <a:latin typeface="Arial Black"/>
                <a:cs typeface="Arial Black"/>
              </a:rPr>
              <a:t> </a:t>
            </a:r>
            <a:r>
              <a:rPr sz="1550" spc="-125" dirty="0">
                <a:latin typeface="Arial Black"/>
                <a:cs typeface="Arial Black"/>
              </a:rPr>
              <a:t>la</a:t>
            </a:r>
            <a:r>
              <a:rPr sz="1550" spc="-35" dirty="0">
                <a:latin typeface="Arial Black"/>
                <a:cs typeface="Arial Black"/>
              </a:rPr>
              <a:t> </a:t>
            </a:r>
            <a:r>
              <a:rPr sz="1550" spc="-10" dirty="0">
                <a:latin typeface="Arial Black"/>
                <a:cs typeface="Arial Black"/>
              </a:rPr>
              <a:t>j</a:t>
            </a:r>
            <a:r>
              <a:rPr sz="1550" spc="-25" dirty="0">
                <a:latin typeface="Arial Black"/>
                <a:cs typeface="Arial Black"/>
              </a:rPr>
              <a:t>o</a:t>
            </a:r>
            <a:r>
              <a:rPr sz="1550" spc="125" dirty="0">
                <a:latin typeface="Arial Black"/>
                <a:cs typeface="Arial Black"/>
              </a:rPr>
              <a:t>r</a:t>
            </a:r>
            <a:r>
              <a:rPr sz="1550" spc="-45" dirty="0">
                <a:latin typeface="Arial Black"/>
                <a:cs typeface="Arial Black"/>
              </a:rPr>
              <a:t>na</a:t>
            </a:r>
            <a:r>
              <a:rPr sz="1550" spc="-55" dirty="0">
                <a:latin typeface="Arial Black"/>
                <a:cs typeface="Arial Black"/>
              </a:rPr>
              <a:t>d</a:t>
            </a:r>
            <a:r>
              <a:rPr sz="1550" spc="-70" dirty="0">
                <a:latin typeface="Arial Black"/>
                <a:cs typeface="Arial Black"/>
              </a:rPr>
              <a:t>a</a:t>
            </a:r>
            <a:endParaRPr sz="1550">
              <a:latin typeface="Arial Black"/>
              <a:cs typeface="Arial Black"/>
            </a:endParaRPr>
          </a:p>
        </p:txBody>
      </p:sp>
      <p:grpSp>
        <p:nvGrpSpPr>
          <p:cNvPr id="55" name="Grupo 54">
            <a:extLst>
              <a:ext uri="{FF2B5EF4-FFF2-40B4-BE49-F238E27FC236}">
                <a16:creationId xmlns:a16="http://schemas.microsoft.com/office/drawing/2014/main" id="{9D9DAEEB-5787-4F73-B39D-FBCEA60B3437}"/>
              </a:ext>
            </a:extLst>
          </p:cNvPr>
          <p:cNvGrpSpPr/>
          <p:nvPr/>
        </p:nvGrpSpPr>
        <p:grpSpPr>
          <a:xfrm>
            <a:off x="457834" y="6721299"/>
            <a:ext cx="6612890" cy="804926"/>
            <a:chOff x="457834" y="6714949"/>
            <a:chExt cx="6612890" cy="804926"/>
          </a:xfrm>
        </p:grpSpPr>
        <p:sp>
          <p:nvSpPr>
            <p:cNvPr id="17" name="object 17"/>
            <p:cNvSpPr/>
            <p:nvPr/>
          </p:nvSpPr>
          <p:spPr>
            <a:xfrm>
              <a:off x="457834" y="6714949"/>
              <a:ext cx="3167380" cy="200660"/>
            </a:xfrm>
            <a:custGeom>
              <a:avLst/>
              <a:gdLst/>
              <a:ahLst/>
              <a:cxnLst/>
              <a:rect l="l" t="t" r="r" b="b"/>
              <a:pathLst>
                <a:path w="3167379" h="200659">
                  <a:moveTo>
                    <a:pt x="0" y="0"/>
                  </a:moveTo>
                  <a:lnTo>
                    <a:pt x="3167380" y="0"/>
                  </a:lnTo>
                </a:path>
                <a:path w="3167379" h="200659">
                  <a:moveTo>
                    <a:pt x="0" y="200660"/>
                  </a:moveTo>
                  <a:lnTo>
                    <a:pt x="3167380" y="200660"/>
                  </a:lnTo>
                </a:path>
              </a:pathLst>
            </a:custGeom>
            <a:ln w="12237">
              <a:solidFill>
                <a:srgbClr val="000000"/>
              </a:solidFill>
            </a:ln>
          </p:spPr>
          <p:txBody>
            <a:bodyPr wrap="square" lIns="0" tIns="0" rIns="0" bIns="0" rtlCol="0"/>
            <a:lstStyle/>
            <a:p>
              <a:endParaRPr/>
            </a:p>
          </p:txBody>
        </p:sp>
        <p:sp>
          <p:nvSpPr>
            <p:cNvPr id="18" name="object 18"/>
            <p:cNvSpPr/>
            <p:nvPr/>
          </p:nvSpPr>
          <p:spPr>
            <a:xfrm>
              <a:off x="457834" y="7116302"/>
              <a:ext cx="3168015" cy="0"/>
            </a:xfrm>
            <a:custGeom>
              <a:avLst/>
              <a:gdLst/>
              <a:ahLst/>
              <a:cxnLst/>
              <a:rect l="l" t="t" r="r" b="b"/>
              <a:pathLst>
                <a:path w="3168015">
                  <a:moveTo>
                    <a:pt x="0" y="0"/>
                  </a:moveTo>
                  <a:lnTo>
                    <a:pt x="3167398" y="0"/>
                  </a:lnTo>
                </a:path>
              </a:pathLst>
            </a:custGeom>
            <a:ln w="12260">
              <a:solidFill>
                <a:srgbClr val="000000"/>
              </a:solidFill>
            </a:ln>
          </p:spPr>
          <p:txBody>
            <a:bodyPr wrap="square" lIns="0" tIns="0" rIns="0" bIns="0" rtlCol="0"/>
            <a:lstStyle/>
            <a:p>
              <a:endParaRPr/>
            </a:p>
          </p:txBody>
        </p:sp>
        <p:sp>
          <p:nvSpPr>
            <p:cNvPr id="19" name="object 19"/>
            <p:cNvSpPr/>
            <p:nvPr/>
          </p:nvSpPr>
          <p:spPr>
            <a:xfrm>
              <a:off x="457834" y="7317310"/>
              <a:ext cx="3167380" cy="200660"/>
            </a:xfrm>
            <a:custGeom>
              <a:avLst/>
              <a:gdLst/>
              <a:ahLst/>
              <a:cxnLst/>
              <a:rect l="l" t="t" r="r" b="b"/>
              <a:pathLst>
                <a:path w="3167379" h="200659">
                  <a:moveTo>
                    <a:pt x="0" y="0"/>
                  </a:moveTo>
                  <a:lnTo>
                    <a:pt x="3167380" y="0"/>
                  </a:lnTo>
                </a:path>
                <a:path w="3167379" h="200659">
                  <a:moveTo>
                    <a:pt x="0" y="200660"/>
                  </a:moveTo>
                  <a:lnTo>
                    <a:pt x="3167380" y="200660"/>
                  </a:lnTo>
                </a:path>
              </a:pathLst>
            </a:custGeom>
            <a:ln w="12237">
              <a:solidFill>
                <a:srgbClr val="000000"/>
              </a:solidFill>
            </a:ln>
          </p:spPr>
          <p:txBody>
            <a:bodyPr wrap="square" lIns="0" tIns="0" rIns="0" bIns="0" rtlCol="0"/>
            <a:lstStyle/>
            <a:p>
              <a:endParaRPr/>
            </a:p>
          </p:txBody>
        </p:sp>
        <p:sp>
          <p:nvSpPr>
            <p:cNvPr id="20" name="object 20"/>
            <p:cNvSpPr/>
            <p:nvPr/>
          </p:nvSpPr>
          <p:spPr>
            <a:xfrm>
              <a:off x="3902709" y="6716887"/>
              <a:ext cx="3168015" cy="0"/>
            </a:xfrm>
            <a:custGeom>
              <a:avLst/>
              <a:gdLst/>
              <a:ahLst/>
              <a:cxnLst/>
              <a:rect l="l" t="t" r="r" b="b"/>
              <a:pathLst>
                <a:path w="3168015">
                  <a:moveTo>
                    <a:pt x="0" y="0"/>
                  </a:moveTo>
                  <a:lnTo>
                    <a:pt x="3167398" y="0"/>
                  </a:lnTo>
                </a:path>
              </a:pathLst>
            </a:custGeom>
            <a:ln w="12260">
              <a:solidFill>
                <a:srgbClr val="000000"/>
              </a:solidFill>
            </a:ln>
          </p:spPr>
          <p:txBody>
            <a:bodyPr wrap="square" lIns="0" tIns="0" rIns="0" bIns="0" rtlCol="0"/>
            <a:lstStyle/>
            <a:p>
              <a:endParaRPr/>
            </a:p>
          </p:txBody>
        </p:sp>
        <p:sp>
          <p:nvSpPr>
            <p:cNvPr id="21" name="object 21"/>
            <p:cNvSpPr/>
            <p:nvPr/>
          </p:nvSpPr>
          <p:spPr>
            <a:xfrm>
              <a:off x="3902709" y="7118555"/>
              <a:ext cx="3167380" cy="401320"/>
            </a:xfrm>
            <a:custGeom>
              <a:avLst/>
              <a:gdLst/>
              <a:ahLst/>
              <a:cxnLst/>
              <a:rect l="l" t="t" r="r" b="b"/>
              <a:pathLst>
                <a:path w="3167379" h="401320">
                  <a:moveTo>
                    <a:pt x="0" y="0"/>
                  </a:moveTo>
                  <a:lnTo>
                    <a:pt x="3167380" y="0"/>
                  </a:lnTo>
                </a:path>
                <a:path w="3167379" h="401320">
                  <a:moveTo>
                    <a:pt x="0" y="200660"/>
                  </a:moveTo>
                  <a:lnTo>
                    <a:pt x="3167380" y="200660"/>
                  </a:lnTo>
                </a:path>
                <a:path w="3167379" h="401320">
                  <a:moveTo>
                    <a:pt x="0" y="401320"/>
                  </a:moveTo>
                  <a:lnTo>
                    <a:pt x="3167380" y="401320"/>
                  </a:lnTo>
                </a:path>
              </a:pathLst>
            </a:custGeom>
            <a:ln w="12237">
              <a:solidFill>
                <a:srgbClr val="000000"/>
              </a:solidFill>
            </a:ln>
          </p:spPr>
          <p:txBody>
            <a:bodyPr wrap="square" lIns="0" tIns="0" rIns="0" bIns="0" rtlCol="0"/>
            <a:lstStyle/>
            <a:p>
              <a:endParaRPr/>
            </a:p>
          </p:txBody>
        </p:sp>
      </p:grpSp>
      <p:sp>
        <p:nvSpPr>
          <p:cNvPr id="22" name="object 22"/>
          <p:cNvSpPr txBox="1"/>
          <p:nvPr/>
        </p:nvSpPr>
        <p:spPr>
          <a:xfrm>
            <a:off x="4747514" y="7766050"/>
            <a:ext cx="1525270" cy="250068"/>
          </a:xfrm>
          <a:prstGeom prst="rect">
            <a:avLst/>
          </a:prstGeom>
        </p:spPr>
        <p:txBody>
          <a:bodyPr vert="horz" wrap="square" lIns="0" tIns="11430" rIns="0" bIns="0" rtlCol="0">
            <a:spAutoFit/>
          </a:bodyPr>
          <a:lstStyle/>
          <a:p>
            <a:pPr marL="12700">
              <a:spcBef>
                <a:spcPts val="90"/>
              </a:spcBef>
            </a:pPr>
            <a:r>
              <a:rPr sz="1550" spc="-125" dirty="0">
                <a:latin typeface="Arial Black"/>
                <a:cs typeface="Arial Black"/>
              </a:rPr>
              <a:t>A</a:t>
            </a:r>
            <a:r>
              <a:rPr sz="1550" spc="-95" dirty="0">
                <a:latin typeface="Arial Black"/>
                <a:cs typeface="Arial Black"/>
              </a:rPr>
              <a:t>u</a:t>
            </a:r>
            <a:r>
              <a:rPr sz="1550" spc="-80" dirty="0">
                <a:latin typeface="Arial Black"/>
                <a:cs typeface="Arial Black"/>
              </a:rPr>
              <a:t>toev</a:t>
            </a:r>
            <a:r>
              <a:rPr sz="1550" spc="-110" dirty="0">
                <a:latin typeface="Arial Black"/>
                <a:cs typeface="Arial Black"/>
              </a:rPr>
              <a:t>al</a:t>
            </a:r>
            <a:r>
              <a:rPr sz="1550" spc="-135" dirty="0">
                <a:latin typeface="Arial Black"/>
                <a:cs typeface="Arial Black"/>
              </a:rPr>
              <a:t>u</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ó</a:t>
            </a:r>
            <a:r>
              <a:rPr sz="1550" spc="-30" dirty="0">
                <a:latin typeface="Arial Black"/>
                <a:cs typeface="Arial Black"/>
              </a:rPr>
              <a:t>n</a:t>
            </a:r>
            <a:endParaRPr sz="1550">
              <a:latin typeface="Arial Black"/>
              <a:cs typeface="Arial Black"/>
            </a:endParaRPr>
          </a:p>
        </p:txBody>
      </p:sp>
      <p:sp>
        <p:nvSpPr>
          <p:cNvPr id="23" name="object 23"/>
          <p:cNvSpPr txBox="1"/>
          <p:nvPr/>
        </p:nvSpPr>
        <p:spPr>
          <a:xfrm>
            <a:off x="3806825" y="8081899"/>
            <a:ext cx="3312160" cy="1489075"/>
          </a:xfrm>
          <a:prstGeom prst="rect">
            <a:avLst/>
          </a:prstGeom>
        </p:spPr>
        <p:txBody>
          <a:bodyPr vert="horz" wrap="square" lIns="0" tIns="12700" rIns="0" bIns="0" rtlCol="0">
            <a:spAutoFit/>
          </a:bodyPr>
          <a:lstStyle/>
          <a:p>
            <a:pPr marL="12700">
              <a:spcBef>
                <a:spcPts val="100"/>
              </a:spcBef>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8825"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p:txBody>
      </p:sp>
      <p:graphicFrame>
        <p:nvGraphicFramePr>
          <p:cNvPr id="24" name="object 24"/>
          <p:cNvGraphicFramePr>
            <a:graphicFrameLocks noGrp="1"/>
          </p:cNvGraphicFramePr>
          <p:nvPr/>
        </p:nvGraphicFramePr>
        <p:xfrm>
          <a:off x="376568" y="2072894"/>
          <a:ext cx="3356609" cy="3991610"/>
        </p:xfrm>
        <a:graphic>
          <a:graphicData uri="http://schemas.openxmlformats.org/drawingml/2006/table">
            <a:tbl>
              <a:tblPr firstRow="1" bandRow="1">
                <a:tableStyleId>{2D5ABB26-0587-4C30-8999-92F81FD0307C}</a:tableStyleId>
              </a:tblPr>
              <a:tblGrid>
                <a:gridCol w="1155700">
                  <a:extLst>
                    <a:ext uri="{9D8B030D-6E8A-4147-A177-3AD203B41FA5}">
                      <a16:colId xmlns:a16="http://schemas.microsoft.com/office/drawing/2014/main" val="20000"/>
                    </a:ext>
                  </a:extLst>
                </a:gridCol>
                <a:gridCol w="1090930">
                  <a:extLst>
                    <a:ext uri="{9D8B030D-6E8A-4147-A177-3AD203B41FA5}">
                      <a16:colId xmlns:a16="http://schemas.microsoft.com/office/drawing/2014/main" val="20001"/>
                    </a:ext>
                  </a:extLst>
                </a:gridCol>
                <a:gridCol w="116839">
                  <a:extLst>
                    <a:ext uri="{9D8B030D-6E8A-4147-A177-3AD203B41FA5}">
                      <a16:colId xmlns:a16="http://schemas.microsoft.com/office/drawing/2014/main" val="20002"/>
                    </a:ext>
                  </a:extLst>
                </a:gridCol>
                <a:gridCol w="481330">
                  <a:extLst>
                    <a:ext uri="{9D8B030D-6E8A-4147-A177-3AD203B41FA5}">
                      <a16:colId xmlns:a16="http://schemas.microsoft.com/office/drawing/2014/main" val="20003"/>
                    </a:ext>
                  </a:extLst>
                </a:gridCol>
                <a:gridCol w="511810">
                  <a:extLst>
                    <a:ext uri="{9D8B030D-6E8A-4147-A177-3AD203B41FA5}">
                      <a16:colId xmlns:a16="http://schemas.microsoft.com/office/drawing/2014/main" val="20004"/>
                    </a:ext>
                  </a:extLst>
                </a:gridCol>
              </a:tblGrid>
              <a:tr h="274320">
                <a:tc gridSpan="3">
                  <a:txBody>
                    <a:bodyPr/>
                    <a:lstStyle/>
                    <a:p>
                      <a:pPr marL="91440">
                        <a:lnSpc>
                          <a:spcPct val="100000"/>
                        </a:lnSpc>
                        <a:spcBef>
                          <a:spcPts val="244"/>
                        </a:spcBef>
                      </a:pPr>
                      <a:r>
                        <a:rPr sz="1200" b="1" spc="-10" dirty="0">
                          <a:latin typeface="Calibri"/>
                          <a:cs typeface="Calibri"/>
                        </a:rPr>
                        <a:t>En</a:t>
                      </a:r>
                      <a:r>
                        <a:rPr sz="1200" b="1" spc="65" dirty="0">
                          <a:latin typeface="Calibri"/>
                          <a:cs typeface="Calibri"/>
                        </a:rPr>
                        <a:t> </a:t>
                      </a:r>
                      <a:r>
                        <a:rPr sz="1200" b="1" spc="25" dirty="0">
                          <a:latin typeface="Calibri"/>
                          <a:cs typeface="Calibri"/>
                        </a:rPr>
                        <a:t>relación</a:t>
                      </a:r>
                      <a:r>
                        <a:rPr sz="1200" b="1" spc="70" dirty="0">
                          <a:latin typeface="Calibri"/>
                          <a:cs typeface="Calibri"/>
                        </a:rPr>
                        <a:t> a </a:t>
                      </a:r>
                      <a:r>
                        <a:rPr sz="1200" b="1" spc="-25" dirty="0">
                          <a:latin typeface="Calibri"/>
                          <a:cs typeface="Calibri"/>
                        </a:rPr>
                        <a:t>lo</a:t>
                      </a:r>
                      <a:r>
                        <a:rPr sz="1200" b="1" spc="80" dirty="0">
                          <a:latin typeface="Calibri"/>
                          <a:cs typeface="Calibri"/>
                        </a:rPr>
                        <a:t> </a:t>
                      </a:r>
                      <a:r>
                        <a:rPr sz="1200" b="1" spc="20" dirty="0">
                          <a:latin typeface="Calibri"/>
                          <a:cs typeface="Calibri"/>
                        </a:rPr>
                        <a:t>planeado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244"/>
                        </a:spcBef>
                      </a:pPr>
                      <a:r>
                        <a:rPr sz="1200" b="1" spc="30" dirty="0">
                          <a:latin typeface="Calibri"/>
                          <a:cs typeface="Calibri"/>
                        </a:rPr>
                        <a:t>SI</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3F9C5"/>
                    </a:solidFill>
                  </a:tcPr>
                </a:tc>
                <a:tc>
                  <a:txBody>
                    <a:bodyPr/>
                    <a:lstStyle/>
                    <a:p>
                      <a:pPr marL="168275">
                        <a:lnSpc>
                          <a:spcPct val="100000"/>
                        </a:lnSpc>
                        <a:spcBef>
                          <a:spcPts val="244"/>
                        </a:spcBef>
                      </a:pPr>
                      <a:r>
                        <a:rPr sz="1200" b="1" spc="-110" dirty="0">
                          <a:latin typeface="Calibri"/>
                          <a:cs typeface="Calibri"/>
                        </a:rPr>
                        <a:t>NO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4F6"/>
                    </a:solidFill>
                  </a:tcPr>
                </a:tc>
                <a:extLst>
                  <a:ext uri="{0D108BD9-81ED-4DB2-BD59-A6C34878D82A}">
                    <a16:rowId xmlns:a16="http://schemas.microsoft.com/office/drawing/2014/main" val="10000"/>
                  </a:ext>
                </a:extLst>
              </a:tr>
              <a:tr h="457200">
                <a:tc gridSpan="3">
                  <a:txBody>
                    <a:bodyPr/>
                    <a:lstStyle/>
                    <a:p>
                      <a:pPr marL="91440" marR="314325">
                        <a:lnSpc>
                          <a:spcPct val="100000"/>
                        </a:lnSpc>
                        <a:spcBef>
                          <a:spcPts val="245"/>
                        </a:spcBef>
                      </a:pPr>
                      <a:r>
                        <a:rPr sz="1200" b="1" spc="20" dirty="0">
                          <a:latin typeface="Calibri"/>
                          <a:cs typeface="Calibri"/>
                        </a:rPr>
                        <a:t>Desarrollo</a:t>
                      </a:r>
                      <a:r>
                        <a:rPr sz="1200" b="1" spc="75" dirty="0">
                          <a:latin typeface="Calibri"/>
                          <a:cs typeface="Calibri"/>
                        </a:rPr>
                        <a:t> </a:t>
                      </a:r>
                      <a:r>
                        <a:rPr sz="1200" b="1" spc="50" dirty="0">
                          <a:latin typeface="Calibri"/>
                          <a:cs typeface="Calibri"/>
                        </a:rPr>
                        <a:t>de</a:t>
                      </a:r>
                      <a:r>
                        <a:rPr sz="1200" b="1" spc="75" dirty="0">
                          <a:latin typeface="Calibri"/>
                          <a:cs typeface="Calibri"/>
                        </a:rPr>
                        <a:t> </a:t>
                      </a:r>
                      <a:r>
                        <a:rPr sz="1200" b="1" spc="50" dirty="0">
                          <a:latin typeface="Calibri"/>
                          <a:cs typeface="Calibri"/>
                        </a:rPr>
                        <a:t>actividades</a:t>
                      </a:r>
                      <a:r>
                        <a:rPr sz="1200" b="1" spc="65" dirty="0">
                          <a:latin typeface="Calibri"/>
                          <a:cs typeface="Calibri"/>
                        </a:rPr>
                        <a:t> </a:t>
                      </a:r>
                      <a:r>
                        <a:rPr sz="1200" b="1" spc="20" dirty="0">
                          <a:latin typeface="Calibri"/>
                          <a:cs typeface="Calibri"/>
                        </a:rPr>
                        <a:t>en </a:t>
                      </a:r>
                      <a:r>
                        <a:rPr sz="1200" b="1" spc="-260" dirty="0">
                          <a:latin typeface="Calibri"/>
                          <a:cs typeface="Calibri"/>
                        </a:rPr>
                        <a:t> </a:t>
                      </a:r>
                      <a:r>
                        <a:rPr sz="1200" b="1" spc="15" dirty="0">
                          <a:latin typeface="Calibri"/>
                          <a:cs typeface="Calibri"/>
                        </a:rPr>
                        <a:t>tiempo</a:t>
                      </a:r>
                      <a:r>
                        <a:rPr sz="1200" b="1" spc="90" dirty="0">
                          <a:latin typeface="Calibri"/>
                          <a:cs typeface="Calibri"/>
                        </a:rPr>
                        <a:t> </a:t>
                      </a:r>
                      <a:r>
                        <a:rPr sz="1200" b="1" spc="80" dirty="0">
                          <a:latin typeface="Calibri"/>
                          <a:cs typeface="Calibri"/>
                        </a:rPr>
                        <a:t>y</a:t>
                      </a:r>
                      <a:r>
                        <a:rPr sz="1200" b="1" spc="90" dirty="0">
                          <a:latin typeface="Calibri"/>
                          <a:cs typeface="Calibri"/>
                        </a:rPr>
                        <a:t> </a:t>
                      </a:r>
                      <a:r>
                        <a:rPr sz="1200" b="1" spc="50" dirty="0">
                          <a:latin typeface="Calibri"/>
                          <a:cs typeface="Calibri"/>
                        </a:rPr>
                        <a:t>forma.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41630">
                <a:tc gridSpan="3">
                  <a:txBody>
                    <a:bodyPr/>
                    <a:lstStyle/>
                    <a:p>
                      <a:pPr marL="91440">
                        <a:lnSpc>
                          <a:spcPct val="100000"/>
                        </a:lnSpc>
                        <a:spcBef>
                          <a:spcPts val="245"/>
                        </a:spcBef>
                      </a:pPr>
                      <a:r>
                        <a:rPr sz="1200" b="1" spc="125" dirty="0">
                          <a:latin typeface="Calibri"/>
                          <a:cs typeface="Calibri"/>
                        </a:rPr>
                        <a:t>Se</a:t>
                      </a:r>
                      <a:r>
                        <a:rPr sz="1200" b="1" spc="70" dirty="0">
                          <a:latin typeface="Calibri"/>
                          <a:cs typeface="Calibri"/>
                        </a:rPr>
                        <a:t> </a:t>
                      </a:r>
                      <a:r>
                        <a:rPr sz="1200" b="1" spc="15" dirty="0">
                          <a:latin typeface="Calibri"/>
                          <a:cs typeface="Calibri"/>
                        </a:rPr>
                        <a:t>llevó</a:t>
                      </a:r>
                      <a:r>
                        <a:rPr sz="1200" b="1" spc="95" dirty="0">
                          <a:latin typeface="Calibri"/>
                          <a:cs typeface="Calibri"/>
                        </a:rPr>
                        <a:t> </a:t>
                      </a:r>
                      <a:r>
                        <a:rPr sz="1200" b="1" spc="70" dirty="0">
                          <a:latin typeface="Calibri"/>
                          <a:cs typeface="Calibri"/>
                        </a:rPr>
                        <a:t>a</a:t>
                      </a:r>
                      <a:r>
                        <a:rPr sz="1200" b="1" spc="75" dirty="0">
                          <a:latin typeface="Calibri"/>
                          <a:cs typeface="Calibri"/>
                        </a:rPr>
                        <a:t> </a:t>
                      </a:r>
                      <a:r>
                        <a:rPr sz="1200" b="1" spc="55" dirty="0">
                          <a:latin typeface="Calibri"/>
                          <a:cs typeface="Calibri"/>
                        </a:rPr>
                        <a:t>cabo</a:t>
                      </a:r>
                      <a:r>
                        <a:rPr sz="1200" b="1" spc="85" dirty="0">
                          <a:latin typeface="Calibri"/>
                          <a:cs typeface="Calibri"/>
                        </a:rPr>
                        <a:t> </a:t>
                      </a:r>
                      <a:r>
                        <a:rPr sz="1200" b="1" spc="-25" dirty="0">
                          <a:latin typeface="Calibri"/>
                          <a:cs typeface="Calibri"/>
                        </a:rPr>
                        <a:t>lo</a:t>
                      </a:r>
                      <a:r>
                        <a:rPr sz="1200" b="1" spc="85" dirty="0">
                          <a:latin typeface="Calibri"/>
                          <a:cs typeface="Calibri"/>
                        </a:rPr>
                        <a:t> </a:t>
                      </a:r>
                      <a:r>
                        <a:rPr sz="1200" b="1" spc="5" dirty="0">
                          <a:latin typeface="Calibri"/>
                          <a:cs typeface="Calibri"/>
                        </a:rPr>
                        <a:t>planeado.</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41630">
                <a:tc gridSpan="3">
                  <a:txBody>
                    <a:bodyPr/>
                    <a:lstStyle/>
                    <a:p>
                      <a:pPr marL="91440">
                        <a:lnSpc>
                          <a:spcPct val="100000"/>
                        </a:lnSpc>
                        <a:spcBef>
                          <a:spcPts val="245"/>
                        </a:spcBef>
                      </a:pPr>
                      <a:r>
                        <a:rPr sz="1200" b="1" spc="-35" dirty="0">
                          <a:latin typeface="Calibri"/>
                          <a:cs typeface="Calibri"/>
                        </a:rPr>
                        <a:t>El</a:t>
                      </a:r>
                      <a:r>
                        <a:rPr sz="1200" b="1" spc="90" dirty="0">
                          <a:latin typeface="Calibri"/>
                          <a:cs typeface="Calibri"/>
                        </a:rPr>
                        <a:t> </a:t>
                      </a:r>
                      <a:r>
                        <a:rPr sz="1200" b="1" spc="25" dirty="0">
                          <a:latin typeface="Calibri"/>
                          <a:cs typeface="Calibri"/>
                        </a:rPr>
                        <a:t>material</a:t>
                      </a:r>
                      <a:r>
                        <a:rPr sz="1200" b="1" spc="65" dirty="0">
                          <a:latin typeface="Calibri"/>
                          <a:cs typeface="Calibri"/>
                        </a:rPr>
                        <a:t> </a:t>
                      </a:r>
                      <a:r>
                        <a:rPr sz="1200" b="1" spc="125" dirty="0">
                          <a:latin typeface="Calibri"/>
                          <a:cs typeface="Calibri"/>
                        </a:rPr>
                        <a:t>fue</a:t>
                      </a:r>
                      <a:r>
                        <a:rPr sz="1200" b="1" spc="85" dirty="0">
                          <a:latin typeface="Calibri"/>
                          <a:cs typeface="Calibri"/>
                        </a:rPr>
                        <a:t> </a:t>
                      </a:r>
                      <a:r>
                        <a:rPr sz="1200" b="1" spc="40" dirty="0">
                          <a:latin typeface="Calibri"/>
                          <a:cs typeface="Calibri"/>
                        </a:rPr>
                        <a:t>adecuado.</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74320">
                <a:tc gridSpan="5">
                  <a:txBody>
                    <a:bodyPr/>
                    <a:lstStyle/>
                    <a:p>
                      <a:pPr marL="635000">
                        <a:lnSpc>
                          <a:spcPct val="100000"/>
                        </a:lnSpc>
                        <a:spcBef>
                          <a:spcPts val="245"/>
                        </a:spcBef>
                      </a:pPr>
                      <a:r>
                        <a:rPr sz="1200" b="1" dirty="0">
                          <a:latin typeface="Calibri"/>
                          <a:cs typeface="Calibri"/>
                        </a:rPr>
                        <a:t>La</a:t>
                      </a:r>
                      <a:r>
                        <a:rPr sz="1200" b="1" spc="70" dirty="0">
                          <a:latin typeface="Calibri"/>
                          <a:cs typeface="Calibri"/>
                        </a:rPr>
                        <a:t> </a:t>
                      </a:r>
                      <a:r>
                        <a:rPr sz="1200" b="1" spc="30" dirty="0">
                          <a:latin typeface="Calibri"/>
                          <a:cs typeface="Calibri"/>
                        </a:rPr>
                        <a:t>organización</a:t>
                      </a:r>
                      <a:r>
                        <a:rPr sz="1200" b="1" spc="65" dirty="0">
                          <a:latin typeface="Calibri"/>
                          <a:cs typeface="Calibri"/>
                        </a:rPr>
                        <a:t> </a:t>
                      </a:r>
                      <a:r>
                        <a:rPr sz="1200" b="1" dirty="0">
                          <a:latin typeface="Calibri"/>
                          <a:cs typeface="Calibri"/>
                        </a:rPr>
                        <a:t>del</a:t>
                      </a:r>
                      <a:r>
                        <a:rPr sz="1200" b="1" spc="100" dirty="0">
                          <a:latin typeface="Calibri"/>
                          <a:cs typeface="Calibri"/>
                        </a:rPr>
                        <a:t> </a:t>
                      </a:r>
                      <a:r>
                        <a:rPr sz="1200" b="1" spc="60" dirty="0">
                          <a:latin typeface="Calibri"/>
                          <a:cs typeface="Calibri"/>
                        </a:rPr>
                        <a:t>grupo</a:t>
                      </a:r>
                      <a:r>
                        <a:rPr sz="1200" b="1" spc="75" dirty="0">
                          <a:latin typeface="Calibri"/>
                          <a:cs typeface="Calibri"/>
                        </a:rPr>
                        <a:t> </a:t>
                      </a:r>
                      <a:r>
                        <a:rPr sz="1200" b="1" spc="90" dirty="0">
                          <a:latin typeface="Calibri"/>
                          <a:cs typeface="Calibri"/>
                        </a:rPr>
                        <a:t>fue:</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E6F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41630">
                <a:tc>
                  <a:txBody>
                    <a:bodyPr/>
                    <a:lstStyle/>
                    <a:p>
                      <a:pPr marL="91440">
                        <a:lnSpc>
                          <a:spcPct val="100000"/>
                        </a:lnSpc>
                        <a:spcBef>
                          <a:spcPts val="245"/>
                        </a:spcBef>
                        <a:tabLst>
                          <a:tab pos="771525" algn="l"/>
                        </a:tabLst>
                      </a:pPr>
                      <a:r>
                        <a:rPr sz="1200" b="1" spc="10" dirty="0">
                          <a:latin typeface="Calibri"/>
                          <a:cs typeface="Calibri"/>
                        </a:rPr>
                        <a:t>Grupal</a:t>
                      </a:r>
                      <a:r>
                        <a:rPr sz="1200" b="1" spc="9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1440">
                        <a:lnSpc>
                          <a:spcPct val="100000"/>
                        </a:lnSpc>
                        <a:spcBef>
                          <a:spcPts val="245"/>
                        </a:spcBef>
                        <a:tabLst>
                          <a:tab pos="860425" algn="l"/>
                        </a:tabLst>
                      </a:pPr>
                      <a:r>
                        <a:rPr sz="1200" b="1" spc="25" dirty="0">
                          <a:latin typeface="Calibri"/>
                          <a:cs typeface="Calibri"/>
                        </a:rPr>
                        <a:t>Equipos</a:t>
                      </a:r>
                      <a:r>
                        <a:rPr sz="1200" b="1" spc="12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3">
                  <a:txBody>
                    <a:bodyPr/>
                    <a:lstStyle/>
                    <a:p>
                      <a:pPr marL="92075">
                        <a:lnSpc>
                          <a:spcPct val="100000"/>
                        </a:lnSpc>
                        <a:spcBef>
                          <a:spcPts val="245"/>
                        </a:spcBef>
                        <a:tabLst>
                          <a:tab pos="956944" algn="l"/>
                        </a:tabLst>
                      </a:pPr>
                      <a:r>
                        <a:rPr sz="1200" b="1" spc="-5" dirty="0">
                          <a:latin typeface="Calibri"/>
                          <a:cs typeface="Calibri"/>
                        </a:rPr>
                        <a:t>Individual</a:t>
                      </a:r>
                      <a:r>
                        <a:rPr sz="1200" b="1" spc="7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273685">
                <a:tc gridSpan="5">
                  <a:txBody>
                    <a:bodyPr/>
                    <a:lstStyle/>
                    <a:p>
                      <a:pPr marL="680720">
                        <a:lnSpc>
                          <a:spcPct val="100000"/>
                        </a:lnSpc>
                        <a:spcBef>
                          <a:spcPts val="245"/>
                        </a:spcBef>
                      </a:pPr>
                      <a:r>
                        <a:rPr sz="1200" b="1" spc="35" dirty="0">
                          <a:latin typeface="Calibri"/>
                          <a:cs typeface="Calibri"/>
                        </a:rPr>
                        <a:t>Manifestaciones</a:t>
                      </a:r>
                      <a:r>
                        <a:rPr sz="1200" b="1" spc="70" dirty="0">
                          <a:latin typeface="Calibri"/>
                          <a:cs typeface="Calibri"/>
                        </a:rPr>
                        <a:t> </a:t>
                      </a:r>
                      <a:r>
                        <a:rPr sz="1200" b="1" spc="50" dirty="0">
                          <a:latin typeface="Calibri"/>
                          <a:cs typeface="Calibri"/>
                        </a:rPr>
                        <a:t>de</a:t>
                      </a:r>
                      <a:r>
                        <a:rPr sz="1200" b="1" spc="65" dirty="0">
                          <a:latin typeface="Calibri"/>
                          <a:cs typeface="Calibri"/>
                        </a:rPr>
                        <a:t> </a:t>
                      </a:r>
                      <a:r>
                        <a:rPr sz="1200" b="1" spc="20" dirty="0">
                          <a:latin typeface="Calibri"/>
                          <a:cs typeface="Calibri"/>
                        </a:rPr>
                        <a:t>los</a:t>
                      </a:r>
                      <a:r>
                        <a:rPr sz="1200" b="1" spc="90" dirty="0">
                          <a:latin typeface="Calibri"/>
                          <a:cs typeface="Calibri"/>
                        </a:rPr>
                        <a:t> </a:t>
                      </a:r>
                      <a:r>
                        <a:rPr sz="1200" b="1" spc="-5" dirty="0">
                          <a:latin typeface="Calibri"/>
                          <a:cs typeface="Calibri"/>
                        </a:rPr>
                        <a:t>niños:</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E6F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457200">
                <a:tc gridSpan="5">
                  <a:txBody>
                    <a:bodyPr/>
                    <a:lstStyle/>
                    <a:p>
                      <a:pPr marL="91440" marR="383540">
                        <a:lnSpc>
                          <a:spcPct val="100000"/>
                        </a:lnSpc>
                        <a:spcBef>
                          <a:spcPts val="245"/>
                        </a:spcBef>
                        <a:tabLst>
                          <a:tab pos="2558415" algn="l"/>
                          <a:tab pos="2908935" algn="l"/>
                        </a:tabLst>
                      </a:pPr>
                      <a:r>
                        <a:rPr sz="1200" b="1" spc="5" dirty="0">
                          <a:latin typeface="Calibri"/>
                          <a:cs typeface="Calibri"/>
                        </a:rPr>
                        <a:t>¿</a:t>
                      </a:r>
                      <a:r>
                        <a:rPr sz="1200" b="1" dirty="0">
                          <a:latin typeface="Calibri"/>
                          <a:cs typeface="Calibri"/>
                        </a:rPr>
                        <a:t>Se</a:t>
                      </a:r>
                      <a:r>
                        <a:rPr sz="1200" b="1" spc="80" dirty="0">
                          <a:latin typeface="Calibri"/>
                          <a:cs typeface="Calibri"/>
                        </a:rPr>
                        <a:t> </a:t>
                      </a:r>
                      <a:r>
                        <a:rPr sz="1200" b="1" spc="5" dirty="0">
                          <a:latin typeface="Calibri"/>
                          <a:cs typeface="Calibri"/>
                        </a:rPr>
                        <a:t>i</a:t>
                      </a:r>
                      <a:r>
                        <a:rPr sz="1200" b="1" dirty="0">
                          <a:latin typeface="Calibri"/>
                          <a:cs typeface="Calibri"/>
                        </a:rPr>
                        <a:t>nv</a:t>
                      </a:r>
                      <a:r>
                        <a:rPr sz="1200" b="1" spc="-10" dirty="0">
                          <a:latin typeface="Calibri"/>
                          <a:cs typeface="Calibri"/>
                        </a:rPr>
                        <a:t>o</a:t>
                      </a:r>
                      <a:r>
                        <a:rPr sz="1200" b="1" dirty="0">
                          <a:latin typeface="Calibri"/>
                          <a:cs typeface="Calibri"/>
                        </a:rPr>
                        <a:t>l</a:t>
                      </a:r>
                      <a:r>
                        <a:rPr sz="1200" b="1" spc="-15" dirty="0">
                          <a:latin typeface="Calibri"/>
                          <a:cs typeface="Calibri"/>
                        </a:rPr>
                        <a:t>u</a:t>
                      </a:r>
                      <a:r>
                        <a:rPr sz="1200" b="1" dirty="0">
                          <a:latin typeface="Calibri"/>
                          <a:cs typeface="Calibri"/>
                        </a:rPr>
                        <a:t>crar</a:t>
                      </a:r>
                      <a:r>
                        <a:rPr sz="1200" b="1" spc="-10" dirty="0">
                          <a:latin typeface="Calibri"/>
                          <a:cs typeface="Calibri"/>
                        </a:rPr>
                        <a:t>o</a:t>
                      </a:r>
                      <a:r>
                        <a:rPr sz="1200" b="1" dirty="0">
                          <a:latin typeface="Calibri"/>
                          <a:cs typeface="Calibri"/>
                        </a:rPr>
                        <a:t>n?</a:t>
                      </a:r>
                      <a:r>
                        <a:rPr sz="1200" b="1" spc="80" dirty="0">
                          <a:latin typeface="Calibri"/>
                          <a:cs typeface="Calibri"/>
                        </a:rPr>
                        <a:t> </a:t>
                      </a:r>
                      <a:r>
                        <a:rPr sz="1200" b="1" spc="-135" dirty="0">
                          <a:latin typeface="Calibri"/>
                          <a:cs typeface="Calibri"/>
                        </a:rPr>
                        <a:t>T</a:t>
                      </a:r>
                      <a:r>
                        <a:rPr sz="1200" b="1" spc="-10" dirty="0">
                          <a:latin typeface="Calibri"/>
                          <a:cs typeface="Calibri"/>
                        </a:rPr>
                        <a:t>o</a:t>
                      </a:r>
                      <a:r>
                        <a:rPr sz="1200" b="1" dirty="0">
                          <a:latin typeface="Calibri"/>
                          <a:cs typeface="Calibri"/>
                        </a:rPr>
                        <a:t>d</a:t>
                      </a:r>
                      <a:r>
                        <a:rPr sz="1200" b="1" spc="-15" dirty="0">
                          <a:latin typeface="Calibri"/>
                          <a:cs typeface="Calibri"/>
                        </a:rPr>
                        <a:t>o</a:t>
                      </a:r>
                      <a:r>
                        <a:rPr sz="1200" b="1" dirty="0">
                          <a:latin typeface="Calibri"/>
                          <a:cs typeface="Calibri"/>
                        </a:rPr>
                        <a:t>s</a:t>
                      </a:r>
                      <a:r>
                        <a:rPr sz="1200" b="1" spc="120" dirty="0">
                          <a:latin typeface="Calibri"/>
                          <a:cs typeface="Calibri"/>
                        </a:rPr>
                        <a:t> </a:t>
                      </a:r>
                      <a:r>
                        <a:rPr sz="1200" b="1" dirty="0">
                          <a:latin typeface="Calibri"/>
                          <a:cs typeface="Calibri"/>
                        </a:rPr>
                        <a:t>(  </a:t>
                      </a:r>
                      <a:r>
                        <a:rPr sz="1200" b="1" spc="-90" dirty="0">
                          <a:latin typeface="Calibri"/>
                          <a:cs typeface="Calibri"/>
                        </a:rPr>
                        <a:t> </a:t>
                      </a:r>
                      <a:r>
                        <a:rPr sz="1200" b="1" dirty="0">
                          <a:latin typeface="Calibri"/>
                          <a:cs typeface="Calibri"/>
                        </a:rPr>
                        <a:t>)  </a:t>
                      </a:r>
                      <a:r>
                        <a:rPr sz="1200" b="1" spc="-95" dirty="0">
                          <a:latin typeface="Calibri"/>
                          <a:cs typeface="Calibri"/>
                        </a:rPr>
                        <a:t> </a:t>
                      </a:r>
                      <a:r>
                        <a:rPr sz="1200" b="1" spc="5" dirty="0">
                          <a:latin typeface="Calibri"/>
                          <a:cs typeface="Calibri"/>
                        </a:rPr>
                        <a:t>A</a:t>
                      </a:r>
                      <a:r>
                        <a:rPr sz="1200" b="1" dirty="0">
                          <a:latin typeface="Calibri"/>
                          <a:cs typeface="Calibri"/>
                        </a:rPr>
                        <a:t>lg</a:t>
                      </a:r>
                      <a:r>
                        <a:rPr sz="1200" b="1" spc="-10" dirty="0">
                          <a:latin typeface="Calibri"/>
                          <a:cs typeface="Calibri"/>
                        </a:rPr>
                        <a:t>u</a:t>
                      </a:r>
                      <a:r>
                        <a:rPr sz="1200" b="1" dirty="0">
                          <a:latin typeface="Calibri"/>
                          <a:cs typeface="Calibri"/>
                        </a:rPr>
                        <a:t>n</a:t>
                      </a:r>
                      <a:r>
                        <a:rPr sz="1200" b="1" spc="-10" dirty="0">
                          <a:latin typeface="Calibri"/>
                          <a:cs typeface="Calibri"/>
                        </a:rPr>
                        <a:t>o</a:t>
                      </a:r>
                      <a:r>
                        <a:rPr sz="1200" b="1" dirty="0">
                          <a:latin typeface="Calibri"/>
                          <a:cs typeface="Calibri"/>
                        </a:rPr>
                        <a:t>s</a:t>
                      </a:r>
                      <a:r>
                        <a:rPr sz="1200" b="1" spc="100" dirty="0">
                          <a:latin typeface="Calibri"/>
                          <a:cs typeface="Calibri"/>
                        </a:rPr>
                        <a:t> </a:t>
                      </a:r>
                      <a:r>
                        <a:rPr sz="1200" b="1" dirty="0">
                          <a:latin typeface="Calibri"/>
                          <a:cs typeface="Calibri"/>
                        </a:rPr>
                        <a:t>(	)  </a:t>
                      </a:r>
                      <a:r>
                        <a:rPr sz="1200" b="1" spc="30" dirty="0">
                          <a:latin typeface="Calibri"/>
                          <a:cs typeface="Calibri"/>
                        </a:rPr>
                        <a:t>Poca</a:t>
                      </a:r>
                      <a:r>
                        <a:rPr sz="1200" b="1" spc="105" dirty="0">
                          <a:latin typeface="Calibri"/>
                          <a:cs typeface="Calibri"/>
                        </a:rPr>
                        <a:t> </a:t>
                      </a:r>
                      <a:r>
                        <a:rPr sz="1200" b="1" spc="25" dirty="0">
                          <a:latin typeface="Calibri"/>
                          <a:cs typeface="Calibri"/>
                        </a:rPr>
                        <a:t>motivación</a:t>
                      </a:r>
                      <a:r>
                        <a:rPr sz="1200" b="1" spc="75" dirty="0">
                          <a:latin typeface="Calibri"/>
                          <a:cs typeface="Calibri"/>
                        </a:rPr>
                        <a:t> </a:t>
                      </a:r>
                      <a:r>
                        <a:rPr sz="1200" b="1" spc="60" dirty="0">
                          <a:latin typeface="Calibri"/>
                          <a:cs typeface="Calibri"/>
                        </a:rPr>
                        <a:t>( </a:t>
                      </a:r>
                      <a:r>
                        <a:rPr sz="1200" b="1" spc="155" dirty="0">
                          <a:latin typeface="Calibri"/>
                          <a:cs typeface="Calibri"/>
                        </a:rPr>
                        <a:t> </a:t>
                      </a:r>
                      <a:r>
                        <a:rPr sz="1200" b="1" spc="60" dirty="0">
                          <a:latin typeface="Calibri"/>
                          <a:cs typeface="Calibri"/>
                        </a:rPr>
                        <a:t>) </a:t>
                      </a:r>
                      <a:r>
                        <a:rPr sz="1200" b="1" spc="130" dirty="0">
                          <a:latin typeface="Calibri"/>
                          <a:cs typeface="Calibri"/>
                        </a:rPr>
                        <a:t> </a:t>
                      </a:r>
                      <a:r>
                        <a:rPr sz="1200" b="1" spc="40" dirty="0">
                          <a:latin typeface="Calibri"/>
                          <a:cs typeface="Calibri"/>
                        </a:rPr>
                        <a:t>descontrol </a:t>
                      </a:r>
                      <a:r>
                        <a:rPr sz="1200" b="1" spc="165"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457200">
                <a:tc gridSpan="5">
                  <a:txBody>
                    <a:bodyPr/>
                    <a:lstStyle/>
                    <a:p>
                      <a:pPr marL="91440" marR="789940">
                        <a:lnSpc>
                          <a:spcPct val="100000"/>
                        </a:lnSpc>
                        <a:spcBef>
                          <a:spcPts val="245"/>
                        </a:spcBef>
                        <a:tabLst>
                          <a:tab pos="1609725" algn="l"/>
                          <a:tab pos="2294890" algn="l"/>
                        </a:tabLst>
                      </a:pPr>
                      <a:r>
                        <a:rPr sz="1200" b="1" spc="105" dirty="0">
                          <a:latin typeface="Calibri"/>
                          <a:cs typeface="Calibri"/>
                        </a:rPr>
                        <a:t>¿Se</a:t>
                      </a:r>
                      <a:r>
                        <a:rPr sz="1200" b="1" spc="70" dirty="0">
                          <a:latin typeface="Calibri"/>
                          <a:cs typeface="Calibri"/>
                        </a:rPr>
                        <a:t> </a:t>
                      </a:r>
                      <a:r>
                        <a:rPr sz="1200" b="1" spc="45" dirty="0">
                          <a:latin typeface="Calibri"/>
                          <a:cs typeface="Calibri"/>
                        </a:rPr>
                        <a:t>interesaron</a:t>
                      </a:r>
                      <a:r>
                        <a:rPr sz="1200" b="1" spc="70" dirty="0">
                          <a:latin typeface="Calibri"/>
                          <a:cs typeface="Calibri"/>
                        </a:rPr>
                        <a:t> </a:t>
                      </a:r>
                      <a:r>
                        <a:rPr sz="1200" b="1" spc="20" dirty="0">
                          <a:latin typeface="Calibri"/>
                          <a:cs typeface="Calibri"/>
                        </a:rPr>
                        <a:t>en</a:t>
                      </a:r>
                      <a:r>
                        <a:rPr sz="1200" b="1" spc="75" dirty="0">
                          <a:latin typeface="Calibri"/>
                          <a:cs typeface="Calibri"/>
                        </a:rPr>
                        <a:t> </a:t>
                      </a:r>
                      <a:r>
                        <a:rPr sz="1200" b="1" spc="40" dirty="0">
                          <a:latin typeface="Calibri"/>
                          <a:cs typeface="Calibri"/>
                        </a:rPr>
                        <a:t>las</a:t>
                      </a:r>
                      <a:r>
                        <a:rPr sz="1200" b="1" spc="95" dirty="0">
                          <a:latin typeface="Calibri"/>
                          <a:cs typeface="Calibri"/>
                        </a:rPr>
                        <a:t> </a:t>
                      </a:r>
                      <a:r>
                        <a:rPr sz="1200" b="1" spc="50" dirty="0">
                          <a:latin typeface="Calibri"/>
                          <a:cs typeface="Calibri"/>
                        </a:rPr>
                        <a:t>actividades? </a:t>
                      </a:r>
                      <a:r>
                        <a:rPr sz="1200" b="1" spc="-260" dirty="0">
                          <a:latin typeface="Calibri"/>
                          <a:cs typeface="Calibri"/>
                        </a:rPr>
                        <a:t> </a:t>
                      </a:r>
                      <a:r>
                        <a:rPr sz="1200" b="1" spc="40" dirty="0">
                          <a:latin typeface="Calibri"/>
                          <a:cs typeface="Calibri"/>
                        </a:rPr>
                        <a:t>Todos</a:t>
                      </a:r>
                      <a:r>
                        <a:rPr sz="1200" b="1" spc="120" dirty="0">
                          <a:latin typeface="Calibri"/>
                          <a:cs typeface="Calibri"/>
                        </a:rPr>
                        <a:t> </a:t>
                      </a:r>
                      <a:r>
                        <a:rPr sz="1200" b="1" spc="60" dirty="0">
                          <a:latin typeface="Calibri"/>
                          <a:cs typeface="Calibri"/>
                        </a:rPr>
                        <a:t>( </a:t>
                      </a:r>
                      <a:r>
                        <a:rPr sz="1200" b="1" spc="130" dirty="0">
                          <a:latin typeface="Calibri"/>
                          <a:cs typeface="Calibri"/>
                        </a:rPr>
                        <a:t> </a:t>
                      </a:r>
                      <a:r>
                        <a:rPr sz="1200" b="1" spc="60" dirty="0">
                          <a:latin typeface="Calibri"/>
                          <a:cs typeface="Calibri"/>
                        </a:rPr>
                        <a:t>) </a:t>
                      </a:r>
                      <a:r>
                        <a:rPr sz="1200" b="1" spc="120" dirty="0">
                          <a:latin typeface="Calibri"/>
                          <a:cs typeface="Calibri"/>
                        </a:rPr>
                        <a:t> </a:t>
                      </a:r>
                      <a:r>
                        <a:rPr sz="1200" b="1" spc="15" dirty="0">
                          <a:latin typeface="Calibri"/>
                          <a:cs typeface="Calibri"/>
                        </a:rPr>
                        <a:t>Algunos</a:t>
                      </a:r>
                      <a:r>
                        <a:rPr sz="1200" b="1" spc="105" dirty="0">
                          <a:latin typeface="Calibri"/>
                          <a:cs typeface="Calibri"/>
                        </a:rPr>
                        <a:t> </a:t>
                      </a:r>
                      <a:r>
                        <a:rPr sz="1200" b="1" spc="60" dirty="0">
                          <a:latin typeface="Calibri"/>
                          <a:cs typeface="Calibri"/>
                        </a:rPr>
                        <a:t>(	) </a:t>
                      </a:r>
                      <a:r>
                        <a:rPr sz="1200" b="1" spc="140" dirty="0">
                          <a:latin typeface="Calibri"/>
                          <a:cs typeface="Calibri"/>
                        </a:rPr>
                        <a:t> </a:t>
                      </a:r>
                      <a:r>
                        <a:rPr sz="1200" b="1" spc="50" dirty="0">
                          <a:latin typeface="Calibri"/>
                          <a:cs typeface="Calibri"/>
                        </a:rPr>
                        <a:t>otro</a:t>
                      </a:r>
                      <a:r>
                        <a:rPr sz="1200" b="1" spc="8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457200">
                <a:tc gridSpan="5">
                  <a:txBody>
                    <a:bodyPr/>
                    <a:lstStyle/>
                    <a:p>
                      <a:pPr marL="91440" marR="478155">
                        <a:lnSpc>
                          <a:spcPct val="100000"/>
                        </a:lnSpc>
                        <a:spcBef>
                          <a:spcPts val="245"/>
                        </a:spcBef>
                        <a:tabLst>
                          <a:tab pos="1210310" algn="l"/>
                          <a:tab pos="1999614" algn="l"/>
                          <a:tab pos="2814955" algn="l"/>
                        </a:tabLst>
                      </a:pPr>
                      <a:r>
                        <a:rPr sz="1200" b="1" spc="125" dirty="0">
                          <a:latin typeface="Calibri"/>
                          <a:cs typeface="Calibri"/>
                        </a:rPr>
                        <a:t>Su</a:t>
                      </a:r>
                      <a:r>
                        <a:rPr sz="1200" b="1" spc="80" dirty="0">
                          <a:latin typeface="Calibri"/>
                          <a:cs typeface="Calibri"/>
                        </a:rPr>
                        <a:t> </a:t>
                      </a:r>
                      <a:r>
                        <a:rPr sz="1200" b="1" spc="45" dirty="0">
                          <a:latin typeface="Calibri"/>
                          <a:cs typeface="Calibri"/>
                        </a:rPr>
                        <a:t>actitud</a:t>
                      </a:r>
                      <a:r>
                        <a:rPr sz="1200" b="1" spc="85" dirty="0">
                          <a:latin typeface="Calibri"/>
                          <a:cs typeface="Calibri"/>
                        </a:rPr>
                        <a:t> </a:t>
                      </a:r>
                      <a:r>
                        <a:rPr sz="1200" b="1" spc="40" dirty="0">
                          <a:latin typeface="Calibri"/>
                          <a:cs typeface="Calibri"/>
                        </a:rPr>
                        <a:t>ante</a:t>
                      </a:r>
                      <a:r>
                        <a:rPr sz="1200" b="1" spc="80" dirty="0">
                          <a:latin typeface="Calibri"/>
                          <a:cs typeface="Calibri"/>
                        </a:rPr>
                        <a:t> </a:t>
                      </a:r>
                      <a:r>
                        <a:rPr sz="1200" b="1" spc="35" dirty="0">
                          <a:latin typeface="Calibri"/>
                          <a:cs typeface="Calibri"/>
                        </a:rPr>
                        <a:t>las</a:t>
                      </a:r>
                      <a:r>
                        <a:rPr sz="1200" b="1" spc="85" dirty="0">
                          <a:latin typeface="Calibri"/>
                          <a:cs typeface="Calibri"/>
                        </a:rPr>
                        <a:t> </a:t>
                      </a:r>
                      <a:r>
                        <a:rPr sz="1200" b="1" spc="35" dirty="0">
                          <a:latin typeface="Calibri"/>
                          <a:cs typeface="Calibri"/>
                        </a:rPr>
                        <a:t>actividades. </a:t>
                      </a:r>
                      <a:r>
                        <a:rPr sz="1200" b="1" spc="40" dirty="0">
                          <a:latin typeface="Calibri"/>
                          <a:cs typeface="Calibri"/>
                        </a:rPr>
                        <a:t> </a:t>
                      </a:r>
                      <a:r>
                        <a:rPr sz="1200" b="1" spc="5" dirty="0">
                          <a:latin typeface="Calibri"/>
                          <a:cs typeface="Calibri"/>
                        </a:rPr>
                        <a:t>P</a:t>
                      </a:r>
                      <a:r>
                        <a:rPr sz="1200" b="1" dirty="0">
                          <a:latin typeface="Calibri"/>
                          <a:cs typeface="Calibri"/>
                        </a:rPr>
                        <a:t>ar</a:t>
                      </a:r>
                      <a:r>
                        <a:rPr sz="1200" b="1" spc="5" dirty="0">
                          <a:latin typeface="Calibri"/>
                          <a:cs typeface="Calibri"/>
                        </a:rPr>
                        <a:t>ti</a:t>
                      </a:r>
                      <a:r>
                        <a:rPr sz="1200" b="1" dirty="0">
                          <a:latin typeface="Calibri"/>
                          <a:cs typeface="Calibri"/>
                        </a:rPr>
                        <a:t>cipa</a:t>
                      </a:r>
                      <a:r>
                        <a:rPr sz="1200" b="1" spc="5" dirty="0">
                          <a:latin typeface="Calibri"/>
                          <a:cs typeface="Calibri"/>
                        </a:rPr>
                        <a:t>ti</a:t>
                      </a:r>
                      <a:r>
                        <a:rPr sz="1200" b="1" dirty="0">
                          <a:latin typeface="Calibri"/>
                          <a:cs typeface="Calibri"/>
                        </a:rPr>
                        <a:t>v</a:t>
                      </a:r>
                      <a:r>
                        <a:rPr sz="1200" b="1" spc="-10" dirty="0">
                          <a:latin typeface="Calibri"/>
                          <a:cs typeface="Calibri"/>
                        </a:rPr>
                        <a:t>o</a:t>
                      </a:r>
                      <a:r>
                        <a:rPr sz="1200" b="1" spc="-5" dirty="0">
                          <a:latin typeface="Calibri"/>
                          <a:cs typeface="Calibri"/>
                        </a:rPr>
                        <a:t>s</a:t>
                      </a:r>
                      <a:r>
                        <a:rPr sz="1200" b="1" dirty="0">
                          <a:latin typeface="Calibri"/>
                          <a:cs typeface="Calibri"/>
                        </a:rPr>
                        <a:t>(	)  </a:t>
                      </a:r>
                      <a:r>
                        <a:rPr sz="1200" b="1" spc="-95" dirty="0">
                          <a:latin typeface="Calibri"/>
                          <a:cs typeface="Calibri"/>
                        </a:rPr>
                        <a:t> </a:t>
                      </a:r>
                      <a:r>
                        <a:rPr sz="1200" b="1" spc="-5" dirty="0">
                          <a:latin typeface="Calibri"/>
                          <a:cs typeface="Calibri"/>
                        </a:rPr>
                        <a:t>B</a:t>
                      </a:r>
                      <a:r>
                        <a:rPr sz="1200" b="1" spc="-10" dirty="0">
                          <a:latin typeface="Calibri"/>
                          <a:cs typeface="Calibri"/>
                        </a:rPr>
                        <a:t>ue</a:t>
                      </a:r>
                      <a:r>
                        <a:rPr sz="1200" b="1" dirty="0">
                          <a:latin typeface="Calibri"/>
                          <a:cs typeface="Calibri"/>
                        </a:rPr>
                        <a:t>na</a:t>
                      </a:r>
                      <a:r>
                        <a:rPr sz="1200" b="1" spc="105" dirty="0">
                          <a:latin typeface="Calibri"/>
                          <a:cs typeface="Calibri"/>
                        </a:rPr>
                        <a:t> </a:t>
                      </a:r>
                      <a:r>
                        <a:rPr sz="1200" b="1" dirty="0">
                          <a:latin typeface="Calibri"/>
                          <a:cs typeface="Calibri"/>
                        </a:rPr>
                        <a:t>(	)  </a:t>
                      </a:r>
                      <a:r>
                        <a:rPr sz="1200" b="1" spc="-95" dirty="0">
                          <a:latin typeface="Calibri"/>
                          <a:cs typeface="Calibri"/>
                        </a:rPr>
                        <a:t> </a:t>
                      </a:r>
                      <a:r>
                        <a:rPr sz="1200" b="1" spc="5" dirty="0">
                          <a:latin typeface="Calibri"/>
                          <a:cs typeface="Calibri"/>
                        </a:rPr>
                        <a:t>A</a:t>
                      </a:r>
                      <a:r>
                        <a:rPr sz="1200" b="1" dirty="0">
                          <a:latin typeface="Calibri"/>
                          <a:cs typeface="Calibri"/>
                        </a:rPr>
                        <a:t>pa</a:t>
                      </a:r>
                      <a:r>
                        <a:rPr sz="1200" b="1" spc="5" dirty="0">
                          <a:latin typeface="Calibri"/>
                          <a:cs typeface="Calibri"/>
                        </a:rPr>
                        <a:t>t</a:t>
                      </a:r>
                      <a:r>
                        <a:rPr sz="1200" b="1" dirty="0">
                          <a:latin typeface="Calibri"/>
                          <a:cs typeface="Calibri"/>
                        </a:rPr>
                        <a:t>ía</a:t>
                      </a:r>
                      <a:r>
                        <a:rPr sz="1200" b="1" spc="80" dirty="0">
                          <a:latin typeface="Calibri"/>
                          <a:cs typeface="Calibri"/>
                        </a:rPr>
                        <a:t> </a:t>
                      </a:r>
                      <a:r>
                        <a:rPr sz="1200" b="1" dirty="0">
                          <a:latin typeface="Calibri"/>
                          <a:cs typeface="Calibri"/>
                        </a:rPr>
                        <a:t>(	)</a:t>
                      </a:r>
                      <a:endParaRPr sz="1200" dirty="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r h="315595">
                <a:tc gridSpan="5">
                  <a:txBody>
                    <a:bodyPr/>
                    <a:lstStyle/>
                    <a:p>
                      <a:pPr marL="91440">
                        <a:lnSpc>
                          <a:spcPct val="100000"/>
                        </a:lnSpc>
                        <a:spcBef>
                          <a:spcPts val="190"/>
                        </a:spcBef>
                        <a:tabLst>
                          <a:tab pos="3228975" algn="l"/>
                        </a:tabLst>
                      </a:pPr>
                      <a:r>
                        <a:rPr sz="1200" b="1" dirty="0">
                          <a:latin typeface="Calibri"/>
                          <a:cs typeface="Calibri"/>
                        </a:rPr>
                        <a:t>Alumnos</a:t>
                      </a:r>
                      <a:r>
                        <a:rPr sz="1200" b="1" spc="75" dirty="0">
                          <a:latin typeface="Calibri"/>
                          <a:cs typeface="Calibri"/>
                        </a:rPr>
                        <a:t> </a:t>
                      </a:r>
                      <a:r>
                        <a:rPr sz="1200" b="1" spc="40" dirty="0">
                          <a:latin typeface="Calibri"/>
                          <a:cs typeface="Calibri"/>
                        </a:rPr>
                        <a:t>participativos:</a:t>
                      </a:r>
                      <a:r>
                        <a:rPr sz="1200" b="1" spc="55" dirty="0">
                          <a:latin typeface="Calibri"/>
                          <a:cs typeface="Calibri"/>
                        </a:rPr>
                        <a:t> </a:t>
                      </a: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241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bl>
          </a:graphicData>
        </a:graphic>
      </p:graphicFrame>
      <p:graphicFrame>
        <p:nvGraphicFramePr>
          <p:cNvPr id="25" name="object 25"/>
          <p:cNvGraphicFramePr>
            <a:graphicFrameLocks noGrp="1"/>
          </p:cNvGraphicFramePr>
          <p:nvPr/>
        </p:nvGraphicFramePr>
        <p:xfrm>
          <a:off x="3827779" y="2076577"/>
          <a:ext cx="3322318" cy="3992245"/>
        </p:xfrm>
        <a:graphic>
          <a:graphicData uri="http://schemas.openxmlformats.org/drawingml/2006/table">
            <a:tbl>
              <a:tblPr firstRow="1" bandRow="1">
                <a:tableStyleId>{2D5ABB26-0587-4C30-8999-92F81FD0307C}</a:tableStyleId>
              </a:tblPr>
              <a:tblGrid>
                <a:gridCol w="2436495">
                  <a:extLst>
                    <a:ext uri="{9D8B030D-6E8A-4147-A177-3AD203B41FA5}">
                      <a16:colId xmlns:a16="http://schemas.microsoft.com/office/drawing/2014/main" val="20000"/>
                    </a:ext>
                  </a:extLst>
                </a:gridCol>
                <a:gridCol w="464819">
                  <a:extLst>
                    <a:ext uri="{9D8B030D-6E8A-4147-A177-3AD203B41FA5}">
                      <a16:colId xmlns:a16="http://schemas.microsoft.com/office/drawing/2014/main" val="20001"/>
                    </a:ext>
                  </a:extLst>
                </a:gridCol>
                <a:gridCol w="421004">
                  <a:extLst>
                    <a:ext uri="{9D8B030D-6E8A-4147-A177-3AD203B41FA5}">
                      <a16:colId xmlns:a16="http://schemas.microsoft.com/office/drawing/2014/main" val="20002"/>
                    </a:ext>
                  </a:extLst>
                </a:gridCol>
              </a:tblGrid>
              <a:tr h="274320">
                <a:tc>
                  <a:txBody>
                    <a:bodyPr/>
                    <a:lstStyle/>
                    <a:p>
                      <a:pPr marL="1270" algn="ctr">
                        <a:lnSpc>
                          <a:spcPct val="100000"/>
                        </a:lnSpc>
                        <a:spcBef>
                          <a:spcPts val="244"/>
                        </a:spcBef>
                      </a:pPr>
                      <a:r>
                        <a:rPr sz="1200" b="1" spc="55" dirty="0">
                          <a:latin typeface="Calibri"/>
                          <a:cs typeface="Calibri"/>
                        </a:rPr>
                        <a:t>Educadora</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a:txBody>
                    <a:bodyPr/>
                    <a:lstStyle/>
                    <a:p>
                      <a:pPr marL="2540" algn="ctr">
                        <a:lnSpc>
                          <a:spcPct val="100000"/>
                        </a:lnSpc>
                        <a:spcBef>
                          <a:spcPts val="244"/>
                        </a:spcBef>
                      </a:pPr>
                      <a:r>
                        <a:rPr sz="1200" b="1" spc="30" dirty="0">
                          <a:latin typeface="Calibri"/>
                          <a:cs typeface="Calibri"/>
                        </a:rPr>
                        <a:t>SI</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3F9C5"/>
                    </a:solidFill>
                  </a:tcPr>
                </a:tc>
                <a:tc>
                  <a:txBody>
                    <a:bodyPr/>
                    <a:lstStyle/>
                    <a:p>
                      <a:pPr marL="124460">
                        <a:lnSpc>
                          <a:spcPct val="100000"/>
                        </a:lnSpc>
                        <a:spcBef>
                          <a:spcPts val="244"/>
                        </a:spcBef>
                      </a:pPr>
                      <a:r>
                        <a:rPr sz="1200" b="1" spc="-110" dirty="0">
                          <a:latin typeface="Calibri"/>
                          <a:cs typeface="Calibri"/>
                        </a:rPr>
                        <a:t>NO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4F6"/>
                    </a:solidFill>
                  </a:tcPr>
                </a:tc>
                <a:extLst>
                  <a:ext uri="{0D108BD9-81ED-4DB2-BD59-A6C34878D82A}">
                    <a16:rowId xmlns:a16="http://schemas.microsoft.com/office/drawing/2014/main" val="10000"/>
                  </a:ext>
                </a:extLst>
              </a:tr>
              <a:tr h="457200">
                <a:tc>
                  <a:txBody>
                    <a:bodyPr/>
                    <a:lstStyle/>
                    <a:p>
                      <a:pPr marL="92710">
                        <a:lnSpc>
                          <a:spcPct val="100000"/>
                        </a:lnSpc>
                        <a:spcBef>
                          <a:spcPts val="240"/>
                        </a:spcBef>
                      </a:pPr>
                      <a:r>
                        <a:rPr sz="1200" b="1" spc="-85" dirty="0">
                          <a:latin typeface="Calibri"/>
                          <a:cs typeface="Calibri"/>
                        </a:rPr>
                        <a:t>¿Mi</a:t>
                      </a:r>
                      <a:r>
                        <a:rPr sz="1200" b="1" spc="60" dirty="0">
                          <a:latin typeface="Calibri"/>
                          <a:cs typeface="Calibri"/>
                        </a:rPr>
                        <a:t> </a:t>
                      </a:r>
                      <a:r>
                        <a:rPr sz="1200" b="1" spc="80" dirty="0">
                          <a:latin typeface="Calibri"/>
                          <a:cs typeface="Calibri"/>
                        </a:rPr>
                        <a:t>forma</a:t>
                      </a:r>
                      <a:r>
                        <a:rPr sz="1200" b="1" spc="85" dirty="0">
                          <a:latin typeface="Calibri"/>
                          <a:cs typeface="Calibri"/>
                        </a:rPr>
                        <a:t> </a:t>
                      </a:r>
                      <a:r>
                        <a:rPr sz="1200" b="1" spc="50" dirty="0">
                          <a:latin typeface="Calibri"/>
                          <a:cs typeface="Calibri"/>
                        </a:rPr>
                        <a:t>de</a:t>
                      </a:r>
                      <a:r>
                        <a:rPr sz="1200" b="1" spc="65" dirty="0">
                          <a:latin typeface="Calibri"/>
                          <a:cs typeface="Calibri"/>
                        </a:rPr>
                        <a:t> </a:t>
                      </a:r>
                      <a:r>
                        <a:rPr sz="1200" b="1" spc="30" dirty="0">
                          <a:latin typeface="Calibri"/>
                          <a:cs typeface="Calibri"/>
                        </a:rPr>
                        <a:t>intervención</a:t>
                      </a:r>
                      <a:r>
                        <a:rPr sz="1200" b="1" spc="45" dirty="0">
                          <a:latin typeface="Calibri"/>
                          <a:cs typeface="Calibri"/>
                        </a:rPr>
                        <a:t> </a:t>
                      </a:r>
                      <a:r>
                        <a:rPr sz="1200" b="1" spc="125" dirty="0">
                          <a:latin typeface="Calibri"/>
                          <a:cs typeface="Calibri"/>
                        </a:rPr>
                        <a:t>fue</a:t>
                      </a:r>
                      <a:endParaRPr sz="1200">
                        <a:latin typeface="Calibri"/>
                        <a:cs typeface="Calibri"/>
                      </a:endParaRPr>
                    </a:p>
                    <a:p>
                      <a:pPr marL="92710">
                        <a:lnSpc>
                          <a:spcPct val="100000"/>
                        </a:lnSpc>
                        <a:spcBef>
                          <a:spcPts val="5"/>
                        </a:spcBef>
                      </a:pPr>
                      <a:r>
                        <a:rPr sz="1200" b="1" spc="-5" dirty="0">
                          <a:latin typeface="Calibri"/>
                          <a:cs typeface="Calibri"/>
                        </a:rPr>
                        <a:t>la</a:t>
                      </a:r>
                      <a:r>
                        <a:rPr sz="1200" b="1" spc="65" dirty="0">
                          <a:latin typeface="Calibri"/>
                          <a:cs typeface="Calibri"/>
                        </a:rPr>
                        <a:t> adecuada?</a:t>
                      </a:r>
                      <a:endParaRPr sz="12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57200">
                <a:tc>
                  <a:txBody>
                    <a:bodyPr/>
                    <a:lstStyle/>
                    <a:p>
                      <a:pPr marL="92710" marR="608330">
                        <a:lnSpc>
                          <a:spcPct val="100000"/>
                        </a:lnSpc>
                        <a:spcBef>
                          <a:spcPts val="245"/>
                        </a:spcBef>
                      </a:pPr>
                      <a:r>
                        <a:rPr sz="1200" b="1" spc="65" dirty="0">
                          <a:latin typeface="Calibri"/>
                          <a:cs typeface="Calibri"/>
                        </a:rPr>
                        <a:t>¿Favorecí </a:t>
                      </a:r>
                      <a:r>
                        <a:rPr sz="1200" b="1" spc="-5" dirty="0">
                          <a:latin typeface="Calibri"/>
                          <a:cs typeface="Calibri"/>
                        </a:rPr>
                        <a:t>el</a:t>
                      </a:r>
                      <a:r>
                        <a:rPr sz="1200" b="1" dirty="0">
                          <a:latin typeface="Calibri"/>
                          <a:cs typeface="Calibri"/>
                        </a:rPr>
                        <a:t> </a:t>
                      </a:r>
                      <a:r>
                        <a:rPr sz="1200" b="1" spc="30" dirty="0">
                          <a:latin typeface="Calibri"/>
                          <a:cs typeface="Calibri"/>
                        </a:rPr>
                        <a:t>logro </a:t>
                      </a:r>
                      <a:r>
                        <a:rPr sz="1200" b="1" spc="50" dirty="0">
                          <a:latin typeface="Calibri"/>
                          <a:cs typeface="Calibri"/>
                        </a:rPr>
                        <a:t>de </a:t>
                      </a:r>
                      <a:r>
                        <a:rPr sz="1200" b="1" spc="20" dirty="0">
                          <a:latin typeface="Calibri"/>
                          <a:cs typeface="Calibri"/>
                        </a:rPr>
                        <a:t>los </a:t>
                      </a:r>
                      <a:r>
                        <a:rPr sz="1200" b="1" spc="-260" dirty="0">
                          <a:latin typeface="Calibri"/>
                          <a:cs typeface="Calibri"/>
                        </a:rPr>
                        <a:t> </a:t>
                      </a:r>
                      <a:r>
                        <a:rPr sz="1200" b="1" spc="40" dirty="0">
                          <a:latin typeface="Calibri"/>
                          <a:cs typeface="Calibri"/>
                        </a:rPr>
                        <a:t>aprendizajes</a:t>
                      </a:r>
                      <a:r>
                        <a:rPr sz="1200" b="1" spc="45" dirty="0">
                          <a:latin typeface="Calibri"/>
                          <a:cs typeface="Calibri"/>
                        </a:rPr>
                        <a:t> </a:t>
                      </a:r>
                      <a:r>
                        <a:rPr sz="1200" b="1" spc="70" dirty="0">
                          <a:latin typeface="Calibri"/>
                          <a:cs typeface="Calibri"/>
                        </a:rPr>
                        <a:t>esperados?</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457200">
                <a:tc>
                  <a:txBody>
                    <a:bodyPr/>
                    <a:lstStyle/>
                    <a:p>
                      <a:pPr marL="92710" marR="180340">
                        <a:lnSpc>
                          <a:spcPct val="100000"/>
                        </a:lnSpc>
                        <a:spcBef>
                          <a:spcPts val="245"/>
                        </a:spcBef>
                      </a:pPr>
                      <a:r>
                        <a:rPr sz="1200" b="1" spc="20" dirty="0">
                          <a:latin typeface="Calibri"/>
                          <a:cs typeface="Calibri"/>
                        </a:rPr>
                        <a:t>¿La</a:t>
                      </a:r>
                      <a:r>
                        <a:rPr sz="1200" b="1" spc="65" dirty="0">
                          <a:latin typeface="Calibri"/>
                          <a:cs typeface="Calibri"/>
                        </a:rPr>
                        <a:t> </a:t>
                      </a:r>
                      <a:r>
                        <a:rPr sz="1200" b="1" spc="80" dirty="0">
                          <a:latin typeface="Calibri"/>
                          <a:cs typeface="Calibri"/>
                        </a:rPr>
                        <a:t>forma</a:t>
                      </a:r>
                      <a:r>
                        <a:rPr sz="1200" b="1" spc="65" dirty="0">
                          <a:latin typeface="Calibri"/>
                          <a:cs typeface="Calibri"/>
                        </a:rPr>
                        <a:t> </a:t>
                      </a:r>
                      <a:r>
                        <a:rPr sz="1200" b="1" spc="50" dirty="0">
                          <a:latin typeface="Calibri"/>
                          <a:cs typeface="Calibri"/>
                        </a:rPr>
                        <a:t>de</a:t>
                      </a:r>
                      <a:r>
                        <a:rPr sz="1200" b="1" spc="85" dirty="0">
                          <a:latin typeface="Calibri"/>
                          <a:cs typeface="Calibri"/>
                        </a:rPr>
                        <a:t> </a:t>
                      </a:r>
                      <a:r>
                        <a:rPr sz="1200" b="1" spc="40" dirty="0">
                          <a:latin typeface="Calibri"/>
                          <a:cs typeface="Calibri"/>
                        </a:rPr>
                        <a:t>relacionarme</a:t>
                      </a:r>
                      <a:r>
                        <a:rPr sz="1200" b="1" spc="60" dirty="0">
                          <a:latin typeface="Calibri"/>
                          <a:cs typeface="Calibri"/>
                        </a:rPr>
                        <a:t> </a:t>
                      </a:r>
                      <a:r>
                        <a:rPr sz="1200" b="1" spc="40" dirty="0">
                          <a:latin typeface="Calibri"/>
                          <a:cs typeface="Calibri"/>
                        </a:rPr>
                        <a:t>con </a:t>
                      </a:r>
                      <a:r>
                        <a:rPr sz="1200" b="1" spc="-254" dirty="0">
                          <a:latin typeface="Calibri"/>
                          <a:cs typeface="Calibri"/>
                        </a:rPr>
                        <a:t> </a:t>
                      </a:r>
                      <a:r>
                        <a:rPr sz="1200" b="1" spc="20" dirty="0">
                          <a:latin typeface="Calibri"/>
                          <a:cs typeface="Calibri"/>
                        </a:rPr>
                        <a:t>los</a:t>
                      </a:r>
                      <a:r>
                        <a:rPr sz="1200" b="1" spc="90" dirty="0">
                          <a:latin typeface="Calibri"/>
                          <a:cs typeface="Calibri"/>
                        </a:rPr>
                        <a:t> </a:t>
                      </a:r>
                      <a:r>
                        <a:rPr sz="1200" b="1" spc="25" dirty="0">
                          <a:latin typeface="Calibri"/>
                          <a:cs typeface="Calibri"/>
                        </a:rPr>
                        <a:t>alumnos</a:t>
                      </a:r>
                      <a:r>
                        <a:rPr sz="1200" b="1" spc="110" dirty="0">
                          <a:latin typeface="Calibri"/>
                          <a:cs typeface="Calibri"/>
                        </a:rPr>
                        <a:t> </a:t>
                      </a:r>
                      <a:r>
                        <a:rPr sz="1200" b="1" spc="125" dirty="0">
                          <a:latin typeface="Calibri"/>
                          <a:cs typeface="Calibri"/>
                        </a:rPr>
                        <a:t>fue</a:t>
                      </a:r>
                      <a:r>
                        <a:rPr sz="1200" b="1" spc="70" dirty="0">
                          <a:latin typeface="Calibri"/>
                          <a:cs typeface="Calibri"/>
                        </a:rPr>
                        <a:t> </a:t>
                      </a:r>
                      <a:r>
                        <a:rPr sz="1200" b="1" spc="-5" dirty="0">
                          <a:latin typeface="Calibri"/>
                          <a:cs typeface="Calibri"/>
                        </a:rPr>
                        <a:t>la</a:t>
                      </a:r>
                      <a:r>
                        <a:rPr sz="1200" b="1" spc="90" dirty="0">
                          <a:latin typeface="Calibri"/>
                          <a:cs typeface="Calibri"/>
                        </a:rPr>
                        <a:t> </a:t>
                      </a:r>
                      <a:r>
                        <a:rPr sz="1200" b="1" spc="65" dirty="0">
                          <a:latin typeface="Calibri"/>
                          <a:cs typeface="Calibri"/>
                        </a:rPr>
                        <a:t>adecuada?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73685">
                <a:tc>
                  <a:txBody>
                    <a:bodyPr/>
                    <a:lstStyle/>
                    <a:p>
                      <a:pPr marL="92710">
                        <a:lnSpc>
                          <a:spcPct val="100000"/>
                        </a:lnSpc>
                        <a:spcBef>
                          <a:spcPts val="245"/>
                        </a:spcBef>
                      </a:pPr>
                      <a:r>
                        <a:rPr sz="1200" b="1" spc="65" dirty="0">
                          <a:latin typeface="Calibri"/>
                          <a:cs typeface="Calibri"/>
                        </a:rPr>
                        <a:t>¿Favorecí </a:t>
                      </a:r>
                      <a:r>
                        <a:rPr sz="1200" b="1" spc="-5" dirty="0">
                          <a:latin typeface="Calibri"/>
                          <a:cs typeface="Calibri"/>
                        </a:rPr>
                        <a:t>la</a:t>
                      </a:r>
                      <a:r>
                        <a:rPr sz="1200" b="1" spc="90" dirty="0">
                          <a:latin typeface="Calibri"/>
                          <a:cs typeface="Calibri"/>
                        </a:rPr>
                        <a:t> </a:t>
                      </a:r>
                      <a:r>
                        <a:rPr sz="1200" b="1" spc="50" dirty="0">
                          <a:latin typeface="Calibri"/>
                          <a:cs typeface="Calibri"/>
                        </a:rPr>
                        <a:t>convivencia?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74320">
                <a:tc>
                  <a:txBody>
                    <a:bodyPr/>
                    <a:lstStyle/>
                    <a:p>
                      <a:pPr marL="92710">
                        <a:lnSpc>
                          <a:spcPct val="100000"/>
                        </a:lnSpc>
                        <a:spcBef>
                          <a:spcPts val="250"/>
                        </a:spcBef>
                      </a:pPr>
                      <a:r>
                        <a:rPr sz="1200" b="1" spc="45" dirty="0">
                          <a:latin typeface="Calibri"/>
                          <a:cs typeface="Calibri"/>
                        </a:rPr>
                        <a:t>¿Las</a:t>
                      </a:r>
                      <a:r>
                        <a:rPr sz="1200" b="1" spc="75" dirty="0">
                          <a:latin typeface="Calibri"/>
                          <a:cs typeface="Calibri"/>
                        </a:rPr>
                        <a:t> </a:t>
                      </a:r>
                      <a:r>
                        <a:rPr sz="1200" b="1" spc="45" dirty="0">
                          <a:latin typeface="Calibri"/>
                          <a:cs typeface="Calibri"/>
                        </a:rPr>
                        <a:t>consignas</a:t>
                      </a:r>
                      <a:r>
                        <a:rPr sz="1200" b="1" spc="80" dirty="0">
                          <a:latin typeface="Calibri"/>
                          <a:cs typeface="Calibri"/>
                        </a:rPr>
                        <a:t> </a:t>
                      </a:r>
                      <a:r>
                        <a:rPr sz="1200" b="1" spc="75" dirty="0">
                          <a:latin typeface="Calibri"/>
                          <a:cs typeface="Calibri"/>
                        </a:rPr>
                        <a:t>fueron </a:t>
                      </a:r>
                      <a:r>
                        <a:rPr sz="1200" b="1" spc="70" dirty="0">
                          <a:latin typeface="Calibri"/>
                          <a:cs typeface="Calibri"/>
                        </a:rPr>
                        <a:t>claras?</a:t>
                      </a:r>
                      <a:endParaRPr sz="12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57200">
                <a:tc gridSpan="3">
                  <a:txBody>
                    <a:bodyPr/>
                    <a:lstStyle/>
                    <a:p>
                      <a:pPr marL="92710">
                        <a:lnSpc>
                          <a:spcPct val="100000"/>
                        </a:lnSpc>
                        <a:spcBef>
                          <a:spcPts val="190"/>
                        </a:spcBef>
                        <a:tabLst>
                          <a:tab pos="3239770" algn="l"/>
                        </a:tabLst>
                      </a:pPr>
                      <a:r>
                        <a:rPr sz="1200" b="1" dirty="0">
                          <a:latin typeface="Calibri"/>
                          <a:cs typeface="Calibri"/>
                        </a:rPr>
                        <a:t>Alumnos</a:t>
                      </a:r>
                      <a:r>
                        <a:rPr sz="1200" b="1" spc="90" dirty="0">
                          <a:latin typeface="Calibri"/>
                          <a:cs typeface="Calibri"/>
                        </a:rPr>
                        <a:t> </a:t>
                      </a:r>
                      <a:r>
                        <a:rPr sz="1200" b="1" spc="55" dirty="0">
                          <a:latin typeface="Calibri"/>
                          <a:cs typeface="Calibri"/>
                        </a:rPr>
                        <a:t>que</a:t>
                      </a:r>
                      <a:r>
                        <a:rPr sz="1200" b="1" spc="110" dirty="0">
                          <a:latin typeface="Calibri"/>
                          <a:cs typeface="Calibri"/>
                        </a:rPr>
                        <a:t> </a:t>
                      </a:r>
                      <a:r>
                        <a:rPr sz="1200" b="1" spc="35" dirty="0">
                          <a:latin typeface="Calibri"/>
                          <a:cs typeface="Calibri"/>
                        </a:rPr>
                        <a:t>requirieron</a:t>
                      </a:r>
                      <a:r>
                        <a:rPr sz="1200" b="1" spc="80" dirty="0">
                          <a:latin typeface="Calibri"/>
                          <a:cs typeface="Calibri"/>
                        </a:rPr>
                        <a:t> </a:t>
                      </a:r>
                      <a:r>
                        <a:rPr sz="1200" b="1" spc="30" dirty="0">
                          <a:latin typeface="Calibri"/>
                          <a:cs typeface="Calibri"/>
                        </a:rPr>
                        <a:t>apoyo:</a:t>
                      </a:r>
                      <a:r>
                        <a:rPr sz="1200" b="1" spc="175" dirty="0">
                          <a:latin typeface="Calibri"/>
                          <a:cs typeface="Calibri"/>
                        </a:rPr>
                        <a:t> </a:t>
                      </a:r>
                      <a:r>
                        <a:rPr sz="1200" spc="-10" dirty="0">
                          <a:latin typeface="Microsoft Sans Serif"/>
                          <a:cs typeface="Microsoft Sans Serif"/>
                        </a:rPr>
                        <a:t>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241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1341120">
                <a:tc gridSpan="3">
                  <a:txBody>
                    <a:bodyPr/>
                    <a:lstStyle/>
                    <a:p>
                      <a:pPr marL="1065530" marR="168910" indent="-894715">
                        <a:lnSpc>
                          <a:spcPct val="100000"/>
                        </a:lnSpc>
                        <a:spcBef>
                          <a:spcPts val="265"/>
                        </a:spcBef>
                      </a:pPr>
                      <a:r>
                        <a:rPr sz="1100" b="1" spc="40" dirty="0">
                          <a:latin typeface="Calibri"/>
                          <a:cs typeface="Calibri"/>
                        </a:rPr>
                        <a:t>Breve</a:t>
                      </a:r>
                      <a:r>
                        <a:rPr sz="1100" b="1" spc="55" dirty="0">
                          <a:latin typeface="Calibri"/>
                          <a:cs typeface="Calibri"/>
                        </a:rPr>
                        <a:t> </a:t>
                      </a:r>
                      <a:r>
                        <a:rPr sz="1100" b="1" spc="30" dirty="0">
                          <a:latin typeface="Calibri"/>
                          <a:cs typeface="Calibri"/>
                        </a:rPr>
                        <a:t>descripción</a:t>
                      </a:r>
                      <a:r>
                        <a:rPr sz="1100" b="1" spc="100" dirty="0">
                          <a:latin typeface="Calibri"/>
                          <a:cs typeface="Calibri"/>
                        </a:rPr>
                        <a:t> </a:t>
                      </a:r>
                      <a:r>
                        <a:rPr sz="1100" b="1" spc="40" dirty="0">
                          <a:latin typeface="Calibri"/>
                          <a:cs typeface="Calibri"/>
                        </a:rPr>
                        <a:t>de</a:t>
                      </a:r>
                      <a:r>
                        <a:rPr sz="1100" b="1" spc="75" dirty="0">
                          <a:latin typeface="Calibri"/>
                          <a:cs typeface="Calibri"/>
                        </a:rPr>
                        <a:t> </a:t>
                      </a:r>
                      <a:r>
                        <a:rPr sz="1100" b="1" spc="30" dirty="0">
                          <a:latin typeface="Calibri"/>
                          <a:cs typeface="Calibri"/>
                        </a:rPr>
                        <a:t>las</a:t>
                      </a:r>
                      <a:r>
                        <a:rPr sz="1100" b="1" spc="75" dirty="0">
                          <a:latin typeface="Calibri"/>
                          <a:cs typeface="Calibri"/>
                        </a:rPr>
                        <a:t> </a:t>
                      </a:r>
                      <a:r>
                        <a:rPr sz="1100" b="1" spc="45" dirty="0">
                          <a:latin typeface="Calibri"/>
                          <a:cs typeface="Calibri"/>
                        </a:rPr>
                        <a:t>actividades</a:t>
                      </a:r>
                      <a:r>
                        <a:rPr sz="1100" b="1" spc="110" dirty="0">
                          <a:latin typeface="Calibri"/>
                          <a:cs typeface="Calibri"/>
                        </a:rPr>
                        <a:t> </a:t>
                      </a:r>
                      <a:r>
                        <a:rPr sz="1100" b="1" spc="40" dirty="0">
                          <a:latin typeface="Calibri"/>
                          <a:cs typeface="Calibri"/>
                        </a:rPr>
                        <a:t>realizadas </a:t>
                      </a:r>
                      <a:r>
                        <a:rPr sz="1100" b="1" spc="-235" dirty="0">
                          <a:latin typeface="Calibri"/>
                          <a:cs typeface="Calibri"/>
                        </a:rPr>
                        <a:t> </a:t>
                      </a:r>
                      <a:r>
                        <a:rPr sz="1100" b="1" spc="45" dirty="0">
                          <a:latin typeface="Calibri"/>
                          <a:cs typeface="Calibri"/>
                        </a:rPr>
                        <a:t>durante</a:t>
                      </a:r>
                      <a:r>
                        <a:rPr sz="1100" b="1" spc="110" dirty="0">
                          <a:latin typeface="Calibri"/>
                          <a:cs typeface="Calibri"/>
                        </a:rPr>
                        <a:t> </a:t>
                      </a:r>
                      <a:r>
                        <a:rPr sz="1100" b="1" spc="-5" dirty="0">
                          <a:latin typeface="Calibri"/>
                          <a:cs typeface="Calibri"/>
                        </a:rPr>
                        <a:t>la</a:t>
                      </a:r>
                      <a:r>
                        <a:rPr sz="1100" b="1" spc="70" dirty="0">
                          <a:latin typeface="Calibri"/>
                          <a:cs typeface="Calibri"/>
                        </a:rPr>
                        <a:t> </a:t>
                      </a:r>
                      <a:r>
                        <a:rPr sz="1100" b="1" spc="10" dirty="0">
                          <a:latin typeface="Calibri"/>
                          <a:cs typeface="Calibri"/>
                        </a:rPr>
                        <a:t>jornada.</a:t>
                      </a:r>
                      <a:endParaRPr sz="1100" dirty="0">
                        <a:latin typeface="Calibri"/>
                        <a:cs typeface="Calibri"/>
                      </a:endParaRPr>
                    </a:p>
                    <a:p>
                      <a:pPr marL="92710">
                        <a:lnSpc>
                          <a:spcPts val="1340"/>
                        </a:lnSpc>
                        <a:spcBef>
                          <a:spcPts val="5"/>
                        </a:spcBef>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4210"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ts val="144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spcBef>
                          <a:spcPts val="20"/>
                        </a:spcBef>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bl>
          </a:graphicData>
        </a:graphic>
      </p:graphicFrame>
      <p:sp>
        <p:nvSpPr>
          <p:cNvPr id="26" name="object 26"/>
          <p:cNvSpPr txBox="1"/>
          <p:nvPr/>
        </p:nvSpPr>
        <p:spPr>
          <a:xfrm>
            <a:off x="2494661" y="1185291"/>
            <a:ext cx="2560955" cy="299720"/>
          </a:xfrm>
          <a:prstGeom prst="rect">
            <a:avLst/>
          </a:prstGeom>
        </p:spPr>
        <p:txBody>
          <a:bodyPr vert="horz" wrap="square" lIns="0" tIns="12700" rIns="0" bIns="0" rtlCol="0">
            <a:spAutoFit/>
          </a:bodyPr>
          <a:lstStyle/>
          <a:p>
            <a:pPr marL="12700">
              <a:spcBef>
                <a:spcPts val="100"/>
              </a:spcBef>
            </a:pPr>
            <a:r>
              <a:rPr b="1" spc="50" dirty="0">
                <a:solidFill>
                  <a:srgbClr val="FF66AC"/>
                </a:solidFill>
                <a:latin typeface="Calibri"/>
                <a:cs typeface="Calibri"/>
              </a:rPr>
              <a:t>Aprendizajes</a:t>
            </a:r>
            <a:r>
              <a:rPr b="1" spc="45" dirty="0">
                <a:solidFill>
                  <a:srgbClr val="FF66AC"/>
                </a:solidFill>
                <a:latin typeface="Calibri"/>
                <a:cs typeface="Calibri"/>
              </a:rPr>
              <a:t> </a:t>
            </a:r>
            <a:r>
              <a:rPr b="1" spc="95" dirty="0">
                <a:solidFill>
                  <a:srgbClr val="FF66AC"/>
                </a:solidFill>
                <a:latin typeface="Calibri"/>
                <a:cs typeface="Calibri"/>
              </a:rPr>
              <a:t>esperados:</a:t>
            </a:r>
            <a:endParaRPr dirty="0">
              <a:latin typeface="Calibri"/>
              <a:cs typeface="Calibri"/>
            </a:endParaRPr>
          </a:p>
        </p:txBody>
      </p:sp>
      <p:sp>
        <p:nvSpPr>
          <p:cNvPr id="27" name="object 27"/>
          <p:cNvSpPr txBox="1"/>
          <p:nvPr/>
        </p:nvSpPr>
        <p:spPr>
          <a:xfrm>
            <a:off x="390525" y="8091423"/>
            <a:ext cx="3322320" cy="1479550"/>
          </a:xfrm>
          <a:prstGeom prst="rect">
            <a:avLst/>
          </a:prstGeom>
        </p:spPr>
        <p:txBody>
          <a:bodyPr vert="horz" wrap="square" lIns="0" tIns="24765" rIns="0" bIns="0" rtlCol="0">
            <a:spAutoFit/>
          </a:bodyPr>
          <a:lstStyle/>
          <a:p>
            <a:pPr marL="12700" marR="22225">
              <a:lnSpc>
                <a:spcPts val="1380"/>
              </a:lnSpc>
              <a:spcBef>
                <a:spcPts val="195"/>
              </a:spcBef>
              <a:tabLst>
                <a:tab pos="3291204" algn="l"/>
              </a:tabLst>
            </a:pPr>
            <a:r>
              <a:rPr sz="1200" b="1" spc="20" dirty="0">
                <a:latin typeface="Calibri"/>
                <a:cs typeface="Calibri"/>
              </a:rPr>
              <a:t>¿Cómo </a:t>
            </a:r>
            <a:r>
              <a:rPr sz="1200" b="1" spc="-25" dirty="0">
                <a:latin typeface="Calibri"/>
                <a:cs typeface="Calibri"/>
              </a:rPr>
              <a:t>lo</a:t>
            </a:r>
            <a:r>
              <a:rPr sz="1200" b="1" spc="-20" dirty="0">
                <a:latin typeface="Calibri"/>
                <a:cs typeface="Calibri"/>
              </a:rPr>
              <a:t> </a:t>
            </a:r>
            <a:r>
              <a:rPr sz="1200" b="1" spc="55" dirty="0">
                <a:latin typeface="Calibri"/>
                <a:cs typeface="Calibri"/>
              </a:rPr>
              <a:t>hice? </a:t>
            </a:r>
            <a:r>
              <a:rPr sz="1200" b="1" spc="-30" dirty="0">
                <a:latin typeface="Calibri"/>
                <a:cs typeface="Calibri"/>
              </a:rPr>
              <a:t>¿Me</a:t>
            </a:r>
            <a:r>
              <a:rPr sz="1200" b="1" spc="-25" dirty="0">
                <a:latin typeface="Calibri"/>
                <a:cs typeface="Calibri"/>
              </a:rPr>
              <a:t> </a:t>
            </a:r>
            <a:r>
              <a:rPr sz="1200" b="1" spc="50" dirty="0">
                <a:latin typeface="Calibri"/>
                <a:cs typeface="Calibri"/>
              </a:rPr>
              <a:t>faltó </a:t>
            </a:r>
            <a:r>
              <a:rPr sz="1200" b="1" spc="85" dirty="0">
                <a:latin typeface="Calibri"/>
                <a:cs typeface="Calibri"/>
              </a:rPr>
              <a:t>hacer </a:t>
            </a:r>
            <a:r>
              <a:rPr sz="1200" b="1" spc="25" dirty="0">
                <a:latin typeface="Calibri"/>
                <a:cs typeface="Calibri"/>
              </a:rPr>
              <a:t>algo </a:t>
            </a:r>
            <a:r>
              <a:rPr sz="1200" b="1" spc="55" dirty="0">
                <a:latin typeface="Calibri"/>
                <a:cs typeface="Calibri"/>
              </a:rPr>
              <a:t>que </a:t>
            </a:r>
            <a:r>
              <a:rPr sz="1200" b="1" spc="-5" dirty="0">
                <a:latin typeface="Calibri"/>
                <a:cs typeface="Calibri"/>
              </a:rPr>
              <a:t>no </a:t>
            </a:r>
            <a:r>
              <a:rPr sz="1200" b="1" dirty="0">
                <a:latin typeface="Calibri"/>
                <a:cs typeface="Calibri"/>
              </a:rPr>
              <a:t> </a:t>
            </a:r>
            <a:r>
              <a:rPr sz="1200" b="1" spc="30" dirty="0">
                <a:latin typeface="Calibri"/>
                <a:cs typeface="Calibri"/>
              </a:rPr>
              <a:t>debo</a:t>
            </a:r>
            <a:r>
              <a:rPr sz="1200" b="1" spc="20" dirty="0">
                <a:latin typeface="Calibri"/>
                <a:cs typeface="Calibri"/>
              </a:rPr>
              <a:t> olvidar</a:t>
            </a:r>
            <a:r>
              <a:rPr sz="1200" spc="20" dirty="0">
                <a:latin typeface="Microsoft Sans Serif"/>
                <a:cs typeface="Microsoft Sans Serif"/>
              </a:rPr>
              <a:t>?</a:t>
            </a:r>
            <a:r>
              <a:rPr sz="1200" u="sng" dirty="0">
                <a:uFill>
                  <a:solidFill>
                    <a:srgbClr val="000000"/>
                  </a:solidFill>
                </a:uFill>
                <a:latin typeface="Times New Roman"/>
                <a:cs typeface="Times New Roman"/>
              </a:rPr>
              <a:t> 	</a:t>
            </a:r>
            <a:endParaRPr sz="1200" dirty="0">
              <a:latin typeface="Times New Roman"/>
              <a:cs typeface="Times New Roman"/>
            </a:endParaRPr>
          </a:p>
          <a:p>
            <a:pPr marL="12700">
              <a:lnSpc>
                <a:spcPts val="1390"/>
              </a:lnSpc>
              <a:tabLst>
                <a:tab pos="3308985" algn="l"/>
              </a:tabLst>
            </a:pPr>
            <a:r>
              <a:rPr lang="es-MX" sz="1200" b="1" u="sng" dirty="0">
                <a:uFill>
                  <a:solidFill>
                    <a:srgbClr val="000000"/>
                  </a:solidFill>
                </a:uFill>
                <a:latin typeface="Times New Roman"/>
                <a:cs typeface="Times New Roman"/>
              </a:rPr>
              <a:t> 	</a:t>
            </a:r>
            <a:endParaRPr lang="es-MX" sz="1200" dirty="0">
              <a:latin typeface="Times New Roman"/>
              <a:cs typeface="Times New Roman"/>
            </a:endParaRPr>
          </a:p>
          <a:p>
            <a:pPr marL="12700">
              <a:tabLst>
                <a:tab pos="3308985" algn="l"/>
              </a:tabLst>
            </a:pPr>
            <a:r>
              <a:rPr lang="es-MX" sz="1200" b="1" u="sng" dirty="0">
                <a:uFill>
                  <a:solidFill>
                    <a:srgbClr val="000000"/>
                  </a:solidFill>
                </a:uFill>
                <a:latin typeface="Times New Roman"/>
                <a:cs typeface="Times New Roman"/>
              </a:rPr>
              <a:t> 	</a:t>
            </a:r>
            <a:endParaRPr lang="es-MX" sz="1200" dirty="0">
              <a:latin typeface="Times New Roman"/>
              <a:cs typeface="Times New Roman"/>
            </a:endParaRPr>
          </a:p>
          <a:p>
            <a:pPr marL="12700">
              <a:spcBef>
                <a:spcPts val="75"/>
              </a:spcBef>
            </a:pPr>
            <a:r>
              <a:rPr sz="1200" b="1" spc="-10" dirty="0">
                <a:latin typeface="Calibri"/>
                <a:cs typeface="Calibri"/>
              </a:rPr>
              <a:t>¿De</a:t>
            </a:r>
            <a:r>
              <a:rPr sz="1200" b="1" spc="80" dirty="0">
                <a:latin typeface="Calibri"/>
                <a:cs typeface="Calibri"/>
              </a:rPr>
              <a:t> </a:t>
            </a:r>
            <a:r>
              <a:rPr sz="1200" b="1" spc="45" dirty="0">
                <a:latin typeface="Calibri"/>
                <a:cs typeface="Calibri"/>
              </a:rPr>
              <a:t>qué</a:t>
            </a:r>
            <a:r>
              <a:rPr sz="1200" b="1" spc="120" dirty="0">
                <a:latin typeface="Calibri"/>
                <a:cs typeface="Calibri"/>
              </a:rPr>
              <a:t> </a:t>
            </a:r>
            <a:r>
              <a:rPr sz="1200" b="1" spc="60" dirty="0">
                <a:latin typeface="Calibri"/>
                <a:cs typeface="Calibri"/>
              </a:rPr>
              <a:t>otra</a:t>
            </a:r>
            <a:r>
              <a:rPr sz="1200" b="1" spc="85" dirty="0">
                <a:latin typeface="Calibri"/>
                <a:cs typeface="Calibri"/>
              </a:rPr>
              <a:t> </a:t>
            </a:r>
            <a:r>
              <a:rPr sz="1200" b="1" spc="45" dirty="0">
                <a:latin typeface="Calibri"/>
                <a:cs typeface="Calibri"/>
              </a:rPr>
              <a:t>manera</a:t>
            </a:r>
            <a:r>
              <a:rPr sz="1200" b="1" spc="90" dirty="0">
                <a:latin typeface="Calibri"/>
                <a:cs typeface="Calibri"/>
              </a:rPr>
              <a:t> </a:t>
            </a:r>
            <a:r>
              <a:rPr sz="1200" b="1" spc="30" dirty="0">
                <a:latin typeface="Calibri"/>
                <a:cs typeface="Calibri"/>
              </a:rPr>
              <a:t>podría</a:t>
            </a:r>
            <a:r>
              <a:rPr sz="1200" b="1" spc="80" dirty="0">
                <a:latin typeface="Calibri"/>
                <a:cs typeface="Calibri"/>
              </a:rPr>
              <a:t> </a:t>
            </a:r>
            <a:r>
              <a:rPr sz="1200" b="1" spc="40" dirty="0">
                <a:latin typeface="Calibri"/>
                <a:cs typeface="Calibri"/>
              </a:rPr>
              <a:t>intervenir? </a:t>
            </a:r>
            <a:r>
              <a:rPr sz="1200" b="1" spc="25" dirty="0">
                <a:latin typeface="Calibri"/>
                <a:cs typeface="Calibri"/>
              </a:rPr>
              <a:t>¿Qué</a:t>
            </a:r>
            <a:endParaRPr sz="1200" dirty="0">
              <a:latin typeface="Calibri"/>
              <a:cs typeface="Calibri"/>
            </a:endParaRPr>
          </a:p>
          <a:p>
            <a:pPr marL="12700">
              <a:lnSpc>
                <a:spcPts val="1405"/>
              </a:lnSpc>
            </a:pPr>
            <a:r>
              <a:rPr sz="1200" b="1" spc="45" dirty="0">
                <a:latin typeface="Calibri"/>
                <a:cs typeface="Calibri"/>
              </a:rPr>
              <a:t>necesito</a:t>
            </a:r>
            <a:r>
              <a:rPr sz="1200" b="1" spc="90" dirty="0">
                <a:latin typeface="Calibri"/>
                <a:cs typeface="Calibri"/>
              </a:rPr>
              <a:t> </a:t>
            </a:r>
            <a:r>
              <a:rPr sz="1200" b="1" spc="50" dirty="0">
                <a:latin typeface="Calibri"/>
                <a:cs typeface="Calibri"/>
              </a:rPr>
              <a:t>modificar?</a:t>
            </a:r>
            <a:r>
              <a:rPr sz="1200" b="1" spc="70" dirty="0">
                <a:latin typeface="Calibri"/>
                <a:cs typeface="Calibri"/>
              </a:rPr>
              <a:t> </a:t>
            </a:r>
            <a:r>
              <a:rPr sz="1200" b="1" spc="30" dirty="0">
                <a:latin typeface="Calibri"/>
                <a:cs typeface="Calibri"/>
              </a:rPr>
              <a:t>Imprevistos.</a:t>
            </a:r>
            <a:endParaRPr sz="1200" dirty="0">
              <a:latin typeface="Calibri"/>
              <a:cs typeface="Calibri"/>
            </a:endParaRPr>
          </a:p>
          <a:p>
            <a:pPr marL="12700">
              <a:lnSpc>
                <a:spcPts val="1405"/>
              </a:lnSpc>
              <a:tabLst>
                <a:tab pos="3308985" algn="l"/>
              </a:tabLst>
            </a:pPr>
            <a:r>
              <a:rPr sz="1200" b="1" u="sng" dirty="0">
                <a:uFill>
                  <a:solidFill>
                    <a:srgbClr val="000000"/>
                  </a:solidFill>
                </a:uFill>
                <a:latin typeface="Times New Roman"/>
                <a:cs typeface="Times New Roman"/>
              </a:rPr>
              <a:t> 	</a:t>
            </a:r>
            <a:endParaRPr sz="1200" dirty="0">
              <a:latin typeface="Times New Roman"/>
              <a:cs typeface="Times New Roman"/>
            </a:endParaRPr>
          </a:p>
          <a:p>
            <a:pPr marL="12700">
              <a:tabLst>
                <a:tab pos="3308985" algn="l"/>
              </a:tabLst>
            </a:pPr>
            <a:r>
              <a:rPr sz="1200" b="1" u="sng" dirty="0">
                <a:uFill>
                  <a:solidFill>
                    <a:srgbClr val="000000"/>
                  </a:solidFill>
                </a:uFill>
                <a:latin typeface="Times New Roman"/>
                <a:cs typeface="Times New Roman"/>
              </a:rPr>
              <a:t> 	</a:t>
            </a:r>
            <a:endParaRPr sz="1200" dirty="0">
              <a:latin typeface="Times New Roman"/>
              <a:cs typeface="Times New Roman"/>
            </a:endParaRPr>
          </a:p>
        </p:txBody>
      </p:sp>
      <p:sp>
        <p:nvSpPr>
          <p:cNvPr id="30" name="CuadroTexto 29">
            <a:extLst>
              <a:ext uri="{FF2B5EF4-FFF2-40B4-BE49-F238E27FC236}">
                <a16:creationId xmlns:a16="http://schemas.microsoft.com/office/drawing/2014/main" id="{1FF790EA-10DE-4207-BCE2-FEFFA831428D}"/>
              </a:ext>
            </a:extLst>
          </p:cNvPr>
          <p:cNvSpPr txBox="1"/>
          <p:nvPr/>
        </p:nvSpPr>
        <p:spPr>
          <a:xfrm>
            <a:off x="4979414" y="462764"/>
            <a:ext cx="506985" cy="369332"/>
          </a:xfrm>
          <a:prstGeom prst="rect">
            <a:avLst/>
          </a:prstGeom>
          <a:noFill/>
        </p:spPr>
        <p:txBody>
          <a:bodyPr wrap="square" rtlCol="0">
            <a:spAutoFit/>
          </a:bodyPr>
          <a:lstStyle/>
          <a:p>
            <a:pPr algn="ctr"/>
            <a:r>
              <a:rPr lang="es-MX" dirty="0"/>
              <a:t>17</a:t>
            </a:r>
          </a:p>
        </p:txBody>
      </p:sp>
      <p:sp>
        <p:nvSpPr>
          <p:cNvPr id="31" name="CuadroTexto 30">
            <a:extLst>
              <a:ext uri="{FF2B5EF4-FFF2-40B4-BE49-F238E27FC236}">
                <a16:creationId xmlns:a16="http://schemas.microsoft.com/office/drawing/2014/main" id="{F3D3AAA3-9112-4F27-A69D-85B8E2F30F1D}"/>
              </a:ext>
            </a:extLst>
          </p:cNvPr>
          <p:cNvSpPr txBox="1"/>
          <p:nvPr/>
        </p:nvSpPr>
        <p:spPr>
          <a:xfrm>
            <a:off x="6440539" y="478964"/>
            <a:ext cx="742844" cy="369332"/>
          </a:xfrm>
          <a:prstGeom prst="rect">
            <a:avLst/>
          </a:prstGeom>
          <a:noFill/>
        </p:spPr>
        <p:txBody>
          <a:bodyPr wrap="square" rtlCol="0">
            <a:spAutoFit/>
          </a:bodyPr>
          <a:lstStyle/>
          <a:p>
            <a:pPr algn="ctr"/>
            <a:r>
              <a:rPr lang="es-MX" dirty="0"/>
              <a:t>2021</a:t>
            </a:r>
          </a:p>
        </p:txBody>
      </p:sp>
      <p:sp>
        <p:nvSpPr>
          <p:cNvPr id="32" name="CuadroTexto 31">
            <a:extLst>
              <a:ext uri="{FF2B5EF4-FFF2-40B4-BE49-F238E27FC236}">
                <a16:creationId xmlns:a16="http://schemas.microsoft.com/office/drawing/2014/main" id="{561171EF-36D4-4A54-849A-1E0414175C3A}"/>
              </a:ext>
            </a:extLst>
          </p:cNvPr>
          <p:cNvSpPr txBox="1"/>
          <p:nvPr/>
        </p:nvSpPr>
        <p:spPr>
          <a:xfrm>
            <a:off x="5429557" y="442896"/>
            <a:ext cx="1067616" cy="369332"/>
          </a:xfrm>
          <a:prstGeom prst="rect">
            <a:avLst/>
          </a:prstGeom>
          <a:noFill/>
        </p:spPr>
        <p:txBody>
          <a:bodyPr wrap="square" rtlCol="0">
            <a:spAutoFit/>
          </a:bodyPr>
          <a:lstStyle/>
          <a:p>
            <a:pPr algn="ctr"/>
            <a:r>
              <a:rPr lang="es-MX" sz="1400" dirty="0"/>
              <a:t>noviembre</a:t>
            </a:r>
            <a:r>
              <a:rPr lang="es-MX" dirty="0"/>
              <a:t> </a:t>
            </a:r>
          </a:p>
        </p:txBody>
      </p:sp>
      <p:sp>
        <p:nvSpPr>
          <p:cNvPr id="33" name="Rombo 32">
            <a:extLst>
              <a:ext uri="{FF2B5EF4-FFF2-40B4-BE49-F238E27FC236}">
                <a16:creationId xmlns:a16="http://schemas.microsoft.com/office/drawing/2014/main" id="{BBFF62F4-E74C-4677-BFE3-D16917FB5CD6}"/>
              </a:ext>
            </a:extLst>
          </p:cNvPr>
          <p:cNvSpPr/>
          <p:nvPr/>
        </p:nvSpPr>
        <p:spPr>
          <a:xfrm>
            <a:off x="2829637" y="246494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Rombo 33">
            <a:extLst>
              <a:ext uri="{FF2B5EF4-FFF2-40B4-BE49-F238E27FC236}">
                <a16:creationId xmlns:a16="http://schemas.microsoft.com/office/drawing/2014/main" id="{7D694534-78A8-4C44-B39E-C11DB6E278B5}"/>
              </a:ext>
            </a:extLst>
          </p:cNvPr>
          <p:cNvSpPr/>
          <p:nvPr/>
        </p:nvSpPr>
        <p:spPr>
          <a:xfrm>
            <a:off x="2855733" y="2846296"/>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ombo 34">
            <a:extLst>
              <a:ext uri="{FF2B5EF4-FFF2-40B4-BE49-F238E27FC236}">
                <a16:creationId xmlns:a16="http://schemas.microsoft.com/office/drawing/2014/main" id="{2AAF4B80-6424-4C12-BDAC-4A4696249BE4}"/>
              </a:ext>
            </a:extLst>
          </p:cNvPr>
          <p:cNvSpPr/>
          <p:nvPr/>
        </p:nvSpPr>
        <p:spPr>
          <a:xfrm>
            <a:off x="2859290" y="3212762"/>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ombo 36">
            <a:extLst>
              <a:ext uri="{FF2B5EF4-FFF2-40B4-BE49-F238E27FC236}">
                <a16:creationId xmlns:a16="http://schemas.microsoft.com/office/drawing/2014/main" id="{E58D6538-92F1-4FB9-8FB8-CF31223C299F}"/>
              </a:ext>
            </a:extLst>
          </p:cNvPr>
          <p:cNvSpPr/>
          <p:nvPr/>
        </p:nvSpPr>
        <p:spPr>
          <a:xfrm>
            <a:off x="3402704" y="3804227"/>
            <a:ext cx="184513" cy="1863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ombo 38">
            <a:extLst>
              <a:ext uri="{FF2B5EF4-FFF2-40B4-BE49-F238E27FC236}">
                <a16:creationId xmlns:a16="http://schemas.microsoft.com/office/drawing/2014/main" id="{33D4F30D-3A6E-4005-A92B-650F5C0E6717}"/>
              </a:ext>
            </a:extLst>
          </p:cNvPr>
          <p:cNvSpPr/>
          <p:nvPr/>
        </p:nvSpPr>
        <p:spPr>
          <a:xfrm>
            <a:off x="6367579" y="246494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ombo 39">
            <a:extLst>
              <a:ext uri="{FF2B5EF4-FFF2-40B4-BE49-F238E27FC236}">
                <a16:creationId xmlns:a16="http://schemas.microsoft.com/office/drawing/2014/main" id="{F4210BFB-6623-4198-8BA6-2447571021EA}"/>
              </a:ext>
            </a:extLst>
          </p:cNvPr>
          <p:cNvSpPr/>
          <p:nvPr/>
        </p:nvSpPr>
        <p:spPr>
          <a:xfrm>
            <a:off x="6346928" y="2917555"/>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Rombo 40">
            <a:extLst>
              <a:ext uri="{FF2B5EF4-FFF2-40B4-BE49-F238E27FC236}">
                <a16:creationId xmlns:a16="http://schemas.microsoft.com/office/drawing/2014/main" id="{AEF4587F-DF90-439F-B69B-77B2C3CC1070}"/>
              </a:ext>
            </a:extLst>
          </p:cNvPr>
          <p:cNvSpPr/>
          <p:nvPr/>
        </p:nvSpPr>
        <p:spPr>
          <a:xfrm>
            <a:off x="6375583" y="3370167"/>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Rombo 41">
            <a:extLst>
              <a:ext uri="{FF2B5EF4-FFF2-40B4-BE49-F238E27FC236}">
                <a16:creationId xmlns:a16="http://schemas.microsoft.com/office/drawing/2014/main" id="{E15A0976-DF72-41C1-B79E-50DA0903EDFD}"/>
              </a:ext>
            </a:extLst>
          </p:cNvPr>
          <p:cNvSpPr/>
          <p:nvPr/>
        </p:nvSpPr>
        <p:spPr>
          <a:xfrm>
            <a:off x="6360730" y="4021590"/>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ombo 42">
            <a:extLst>
              <a:ext uri="{FF2B5EF4-FFF2-40B4-BE49-F238E27FC236}">
                <a16:creationId xmlns:a16="http://schemas.microsoft.com/office/drawing/2014/main" id="{3A9AF62F-20C0-4858-9D3E-4C15B710313C}"/>
              </a:ext>
            </a:extLst>
          </p:cNvPr>
          <p:cNvSpPr/>
          <p:nvPr/>
        </p:nvSpPr>
        <p:spPr>
          <a:xfrm>
            <a:off x="6828155" y="374139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CuadroTexto 44">
            <a:extLst>
              <a:ext uri="{FF2B5EF4-FFF2-40B4-BE49-F238E27FC236}">
                <a16:creationId xmlns:a16="http://schemas.microsoft.com/office/drawing/2014/main" id="{92B33069-CC43-4B1B-8DA5-F3DC2C2CBADD}"/>
              </a:ext>
            </a:extLst>
          </p:cNvPr>
          <p:cNvSpPr txBox="1"/>
          <p:nvPr/>
        </p:nvSpPr>
        <p:spPr>
          <a:xfrm>
            <a:off x="3879852" y="5005375"/>
            <a:ext cx="3322318" cy="95410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El día de hoy realizamos la actividad “¿Qué son los microbios?” para que los niños cocieran un poco mas de este tema y lo que puede pasar </a:t>
            </a:r>
          </a:p>
        </p:txBody>
      </p:sp>
      <p:sp>
        <p:nvSpPr>
          <p:cNvPr id="46" name="Rombo 45">
            <a:extLst>
              <a:ext uri="{FF2B5EF4-FFF2-40B4-BE49-F238E27FC236}">
                <a16:creationId xmlns:a16="http://schemas.microsoft.com/office/drawing/2014/main" id="{3730A144-102C-45B0-AC68-87F5A96D3196}"/>
              </a:ext>
            </a:extLst>
          </p:cNvPr>
          <p:cNvSpPr/>
          <p:nvPr/>
        </p:nvSpPr>
        <p:spPr>
          <a:xfrm>
            <a:off x="2054872" y="4422139"/>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Rombo 46">
            <a:extLst>
              <a:ext uri="{FF2B5EF4-FFF2-40B4-BE49-F238E27FC236}">
                <a16:creationId xmlns:a16="http://schemas.microsoft.com/office/drawing/2014/main" id="{DA8ACCD5-E5A5-49D8-AC8B-D4E1B089A539}"/>
              </a:ext>
            </a:extLst>
          </p:cNvPr>
          <p:cNvSpPr/>
          <p:nvPr/>
        </p:nvSpPr>
        <p:spPr>
          <a:xfrm>
            <a:off x="921496" y="5021032"/>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Rombo 47">
            <a:extLst>
              <a:ext uri="{FF2B5EF4-FFF2-40B4-BE49-F238E27FC236}">
                <a16:creationId xmlns:a16="http://schemas.microsoft.com/office/drawing/2014/main" id="{74E4B26B-4373-48F5-9874-7079C90B22B1}"/>
              </a:ext>
            </a:extLst>
          </p:cNvPr>
          <p:cNvSpPr/>
          <p:nvPr/>
        </p:nvSpPr>
        <p:spPr>
          <a:xfrm>
            <a:off x="1371601" y="5525253"/>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CuadroTexto 49">
            <a:extLst>
              <a:ext uri="{FF2B5EF4-FFF2-40B4-BE49-F238E27FC236}">
                <a16:creationId xmlns:a16="http://schemas.microsoft.com/office/drawing/2014/main" id="{E309EBB1-2D41-44AE-AA54-74C2E8E2F8AF}"/>
              </a:ext>
            </a:extLst>
          </p:cNvPr>
          <p:cNvSpPr txBox="1"/>
          <p:nvPr/>
        </p:nvSpPr>
        <p:spPr>
          <a:xfrm>
            <a:off x="3761447" y="8192931"/>
            <a:ext cx="3602307" cy="923330"/>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Considero que los papas ya participan más en la entrega de evidencias</a:t>
            </a:r>
          </a:p>
        </p:txBody>
      </p:sp>
      <p:sp>
        <p:nvSpPr>
          <p:cNvPr id="51" name="CuadroTexto 50">
            <a:extLst>
              <a:ext uri="{FF2B5EF4-FFF2-40B4-BE49-F238E27FC236}">
                <a16:creationId xmlns:a16="http://schemas.microsoft.com/office/drawing/2014/main" id="{90192067-E4A5-4763-9394-9E2C37332D80}"/>
              </a:ext>
            </a:extLst>
          </p:cNvPr>
          <p:cNvSpPr txBox="1"/>
          <p:nvPr/>
        </p:nvSpPr>
        <p:spPr>
          <a:xfrm>
            <a:off x="1296669" y="8224241"/>
            <a:ext cx="2733993"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Considero que no olvide nada</a:t>
            </a:r>
          </a:p>
        </p:txBody>
      </p:sp>
      <p:sp>
        <p:nvSpPr>
          <p:cNvPr id="54" name="CuadroTexto 53">
            <a:extLst>
              <a:ext uri="{FF2B5EF4-FFF2-40B4-BE49-F238E27FC236}">
                <a16:creationId xmlns:a16="http://schemas.microsoft.com/office/drawing/2014/main" id="{51E4C90D-ED6D-4B65-8F1B-93DBB753B5EA}"/>
              </a:ext>
            </a:extLst>
          </p:cNvPr>
          <p:cNvSpPr txBox="1"/>
          <p:nvPr/>
        </p:nvSpPr>
        <p:spPr>
          <a:xfrm>
            <a:off x="376568" y="9142294"/>
            <a:ext cx="3632791" cy="307777"/>
          </a:xfrm>
          <a:prstGeom prst="rect">
            <a:avLst/>
          </a:prstGeom>
          <a:noFill/>
        </p:spPr>
        <p:txBody>
          <a:bodyPr wrap="square">
            <a:spAutoFit/>
          </a:bodyPr>
          <a:lstStyle/>
          <a:p>
            <a:r>
              <a:rPr lang="es-MX" sz="1400" dirty="0">
                <a:latin typeface="Arial" panose="020B0604020202020204" pitchFamily="34" charset="0"/>
                <a:cs typeface="Arial" panose="020B0604020202020204" pitchFamily="34" charset="0"/>
              </a:rPr>
              <a:t>Modificar mi voz, las reglas de la clase </a:t>
            </a:r>
            <a:endParaRPr lang="es-MX" sz="1400" dirty="0"/>
          </a:p>
        </p:txBody>
      </p:sp>
      <p:sp>
        <p:nvSpPr>
          <p:cNvPr id="52" name="Elipse 51">
            <a:extLst>
              <a:ext uri="{FF2B5EF4-FFF2-40B4-BE49-F238E27FC236}">
                <a16:creationId xmlns:a16="http://schemas.microsoft.com/office/drawing/2014/main" id="{B7A296D8-24AC-4E6F-ACB3-49D4F2A196CC}"/>
              </a:ext>
            </a:extLst>
          </p:cNvPr>
          <p:cNvSpPr/>
          <p:nvPr/>
        </p:nvSpPr>
        <p:spPr>
          <a:xfrm>
            <a:off x="5790427" y="848747"/>
            <a:ext cx="38195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Elipse 48">
            <a:extLst>
              <a:ext uri="{FF2B5EF4-FFF2-40B4-BE49-F238E27FC236}">
                <a16:creationId xmlns:a16="http://schemas.microsoft.com/office/drawing/2014/main" id="{B015684B-F7FC-4D02-8831-EE7D0230027C}"/>
              </a:ext>
            </a:extLst>
          </p:cNvPr>
          <p:cNvSpPr/>
          <p:nvPr/>
        </p:nvSpPr>
        <p:spPr>
          <a:xfrm>
            <a:off x="5294710" y="1494577"/>
            <a:ext cx="193139" cy="234671"/>
          </a:xfrm>
          <a:prstGeom prst="ellipse">
            <a:avLst/>
          </a:prstGeom>
          <a:solidFill>
            <a:srgbClr val="CC66FF"/>
          </a:solidFill>
          <a:ln>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3" name="Rombo 52">
            <a:extLst>
              <a:ext uri="{FF2B5EF4-FFF2-40B4-BE49-F238E27FC236}">
                <a16:creationId xmlns:a16="http://schemas.microsoft.com/office/drawing/2014/main" id="{192FD0CF-B2AE-45BC-BB11-1BF86254F429}"/>
              </a:ext>
            </a:extLst>
          </p:cNvPr>
          <p:cNvSpPr/>
          <p:nvPr/>
        </p:nvSpPr>
        <p:spPr>
          <a:xfrm>
            <a:off x="984169" y="3760972"/>
            <a:ext cx="184513" cy="1863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CuadroTexto 57">
            <a:extLst>
              <a:ext uri="{FF2B5EF4-FFF2-40B4-BE49-F238E27FC236}">
                <a16:creationId xmlns:a16="http://schemas.microsoft.com/office/drawing/2014/main" id="{B858A2F8-F3D0-434C-B234-3B3A0A6A8CD9}"/>
              </a:ext>
            </a:extLst>
          </p:cNvPr>
          <p:cNvSpPr txBox="1"/>
          <p:nvPr/>
        </p:nvSpPr>
        <p:spPr>
          <a:xfrm>
            <a:off x="407354" y="6661586"/>
            <a:ext cx="3290885" cy="738664"/>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Casi todo el grupo subió su evidencia al álbum de Facebook </a:t>
            </a:r>
          </a:p>
          <a:p>
            <a:r>
              <a:rPr lang="es-MX" sz="1400" dirty="0">
                <a:latin typeface="Arial" panose="020B0604020202020204" pitchFamily="34" charset="0"/>
                <a:cs typeface="Arial" panose="020B0604020202020204" pitchFamily="34" charset="0"/>
              </a:rPr>
              <a:t>Excepto los que no se comunican </a:t>
            </a:r>
          </a:p>
        </p:txBody>
      </p:sp>
    </p:spTree>
    <p:extLst>
      <p:ext uri="{BB962C8B-B14F-4D97-AF65-F5344CB8AC3E}">
        <p14:creationId xmlns:p14="http://schemas.microsoft.com/office/powerpoint/2010/main" val="531654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CDED81-977D-432F-93D4-82222399710A}"/>
              </a:ext>
            </a:extLst>
          </p:cNvPr>
          <p:cNvSpPr txBox="1"/>
          <p:nvPr/>
        </p:nvSpPr>
        <p:spPr>
          <a:xfrm>
            <a:off x="722707" y="199353"/>
            <a:ext cx="6398420" cy="461665"/>
          </a:xfrm>
          <a:prstGeom prst="rect">
            <a:avLst/>
          </a:prstGeom>
          <a:noFill/>
        </p:spPr>
        <p:txBody>
          <a:bodyPr wrap="square" rtlCol="0">
            <a:spAutoFit/>
          </a:bodyPr>
          <a:lstStyle/>
          <a:p>
            <a:pPr algn="ctr"/>
            <a:r>
              <a:rPr lang="es-MX" sz="2400" dirty="0">
                <a:latin typeface="Arial Black" panose="020B0A04020102020204" pitchFamily="34" charset="0"/>
              </a:rPr>
              <a:t>Miércoles 17 de noviembre del 2021</a:t>
            </a:r>
          </a:p>
        </p:txBody>
      </p:sp>
      <p:sp>
        <p:nvSpPr>
          <p:cNvPr id="3" name="CuadroTexto 2">
            <a:extLst>
              <a:ext uri="{FF2B5EF4-FFF2-40B4-BE49-F238E27FC236}">
                <a16:creationId xmlns:a16="http://schemas.microsoft.com/office/drawing/2014/main" id="{D5DC40B6-402E-4AC3-950B-C1687199349B}"/>
              </a:ext>
            </a:extLst>
          </p:cNvPr>
          <p:cNvSpPr txBox="1"/>
          <p:nvPr/>
        </p:nvSpPr>
        <p:spPr>
          <a:xfrm>
            <a:off x="283367" y="794368"/>
            <a:ext cx="7277100" cy="6247864"/>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El día de hoy comenzamos con el pase de lista utilizando el </a:t>
            </a:r>
            <a:r>
              <a:rPr lang="es-MX" sz="2000" dirty="0" err="1">
                <a:latin typeface="Arial" panose="020B0604020202020204" pitchFamily="34" charset="0"/>
                <a:cs typeface="Arial" panose="020B0604020202020204" pitchFamily="34" charset="0"/>
              </a:rPr>
              <a:t>sticker</a:t>
            </a:r>
            <a:r>
              <a:rPr lang="es-MX" sz="2000" dirty="0">
                <a:latin typeface="Arial" panose="020B0604020202020204" pitchFamily="34" charset="0"/>
                <a:cs typeface="Arial" panose="020B0604020202020204" pitchFamily="34" charset="0"/>
              </a:rPr>
              <a:t> con el nombre de cada alumno. Al terminar el pase de lista les envié una foto con la actividad que se iba a trabajar el día de hoy. </a:t>
            </a:r>
          </a:p>
          <a:p>
            <a:r>
              <a:rPr lang="es-MX" sz="2000" dirty="0">
                <a:latin typeface="Arial" panose="020B0604020202020204" pitchFamily="34" charset="0"/>
                <a:cs typeface="Arial" panose="020B0604020202020204" pitchFamily="34" charset="0"/>
              </a:rPr>
              <a:t>Hoy se trabajo con el área de desarrollo personal y social: </a:t>
            </a:r>
            <a:r>
              <a:rPr lang="es-ES" sz="2000" dirty="0">
                <a:latin typeface="Arial" panose="020B0604020202020204" pitchFamily="34" charset="0"/>
                <a:cs typeface="Arial" panose="020B0604020202020204" pitchFamily="34" charset="0"/>
              </a:rPr>
              <a:t>Artes </a:t>
            </a:r>
            <a:r>
              <a:rPr lang="es-MX" sz="2000" dirty="0">
                <a:latin typeface="Arial" panose="020B0604020202020204" pitchFamily="34" charset="0"/>
                <a:cs typeface="Arial" panose="020B0604020202020204" pitchFamily="34" charset="0"/>
              </a:rPr>
              <a:t>con el aprendizaje esperado “Usa recursos de las artes visuales en creaciones propias.</a:t>
            </a:r>
            <a:r>
              <a:rPr lang="es-ES" sz="2000" b="0" i="0" u="none" strike="noStrike" kern="1200" baseline="0" dirty="0">
                <a:solidFill>
                  <a:schemeClr val="tx1"/>
                </a:solidFill>
                <a:latin typeface="Arial" panose="020B0604020202020204" pitchFamily="34" charset="0"/>
                <a:cs typeface="Arial" panose="020B0604020202020204" pitchFamily="34" charset="0"/>
              </a:rPr>
              <a:t>” </a:t>
            </a:r>
          </a:p>
          <a:p>
            <a:endParaRPr lang="es-ES" sz="2000" b="0" i="0" u="none" strike="noStrike" kern="1200" baseline="0" dirty="0">
              <a:solidFill>
                <a:schemeClr val="tx1"/>
              </a:solidFill>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L</a:t>
            </a:r>
            <a:r>
              <a:rPr lang="es-ES" sz="2000" b="0" i="0" u="none" strike="noStrike" kern="1200" baseline="0" dirty="0">
                <a:solidFill>
                  <a:schemeClr val="tx1"/>
                </a:solidFill>
                <a:latin typeface="Arial" panose="020B0604020202020204" pitchFamily="34" charset="0"/>
                <a:cs typeface="Arial" panose="020B0604020202020204" pitchFamily="34" charset="0"/>
              </a:rPr>
              <a:t>a actividad se llamo: “¿Qué son los microbios?” en donde iban a observar un video sobre los microbios, que son, que pueden provocar, etc. </a:t>
            </a:r>
          </a:p>
          <a:p>
            <a:r>
              <a:rPr lang="es-ES" sz="2000" dirty="0">
                <a:effectLst/>
                <a:latin typeface="Arial" panose="020B0604020202020204" pitchFamily="34" charset="0"/>
                <a:cs typeface="Arial" panose="020B0604020202020204" pitchFamily="34" charset="0"/>
              </a:rPr>
              <a:t>Respondieron algunas preguntas y realizaron un virus o microbio con distintos materiales que tenían en casa utilizando su imaginación y creatividad pues es importante que desde el preescolar la vallan desarrollando y saquen lo mejor de ellos. </a:t>
            </a:r>
          </a:p>
          <a:p>
            <a:endParaRPr lang="es-ES" sz="2000" b="0" i="0" dirty="0">
              <a:solidFill>
                <a:srgbClr val="000000"/>
              </a:solidFill>
              <a:latin typeface="Arial" panose="020B0604020202020204" pitchFamily="34" charset="0"/>
              <a:cs typeface="Arial" panose="020B0604020202020204" pitchFamily="34" charset="0"/>
            </a:endParaRPr>
          </a:p>
          <a:p>
            <a:r>
              <a:rPr lang="es-MX" sz="2000" b="0" i="0" dirty="0">
                <a:effectLst/>
                <a:latin typeface="Arial" panose="020B0604020202020204" pitchFamily="34" charset="0"/>
                <a:cs typeface="Arial" panose="020B0604020202020204" pitchFamily="34" charset="0"/>
              </a:rPr>
              <a:t>Sternberg define a la persona creativa como aquella que genera ideas relativamente nuevas de alta calidad. Un producto es original cuando no es predecible, aunque depende del público al que se le presente.</a:t>
            </a:r>
          </a:p>
        </p:txBody>
      </p:sp>
      <p:pic>
        <p:nvPicPr>
          <p:cNvPr id="4" name="Imagen 3">
            <a:extLst>
              <a:ext uri="{FF2B5EF4-FFF2-40B4-BE49-F238E27FC236}">
                <a16:creationId xmlns:a16="http://schemas.microsoft.com/office/drawing/2014/main" id="{A3107D4F-749D-42C6-9C34-4148EFEEBC34}"/>
              </a:ext>
            </a:extLst>
          </p:cNvPr>
          <p:cNvPicPr>
            <a:picLocks noChangeAspect="1"/>
          </p:cNvPicPr>
          <p:nvPr/>
        </p:nvPicPr>
        <p:blipFill rotWithShape="1">
          <a:blip r:embed="rId2"/>
          <a:srcRect t="7654" b="9878"/>
          <a:stretch/>
        </p:blipFill>
        <p:spPr>
          <a:xfrm>
            <a:off x="457200" y="7429500"/>
            <a:ext cx="3265524" cy="2228850"/>
          </a:xfrm>
          <a:prstGeom prst="rect">
            <a:avLst/>
          </a:prstGeom>
        </p:spPr>
      </p:pic>
      <p:pic>
        <p:nvPicPr>
          <p:cNvPr id="5" name="Imagen 4">
            <a:extLst>
              <a:ext uri="{FF2B5EF4-FFF2-40B4-BE49-F238E27FC236}">
                <a16:creationId xmlns:a16="http://schemas.microsoft.com/office/drawing/2014/main" id="{8BA98053-355F-421C-9B61-D2CEEF04F412}"/>
              </a:ext>
            </a:extLst>
          </p:cNvPr>
          <p:cNvPicPr>
            <a:picLocks noChangeAspect="1"/>
          </p:cNvPicPr>
          <p:nvPr/>
        </p:nvPicPr>
        <p:blipFill rotWithShape="1">
          <a:blip r:embed="rId3"/>
          <a:srcRect t="7517"/>
          <a:stretch/>
        </p:blipFill>
        <p:spPr>
          <a:xfrm>
            <a:off x="4101875" y="7393293"/>
            <a:ext cx="3265523" cy="2265057"/>
          </a:xfrm>
          <a:prstGeom prst="rect">
            <a:avLst/>
          </a:prstGeom>
        </p:spPr>
      </p:pic>
    </p:spTree>
    <p:extLst>
      <p:ext uri="{BB962C8B-B14F-4D97-AF65-F5344CB8AC3E}">
        <p14:creationId xmlns:p14="http://schemas.microsoft.com/office/powerpoint/2010/main" val="1627415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460" y="6117590"/>
            <a:ext cx="7007859" cy="241300"/>
          </a:xfrm>
          <a:prstGeom prst="rect">
            <a:avLst/>
          </a:prstGeom>
        </p:spPr>
      </p:pic>
      <p:pic>
        <p:nvPicPr>
          <p:cNvPr id="3" name="object 3"/>
          <p:cNvPicPr/>
          <p:nvPr/>
        </p:nvPicPr>
        <p:blipFill>
          <a:blip r:embed="rId3" cstate="print"/>
          <a:stretch>
            <a:fillRect/>
          </a:stretch>
        </p:blipFill>
        <p:spPr>
          <a:xfrm>
            <a:off x="251460" y="7740650"/>
            <a:ext cx="3446779" cy="322580"/>
          </a:xfrm>
          <a:prstGeom prst="rect">
            <a:avLst/>
          </a:prstGeom>
        </p:spPr>
      </p:pic>
      <p:grpSp>
        <p:nvGrpSpPr>
          <p:cNvPr id="57" name="Grupo 56">
            <a:extLst>
              <a:ext uri="{FF2B5EF4-FFF2-40B4-BE49-F238E27FC236}">
                <a16:creationId xmlns:a16="http://schemas.microsoft.com/office/drawing/2014/main" id="{690AA411-0B69-4089-A959-A33EED1B9B2B}"/>
              </a:ext>
            </a:extLst>
          </p:cNvPr>
          <p:cNvGrpSpPr/>
          <p:nvPr/>
        </p:nvGrpSpPr>
        <p:grpSpPr>
          <a:xfrm>
            <a:off x="-61278" y="6351"/>
            <a:ext cx="7731759" cy="10045699"/>
            <a:chOff x="22859" y="0"/>
            <a:chExt cx="7731759" cy="10045699"/>
          </a:xfrm>
        </p:grpSpPr>
        <p:pic>
          <p:nvPicPr>
            <p:cNvPr id="5" name="object 5"/>
            <p:cNvPicPr/>
            <p:nvPr/>
          </p:nvPicPr>
          <p:blipFill>
            <a:blip r:embed="rId4" cstate="print"/>
            <a:stretch>
              <a:fillRect/>
            </a:stretch>
          </p:blipFill>
          <p:spPr>
            <a:xfrm>
              <a:off x="3774439" y="7739380"/>
              <a:ext cx="3462019" cy="322580"/>
            </a:xfrm>
            <a:prstGeom prst="rect">
              <a:avLst/>
            </a:prstGeom>
          </p:spPr>
        </p:pic>
        <p:pic>
          <p:nvPicPr>
            <p:cNvPr id="6" name="object 6"/>
            <p:cNvPicPr/>
            <p:nvPr/>
          </p:nvPicPr>
          <p:blipFill>
            <a:blip r:embed="rId5" cstate="print"/>
            <a:stretch>
              <a:fillRect/>
            </a:stretch>
          </p:blipFill>
          <p:spPr>
            <a:xfrm>
              <a:off x="22859" y="0"/>
              <a:ext cx="7731759" cy="10045699"/>
            </a:xfrm>
            <a:prstGeom prst="rect">
              <a:avLst/>
            </a:prstGeom>
          </p:spPr>
        </p:pic>
      </p:grpSp>
      <p:sp>
        <p:nvSpPr>
          <p:cNvPr id="7" name="object 7"/>
          <p:cNvSpPr txBox="1"/>
          <p:nvPr/>
        </p:nvSpPr>
        <p:spPr>
          <a:xfrm>
            <a:off x="3074036" y="6104890"/>
            <a:ext cx="1461135" cy="250068"/>
          </a:xfrm>
          <a:prstGeom prst="rect">
            <a:avLst/>
          </a:prstGeom>
        </p:spPr>
        <p:txBody>
          <a:bodyPr vert="horz" wrap="square" lIns="0" tIns="11430" rIns="0" bIns="0" rtlCol="0">
            <a:spAutoFit/>
          </a:bodyPr>
          <a:lstStyle/>
          <a:p>
            <a:pPr marL="12700">
              <a:spcBef>
                <a:spcPts val="90"/>
              </a:spcBef>
            </a:pPr>
            <a:r>
              <a:rPr sz="1550" spc="25" dirty="0">
                <a:latin typeface="Arial Black"/>
                <a:cs typeface="Arial Black"/>
              </a:rPr>
              <a:t>O</a:t>
            </a:r>
            <a:r>
              <a:rPr sz="1550" spc="-114" dirty="0">
                <a:latin typeface="Arial Black"/>
                <a:cs typeface="Arial Black"/>
              </a:rPr>
              <a:t>bs</a:t>
            </a:r>
            <a:r>
              <a:rPr sz="1550" spc="-60" dirty="0">
                <a:latin typeface="Arial Black"/>
                <a:cs typeface="Arial Black"/>
              </a:rPr>
              <a:t>er</a:t>
            </a:r>
            <a:r>
              <a:rPr sz="1550" spc="-55" dirty="0">
                <a:latin typeface="Arial Black"/>
                <a:cs typeface="Arial Black"/>
              </a:rPr>
              <a:t>v</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o</a:t>
            </a:r>
            <a:r>
              <a:rPr sz="1550" spc="-155" dirty="0">
                <a:latin typeface="Arial Black"/>
                <a:cs typeface="Arial Black"/>
              </a:rPr>
              <a:t>nes</a:t>
            </a:r>
            <a:endParaRPr sz="1550">
              <a:latin typeface="Arial Black"/>
              <a:cs typeface="Arial Black"/>
            </a:endParaRPr>
          </a:p>
        </p:txBody>
      </p:sp>
      <p:grpSp>
        <p:nvGrpSpPr>
          <p:cNvPr id="56" name="Grupo 55">
            <a:extLst>
              <a:ext uri="{FF2B5EF4-FFF2-40B4-BE49-F238E27FC236}">
                <a16:creationId xmlns:a16="http://schemas.microsoft.com/office/drawing/2014/main" id="{C3341E24-C987-4C6A-B84F-276A77A59327}"/>
              </a:ext>
            </a:extLst>
          </p:cNvPr>
          <p:cNvGrpSpPr/>
          <p:nvPr/>
        </p:nvGrpSpPr>
        <p:grpSpPr>
          <a:xfrm>
            <a:off x="377191" y="6410959"/>
            <a:ext cx="6824979" cy="1247140"/>
            <a:chOff x="377190" y="6404609"/>
            <a:chExt cx="6824979" cy="1247140"/>
          </a:xfrm>
        </p:grpSpPr>
        <p:sp>
          <p:nvSpPr>
            <p:cNvPr id="9" name="object 9"/>
            <p:cNvSpPr/>
            <p:nvPr/>
          </p:nvSpPr>
          <p:spPr>
            <a:xfrm>
              <a:off x="3811269" y="6412229"/>
              <a:ext cx="3390900" cy="1239520"/>
            </a:xfrm>
            <a:custGeom>
              <a:avLst/>
              <a:gdLst/>
              <a:ahLst/>
              <a:cxnLst/>
              <a:rect l="l" t="t" r="r" b="b"/>
              <a:pathLst>
                <a:path w="3390900" h="1239520">
                  <a:moveTo>
                    <a:pt x="3184271" y="0"/>
                  </a:moveTo>
                  <a:lnTo>
                    <a:pt x="206628" y="0"/>
                  </a:lnTo>
                  <a:lnTo>
                    <a:pt x="159233" y="5454"/>
                  </a:lnTo>
                  <a:lnTo>
                    <a:pt x="115734" y="20992"/>
                  </a:lnTo>
                  <a:lnTo>
                    <a:pt x="77370" y="45376"/>
                  </a:lnTo>
                  <a:lnTo>
                    <a:pt x="45376" y="77370"/>
                  </a:lnTo>
                  <a:lnTo>
                    <a:pt x="20992" y="115734"/>
                  </a:lnTo>
                  <a:lnTo>
                    <a:pt x="5454" y="159233"/>
                  </a:lnTo>
                  <a:lnTo>
                    <a:pt x="0" y="206629"/>
                  </a:lnTo>
                  <a:lnTo>
                    <a:pt x="0" y="1032891"/>
                  </a:lnTo>
                  <a:lnTo>
                    <a:pt x="5454" y="1080286"/>
                  </a:lnTo>
                  <a:lnTo>
                    <a:pt x="20992" y="1123785"/>
                  </a:lnTo>
                  <a:lnTo>
                    <a:pt x="45376" y="1162149"/>
                  </a:lnTo>
                  <a:lnTo>
                    <a:pt x="77370" y="1194143"/>
                  </a:lnTo>
                  <a:lnTo>
                    <a:pt x="115734" y="1218527"/>
                  </a:lnTo>
                  <a:lnTo>
                    <a:pt x="159233" y="1234065"/>
                  </a:lnTo>
                  <a:lnTo>
                    <a:pt x="206628" y="1239520"/>
                  </a:lnTo>
                  <a:lnTo>
                    <a:pt x="3184271" y="1239520"/>
                  </a:lnTo>
                  <a:lnTo>
                    <a:pt x="3231666" y="1234065"/>
                  </a:lnTo>
                  <a:lnTo>
                    <a:pt x="3275165" y="1218527"/>
                  </a:lnTo>
                  <a:lnTo>
                    <a:pt x="3313529" y="1194143"/>
                  </a:lnTo>
                  <a:lnTo>
                    <a:pt x="3345523" y="1162149"/>
                  </a:lnTo>
                  <a:lnTo>
                    <a:pt x="3369907" y="1123785"/>
                  </a:lnTo>
                  <a:lnTo>
                    <a:pt x="3385445" y="1080286"/>
                  </a:lnTo>
                  <a:lnTo>
                    <a:pt x="3390900" y="1032891"/>
                  </a:lnTo>
                  <a:lnTo>
                    <a:pt x="3390900" y="206629"/>
                  </a:lnTo>
                  <a:lnTo>
                    <a:pt x="3385445" y="159233"/>
                  </a:lnTo>
                  <a:lnTo>
                    <a:pt x="3369907" y="115734"/>
                  </a:lnTo>
                  <a:lnTo>
                    <a:pt x="3345523" y="77370"/>
                  </a:lnTo>
                  <a:lnTo>
                    <a:pt x="3313529" y="45376"/>
                  </a:lnTo>
                  <a:lnTo>
                    <a:pt x="3275165" y="20992"/>
                  </a:lnTo>
                  <a:lnTo>
                    <a:pt x="3231666" y="5454"/>
                  </a:lnTo>
                  <a:lnTo>
                    <a:pt x="3184271" y="0"/>
                  </a:lnTo>
                  <a:close/>
                </a:path>
              </a:pathLst>
            </a:custGeom>
            <a:solidFill>
              <a:srgbClr val="FFFFFF"/>
            </a:solidFill>
          </p:spPr>
          <p:txBody>
            <a:bodyPr wrap="square" lIns="0" tIns="0" rIns="0" bIns="0" rtlCol="0"/>
            <a:lstStyle/>
            <a:p>
              <a:endParaRPr/>
            </a:p>
          </p:txBody>
        </p:sp>
        <p:sp>
          <p:nvSpPr>
            <p:cNvPr id="10" name="object 10"/>
            <p:cNvSpPr/>
            <p:nvPr/>
          </p:nvSpPr>
          <p:spPr>
            <a:xfrm>
              <a:off x="3811269" y="6412229"/>
              <a:ext cx="3390900" cy="1239520"/>
            </a:xfrm>
            <a:custGeom>
              <a:avLst/>
              <a:gdLst/>
              <a:ahLst/>
              <a:cxnLst/>
              <a:rect l="l" t="t" r="r" b="b"/>
              <a:pathLst>
                <a:path w="3390900" h="1239520">
                  <a:moveTo>
                    <a:pt x="0" y="206629"/>
                  </a:moveTo>
                  <a:lnTo>
                    <a:pt x="5454" y="159233"/>
                  </a:lnTo>
                  <a:lnTo>
                    <a:pt x="20992" y="115734"/>
                  </a:lnTo>
                  <a:lnTo>
                    <a:pt x="45376" y="77370"/>
                  </a:lnTo>
                  <a:lnTo>
                    <a:pt x="77370" y="45376"/>
                  </a:lnTo>
                  <a:lnTo>
                    <a:pt x="115734" y="20992"/>
                  </a:lnTo>
                  <a:lnTo>
                    <a:pt x="159233" y="5454"/>
                  </a:lnTo>
                  <a:lnTo>
                    <a:pt x="206628" y="0"/>
                  </a:lnTo>
                  <a:lnTo>
                    <a:pt x="3184271" y="0"/>
                  </a:lnTo>
                  <a:lnTo>
                    <a:pt x="3231666" y="5454"/>
                  </a:lnTo>
                  <a:lnTo>
                    <a:pt x="3275165" y="20992"/>
                  </a:lnTo>
                  <a:lnTo>
                    <a:pt x="3313529" y="45376"/>
                  </a:lnTo>
                  <a:lnTo>
                    <a:pt x="3345523" y="77370"/>
                  </a:lnTo>
                  <a:lnTo>
                    <a:pt x="3369907" y="115734"/>
                  </a:lnTo>
                  <a:lnTo>
                    <a:pt x="3385445" y="159233"/>
                  </a:lnTo>
                  <a:lnTo>
                    <a:pt x="3390900" y="206629"/>
                  </a:lnTo>
                  <a:lnTo>
                    <a:pt x="3390900" y="1032891"/>
                  </a:lnTo>
                  <a:lnTo>
                    <a:pt x="3385445" y="1080286"/>
                  </a:lnTo>
                  <a:lnTo>
                    <a:pt x="3369907" y="1123785"/>
                  </a:lnTo>
                  <a:lnTo>
                    <a:pt x="3345523" y="1162149"/>
                  </a:lnTo>
                  <a:lnTo>
                    <a:pt x="3313529" y="1194143"/>
                  </a:lnTo>
                  <a:lnTo>
                    <a:pt x="3275165" y="1218527"/>
                  </a:lnTo>
                  <a:lnTo>
                    <a:pt x="3231666" y="1234065"/>
                  </a:lnTo>
                  <a:lnTo>
                    <a:pt x="3184271" y="1239520"/>
                  </a:lnTo>
                  <a:lnTo>
                    <a:pt x="206628" y="1239520"/>
                  </a:lnTo>
                  <a:lnTo>
                    <a:pt x="159233" y="1234065"/>
                  </a:lnTo>
                  <a:lnTo>
                    <a:pt x="115734" y="1218527"/>
                  </a:lnTo>
                  <a:lnTo>
                    <a:pt x="77370" y="1194143"/>
                  </a:lnTo>
                  <a:lnTo>
                    <a:pt x="45376" y="1162149"/>
                  </a:lnTo>
                  <a:lnTo>
                    <a:pt x="20992" y="1123785"/>
                  </a:lnTo>
                  <a:lnTo>
                    <a:pt x="5454" y="1080286"/>
                  </a:lnTo>
                  <a:lnTo>
                    <a:pt x="0" y="1032891"/>
                  </a:lnTo>
                  <a:lnTo>
                    <a:pt x="0" y="206629"/>
                  </a:lnTo>
                  <a:close/>
                </a:path>
              </a:pathLst>
            </a:custGeom>
            <a:ln w="12700">
              <a:solidFill>
                <a:srgbClr val="000000"/>
              </a:solidFill>
            </a:ln>
          </p:spPr>
          <p:txBody>
            <a:bodyPr wrap="square" lIns="0" tIns="0" rIns="0" bIns="0" rtlCol="0"/>
            <a:lstStyle/>
            <a:p>
              <a:endParaRPr/>
            </a:p>
          </p:txBody>
        </p:sp>
        <p:sp>
          <p:nvSpPr>
            <p:cNvPr id="11" name="object 11"/>
            <p:cNvSpPr/>
            <p:nvPr/>
          </p:nvSpPr>
          <p:spPr>
            <a:xfrm>
              <a:off x="377190" y="6404609"/>
              <a:ext cx="3342640" cy="1247140"/>
            </a:xfrm>
            <a:custGeom>
              <a:avLst/>
              <a:gdLst/>
              <a:ahLst/>
              <a:cxnLst/>
              <a:rect l="l" t="t" r="r" b="b"/>
              <a:pathLst>
                <a:path w="3342640" h="1247140">
                  <a:moveTo>
                    <a:pt x="3134741" y="0"/>
                  </a:moveTo>
                  <a:lnTo>
                    <a:pt x="207860" y="0"/>
                  </a:lnTo>
                  <a:lnTo>
                    <a:pt x="160201" y="5491"/>
                  </a:lnTo>
                  <a:lnTo>
                    <a:pt x="116450" y="21133"/>
                  </a:lnTo>
                  <a:lnTo>
                    <a:pt x="77855" y="45676"/>
                  </a:lnTo>
                  <a:lnTo>
                    <a:pt x="45665" y="77873"/>
                  </a:lnTo>
                  <a:lnTo>
                    <a:pt x="21127" y="116475"/>
                  </a:lnTo>
                  <a:lnTo>
                    <a:pt x="5489" y="160233"/>
                  </a:lnTo>
                  <a:lnTo>
                    <a:pt x="0" y="207899"/>
                  </a:lnTo>
                  <a:lnTo>
                    <a:pt x="0" y="1039240"/>
                  </a:lnTo>
                  <a:lnTo>
                    <a:pt x="5489" y="1086906"/>
                  </a:lnTo>
                  <a:lnTo>
                    <a:pt x="21127" y="1130664"/>
                  </a:lnTo>
                  <a:lnTo>
                    <a:pt x="45665" y="1169266"/>
                  </a:lnTo>
                  <a:lnTo>
                    <a:pt x="77855" y="1201463"/>
                  </a:lnTo>
                  <a:lnTo>
                    <a:pt x="116450" y="1226006"/>
                  </a:lnTo>
                  <a:lnTo>
                    <a:pt x="160201" y="1241648"/>
                  </a:lnTo>
                  <a:lnTo>
                    <a:pt x="207860" y="1247139"/>
                  </a:lnTo>
                  <a:lnTo>
                    <a:pt x="3134741" y="1247139"/>
                  </a:lnTo>
                  <a:lnTo>
                    <a:pt x="3182406" y="1241648"/>
                  </a:lnTo>
                  <a:lnTo>
                    <a:pt x="3226164" y="1226006"/>
                  </a:lnTo>
                  <a:lnTo>
                    <a:pt x="3264766" y="1201463"/>
                  </a:lnTo>
                  <a:lnTo>
                    <a:pt x="3296963" y="1169266"/>
                  </a:lnTo>
                  <a:lnTo>
                    <a:pt x="3321506" y="1130664"/>
                  </a:lnTo>
                  <a:lnTo>
                    <a:pt x="3337148" y="1086906"/>
                  </a:lnTo>
                  <a:lnTo>
                    <a:pt x="3342640" y="1039240"/>
                  </a:lnTo>
                  <a:lnTo>
                    <a:pt x="3342640" y="207899"/>
                  </a:lnTo>
                  <a:lnTo>
                    <a:pt x="3337148" y="160233"/>
                  </a:lnTo>
                  <a:lnTo>
                    <a:pt x="3321506" y="116475"/>
                  </a:lnTo>
                  <a:lnTo>
                    <a:pt x="3296963" y="77873"/>
                  </a:lnTo>
                  <a:lnTo>
                    <a:pt x="3264766" y="45676"/>
                  </a:lnTo>
                  <a:lnTo>
                    <a:pt x="3226164" y="21133"/>
                  </a:lnTo>
                  <a:lnTo>
                    <a:pt x="3182406" y="5491"/>
                  </a:lnTo>
                  <a:lnTo>
                    <a:pt x="3134741" y="0"/>
                  </a:lnTo>
                  <a:close/>
                </a:path>
              </a:pathLst>
            </a:custGeom>
            <a:solidFill>
              <a:srgbClr val="FFFFFF"/>
            </a:solidFill>
          </p:spPr>
          <p:txBody>
            <a:bodyPr wrap="square" lIns="0" tIns="0" rIns="0" bIns="0" rtlCol="0"/>
            <a:lstStyle/>
            <a:p>
              <a:endParaRPr/>
            </a:p>
          </p:txBody>
        </p:sp>
        <p:sp>
          <p:nvSpPr>
            <p:cNvPr id="12" name="object 12"/>
            <p:cNvSpPr/>
            <p:nvPr/>
          </p:nvSpPr>
          <p:spPr>
            <a:xfrm>
              <a:off x="377190" y="6404609"/>
              <a:ext cx="3342640" cy="1247140"/>
            </a:xfrm>
            <a:custGeom>
              <a:avLst/>
              <a:gdLst/>
              <a:ahLst/>
              <a:cxnLst/>
              <a:rect l="l" t="t" r="r" b="b"/>
              <a:pathLst>
                <a:path w="3342640" h="1247140">
                  <a:moveTo>
                    <a:pt x="0" y="207899"/>
                  </a:moveTo>
                  <a:lnTo>
                    <a:pt x="5489" y="160233"/>
                  </a:lnTo>
                  <a:lnTo>
                    <a:pt x="21127" y="116475"/>
                  </a:lnTo>
                  <a:lnTo>
                    <a:pt x="45665" y="77873"/>
                  </a:lnTo>
                  <a:lnTo>
                    <a:pt x="77855" y="45676"/>
                  </a:lnTo>
                  <a:lnTo>
                    <a:pt x="116450" y="21133"/>
                  </a:lnTo>
                  <a:lnTo>
                    <a:pt x="160201" y="5491"/>
                  </a:lnTo>
                  <a:lnTo>
                    <a:pt x="207860" y="0"/>
                  </a:lnTo>
                  <a:lnTo>
                    <a:pt x="3134741" y="0"/>
                  </a:lnTo>
                  <a:lnTo>
                    <a:pt x="3182406" y="5491"/>
                  </a:lnTo>
                  <a:lnTo>
                    <a:pt x="3226164" y="21133"/>
                  </a:lnTo>
                  <a:lnTo>
                    <a:pt x="3264766" y="45676"/>
                  </a:lnTo>
                  <a:lnTo>
                    <a:pt x="3296963" y="77873"/>
                  </a:lnTo>
                  <a:lnTo>
                    <a:pt x="3321506" y="116475"/>
                  </a:lnTo>
                  <a:lnTo>
                    <a:pt x="3337148" y="160233"/>
                  </a:lnTo>
                  <a:lnTo>
                    <a:pt x="3342640" y="207899"/>
                  </a:lnTo>
                  <a:lnTo>
                    <a:pt x="3342640" y="1039240"/>
                  </a:lnTo>
                  <a:lnTo>
                    <a:pt x="3337148" y="1086906"/>
                  </a:lnTo>
                  <a:lnTo>
                    <a:pt x="3321506" y="1130664"/>
                  </a:lnTo>
                  <a:lnTo>
                    <a:pt x="3296963" y="1169266"/>
                  </a:lnTo>
                  <a:lnTo>
                    <a:pt x="3264766" y="1201463"/>
                  </a:lnTo>
                  <a:lnTo>
                    <a:pt x="3226164" y="1226006"/>
                  </a:lnTo>
                  <a:lnTo>
                    <a:pt x="3182406" y="1241648"/>
                  </a:lnTo>
                  <a:lnTo>
                    <a:pt x="3134741" y="1247139"/>
                  </a:lnTo>
                  <a:lnTo>
                    <a:pt x="207860" y="1247139"/>
                  </a:lnTo>
                  <a:lnTo>
                    <a:pt x="160201" y="1241648"/>
                  </a:lnTo>
                  <a:lnTo>
                    <a:pt x="116450" y="1226006"/>
                  </a:lnTo>
                  <a:lnTo>
                    <a:pt x="77855" y="1201463"/>
                  </a:lnTo>
                  <a:lnTo>
                    <a:pt x="45665" y="1169266"/>
                  </a:lnTo>
                  <a:lnTo>
                    <a:pt x="21127" y="1130664"/>
                  </a:lnTo>
                  <a:lnTo>
                    <a:pt x="5489" y="1086906"/>
                  </a:lnTo>
                  <a:lnTo>
                    <a:pt x="0" y="1039240"/>
                  </a:lnTo>
                  <a:lnTo>
                    <a:pt x="0" y="207899"/>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483553" y="6386195"/>
            <a:ext cx="685165" cy="269240"/>
          </a:xfrm>
          <a:prstGeom prst="rect">
            <a:avLst/>
          </a:prstGeom>
        </p:spPr>
        <p:txBody>
          <a:bodyPr vert="horz" wrap="square" lIns="0" tIns="12700" rIns="0" bIns="0" rtlCol="0">
            <a:spAutoFit/>
          </a:bodyPr>
          <a:lstStyle/>
          <a:p>
            <a:pPr marL="12700">
              <a:spcBef>
                <a:spcPts val="100"/>
              </a:spcBef>
            </a:pPr>
            <a:r>
              <a:rPr sz="1600" b="1" spc="50" dirty="0">
                <a:latin typeface="Calibri"/>
                <a:cs typeface="Calibri"/>
              </a:rPr>
              <a:t>Logros:</a:t>
            </a:r>
            <a:endParaRPr sz="1600">
              <a:latin typeface="Calibri"/>
              <a:cs typeface="Calibri"/>
            </a:endParaRPr>
          </a:p>
        </p:txBody>
      </p:sp>
      <p:sp>
        <p:nvSpPr>
          <p:cNvPr id="14" name="object 14"/>
          <p:cNvSpPr txBox="1"/>
          <p:nvPr/>
        </p:nvSpPr>
        <p:spPr>
          <a:xfrm>
            <a:off x="3890009" y="6390640"/>
            <a:ext cx="3192780" cy="513080"/>
          </a:xfrm>
          <a:prstGeom prst="rect">
            <a:avLst/>
          </a:prstGeom>
        </p:spPr>
        <p:txBody>
          <a:bodyPr vert="horz" wrap="square" lIns="0" tIns="12700" rIns="0" bIns="0" rtlCol="0">
            <a:spAutoFit/>
          </a:bodyPr>
          <a:lstStyle/>
          <a:p>
            <a:pPr marL="155575">
              <a:spcBef>
                <a:spcPts val="100"/>
              </a:spcBef>
            </a:pPr>
            <a:r>
              <a:rPr sz="1600" b="1" spc="40" dirty="0">
                <a:latin typeface="Calibri"/>
                <a:cs typeface="Calibri"/>
              </a:rPr>
              <a:t>Dificultades</a:t>
            </a:r>
            <a:endParaRPr sz="1600">
              <a:latin typeface="Calibri"/>
              <a:cs typeface="Calibri"/>
            </a:endParaRPr>
          </a:p>
          <a:p>
            <a:pPr marL="12700">
              <a:tabLst>
                <a:tab pos="660400" algn="l"/>
                <a:tab pos="3179445" algn="l"/>
              </a:tabLst>
            </a:pPr>
            <a:r>
              <a:rPr sz="1600" b="1" u="sng" spc="114" dirty="0">
                <a:uFill>
                  <a:solidFill>
                    <a:srgbClr val="000000"/>
                  </a:solidFill>
                </a:uFill>
                <a:latin typeface="Calibri"/>
                <a:cs typeface="Calibri"/>
              </a:rPr>
              <a:t> 	</a:t>
            </a:r>
            <a:r>
              <a:rPr sz="1600" b="1" u="sng" spc="-5" dirty="0">
                <a:uFill>
                  <a:solidFill>
                    <a:srgbClr val="000000"/>
                  </a:solidFill>
                </a:uFill>
                <a:latin typeface="Calibri"/>
                <a:cs typeface="Calibri"/>
              </a:rPr>
              <a:t>:	</a:t>
            </a:r>
            <a:endParaRPr sz="1600">
              <a:latin typeface="Calibri"/>
              <a:cs typeface="Calibri"/>
            </a:endParaRPr>
          </a:p>
        </p:txBody>
      </p:sp>
      <p:sp>
        <p:nvSpPr>
          <p:cNvPr id="15" name="object 15"/>
          <p:cNvSpPr txBox="1"/>
          <p:nvPr/>
        </p:nvSpPr>
        <p:spPr>
          <a:xfrm>
            <a:off x="341312" y="7759954"/>
            <a:ext cx="3224530" cy="250068"/>
          </a:xfrm>
          <a:prstGeom prst="rect">
            <a:avLst/>
          </a:prstGeom>
        </p:spPr>
        <p:txBody>
          <a:bodyPr vert="horz" wrap="square" lIns="0" tIns="11430" rIns="0" bIns="0" rtlCol="0">
            <a:spAutoFit/>
          </a:bodyPr>
          <a:lstStyle/>
          <a:p>
            <a:pPr marL="12700">
              <a:spcBef>
                <a:spcPts val="90"/>
              </a:spcBef>
            </a:pPr>
            <a:r>
              <a:rPr sz="1550" spc="-190" dirty="0">
                <a:latin typeface="Arial Black"/>
                <a:cs typeface="Arial Black"/>
              </a:rPr>
              <a:t>Va</a:t>
            </a:r>
            <a:r>
              <a:rPr sz="1550" spc="-85" dirty="0">
                <a:latin typeface="Arial Black"/>
                <a:cs typeface="Arial Black"/>
              </a:rPr>
              <a:t>l</a:t>
            </a:r>
            <a:r>
              <a:rPr sz="1550" spc="5" dirty="0">
                <a:latin typeface="Arial Black"/>
                <a:cs typeface="Arial Black"/>
              </a:rPr>
              <a:t>o</a:t>
            </a:r>
            <a:r>
              <a:rPr sz="1550" spc="125" dirty="0">
                <a:latin typeface="Arial Black"/>
                <a:cs typeface="Arial Black"/>
              </a:rPr>
              <a:t>r</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ó</a:t>
            </a:r>
            <a:r>
              <a:rPr sz="1550" spc="-30" dirty="0">
                <a:latin typeface="Arial Black"/>
                <a:cs typeface="Arial Black"/>
              </a:rPr>
              <a:t>n</a:t>
            </a:r>
            <a:r>
              <a:rPr sz="1550" spc="-55" dirty="0">
                <a:latin typeface="Arial Black"/>
                <a:cs typeface="Arial Black"/>
              </a:rPr>
              <a:t> </a:t>
            </a:r>
            <a:r>
              <a:rPr sz="1550" spc="-100" dirty="0">
                <a:latin typeface="Arial Black"/>
                <a:cs typeface="Arial Black"/>
              </a:rPr>
              <a:t>g</a:t>
            </a:r>
            <a:r>
              <a:rPr sz="1550" spc="-180" dirty="0">
                <a:latin typeface="Arial Black"/>
                <a:cs typeface="Arial Black"/>
              </a:rPr>
              <a:t>en</a:t>
            </a:r>
            <a:r>
              <a:rPr sz="1550" spc="-190" dirty="0">
                <a:latin typeface="Arial Black"/>
                <a:cs typeface="Arial Black"/>
              </a:rPr>
              <a:t>e</a:t>
            </a:r>
            <a:r>
              <a:rPr sz="1550" spc="125" dirty="0">
                <a:latin typeface="Arial Black"/>
                <a:cs typeface="Arial Black"/>
              </a:rPr>
              <a:t>r</a:t>
            </a:r>
            <a:r>
              <a:rPr sz="1550" spc="-125" dirty="0">
                <a:latin typeface="Arial Black"/>
                <a:cs typeface="Arial Black"/>
              </a:rPr>
              <a:t>al</a:t>
            </a:r>
            <a:r>
              <a:rPr sz="1550" spc="-55" dirty="0">
                <a:latin typeface="Arial Black"/>
                <a:cs typeface="Arial Black"/>
              </a:rPr>
              <a:t> </a:t>
            </a:r>
            <a:r>
              <a:rPr sz="1550" spc="-140" dirty="0">
                <a:latin typeface="Arial Black"/>
                <a:cs typeface="Arial Black"/>
              </a:rPr>
              <a:t>de</a:t>
            </a:r>
            <a:r>
              <a:rPr sz="1550" spc="-55" dirty="0">
                <a:latin typeface="Arial Black"/>
                <a:cs typeface="Arial Black"/>
              </a:rPr>
              <a:t> </a:t>
            </a:r>
            <a:r>
              <a:rPr sz="1550" spc="-125" dirty="0">
                <a:latin typeface="Arial Black"/>
                <a:cs typeface="Arial Black"/>
              </a:rPr>
              <a:t>la</a:t>
            </a:r>
            <a:r>
              <a:rPr sz="1550" spc="-35" dirty="0">
                <a:latin typeface="Arial Black"/>
                <a:cs typeface="Arial Black"/>
              </a:rPr>
              <a:t> </a:t>
            </a:r>
            <a:r>
              <a:rPr sz="1550" spc="-10" dirty="0">
                <a:latin typeface="Arial Black"/>
                <a:cs typeface="Arial Black"/>
              </a:rPr>
              <a:t>j</a:t>
            </a:r>
            <a:r>
              <a:rPr sz="1550" spc="-25" dirty="0">
                <a:latin typeface="Arial Black"/>
                <a:cs typeface="Arial Black"/>
              </a:rPr>
              <a:t>o</a:t>
            </a:r>
            <a:r>
              <a:rPr sz="1550" spc="125" dirty="0">
                <a:latin typeface="Arial Black"/>
                <a:cs typeface="Arial Black"/>
              </a:rPr>
              <a:t>r</a:t>
            </a:r>
            <a:r>
              <a:rPr sz="1550" spc="-45" dirty="0">
                <a:latin typeface="Arial Black"/>
                <a:cs typeface="Arial Black"/>
              </a:rPr>
              <a:t>na</a:t>
            </a:r>
            <a:r>
              <a:rPr sz="1550" spc="-55" dirty="0">
                <a:latin typeface="Arial Black"/>
                <a:cs typeface="Arial Black"/>
              </a:rPr>
              <a:t>d</a:t>
            </a:r>
            <a:r>
              <a:rPr sz="1550" spc="-70" dirty="0">
                <a:latin typeface="Arial Black"/>
                <a:cs typeface="Arial Black"/>
              </a:rPr>
              <a:t>a</a:t>
            </a:r>
            <a:endParaRPr sz="1550">
              <a:latin typeface="Arial Black"/>
              <a:cs typeface="Arial Black"/>
            </a:endParaRPr>
          </a:p>
        </p:txBody>
      </p:sp>
      <p:grpSp>
        <p:nvGrpSpPr>
          <p:cNvPr id="55" name="Grupo 54">
            <a:extLst>
              <a:ext uri="{FF2B5EF4-FFF2-40B4-BE49-F238E27FC236}">
                <a16:creationId xmlns:a16="http://schemas.microsoft.com/office/drawing/2014/main" id="{9D9DAEEB-5787-4F73-B39D-FBCEA60B3437}"/>
              </a:ext>
            </a:extLst>
          </p:cNvPr>
          <p:cNvGrpSpPr/>
          <p:nvPr/>
        </p:nvGrpSpPr>
        <p:grpSpPr>
          <a:xfrm>
            <a:off x="457834" y="6721299"/>
            <a:ext cx="6612890" cy="804926"/>
            <a:chOff x="457834" y="6714949"/>
            <a:chExt cx="6612890" cy="804926"/>
          </a:xfrm>
        </p:grpSpPr>
        <p:sp>
          <p:nvSpPr>
            <p:cNvPr id="17" name="object 17"/>
            <p:cNvSpPr/>
            <p:nvPr/>
          </p:nvSpPr>
          <p:spPr>
            <a:xfrm>
              <a:off x="457834" y="6714949"/>
              <a:ext cx="3167380" cy="200660"/>
            </a:xfrm>
            <a:custGeom>
              <a:avLst/>
              <a:gdLst/>
              <a:ahLst/>
              <a:cxnLst/>
              <a:rect l="l" t="t" r="r" b="b"/>
              <a:pathLst>
                <a:path w="3167379" h="200659">
                  <a:moveTo>
                    <a:pt x="0" y="0"/>
                  </a:moveTo>
                  <a:lnTo>
                    <a:pt x="3167380" y="0"/>
                  </a:lnTo>
                </a:path>
                <a:path w="3167379" h="200659">
                  <a:moveTo>
                    <a:pt x="0" y="200660"/>
                  </a:moveTo>
                  <a:lnTo>
                    <a:pt x="3167380" y="200660"/>
                  </a:lnTo>
                </a:path>
              </a:pathLst>
            </a:custGeom>
            <a:ln w="12237">
              <a:solidFill>
                <a:srgbClr val="000000"/>
              </a:solidFill>
            </a:ln>
          </p:spPr>
          <p:txBody>
            <a:bodyPr wrap="square" lIns="0" tIns="0" rIns="0" bIns="0" rtlCol="0"/>
            <a:lstStyle/>
            <a:p>
              <a:endParaRPr/>
            </a:p>
          </p:txBody>
        </p:sp>
        <p:sp>
          <p:nvSpPr>
            <p:cNvPr id="18" name="object 18"/>
            <p:cNvSpPr/>
            <p:nvPr/>
          </p:nvSpPr>
          <p:spPr>
            <a:xfrm>
              <a:off x="457834" y="7116302"/>
              <a:ext cx="3168015" cy="0"/>
            </a:xfrm>
            <a:custGeom>
              <a:avLst/>
              <a:gdLst/>
              <a:ahLst/>
              <a:cxnLst/>
              <a:rect l="l" t="t" r="r" b="b"/>
              <a:pathLst>
                <a:path w="3168015">
                  <a:moveTo>
                    <a:pt x="0" y="0"/>
                  </a:moveTo>
                  <a:lnTo>
                    <a:pt x="3167398" y="0"/>
                  </a:lnTo>
                </a:path>
              </a:pathLst>
            </a:custGeom>
            <a:ln w="12260">
              <a:solidFill>
                <a:srgbClr val="000000"/>
              </a:solidFill>
            </a:ln>
          </p:spPr>
          <p:txBody>
            <a:bodyPr wrap="square" lIns="0" tIns="0" rIns="0" bIns="0" rtlCol="0"/>
            <a:lstStyle/>
            <a:p>
              <a:endParaRPr/>
            </a:p>
          </p:txBody>
        </p:sp>
        <p:sp>
          <p:nvSpPr>
            <p:cNvPr id="19" name="object 19"/>
            <p:cNvSpPr/>
            <p:nvPr/>
          </p:nvSpPr>
          <p:spPr>
            <a:xfrm>
              <a:off x="457834" y="7317310"/>
              <a:ext cx="3167380" cy="200660"/>
            </a:xfrm>
            <a:custGeom>
              <a:avLst/>
              <a:gdLst/>
              <a:ahLst/>
              <a:cxnLst/>
              <a:rect l="l" t="t" r="r" b="b"/>
              <a:pathLst>
                <a:path w="3167379" h="200659">
                  <a:moveTo>
                    <a:pt x="0" y="0"/>
                  </a:moveTo>
                  <a:lnTo>
                    <a:pt x="3167380" y="0"/>
                  </a:lnTo>
                </a:path>
                <a:path w="3167379" h="200659">
                  <a:moveTo>
                    <a:pt x="0" y="200660"/>
                  </a:moveTo>
                  <a:lnTo>
                    <a:pt x="3167380" y="200660"/>
                  </a:lnTo>
                </a:path>
              </a:pathLst>
            </a:custGeom>
            <a:ln w="12237">
              <a:solidFill>
                <a:srgbClr val="000000"/>
              </a:solidFill>
            </a:ln>
          </p:spPr>
          <p:txBody>
            <a:bodyPr wrap="square" lIns="0" tIns="0" rIns="0" bIns="0" rtlCol="0"/>
            <a:lstStyle/>
            <a:p>
              <a:endParaRPr/>
            </a:p>
          </p:txBody>
        </p:sp>
        <p:sp>
          <p:nvSpPr>
            <p:cNvPr id="20" name="object 20"/>
            <p:cNvSpPr/>
            <p:nvPr/>
          </p:nvSpPr>
          <p:spPr>
            <a:xfrm>
              <a:off x="3902709" y="6716887"/>
              <a:ext cx="3168015" cy="0"/>
            </a:xfrm>
            <a:custGeom>
              <a:avLst/>
              <a:gdLst/>
              <a:ahLst/>
              <a:cxnLst/>
              <a:rect l="l" t="t" r="r" b="b"/>
              <a:pathLst>
                <a:path w="3168015">
                  <a:moveTo>
                    <a:pt x="0" y="0"/>
                  </a:moveTo>
                  <a:lnTo>
                    <a:pt x="3167398" y="0"/>
                  </a:lnTo>
                </a:path>
              </a:pathLst>
            </a:custGeom>
            <a:ln w="12260">
              <a:solidFill>
                <a:srgbClr val="000000"/>
              </a:solidFill>
            </a:ln>
          </p:spPr>
          <p:txBody>
            <a:bodyPr wrap="square" lIns="0" tIns="0" rIns="0" bIns="0" rtlCol="0"/>
            <a:lstStyle/>
            <a:p>
              <a:endParaRPr/>
            </a:p>
          </p:txBody>
        </p:sp>
        <p:sp>
          <p:nvSpPr>
            <p:cNvPr id="21" name="object 21"/>
            <p:cNvSpPr/>
            <p:nvPr/>
          </p:nvSpPr>
          <p:spPr>
            <a:xfrm>
              <a:off x="3902709" y="7118555"/>
              <a:ext cx="3167380" cy="401320"/>
            </a:xfrm>
            <a:custGeom>
              <a:avLst/>
              <a:gdLst/>
              <a:ahLst/>
              <a:cxnLst/>
              <a:rect l="l" t="t" r="r" b="b"/>
              <a:pathLst>
                <a:path w="3167379" h="401320">
                  <a:moveTo>
                    <a:pt x="0" y="0"/>
                  </a:moveTo>
                  <a:lnTo>
                    <a:pt x="3167380" y="0"/>
                  </a:lnTo>
                </a:path>
                <a:path w="3167379" h="401320">
                  <a:moveTo>
                    <a:pt x="0" y="200660"/>
                  </a:moveTo>
                  <a:lnTo>
                    <a:pt x="3167380" y="200660"/>
                  </a:lnTo>
                </a:path>
                <a:path w="3167379" h="401320">
                  <a:moveTo>
                    <a:pt x="0" y="401320"/>
                  </a:moveTo>
                  <a:lnTo>
                    <a:pt x="3167380" y="401320"/>
                  </a:lnTo>
                </a:path>
              </a:pathLst>
            </a:custGeom>
            <a:ln w="12237">
              <a:solidFill>
                <a:srgbClr val="000000"/>
              </a:solidFill>
            </a:ln>
          </p:spPr>
          <p:txBody>
            <a:bodyPr wrap="square" lIns="0" tIns="0" rIns="0" bIns="0" rtlCol="0"/>
            <a:lstStyle/>
            <a:p>
              <a:endParaRPr/>
            </a:p>
          </p:txBody>
        </p:sp>
      </p:grpSp>
      <p:sp>
        <p:nvSpPr>
          <p:cNvPr id="22" name="object 22"/>
          <p:cNvSpPr txBox="1"/>
          <p:nvPr/>
        </p:nvSpPr>
        <p:spPr>
          <a:xfrm>
            <a:off x="4747514" y="7766050"/>
            <a:ext cx="1525270" cy="250068"/>
          </a:xfrm>
          <a:prstGeom prst="rect">
            <a:avLst/>
          </a:prstGeom>
        </p:spPr>
        <p:txBody>
          <a:bodyPr vert="horz" wrap="square" lIns="0" tIns="11430" rIns="0" bIns="0" rtlCol="0">
            <a:spAutoFit/>
          </a:bodyPr>
          <a:lstStyle/>
          <a:p>
            <a:pPr marL="12700">
              <a:spcBef>
                <a:spcPts val="90"/>
              </a:spcBef>
            </a:pPr>
            <a:r>
              <a:rPr sz="1550" spc="-125" dirty="0">
                <a:latin typeface="Arial Black"/>
                <a:cs typeface="Arial Black"/>
              </a:rPr>
              <a:t>A</a:t>
            </a:r>
            <a:r>
              <a:rPr sz="1550" spc="-95" dirty="0">
                <a:latin typeface="Arial Black"/>
                <a:cs typeface="Arial Black"/>
              </a:rPr>
              <a:t>u</a:t>
            </a:r>
            <a:r>
              <a:rPr sz="1550" spc="-80" dirty="0">
                <a:latin typeface="Arial Black"/>
                <a:cs typeface="Arial Black"/>
              </a:rPr>
              <a:t>toev</a:t>
            </a:r>
            <a:r>
              <a:rPr sz="1550" spc="-110" dirty="0">
                <a:latin typeface="Arial Black"/>
                <a:cs typeface="Arial Black"/>
              </a:rPr>
              <a:t>al</a:t>
            </a:r>
            <a:r>
              <a:rPr sz="1550" spc="-135" dirty="0">
                <a:latin typeface="Arial Black"/>
                <a:cs typeface="Arial Black"/>
              </a:rPr>
              <a:t>u</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ó</a:t>
            </a:r>
            <a:r>
              <a:rPr sz="1550" spc="-30" dirty="0">
                <a:latin typeface="Arial Black"/>
                <a:cs typeface="Arial Black"/>
              </a:rPr>
              <a:t>n</a:t>
            </a:r>
            <a:endParaRPr sz="1550">
              <a:latin typeface="Arial Black"/>
              <a:cs typeface="Arial Black"/>
            </a:endParaRPr>
          </a:p>
        </p:txBody>
      </p:sp>
      <p:sp>
        <p:nvSpPr>
          <p:cNvPr id="23" name="object 23"/>
          <p:cNvSpPr txBox="1"/>
          <p:nvPr/>
        </p:nvSpPr>
        <p:spPr>
          <a:xfrm>
            <a:off x="3806825" y="8081899"/>
            <a:ext cx="3312160" cy="1489075"/>
          </a:xfrm>
          <a:prstGeom prst="rect">
            <a:avLst/>
          </a:prstGeom>
        </p:spPr>
        <p:txBody>
          <a:bodyPr vert="horz" wrap="square" lIns="0" tIns="12700" rIns="0" bIns="0" rtlCol="0">
            <a:spAutoFit/>
          </a:bodyPr>
          <a:lstStyle/>
          <a:p>
            <a:pPr marL="12700">
              <a:spcBef>
                <a:spcPts val="100"/>
              </a:spcBef>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8825"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p:txBody>
      </p:sp>
      <p:graphicFrame>
        <p:nvGraphicFramePr>
          <p:cNvPr id="24" name="object 24"/>
          <p:cNvGraphicFramePr>
            <a:graphicFrameLocks noGrp="1"/>
          </p:cNvGraphicFramePr>
          <p:nvPr/>
        </p:nvGraphicFramePr>
        <p:xfrm>
          <a:off x="376568" y="2072894"/>
          <a:ext cx="3356609" cy="3991610"/>
        </p:xfrm>
        <a:graphic>
          <a:graphicData uri="http://schemas.openxmlformats.org/drawingml/2006/table">
            <a:tbl>
              <a:tblPr firstRow="1" bandRow="1">
                <a:tableStyleId>{2D5ABB26-0587-4C30-8999-92F81FD0307C}</a:tableStyleId>
              </a:tblPr>
              <a:tblGrid>
                <a:gridCol w="1155700">
                  <a:extLst>
                    <a:ext uri="{9D8B030D-6E8A-4147-A177-3AD203B41FA5}">
                      <a16:colId xmlns:a16="http://schemas.microsoft.com/office/drawing/2014/main" val="20000"/>
                    </a:ext>
                  </a:extLst>
                </a:gridCol>
                <a:gridCol w="1090930">
                  <a:extLst>
                    <a:ext uri="{9D8B030D-6E8A-4147-A177-3AD203B41FA5}">
                      <a16:colId xmlns:a16="http://schemas.microsoft.com/office/drawing/2014/main" val="20001"/>
                    </a:ext>
                  </a:extLst>
                </a:gridCol>
                <a:gridCol w="116839">
                  <a:extLst>
                    <a:ext uri="{9D8B030D-6E8A-4147-A177-3AD203B41FA5}">
                      <a16:colId xmlns:a16="http://schemas.microsoft.com/office/drawing/2014/main" val="20002"/>
                    </a:ext>
                  </a:extLst>
                </a:gridCol>
                <a:gridCol w="481330">
                  <a:extLst>
                    <a:ext uri="{9D8B030D-6E8A-4147-A177-3AD203B41FA5}">
                      <a16:colId xmlns:a16="http://schemas.microsoft.com/office/drawing/2014/main" val="20003"/>
                    </a:ext>
                  </a:extLst>
                </a:gridCol>
                <a:gridCol w="511810">
                  <a:extLst>
                    <a:ext uri="{9D8B030D-6E8A-4147-A177-3AD203B41FA5}">
                      <a16:colId xmlns:a16="http://schemas.microsoft.com/office/drawing/2014/main" val="20004"/>
                    </a:ext>
                  </a:extLst>
                </a:gridCol>
              </a:tblGrid>
              <a:tr h="274320">
                <a:tc gridSpan="3">
                  <a:txBody>
                    <a:bodyPr/>
                    <a:lstStyle/>
                    <a:p>
                      <a:pPr marL="91440">
                        <a:lnSpc>
                          <a:spcPct val="100000"/>
                        </a:lnSpc>
                        <a:spcBef>
                          <a:spcPts val="244"/>
                        </a:spcBef>
                      </a:pPr>
                      <a:r>
                        <a:rPr sz="1200" b="1" spc="-10" dirty="0">
                          <a:latin typeface="Calibri"/>
                          <a:cs typeface="Calibri"/>
                        </a:rPr>
                        <a:t>En</a:t>
                      </a:r>
                      <a:r>
                        <a:rPr sz="1200" b="1" spc="65" dirty="0">
                          <a:latin typeface="Calibri"/>
                          <a:cs typeface="Calibri"/>
                        </a:rPr>
                        <a:t> </a:t>
                      </a:r>
                      <a:r>
                        <a:rPr sz="1200" b="1" spc="25" dirty="0">
                          <a:latin typeface="Calibri"/>
                          <a:cs typeface="Calibri"/>
                        </a:rPr>
                        <a:t>relación</a:t>
                      </a:r>
                      <a:r>
                        <a:rPr sz="1200" b="1" spc="70" dirty="0">
                          <a:latin typeface="Calibri"/>
                          <a:cs typeface="Calibri"/>
                        </a:rPr>
                        <a:t> a </a:t>
                      </a:r>
                      <a:r>
                        <a:rPr sz="1200" b="1" spc="-25" dirty="0">
                          <a:latin typeface="Calibri"/>
                          <a:cs typeface="Calibri"/>
                        </a:rPr>
                        <a:t>lo</a:t>
                      </a:r>
                      <a:r>
                        <a:rPr sz="1200" b="1" spc="80" dirty="0">
                          <a:latin typeface="Calibri"/>
                          <a:cs typeface="Calibri"/>
                        </a:rPr>
                        <a:t> </a:t>
                      </a:r>
                      <a:r>
                        <a:rPr sz="1200" b="1" spc="20" dirty="0">
                          <a:latin typeface="Calibri"/>
                          <a:cs typeface="Calibri"/>
                        </a:rPr>
                        <a:t>planeado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244"/>
                        </a:spcBef>
                      </a:pPr>
                      <a:r>
                        <a:rPr sz="1200" b="1" spc="30" dirty="0">
                          <a:latin typeface="Calibri"/>
                          <a:cs typeface="Calibri"/>
                        </a:rPr>
                        <a:t>SI</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3F9C5"/>
                    </a:solidFill>
                  </a:tcPr>
                </a:tc>
                <a:tc>
                  <a:txBody>
                    <a:bodyPr/>
                    <a:lstStyle/>
                    <a:p>
                      <a:pPr marL="168275">
                        <a:lnSpc>
                          <a:spcPct val="100000"/>
                        </a:lnSpc>
                        <a:spcBef>
                          <a:spcPts val="244"/>
                        </a:spcBef>
                      </a:pPr>
                      <a:r>
                        <a:rPr sz="1200" b="1" spc="-110" dirty="0">
                          <a:latin typeface="Calibri"/>
                          <a:cs typeface="Calibri"/>
                        </a:rPr>
                        <a:t>NO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4F6"/>
                    </a:solidFill>
                  </a:tcPr>
                </a:tc>
                <a:extLst>
                  <a:ext uri="{0D108BD9-81ED-4DB2-BD59-A6C34878D82A}">
                    <a16:rowId xmlns:a16="http://schemas.microsoft.com/office/drawing/2014/main" val="10000"/>
                  </a:ext>
                </a:extLst>
              </a:tr>
              <a:tr h="457200">
                <a:tc gridSpan="3">
                  <a:txBody>
                    <a:bodyPr/>
                    <a:lstStyle/>
                    <a:p>
                      <a:pPr marL="91440" marR="314325">
                        <a:lnSpc>
                          <a:spcPct val="100000"/>
                        </a:lnSpc>
                        <a:spcBef>
                          <a:spcPts val="245"/>
                        </a:spcBef>
                      </a:pPr>
                      <a:r>
                        <a:rPr sz="1200" b="1" spc="20" dirty="0">
                          <a:latin typeface="Calibri"/>
                          <a:cs typeface="Calibri"/>
                        </a:rPr>
                        <a:t>Desarrollo</a:t>
                      </a:r>
                      <a:r>
                        <a:rPr sz="1200" b="1" spc="75" dirty="0">
                          <a:latin typeface="Calibri"/>
                          <a:cs typeface="Calibri"/>
                        </a:rPr>
                        <a:t> </a:t>
                      </a:r>
                      <a:r>
                        <a:rPr sz="1200" b="1" spc="50" dirty="0">
                          <a:latin typeface="Calibri"/>
                          <a:cs typeface="Calibri"/>
                        </a:rPr>
                        <a:t>de</a:t>
                      </a:r>
                      <a:r>
                        <a:rPr sz="1200" b="1" spc="75" dirty="0">
                          <a:latin typeface="Calibri"/>
                          <a:cs typeface="Calibri"/>
                        </a:rPr>
                        <a:t> </a:t>
                      </a:r>
                      <a:r>
                        <a:rPr sz="1200" b="1" spc="50" dirty="0">
                          <a:latin typeface="Calibri"/>
                          <a:cs typeface="Calibri"/>
                        </a:rPr>
                        <a:t>actividades</a:t>
                      </a:r>
                      <a:r>
                        <a:rPr sz="1200" b="1" spc="65" dirty="0">
                          <a:latin typeface="Calibri"/>
                          <a:cs typeface="Calibri"/>
                        </a:rPr>
                        <a:t> </a:t>
                      </a:r>
                      <a:r>
                        <a:rPr sz="1200" b="1" spc="20" dirty="0">
                          <a:latin typeface="Calibri"/>
                          <a:cs typeface="Calibri"/>
                        </a:rPr>
                        <a:t>en </a:t>
                      </a:r>
                      <a:r>
                        <a:rPr sz="1200" b="1" spc="-260" dirty="0">
                          <a:latin typeface="Calibri"/>
                          <a:cs typeface="Calibri"/>
                        </a:rPr>
                        <a:t> </a:t>
                      </a:r>
                      <a:r>
                        <a:rPr sz="1200" b="1" spc="15" dirty="0">
                          <a:latin typeface="Calibri"/>
                          <a:cs typeface="Calibri"/>
                        </a:rPr>
                        <a:t>tiempo</a:t>
                      </a:r>
                      <a:r>
                        <a:rPr sz="1200" b="1" spc="90" dirty="0">
                          <a:latin typeface="Calibri"/>
                          <a:cs typeface="Calibri"/>
                        </a:rPr>
                        <a:t> </a:t>
                      </a:r>
                      <a:r>
                        <a:rPr sz="1200" b="1" spc="80" dirty="0">
                          <a:latin typeface="Calibri"/>
                          <a:cs typeface="Calibri"/>
                        </a:rPr>
                        <a:t>y</a:t>
                      </a:r>
                      <a:r>
                        <a:rPr sz="1200" b="1" spc="90" dirty="0">
                          <a:latin typeface="Calibri"/>
                          <a:cs typeface="Calibri"/>
                        </a:rPr>
                        <a:t> </a:t>
                      </a:r>
                      <a:r>
                        <a:rPr sz="1200" b="1" spc="50" dirty="0">
                          <a:latin typeface="Calibri"/>
                          <a:cs typeface="Calibri"/>
                        </a:rPr>
                        <a:t>forma.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41630">
                <a:tc gridSpan="3">
                  <a:txBody>
                    <a:bodyPr/>
                    <a:lstStyle/>
                    <a:p>
                      <a:pPr marL="91440">
                        <a:lnSpc>
                          <a:spcPct val="100000"/>
                        </a:lnSpc>
                        <a:spcBef>
                          <a:spcPts val="245"/>
                        </a:spcBef>
                      </a:pPr>
                      <a:r>
                        <a:rPr sz="1200" b="1" spc="125" dirty="0">
                          <a:latin typeface="Calibri"/>
                          <a:cs typeface="Calibri"/>
                        </a:rPr>
                        <a:t>Se</a:t>
                      </a:r>
                      <a:r>
                        <a:rPr sz="1200" b="1" spc="70" dirty="0">
                          <a:latin typeface="Calibri"/>
                          <a:cs typeface="Calibri"/>
                        </a:rPr>
                        <a:t> </a:t>
                      </a:r>
                      <a:r>
                        <a:rPr sz="1200" b="1" spc="15" dirty="0">
                          <a:latin typeface="Calibri"/>
                          <a:cs typeface="Calibri"/>
                        </a:rPr>
                        <a:t>llevó</a:t>
                      </a:r>
                      <a:r>
                        <a:rPr sz="1200" b="1" spc="95" dirty="0">
                          <a:latin typeface="Calibri"/>
                          <a:cs typeface="Calibri"/>
                        </a:rPr>
                        <a:t> </a:t>
                      </a:r>
                      <a:r>
                        <a:rPr sz="1200" b="1" spc="70" dirty="0">
                          <a:latin typeface="Calibri"/>
                          <a:cs typeface="Calibri"/>
                        </a:rPr>
                        <a:t>a</a:t>
                      </a:r>
                      <a:r>
                        <a:rPr sz="1200" b="1" spc="75" dirty="0">
                          <a:latin typeface="Calibri"/>
                          <a:cs typeface="Calibri"/>
                        </a:rPr>
                        <a:t> </a:t>
                      </a:r>
                      <a:r>
                        <a:rPr sz="1200" b="1" spc="55" dirty="0">
                          <a:latin typeface="Calibri"/>
                          <a:cs typeface="Calibri"/>
                        </a:rPr>
                        <a:t>cabo</a:t>
                      </a:r>
                      <a:r>
                        <a:rPr sz="1200" b="1" spc="85" dirty="0">
                          <a:latin typeface="Calibri"/>
                          <a:cs typeface="Calibri"/>
                        </a:rPr>
                        <a:t> </a:t>
                      </a:r>
                      <a:r>
                        <a:rPr sz="1200" b="1" spc="-25" dirty="0">
                          <a:latin typeface="Calibri"/>
                          <a:cs typeface="Calibri"/>
                        </a:rPr>
                        <a:t>lo</a:t>
                      </a:r>
                      <a:r>
                        <a:rPr sz="1200" b="1" spc="85" dirty="0">
                          <a:latin typeface="Calibri"/>
                          <a:cs typeface="Calibri"/>
                        </a:rPr>
                        <a:t> </a:t>
                      </a:r>
                      <a:r>
                        <a:rPr sz="1200" b="1" spc="5" dirty="0">
                          <a:latin typeface="Calibri"/>
                          <a:cs typeface="Calibri"/>
                        </a:rPr>
                        <a:t>planeado.</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41630">
                <a:tc gridSpan="3">
                  <a:txBody>
                    <a:bodyPr/>
                    <a:lstStyle/>
                    <a:p>
                      <a:pPr marL="91440">
                        <a:lnSpc>
                          <a:spcPct val="100000"/>
                        </a:lnSpc>
                        <a:spcBef>
                          <a:spcPts val="245"/>
                        </a:spcBef>
                      </a:pPr>
                      <a:r>
                        <a:rPr sz="1200" b="1" spc="-35" dirty="0">
                          <a:latin typeface="Calibri"/>
                          <a:cs typeface="Calibri"/>
                        </a:rPr>
                        <a:t>El</a:t>
                      </a:r>
                      <a:r>
                        <a:rPr sz="1200" b="1" spc="90" dirty="0">
                          <a:latin typeface="Calibri"/>
                          <a:cs typeface="Calibri"/>
                        </a:rPr>
                        <a:t> </a:t>
                      </a:r>
                      <a:r>
                        <a:rPr sz="1200" b="1" spc="25" dirty="0">
                          <a:latin typeface="Calibri"/>
                          <a:cs typeface="Calibri"/>
                        </a:rPr>
                        <a:t>material</a:t>
                      </a:r>
                      <a:r>
                        <a:rPr sz="1200" b="1" spc="65" dirty="0">
                          <a:latin typeface="Calibri"/>
                          <a:cs typeface="Calibri"/>
                        </a:rPr>
                        <a:t> </a:t>
                      </a:r>
                      <a:r>
                        <a:rPr sz="1200" b="1" spc="125" dirty="0">
                          <a:latin typeface="Calibri"/>
                          <a:cs typeface="Calibri"/>
                        </a:rPr>
                        <a:t>fue</a:t>
                      </a:r>
                      <a:r>
                        <a:rPr sz="1200" b="1" spc="85" dirty="0">
                          <a:latin typeface="Calibri"/>
                          <a:cs typeface="Calibri"/>
                        </a:rPr>
                        <a:t> </a:t>
                      </a:r>
                      <a:r>
                        <a:rPr sz="1200" b="1" spc="40" dirty="0">
                          <a:latin typeface="Calibri"/>
                          <a:cs typeface="Calibri"/>
                        </a:rPr>
                        <a:t>adecuado.</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74320">
                <a:tc gridSpan="5">
                  <a:txBody>
                    <a:bodyPr/>
                    <a:lstStyle/>
                    <a:p>
                      <a:pPr marL="635000">
                        <a:lnSpc>
                          <a:spcPct val="100000"/>
                        </a:lnSpc>
                        <a:spcBef>
                          <a:spcPts val="245"/>
                        </a:spcBef>
                      </a:pPr>
                      <a:r>
                        <a:rPr sz="1200" b="1" dirty="0">
                          <a:latin typeface="Calibri"/>
                          <a:cs typeface="Calibri"/>
                        </a:rPr>
                        <a:t>La</a:t>
                      </a:r>
                      <a:r>
                        <a:rPr sz="1200" b="1" spc="70" dirty="0">
                          <a:latin typeface="Calibri"/>
                          <a:cs typeface="Calibri"/>
                        </a:rPr>
                        <a:t> </a:t>
                      </a:r>
                      <a:r>
                        <a:rPr sz="1200" b="1" spc="30" dirty="0">
                          <a:latin typeface="Calibri"/>
                          <a:cs typeface="Calibri"/>
                        </a:rPr>
                        <a:t>organización</a:t>
                      </a:r>
                      <a:r>
                        <a:rPr sz="1200" b="1" spc="65" dirty="0">
                          <a:latin typeface="Calibri"/>
                          <a:cs typeface="Calibri"/>
                        </a:rPr>
                        <a:t> </a:t>
                      </a:r>
                      <a:r>
                        <a:rPr sz="1200" b="1" dirty="0">
                          <a:latin typeface="Calibri"/>
                          <a:cs typeface="Calibri"/>
                        </a:rPr>
                        <a:t>del</a:t>
                      </a:r>
                      <a:r>
                        <a:rPr sz="1200" b="1" spc="100" dirty="0">
                          <a:latin typeface="Calibri"/>
                          <a:cs typeface="Calibri"/>
                        </a:rPr>
                        <a:t> </a:t>
                      </a:r>
                      <a:r>
                        <a:rPr sz="1200" b="1" spc="60" dirty="0">
                          <a:latin typeface="Calibri"/>
                          <a:cs typeface="Calibri"/>
                        </a:rPr>
                        <a:t>grupo</a:t>
                      </a:r>
                      <a:r>
                        <a:rPr sz="1200" b="1" spc="75" dirty="0">
                          <a:latin typeface="Calibri"/>
                          <a:cs typeface="Calibri"/>
                        </a:rPr>
                        <a:t> </a:t>
                      </a:r>
                      <a:r>
                        <a:rPr sz="1200" b="1" spc="90" dirty="0">
                          <a:latin typeface="Calibri"/>
                          <a:cs typeface="Calibri"/>
                        </a:rPr>
                        <a:t>fue:</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E6F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41630">
                <a:tc>
                  <a:txBody>
                    <a:bodyPr/>
                    <a:lstStyle/>
                    <a:p>
                      <a:pPr marL="91440">
                        <a:lnSpc>
                          <a:spcPct val="100000"/>
                        </a:lnSpc>
                        <a:spcBef>
                          <a:spcPts val="245"/>
                        </a:spcBef>
                        <a:tabLst>
                          <a:tab pos="771525" algn="l"/>
                        </a:tabLst>
                      </a:pPr>
                      <a:r>
                        <a:rPr sz="1200" b="1" spc="10" dirty="0">
                          <a:latin typeface="Calibri"/>
                          <a:cs typeface="Calibri"/>
                        </a:rPr>
                        <a:t>Grupal</a:t>
                      </a:r>
                      <a:r>
                        <a:rPr sz="1200" b="1" spc="9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1440">
                        <a:lnSpc>
                          <a:spcPct val="100000"/>
                        </a:lnSpc>
                        <a:spcBef>
                          <a:spcPts val="245"/>
                        </a:spcBef>
                        <a:tabLst>
                          <a:tab pos="860425" algn="l"/>
                        </a:tabLst>
                      </a:pPr>
                      <a:r>
                        <a:rPr sz="1200" b="1" spc="25" dirty="0">
                          <a:latin typeface="Calibri"/>
                          <a:cs typeface="Calibri"/>
                        </a:rPr>
                        <a:t>Equipos</a:t>
                      </a:r>
                      <a:r>
                        <a:rPr sz="1200" b="1" spc="12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3">
                  <a:txBody>
                    <a:bodyPr/>
                    <a:lstStyle/>
                    <a:p>
                      <a:pPr marL="92075">
                        <a:lnSpc>
                          <a:spcPct val="100000"/>
                        </a:lnSpc>
                        <a:spcBef>
                          <a:spcPts val="245"/>
                        </a:spcBef>
                        <a:tabLst>
                          <a:tab pos="956944" algn="l"/>
                        </a:tabLst>
                      </a:pPr>
                      <a:r>
                        <a:rPr sz="1200" b="1" spc="-5" dirty="0">
                          <a:latin typeface="Calibri"/>
                          <a:cs typeface="Calibri"/>
                        </a:rPr>
                        <a:t>Individual</a:t>
                      </a:r>
                      <a:r>
                        <a:rPr sz="1200" b="1" spc="7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273685">
                <a:tc gridSpan="5">
                  <a:txBody>
                    <a:bodyPr/>
                    <a:lstStyle/>
                    <a:p>
                      <a:pPr marL="680720">
                        <a:lnSpc>
                          <a:spcPct val="100000"/>
                        </a:lnSpc>
                        <a:spcBef>
                          <a:spcPts val="245"/>
                        </a:spcBef>
                      </a:pPr>
                      <a:r>
                        <a:rPr sz="1200" b="1" spc="35" dirty="0">
                          <a:latin typeface="Calibri"/>
                          <a:cs typeface="Calibri"/>
                        </a:rPr>
                        <a:t>Manifestaciones</a:t>
                      </a:r>
                      <a:r>
                        <a:rPr sz="1200" b="1" spc="70" dirty="0">
                          <a:latin typeface="Calibri"/>
                          <a:cs typeface="Calibri"/>
                        </a:rPr>
                        <a:t> </a:t>
                      </a:r>
                      <a:r>
                        <a:rPr sz="1200" b="1" spc="50" dirty="0">
                          <a:latin typeface="Calibri"/>
                          <a:cs typeface="Calibri"/>
                        </a:rPr>
                        <a:t>de</a:t>
                      </a:r>
                      <a:r>
                        <a:rPr sz="1200" b="1" spc="65" dirty="0">
                          <a:latin typeface="Calibri"/>
                          <a:cs typeface="Calibri"/>
                        </a:rPr>
                        <a:t> </a:t>
                      </a:r>
                      <a:r>
                        <a:rPr sz="1200" b="1" spc="20" dirty="0">
                          <a:latin typeface="Calibri"/>
                          <a:cs typeface="Calibri"/>
                        </a:rPr>
                        <a:t>los</a:t>
                      </a:r>
                      <a:r>
                        <a:rPr sz="1200" b="1" spc="90" dirty="0">
                          <a:latin typeface="Calibri"/>
                          <a:cs typeface="Calibri"/>
                        </a:rPr>
                        <a:t> </a:t>
                      </a:r>
                      <a:r>
                        <a:rPr sz="1200" b="1" spc="-5" dirty="0">
                          <a:latin typeface="Calibri"/>
                          <a:cs typeface="Calibri"/>
                        </a:rPr>
                        <a:t>niños:</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E6F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457200">
                <a:tc gridSpan="5">
                  <a:txBody>
                    <a:bodyPr/>
                    <a:lstStyle/>
                    <a:p>
                      <a:pPr marL="91440" marR="383540">
                        <a:lnSpc>
                          <a:spcPct val="100000"/>
                        </a:lnSpc>
                        <a:spcBef>
                          <a:spcPts val="245"/>
                        </a:spcBef>
                        <a:tabLst>
                          <a:tab pos="2558415" algn="l"/>
                          <a:tab pos="2908935" algn="l"/>
                        </a:tabLst>
                      </a:pPr>
                      <a:r>
                        <a:rPr sz="1200" b="1" spc="5" dirty="0">
                          <a:latin typeface="Calibri"/>
                          <a:cs typeface="Calibri"/>
                        </a:rPr>
                        <a:t>¿</a:t>
                      </a:r>
                      <a:r>
                        <a:rPr sz="1200" b="1" dirty="0">
                          <a:latin typeface="Calibri"/>
                          <a:cs typeface="Calibri"/>
                        </a:rPr>
                        <a:t>Se</a:t>
                      </a:r>
                      <a:r>
                        <a:rPr sz="1200" b="1" spc="80" dirty="0">
                          <a:latin typeface="Calibri"/>
                          <a:cs typeface="Calibri"/>
                        </a:rPr>
                        <a:t> </a:t>
                      </a:r>
                      <a:r>
                        <a:rPr sz="1200" b="1" spc="5" dirty="0">
                          <a:latin typeface="Calibri"/>
                          <a:cs typeface="Calibri"/>
                        </a:rPr>
                        <a:t>i</a:t>
                      </a:r>
                      <a:r>
                        <a:rPr sz="1200" b="1" dirty="0">
                          <a:latin typeface="Calibri"/>
                          <a:cs typeface="Calibri"/>
                        </a:rPr>
                        <a:t>nv</a:t>
                      </a:r>
                      <a:r>
                        <a:rPr sz="1200" b="1" spc="-10" dirty="0">
                          <a:latin typeface="Calibri"/>
                          <a:cs typeface="Calibri"/>
                        </a:rPr>
                        <a:t>o</a:t>
                      </a:r>
                      <a:r>
                        <a:rPr sz="1200" b="1" dirty="0">
                          <a:latin typeface="Calibri"/>
                          <a:cs typeface="Calibri"/>
                        </a:rPr>
                        <a:t>l</a:t>
                      </a:r>
                      <a:r>
                        <a:rPr sz="1200" b="1" spc="-15" dirty="0">
                          <a:latin typeface="Calibri"/>
                          <a:cs typeface="Calibri"/>
                        </a:rPr>
                        <a:t>u</a:t>
                      </a:r>
                      <a:r>
                        <a:rPr sz="1200" b="1" dirty="0">
                          <a:latin typeface="Calibri"/>
                          <a:cs typeface="Calibri"/>
                        </a:rPr>
                        <a:t>crar</a:t>
                      </a:r>
                      <a:r>
                        <a:rPr sz="1200" b="1" spc="-10" dirty="0">
                          <a:latin typeface="Calibri"/>
                          <a:cs typeface="Calibri"/>
                        </a:rPr>
                        <a:t>o</a:t>
                      </a:r>
                      <a:r>
                        <a:rPr sz="1200" b="1" dirty="0">
                          <a:latin typeface="Calibri"/>
                          <a:cs typeface="Calibri"/>
                        </a:rPr>
                        <a:t>n?</a:t>
                      </a:r>
                      <a:r>
                        <a:rPr sz="1200" b="1" spc="80" dirty="0">
                          <a:latin typeface="Calibri"/>
                          <a:cs typeface="Calibri"/>
                        </a:rPr>
                        <a:t> </a:t>
                      </a:r>
                      <a:r>
                        <a:rPr sz="1200" b="1" spc="-135" dirty="0">
                          <a:latin typeface="Calibri"/>
                          <a:cs typeface="Calibri"/>
                        </a:rPr>
                        <a:t>T</a:t>
                      </a:r>
                      <a:r>
                        <a:rPr sz="1200" b="1" spc="-10" dirty="0">
                          <a:latin typeface="Calibri"/>
                          <a:cs typeface="Calibri"/>
                        </a:rPr>
                        <a:t>o</a:t>
                      </a:r>
                      <a:r>
                        <a:rPr sz="1200" b="1" dirty="0">
                          <a:latin typeface="Calibri"/>
                          <a:cs typeface="Calibri"/>
                        </a:rPr>
                        <a:t>d</a:t>
                      </a:r>
                      <a:r>
                        <a:rPr sz="1200" b="1" spc="-15" dirty="0">
                          <a:latin typeface="Calibri"/>
                          <a:cs typeface="Calibri"/>
                        </a:rPr>
                        <a:t>o</a:t>
                      </a:r>
                      <a:r>
                        <a:rPr sz="1200" b="1" dirty="0">
                          <a:latin typeface="Calibri"/>
                          <a:cs typeface="Calibri"/>
                        </a:rPr>
                        <a:t>s</a:t>
                      </a:r>
                      <a:r>
                        <a:rPr sz="1200" b="1" spc="120" dirty="0">
                          <a:latin typeface="Calibri"/>
                          <a:cs typeface="Calibri"/>
                        </a:rPr>
                        <a:t> </a:t>
                      </a:r>
                      <a:r>
                        <a:rPr sz="1200" b="1" dirty="0">
                          <a:latin typeface="Calibri"/>
                          <a:cs typeface="Calibri"/>
                        </a:rPr>
                        <a:t>(  </a:t>
                      </a:r>
                      <a:r>
                        <a:rPr sz="1200" b="1" spc="-90" dirty="0">
                          <a:latin typeface="Calibri"/>
                          <a:cs typeface="Calibri"/>
                        </a:rPr>
                        <a:t> </a:t>
                      </a:r>
                      <a:r>
                        <a:rPr sz="1200" b="1" dirty="0">
                          <a:latin typeface="Calibri"/>
                          <a:cs typeface="Calibri"/>
                        </a:rPr>
                        <a:t>)  </a:t>
                      </a:r>
                      <a:r>
                        <a:rPr sz="1200" b="1" spc="-95" dirty="0">
                          <a:latin typeface="Calibri"/>
                          <a:cs typeface="Calibri"/>
                        </a:rPr>
                        <a:t> </a:t>
                      </a:r>
                      <a:r>
                        <a:rPr sz="1200" b="1" spc="5" dirty="0">
                          <a:latin typeface="Calibri"/>
                          <a:cs typeface="Calibri"/>
                        </a:rPr>
                        <a:t>A</a:t>
                      </a:r>
                      <a:r>
                        <a:rPr sz="1200" b="1" dirty="0">
                          <a:latin typeface="Calibri"/>
                          <a:cs typeface="Calibri"/>
                        </a:rPr>
                        <a:t>lg</a:t>
                      </a:r>
                      <a:r>
                        <a:rPr sz="1200" b="1" spc="-10" dirty="0">
                          <a:latin typeface="Calibri"/>
                          <a:cs typeface="Calibri"/>
                        </a:rPr>
                        <a:t>u</a:t>
                      </a:r>
                      <a:r>
                        <a:rPr sz="1200" b="1" dirty="0">
                          <a:latin typeface="Calibri"/>
                          <a:cs typeface="Calibri"/>
                        </a:rPr>
                        <a:t>n</a:t>
                      </a:r>
                      <a:r>
                        <a:rPr sz="1200" b="1" spc="-10" dirty="0">
                          <a:latin typeface="Calibri"/>
                          <a:cs typeface="Calibri"/>
                        </a:rPr>
                        <a:t>o</a:t>
                      </a:r>
                      <a:r>
                        <a:rPr sz="1200" b="1" dirty="0">
                          <a:latin typeface="Calibri"/>
                          <a:cs typeface="Calibri"/>
                        </a:rPr>
                        <a:t>s</a:t>
                      </a:r>
                      <a:r>
                        <a:rPr sz="1200" b="1" spc="100" dirty="0">
                          <a:latin typeface="Calibri"/>
                          <a:cs typeface="Calibri"/>
                        </a:rPr>
                        <a:t> </a:t>
                      </a:r>
                      <a:r>
                        <a:rPr sz="1200" b="1" dirty="0">
                          <a:latin typeface="Calibri"/>
                          <a:cs typeface="Calibri"/>
                        </a:rPr>
                        <a:t>(	)  </a:t>
                      </a:r>
                      <a:r>
                        <a:rPr sz="1200" b="1" spc="30" dirty="0">
                          <a:latin typeface="Calibri"/>
                          <a:cs typeface="Calibri"/>
                        </a:rPr>
                        <a:t>Poca</a:t>
                      </a:r>
                      <a:r>
                        <a:rPr sz="1200" b="1" spc="105" dirty="0">
                          <a:latin typeface="Calibri"/>
                          <a:cs typeface="Calibri"/>
                        </a:rPr>
                        <a:t> </a:t>
                      </a:r>
                      <a:r>
                        <a:rPr sz="1200" b="1" spc="25" dirty="0">
                          <a:latin typeface="Calibri"/>
                          <a:cs typeface="Calibri"/>
                        </a:rPr>
                        <a:t>motivación</a:t>
                      </a:r>
                      <a:r>
                        <a:rPr sz="1200" b="1" spc="75" dirty="0">
                          <a:latin typeface="Calibri"/>
                          <a:cs typeface="Calibri"/>
                        </a:rPr>
                        <a:t> </a:t>
                      </a:r>
                      <a:r>
                        <a:rPr sz="1200" b="1" spc="60" dirty="0">
                          <a:latin typeface="Calibri"/>
                          <a:cs typeface="Calibri"/>
                        </a:rPr>
                        <a:t>( </a:t>
                      </a:r>
                      <a:r>
                        <a:rPr sz="1200" b="1" spc="155" dirty="0">
                          <a:latin typeface="Calibri"/>
                          <a:cs typeface="Calibri"/>
                        </a:rPr>
                        <a:t> </a:t>
                      </a:r>
                      <a:r>
                        <a:rPr sz="1200" b="1" spc="60" dirty="0">
                          <a:latin typeface="Calibri"/>
                          <a:cs typeface="Calibri"/>
                        </a:rPr>
                        <a:t>) </a:t>
                      </a:r>
                      <a:r>
                        <a:rPr sz="1200" b="1" spc="130" dirty="0">
                          <a:latin typeface="Calibri"/>
                          <a:cs typeface="Calibri"/>
                        </a:rPr>
                        <a:t> </a:t>
                      </a:r>
                      <a:r>
                        <a:rPr sz="1200" b="1" spc="40" dirty="0">
                          <a:latin typeface="Calibri"/>
                          <a:cs typeface="Calibri"/>
                        </a:rPr>
                        <a:t>descontrol </a:t>
                      </a:r>
                      <a:r>
                        <a:rPr sz="1200" b="1" spc="165"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457200">
                <a:tc gridSpan="5">
                  <a:txBody>
                    <a:bodyPr/>
                    <a:lstStyle/>
                    <a:p>
                      <a:pPr marL="91440" marR="789940">
                        <a:lnSpc>
                          <a:spcPct val="100000"/>
                        </a:lnSpc>
                        <a:spcBef>
                          <a:spcPts val="245"/>
                        </a:spcBef>
                        <a:tabLst>
                          <a:tab pos="1609725" algn="l"/>
                          <a:tab pos="2294890" algn="l"/>
                        </a:tabLst>
                      </a:pPr>
                      <a:r>
                        <a:rPr sz="1200" b="1" spc="105" dirty="0">
                          <a:latin typeface="Calibri"/>
                          <a:cs typeface="Calibri"/>
                        </a:rPr>
                        <a:t>¿Se</a:t>
                      </a:r>
                      <a:r>
                        <a:rPr sz="1200" b="1" spc="70" dirty="0">
                          <a:latin typeface="Calibri"/>
                          <a:cs typeface="Calibri"/>
                        </a:rPr>
                        <a:t> </a:t>
                      </a:r>
                      <a:r>
                        <a:rPr sz="1200" b="1" spc="45" dirty="0">
                          <a:latin typeface="Calibri"/>
                          <a:cs typeface="Calibri"/>
                        </a:rPr>
                        <a:t>interesaron</a:t>
                      </a:r>
                      <a:r>
                        <a:rPr sz="1200" b="1" spc="70" dirty="0">
                          <a:latin typeface="Calibri"/>
                          <a:cs typeface="Calibri"/>
                        </a:rPr>
                        <a:t> </a:t>
                      </a:r>
                      <a:r>
                        <a:rPr sz="1200" b="1" spc="20" dirty="0">
                          <a:latin typeface="Calibri"/>
                          <a:cs typeface="Calibri"/>
                        </a:rPr>
                        <a:t>en</a:t>
                      </a:r>
                      <a:r>
                        <a:rPr sz="1200" b="1" spc="75" dirty="0">
                          <a:latin typeface="Calibri"/>
                          <a:cs typeface="Calibri"/>
                        </a:rPr>
                        <a:t> </a:t>
                      </a:r>
                      <a:r>
                        <a:rPr sz="1200" b="1" spc="40" dirty="0">
                          <a:latin typeface="Calibri"/>
                          <a:cs typeface="Calibri"/>
                        </a:rPr>
                        <a:t>las</a:t>
                      </a:r>
                      <a:r>
                        <a:rPr sz="1200" b="1" spc="95" dirty="0">
                          <a:latin typeface="Calibri"/>
                          <a:cs typeface="Calibri"/>
                        </a:rPr>
                        <a:t> </a:t>
                      </a:r>
                      <a:r>
                        <a:rPr sz="1200" b="1" spc="50" dirty="0">
                          <a:latin typeface="Calibri"/>
                          <a:cs typeface="Calibri"/>
                        </a:rPr>
                        <a:t>actividades? </a:t>
                      </a:r>
                      <a:r>
                        <a:rPr sz="1200" b="1" spc="-260" dirty="0">
                          <a:latin typeface="Calibri"/>
                          <a:cs typeface="Calibri"/>
                        </a:rPr>
                        <a:t> </a:t>
                      </a:r>
                      <a:r>
                        <a:rPr sz="1200" b="1" spc="40" dirty="0">
                          <a:latin typeface="Calibri"/>
                          <a:cs typeface="Calibri"/>
                        </a:rPr>
                        <a:t>Todos</a:t>
                      </a:r>
                      <a:r>
                        <a:rPr sz="1200" b="1" spc="120" dirty="0">
                          <a:latin typeface="Calibri"/>
                          <a:cs typeface="Calibri"/>
                        </a:rPr>
                        <a:t> </a:t>
                      </a:r>
                      <a:r>
                        <a:rPr sz="1200" b="1" spc="60" dirty="0">
                          <a:latin typeface="Calibri"/>
                          <a:cs typeface="Calibri"/>
                        </a:rPr>
                        <a:t>( </a:t>
                      </a:r>
                      <a:r>
                        <a:rPr sz="1200" b="1" spc="130" dirty="0">
                          <a:latin typeface="Calibri"/>
                          <a:cs typeface="Calibri"/>
                        </a:rPr>
                        <a:t> </a:t>
                      </a:r>
                      <a:r>
                        <a:rPr sz="1200" b="1" spc="60" dirty="0">
                          <a:latin typeface="Calibri"/>
                          <a:cs typeface="Calibri"/>
                        </a:rPr>
                        <a:t>) </a:t>
                      </a:r>
                      <a:r>
                        <a:rPr sz="1200" b="1" spc="120" dirty="0">
                          <a:latin typeface="Calibri"/>
                          <a:cs typeface="Calibri"/>
                        </a:rPr>
                        <a:t> </a:t>
                      </a:r>
                      <a:r>
                        <a:rPr sz="1200" b="1" spc="15" dirty="0">
                          <a:latin typeface="Calibri"/>
                          <a:cs typeface="Calibri"/>
                        </a:rPr>
                        <a:t>Algunos</a:t>
                      </a:r>
                      <a:r>
                        <a:rPr sz="1200" b="1" spc="105" dirty="0">
                          <a:latin typeface="Calibri"/>
                          <a:cs typeface="Calibri"/>
                        </a:rPr>
                        <a:t> </a:t>
                      </a:r>
                      <a:r>
                        <a:rPr sz="1200" b="1" spc="60" dirty="0">
                          <a:latin typeface="Calibri"/>
                          <a:cs typeface="Calibri"/>
                        </a:rPr>
                        <a:t>(	) </a:t>
                      </a:r>
                      <a:r>
                        <a:rPr sz="1200" b="1" spc="140" dirty="0">
                          <a:latin typeface="Calibri"/>
                          <a:cs typeface="Calibri"/>
                        </a:rPr>
                        <a:t> </a:t>
                      </a:r>
                      <a:r>
                        <a:rPr sz="1200" b="1" spc="50" dirty="0">
                          <a:latin typeface="Calibri"/>
                          <a:cs typeface="Calibri"/>
                        </a:rPr>
                        <a:t>otro</a:t>
                      </a:r>
                      <a:r>
                        <a:rPr sz="1200" b="1" spc="8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457200">
                <a:tc gridSpan="5">
                  <a:txBody>
                    <a:bodyPr/>
                    <a:lstStyle/>
                    <a:p>
                      <a:pPr marL="91440" marR="478155">
                        <a:lnSpc>
                          <a:spcPct val="100000"/>
                        </a:lnSpc>
                        <a:spcBef>
                          <a:spcPts val="245"/>
                        </a:spcBef>
                        <a:tabLst>
                          <a:tab pos="1210310" algn="l"/>
                          <a:tab pos="1999614" algn="l"/>
                          <a:tab pos="2814955" algn="l"/>
                        </a:tabLst>
                      </a:pPr>
                      <a:r>
                        <a:rPr sz="1200" b="1" spc="125" dirty="0">
                          <a:latin typeface="Calibri"/>
                          <a:cs typeface="Calibri"/>
                        </a:rPr>
                        <a:t>Su</a:t>
                      </a:r>
                      <a:r>
                        <a:rPr sz="1200" b="1" spc="80" dirty="0">
                          <a:latin typeface="Calibri"/>
                          <a:cs typeface="Calibri"/>
                        </a:rPr>
                        <a:t> </a:t>
                      </a:r>
                      <a:r>
                        <a:rPr sz="1200" b="1" spc="45" dirty="0">
                          <a:latin typeface="Calibri"/>
                          <a:cs typeface="Calibri"/>
                        </a:rPr>
                        <a:t>actitud</a:t>
                      </a:r>
                      <a:r>
                        <a:rPr sz="1200" b="1" spc="85" dirty="0">
                          <a:latin typeface="Calibri"/>
                          <a:cs typeface="Calibri"/>
                        </a:rPr>
                        <a:t> </a:t>
                      </a:r>
                      <a:r>
                        <a:rPr sz="1200" b="1" spc="40" dirty="0">
                          <a:latin typeface="Calibri"/>
                          <a:cs typeface="Calibri"/>
                        </a:rPr>
                        <a:t>ante</a:t>
                      </a:r>
                      <a:r>
                        <a:rPr sz="1200" b="1" spc="80" dirty="0">
                          <a:latin typeface="Calibri"/>
                          <a:cs typeface="Calibri"/>
                        </a:rPr>
                        <a:t> </a:t>
                      </a:r>
                      <a:r>
                        <a:rPr sz="1200" b="1" spc="35" dirty="0">
                          <a:latin typeface="Calibri"/>
                          <a:cs typeface="Calibri"/>
                        </a:rPr>
                        <a:t>las</a:t>
                      </a:r>
                      <a:r>
                        <a:rPr sz="1200" b="1" spc="85" dirty="0">
                          <a:latin typeface="Calibri"/>
                          <a:cs typeface="Calibri"/>
                        </a:rPr>
                        <a:t> </a:t>
                      </a:r>
                      <a:r>
                        <a:rPr sz="1200" b="1" spc="35" dirty="0">
                          <a:latin typeface="Calibri"/>
                          <a:cs typeface="Calibri"/>
                        </a:rPr>
                        <a:t>actividades. </a:t>
                      </a:r>
                      <a:r>
                        <a:rPr sz="1200" b="1" spc="40" dirty="0">
                          <a:latin typeface="Calibri"/>
                          <a:cs typeface="Calibri"/>
                        </a:rPr>
                        <a:t> </a:t>
                      </a:r>
                      <a:r>
                        <a:rPr sz="1200" b="1" spc="5" dirty="0">
                          <a:latin typeface="Calibri"/>
                          <a:cs typeface="Calibri"/>
                        </a:rPr>
                        <a:t>P</a:t>
                      </a:r>
                      <a:r>
                        <a:rPr sz="1200" b="1" dirty="0">
                          <a:latin typeface="Calibri"/>
                          <a:cs typeface="Calibri"/>
                        </a:rPr>
                        <a:t>ar</a:t>
                      </a:r>
                      <a:r>
                        <a:rPr sz="1200" b="1" spc="5" dirty="0">
                          <a:latin typeface="Calibri"/>
                          <a:cs typeface="Calibri"/>
                        </a:rPr>
                        <a:t>ti</a:t>
                      </a:r>
                      <a:r>
                        <a:rPr sz="1200" b="1" dirty="0">
                          <a:latin typeface="Calibri"/>
                          <a:cs typeface="Calibri"/>
                        </a:rPr>
                        <a:t>cipa</a:t>
                      </a:r>
                      <a:r>
                        <a:rPr sz="1200" b="1" spc="5" dirty="0">
                          <a:latin typeface="Calibri"/>
                          <a:cs typeface="Calibri"/>
                        </a:rPr>
                        <a:t>ti</a:t>
                      </a:r>
                      <a:r>
                        <a:rPr sz="1200" b="1" dirty="0">
                          <a:latin typeface="Calibri"/>
                          <a:cs typeface="Calibri"/>
                        </a:rPr>
                        <a:t>v</a:t>
                      </a:r>
                      <a:r>
                        <a:rPr sz="1200" b="1" spc="-10" dirty="0">
                          <a:latin typeface="Calibri"/>
                          <a:cs typeface="Calibri"/>
                        </a:rPr>
                        <a:t>o</a:t>
                      </a:r>
                      <a:r>
                        <a:rPr sz="1200" b="1" spc="-5" dirty="0">
                          <a:latin typeface="Calibri"/>
                          <a:cs typeface="Calibri"/>
                        </a:rPr>
                        <a:t>s</a:t>
                      </a:r>
                      <a:r>
                        <a:rPr sz="1200" b="1" dirty="0">
                          <a:latin typeface="Calibri"/>
                          <a:cs typeface="Calibri"/>
                        </a:rPr>
                        <a:t>(	)  </a:t>
                      </a:r>
                      <a:r>
                        <a:rPr sz="1200" b="1" spc="-95" dirty="0">
                          <a:latin typeface="Calibri"/>
                          <a:cs typeface="Calibri"/>
                        </a:rPr>
                        <a:t> </a:t>
                      </a:r>
                      <a:r>
                        <a:rPr sz="1200" b="1" spc="-5" dirty="0">
                          <a:latin typeface="Calibri"/>
                          <a:cs typeface="Calibri"/>
                        </a:rPr>
                        <a:t>B</a:t>
                      </a:r>
                      <a:r>
                        <a:rPr sz="1200" b="1" spc="-10" dirty="0">
                          <a:latin typeface="Calibri"/>
                          <a:cs typeface="Calibri"/>
                        </a:rPr>
                        <a:t>ue</a:t>
                      </a:r>
                      <a:r>
                        <a:rPr sz="1200" b="1" dirty="0">
                          <a:latin typeface="Calibri"/>
                          <a:cs typeface="Calibri"/>
                        </a:rPr>
                        <a:t>na</a:t>
                      </a:r>
                      <a:r>
                        <a:rPr sz="1200" b="1" spc="105" dirty="0">
                          <a:latin typeface="Calibri"/>
                          <a:cs typeface="Calibri"/>
                        </a:rPr>
                        <a:t> </a:t>
                      </a:r>
                      <a:r>
                        <a:rPr sz="1200" b="1" dirty="0">
                          <a:latin typeface="Calibri"/>
                          <a:cs typeface="Calibri"/>
                        </a:rPr>
                        <a:t>(	)  </a:t>
                      </a:r>
                      <a:r>
                        <a:rPr sz="1200" b="1" spc="-95" dirty="0">
                          <a:latin typeface="Calibri"/>
                          <a:cs typeface="Calibri"/>
                        </a:rPr>
                        <a:t> </a:t>
                      </a:r>
                      <a:r>
                        <a:rPr sz="1200" b="1" spc="5" dirty="0">
                          <a:latin typeface="Calibri"/>
                          <a:cs typeface="Calibri"/>
                        </a:rPr>
                        <a:t>A</a:t>
                      </a:r>
                      <a:r>
                        <a:rPr sz="1200" b="1" dirty="0">
                          <a:latin typeface="Calibri"/>
                          <a:cs typeface="Calibri"/>
                        </a:rPr>
                        <a:t>pa</a:t>
                      </a:r>
                      <a:r>
                        <a:rPr sz="1200" b="1" spc="5" dirty="0">
                          <a:latin typeface="Calibri"/>
                          <a:cs typeface="Calibri"/>
                        </a:rPr>
                        <a:t>t</a:t>
                      </a:r>
                      <a:r>
                        <a:rPr sz="1200" b="1" dirty="0">
                          <a:latin typeface="Calibri"/>
                          <a:cs typeface="Calibri"/>
                        </a:rPr>
                        <a:t>ía</a:t>
                      </a:r>
                      <a:r>
                        <a:rPr sz="1200" b="1" spc="80" dirty="0">
                          <a:latin typeface="Calibri"/>
                          <a:cs typeface="Calibri"/>
                        </a:rPr>
                        <a:t> </a:t>
                      </a:r>
                      <a:r>
                        <a:rPr sz="1200" b="1" dirty="0">
                          <a:latin typeface="Calibri"/>
                          <a:cs typeface="Calibri"/>
                        </a:rPr>
                        <a:t>(	)</a:t>
                      </a:r>
                      <a:endParaRPr sz="1200" dirty="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r h="315595">
                <a:tc gridSpan="5">
                  <a:txBody>
                    <a:bodyPr/>
                    <a:lstStyle/>
                    <a:p>
                      <a:pPr marL="91440">
                        <a:lnSpc>
                          <a:spcPct val="100000"/>
                        </a:lnSpc>
                        <a:spcBef>
                          <a:spcPts val="190"/>
                        </a:spcBef>
                        <a:tabLst>
                          <a:tab pos="3228975" algn="l"/>
                        </a:tabLst>
                      </a:pPr>
                      <a:r>
                        <a:rPr sz="1200" b="1" dirty="0">
                          <a:latin typeface="Calibri"/>
                          <a:cs typeface="Calibri"/>
                        </a:rPr>
                        <a:t>Alumnos</a:t>
                      </a:r>
                      <a:r>
                        <a:rPr sz="1200" b="1" spc="75" dirty="0">
                          <a:latin typeface="Calibri"/>
                          <a:cs typeface="Calibri"/>
                        </a:rPr>
                        <a:t> </a:t>
                      </a:r>
                      <a:r>
                        <a:rPr sz="1200" b="1" spc="40" dirty="0">
                          <a:latin typeface="Calibri"/>
                          <a:cs typeface="Calibri"/>
                        </a:rPr>
                        <a:t>participativos:</a:t>
                      </a:r>
                      <a:r>
                        <a:rPr sz="1200" b="1" spc="55" dirty="0">
                          <a:latin typeface="Calibri"/>
                          <a:cs typeface="Calibri"/>
                        </a:rPr>
                        <a:t> </a:t>
                      </a: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241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bl>
          </a:graphicData>
        </a:graphic>
      </p:graphicFrame>
      <p:graphicFrame>
        <p:nvGraphicFramePr>
          <p:cNvPr id="25" name="object 25"/>
          <p:cNvGraphicFramePr>
            <a:graphicFrameLocks noGrp="1"/>
          </p:cNvGraphicFramePr>
          <p:nvPr/>
        </p:nvGraphicFramePr>
        <p:xfrm>
          <a:off x="3827779" y="2076577"/>
          <a:ext cx="3322318" cy="3992245"/>
        </p:xfrm>
        <a:graphic>
          <a:graphicData uri="http://schemas.openxmlformats.org/drawingml/2006/table">
            <a:tbl>
              <a:tblPr firstRow="1" bandRow="1">
                <a:tableStyleId>{2D5ABB26-0587-4C30-8999-92F81FD0307C}</a:tableStyleId>
              </a:tblPr>
              <a:tblGrid>
                <a:gridCol w="2436495">
                  <a:extLst>
                    <a:ext uri="{9D8B030D-6E8A-4147-A177-3AD203B41FA5}">
                      <a16:colId xmlns:a16="http://schemas.microsoft.com/office/drawing/2014/main" val="20000"/>
                    </a:ext>
                  </a:extLst>
                </a:gridCol>
                <a:gridCol w="464819">
                  <a:extLst>
                    <a:ext uri="{9D8B030D-6E8A-4147-A177-3AD203B41FA5}">
                      <a16:colId xmlns:a16="http://schemas.microsoft.com/office/drawing/2014/main" val="20001"/>
                    </a:ext>
                  </a:extLst>
                </a:gridCol>
                <a:gridCol w="421004">
                  <a:extLst>
                    <a:ext uri="{9D8B030D-6E8A-4147-A177-3AD203B41FA5}">
                      <a16:colId xmlns:a16="http://schemas.microsoft.com/office/drawing/2014/main" val="20002"/>
                    </a:ext>
                  </a:extLst>
                </a:gridCol>
              </a:tblGrid>
              <a:tr h="274320">
                <a:tc>
                  <a:txBody>
                    <a:bodyPr/>
                    <a:lstStyle/>
                    <a:p>
                      <a:pPr marL="1270" algn="ctr">
                        <a:lnSpc>
                          <a:spcPct val="100000"/>
                        </a:lnSpc>
                        <a:spcBef>
                          <a:spcPts val="244"/>
                        </a:spcBef>
                      </a:pPr>
                      <a:r>
                        <a:rPr sz="1200" b="1" spc="55" dirty="0">
                          <a:latin typeface="Calibri"/>
                          <a:cs typeface="Calibri"/>
                        </a:rPr>
                        <a:t>Educadora</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a:txBody>
                    <a:bodyPr/>
                    <a:lstStyle/>
                    <a:p>
                      <a:pPr marL="2540" algn="ctr">
                        <a:lnSpc>
                          <a:spcPct val="100000"/>
                        </a:lnSpc>
                        <a:spcBef>
                          <a:spcPts val="244"/>
                        </a:spcBef>
                      </a:pPr>
                      <a:r>
                        <a:rPr sz="1200" b="1" spc="30" dirty="0">
                          <a:latin typeface="Calibri"/>
                          <a:cs typeface="Calibri"/>
                        </a:rPr>
                        <a:t>SI</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3F9C5"/>
                    </a:solidFill>
                  </a:tcPr>
                </a:tc>
                <a:tc>
                  <a:txBody>
                    <a:bodyPr/>
                    <a:lstStyle/>
                    <a:p>
                      <a:pPr marL="124460">
                        <a:lnSpc>
                          <a:spcPct val="100000"/>
                        </a:lnSpc>
                        <a:spcBef>
                          <a:spcPts val="244"/>
                        </a:spcBef>
                      </a:pPr>
                      <a:r>
                        <a:rPr sz="1200" b="1" spc="-110" dirty="0">
                          <a:latin typeface="Calibri"/>
                          <a:cs typeface="Calibri"/>
                        </a:rPr>
                        <a:t>NO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4F6"/>
                    </a:solidFill>
                  </a:tcPr>
                </a:tc>
                <a:extLst>
                  <a:ext uri="{0D108BD9-81ED-4DB2-BD59-A6C34878D82A}">
                    <a16:rowId xmlns:a16="http://schemas.microsoft.com/office/drawing/2014/main" val="10000"/>
                  </a:ext>
                </a:extLst>
              </a:tr>
              <a:tr h="457200">
                <a:tc>
                  <a:txBody>
                    <a:bodyPr/>
                    <a:lstStyle/>
                    <a:p>
                      <a:pPr marL="92710">
                        <a:lnSpc>
                          <a:spcPct val="100000"/>
                        </a:lnSpc>
                        <a:spcBef>
                          <a:spcPts val="240"/>
                        </a:spcBef>
                      </a:pPr>
                      <a:r>
                        <a:rPr sz="1200" b="1" spc="-85" dirty="0">
                          <a:latin typeface="Calibri"/>
                          <a:cs typeface="Calibri"/>
                        </a:rPr>
                        <a:t>¿Mi</a:t>
                      </a:r>
                      <a:r>
                        <a:rPr sz="1200" b="1" spc="60" dirty="0">
                          <a:latin typeface="Calibri"/>
                          <a:cs typeface="Calibri"/>
                        </a:rPr>
                        <a:t> </a:t>
                      </a:r>
                      <a:r>
                        <a:rPr sz="1200" b="1" spc="80" dirty="0">
                          <a:latin typeface="Calibri"/>
                          <a:cs typeface="Calibri"/>
                        </a:rPr>
                        <a:t>forma</a:t>
                      </a:r>
                      <a:r>
                        <a:rPr sz="1200" b="1" spc="85" dirty="0">
                          <a:latin typeface="Calibri"/>
                          <a:cs typeface="Calibri"/>
                        </a:rPr>
                        <a:t> </a:t>
                      </a:r>
                      <a:r>
                        <a:rPr sz="1200" b="1" spc="50" dirty="0">
                          <a:latin typeface="Calibri"/>
                          <a:cs typeface="Calibri"/>
                        </a:rPr>
                        <a:t>de</a:t>
                      </a:r>
                      <a:r>
                        <a:rPr sz="1200" b="1" spc="65" dirty="0">
                          <a:latin typeface="Calibri"/>
                          <a:cs typeface="Calibri"/>
                        </a:rPr>
                        <a:t> </a:t>
                      </a:r>
                      <a:r>
                        <a:rPr sz="1200" b="1" spc="30" dirty="0">
                          <a:latin typeface="Calibri"/>
                          <a:cs typeface="Calibri"/>
                        </a:rPr>
                        <a:t>intervención</a:t>
                      </a:r>
                      <a:r>
                        <a:rPr sz="1200" b="1" spc="45" dirty="0">
                          <a:latin typeface="Calibri"/>
                          <a:cs typeface="Calibri"/>
                        </a:rPr>
                        <a:t> </a:t>
                      </a:r>
                      <a:r>
                        <a:rPr sz="1200" b="1" spc="125" dirty="0">
                          <a:latin typeface="Calibri"/>
                          <a:cs typeface="Calibri"/>
                        </a:rPr>
                        <a:t>fue</a:t>
                      </a:r>
                      <a:endParaRPr sz="1200">
                        <a:latin typeface="Calibri"/>
                        <a:cs typeface="Calibri"/>
                      </a:endParaRPr>
                    </a:p>
                    <a:p>
                      <a:pPr marL="92710">
                        <a:lnSpc>
                          <a:spcPct val="100000"/>
                        </a:lnSpc>
                        <a:spcBef>
                          <a:spcPts val="5"/>
                        </a:spcBef>
                      </a:pPr>
                      <a:r>
                        <a:rPr sz="1200" b="1" spc="-5" dirty="0">
                          <a:latin typeface="Calibri"/>
                          <a:cs typeface="Calibri"/>
                        </a:rPr>
                        <a:t>la</a:t>
                      </a:r>
                      <a:r>
                        <a:rPr sz="1200" b="1" spc="65" dirty="0">
                          <a:latin typeface="Calibri"/>
                          <a:cs typeface="Calibri"/>
                        </a:rPr>
                        <a:t> adecuada?</a:t>
                      </a:r>
                      <a:endParaRPr sz="12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57200">
                <a:tc>
                  <a:txBody>
                    <a:bodyPr/>
                    <a:lstStyle/>
                    <a:p>
                      <a:pPr marL="92710" marR="608330">
                        <a:lnSpc>
                          <a:spcPct val="100000"/>
                        </a:lnSpc>
                        <a:spcBef>
                          <a:spcPts val="245"/>
                        </a:spcBef>
                      </a:pPr>
                      <a:r>
                        <a:rPr sz="1200" b="1" spc="65" dirty="0">
                          <a:latin typeface="Calibri"/>
                          <a:cs typeface="Calibri"/>
                        </a:rPr>
                        <a:t>¿Favorecí </a:t>
                      </a:r>
                      <a:r>
                        <a:rPr sz="1200" b="1" spc="-5" dirty="0">
                          <a:latin typeface="Calibri"/>
                          <a:cs typeface="Calibri"/>
                        </a:rPr>
                        <a:t>el</a:t>
                      </a:r>
                      <a:r>
                        <a:rPr sz="1200" b="1" dirty="0">
                          <a:latin typeface="Calibri"/>
                          <a:cs typeface="Calibri"/>
                        </a:rPr>
                        <a:t> </a:t>
                      </a:r>
                      <a:r>
                        <a:rPr sz="1200" b="1" spc="30" dirty="0">
                          <a:latin typeface="Calibri"/>
                          <a:cs typeface="Calibri"/>
                        </a:rPr>
                        <a:t>logro </a:t>
                      </a:r>
                      <a:r>
                        <a:rPr sz="1200" b="1" spc="50" dirty="0">
                          <a:latin typeface="Calibri"/>
                          <a:cs typeface="Calibri"/>
                        </a:rPr>
                        <a:t>de </a:t>
                      </a:r>
                      <a:r>
                        <a:rPr sz="1200" b="1" spc="20" dirty="0">
                          <a:latin typeface="Calibri"/>
                          <a:cs typeface="Calibri"/>
                        </a:rPr>
                        <a:t>los </a:t>
                      </a:r>
                      <a:r>
                        <a:rPr sz="1200" b="1" spc="-260" dirty="0">
                          <a:latin typeface="Calibri"/>
                          <a:cs typeface="Calibri"/>
                        </a:rPr>
                        <a:t> </a:t>
                      </a:r>
                      <a:r>
                        <a:rPr sz="1200" b="1" spc="40" dirty="0">
                          <a:latin typeface="Calibri"/>
                          <a:cs typeface="Calibri"/>
                        </a:rPr>
                        <a:t>aprendizajes</a:t>
                      </a:r>
                      <a:r>
                        <a:rPr sz="1200" b="1" spc="45" dirty="0">
                          <a:latin typeface="Calibri"/>
                          <a:cs typeface="Calibri"/>
                        </a:rPr>
                        <a:t> </a:t>
                      </a:r>
                      <a:r>
                        <a:rPr sz="1200" b="1" spc="70" dirty="0">
                          <a:latin typeface="Calibri"/>
                          <a:cs typeface="Calibri"/>
                        </a:rPr>
                        <a:t>esperados?</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457200">
                <a:tc>
                  <a:txBody>
                    <a:bodyPr/>
                    <a:lstStyle/>
                    <a:p>
                      <a:pPr marL="92710" marR="180340">
                        <a:lnSpc>
                          <a:spcPct val="100000"/>
                        </a:lnSpc>
                        <a:spcBef>
                          <a:spcPts val="245"/>
                        </a:spcBef>
                      </a:pPr>
                      <a:r>
                        <a:rPr sz="1200" b="1" spc="20" dirty="0">
                          <a:latin typeface="Calibri"/>
                          <a:cs typeface="Calibri"/>
                        </a:rPr>
                        <a:t>¿La</a:t>
                      </a:r>
                      <a:r>
                        <a:rPr sz="1200" b="1" spc="65" dirty="0">
                          <a:latin typeface="Calibri"/>
                          <a:cs typeface="Calibri"/>
                        </a:rPr>
                        <a:t> </a:t>
                      </a:r>
                      <a:r>
                        <a:rPr sz="1200" b="1" spc="80" dirty="0">
                          <a:latin typeface="Calibri"/>
                          <a:cs typeface="Calibri"/>
                        </a:rPr>
                        <a:t>forma</a:t>
                      </a:r>
                      <a:r>
                        <a:rPr sz="1200" b="1" spc="65" dirty="0">
                          <a:latin typeface="Calibri"/>
                          <a:cs typeface="Calibri"/>
                        </a:rPr>
                        <a:t> </a:t>
                      </a:r>
                      <a:r>
                        <a:rPr sz="1200" b="1" spc="50" dirty="0">
                          <a:latin typeface="Calibri"/>
                          <a:cs typeface="Calibri"/>
                        </a:rPr>
                        <a:t>de</a:t>
                      </a:r>
                      <a:r>
                        <a:rPr sz="1200" b="1" spc="85" dirty="0">
                          <a:latin typeface="Calibri"/>
                          <a:cs typeface="Calibri"/>
                        </a:rPr>
                        <a:t> </a:t>
                      </a:r>
                      <a:r>
                        <a:rPr sz="1200" b="1" spc="40" dirty="0">
                          <a:latin typeface="Calibri"/>
                          <a:cs typeface="Calibri"/>
                        </a:rPr>
                        <a:t>relacionarme</a:t>
                      </a:r>
                      <a:r>
                        <a:rPr sz="1200" b="1" spc="60" dirty="0">
                          <a:latin typeface="Calibri"/>
                          <a:cs typeface="Calibri"/>
                        </a:rPr>
                        <a:t> </a:t>
                      </a:r>
                      <a:r>
                        <a:rPr sz="1200" b="1" spc="40" dirty="0">
                          <a:latin typeface="Calibri"/>
                          <a:cs typeface="Calibri"/>
                        </a:rPr>
                        <a:t>con </a:t>
                      </a:r>
                      <a:r>
                        <a:rPr sz="1200" b="1" spc="-254" dirty="0">
                          <a:latin typeface="Calibri"/>
                          <a:cs typeface="Calibri"/>
                        </a:rPr>
                        <a:t> </a:t>
                      </a:r>
                      <a:r>
                        <a:rPr sz="1200" b="1" spc="20" dirty="0">
                          <a:latin typeface="Calibri"/>
                          <a:cs typeface="Calibri"/>
                        </a:rPr>
                        <a:t>los</a:t>
                      </a:r>
                      <a:r>
                        <a:rPr sz="1200" b="1" spc="90" dirty="0">
                          <a:latin typeface="Calibri"/>
                          <a:cs typeface="Calibri"/>
                        </a:rPr>
                        <a:t> </a:t>
                      </a:r>
                      <a:r>
                        <a:rPr sz="1200" b="1" spc="25" dirty="0">
                          <a:latin typeface="Calibri"/>
                          <a:cs typeface="Calibri"/>
                        </a:rPr>
                        <a:t>alumnos</a:t>
                      </a:r>
                      <a:r>
                        <a:rPr sz="1200" b="1" spc="110" dirty="0">
                          <a:latin typeface="Calibri"/>
                          <a:cs typeface="Calibri"/>
                        </a:rPr>
                        <a:t> </a:t>
                      </a:r>
                      <a:r>
                        <a:rPr sz="1200" b="1" spc="125" dirty="0">
                          <a:latin typeface="Calibri"/>
                          <a:cs typeface="Calibri"/>
                        </a:rPr>
                        <a:t>fue</a:t>
                      </a:r>
                      <a:r>
                        <a:rPr sz="1200" b="1" spc="70" dirty="0">
                          <a:latin typeface="Calibri"/>
                          <a:cs typeface="Calibri"/>
                        </a:rPr>
                        <a:t> </a:t>
                      </a:r>
                      <a:r>
                        <a:rPr sz="1200" b="1" spc="-5" dirty="0">
                          <a:latin typeface="Calibri"/>
                          <a:cs typeface="Calibri"/>
                        </a:rPr>
                        <a:t>la</a:t>
                      </a:r>
                      <a:r>
                        <a:rPr sz="1200" b="1" spc="90" dirty="0">
                          <a:latin typeface="Calibri"/>
                          <a:cs typeface="Calibri"/>
                        </a:rPr>
                        <a:t> </a:t>
                      </a:r>
                      <a:r>
                        <a:rPr sz="1200" b="1" spc="65" dirty="0">
                          <a:latin typeface="Calibri"/>
                          <a:cs typeface="Calibri"/>
                        </a:rPr>
                        <a:t>adecuada?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73685">
                <a:tc>
                  <a:txBody>
                    <a:bodyPr/>
                    <a:lstStyle/>
                    <a:p>
                      <a:pPr marL="92710">
                        <a:lnSpc>
                          <a:spcPct val="100000"/>
                        </a:lnSpc>
                        <a:spcBef>
                          <a:spcPts val="245"/>
                        </a:spcBef>
                      </a:pPr>
                      <a:r>
                        <a:rPr sz="1200" b="1" spc="65" dirty="0">
                          <a:latin typeface="Calibri"/>
                          <a:cs typeface="Calibri"/>
                        </a:rPr>
                        <a:t>¿Favorecí </a:t>
                      </a:r>
                      <a:r>
                        <a:rPr sz="1200" b="1" spc="-5" dirty="0">
                          <a:latin typeface="Calibri"/>
                          <a:cs typeface="Calibri"/>
                        </a:rPr>
                        <a:t>la</a:t>
                      </a:r>
                      <a:r>
                        <a:rPr sz="1200" b="1" spc="90" dirty="0">
                          <a:latin typeface="Calibri"/>
                          <a:cs typeface="Calibri"/>
                        </a:rPr>
                        <a:t> </a:t>
                      </a:r>
                      <a:r>
                        <a:rPr sz="1200" b="1" spc="50" dirty="0">
                          <a:latin typeface="Calibri"/>
                          <a:cs typeface="Calibri"/>
                        </a:rPr>
                        <a:t>convivencia?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74320">
                <a:tc>
                  <a:txBody>
                    <a:bodyPr/>
                    <a:lstStyle/>
                    <a:p>
                      <a:pPr marL="92710">
                        <a:lnSpc>
                          <a:spcPct val="100000"/>
                        </a:lnSpc>
                        <a:spcBef>
                          <a:spcPts val="250"/>
                        </a:spcBef>
                      </a:pPr>
                      <a:r>
                        <a:rPr sz="1200" b="1" spc="45" dirty="0">
                          <a:latin typeface="Calibri"/>
                          <a:cs typeface="Calibri"/>
                        </a:rPr>
                        <a:t>¿Las</a:t>
                      </a:r>
                      <a:r>
                        <a:rPr sz="1200" b="1" spc="75" dirty="0">
                          <a:latin typeface="Calibri"/>
                          <a:cs typeface="Calibri"/>
                        </a:rPr>
                        <a:t> </a:t>
                      </a:r>
                      <a:r>
                        <a:rPr sz="1200" b="1" spc="45" dirty="0">
                          <a:latin typeface="Calibri"/>
                          <a:cs typeface="Calibri"/>
                        </a:rPr>
                        <a:t>consignas</a:t>
                      </a:r>
                      <a:r>
                        <a:rPr sz="1200" b="1" spc="80" dirty="0">
                          <a:latin typeface="Calibri"/>
                          <a:cs typeface="Calibri"/>
                        </a:rPr>
                        <a:t> </a:t>
                      </a:r>
                      <a:r>
                        <a:rPr sz="1200" b="1" spc="75" dirty="0">
                          <a:latin typeface="Calibri"/>
                          <a:cs typeface="Calibri"/>
                        </a:rPr>
                        <a:t>fueron </a:t>
                      </a:r>
                      <a:r>
                        <a:rPr sz="1200" b="1" spc="70" dirty="0">
                          <a:latin typeface="Calibri"/>
                          <a:cs typeface="Calibri"/>
                        </a:rPr>
                        <a:t>claras?</a:t>
                      </a:r>
                      <a:endParaRPr sz="12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57200">
                <a:tc gridSpan="3">
                  <a:txBody>
                    <a:bodyPr/>
                    <a:lstStyle/>
                    <a:p>
                      <a:pPr marL="92710">
                        <a:lnSpc>
                          <a:spcPct val="100000"/>
                        </a:lnSpc>
                        <a:spcBef>
                          <a:spcPts val="190"/>
                        </a:spcBef>
                        <a:tabLst>
                          <a:tab pos="3239770" algn="l"/>
                        </a:tabLst>
                      </a:pPr>
                      <a:r>
                        <a:rPr sz="1200" b="1" dirty="0">
                          <a:latin typeface="Calibri"/>
                          <a:cs typeface="Calibri"/>
                        </a:rPr>
                        <a:t>Alumnos</a:t>
                      </a:r>
                      <a:r>
                        <a:rPr sz="1200" b="1" spc="90" dirty="0">
                          <a:latin typeface="Calibri"/>
                          <a:cs typeface="Calibri"/>
                        </a:rPr>
                        <a:t> </a:t>
                      </a:r>
                      <a:r>
                        <a:rPr sz="1200" b="1" spc="55" dirty="0">
                          <a:latin typeface="Calibri"/>
                          <a:cs typeface="Calibri"/>
                        </a:rPr>
                        <a:t>que</a:t>
                      </a:r>
                      <a:r>
                        <a:rPr sz="1200" b="1" spc="110" dirty="0">
                          <a:latin typeface="Calibri"/>
                          <a:cs typeface="Calibri"/>
                        </a:rPr>
                        <a:t> </a:t>
                      </a:r>
                      <a:r>
                        <a:rPr sz="1200" b="1" spc="35" dirty="0">
                          <a:latin typeface="Calibri"/>
                          <a:cs typeface="Calibri"/>
                        </a:rPr>
                        <a:t>requirieron</a:t>
                      </a:r>
                      <a:r>
                        <a:rPr sz="1200" b="1" spc="80" dirty="0">
                          <a:latin typeface="Calibri"/>
                          <a:cs typeface="Calibri"/>
                        </a:rPr>
                        <a:t> </a:t>
                      </a:r>
                      <a:r>
                        <a:rPr sz="1200" b="1" spc="30" dirty="0">
                          <a:latin typeface="Calibri"/>
                          <a:cs typeface="Calibri"/>
                        </a:rPr>
                        <a:t>apoyo:</a:t>
                      </a:r>
                      <a:r>
                        <a:rPr sz="1200" b="1" spc="175" dirty="0">
                          <a:latin typeface="Calibri"/>
                          <a:cs typeface="Calibri"/>
                        </a:rPr>
                        <a:t> </a:t>
                      </a:r>
                      <a:r>
                        <a:rPr sz="1200" spc="-10" dirty="0">
                          <a:latin typeface="Microsoft Sans Serif"/>
                          <a:cs typeface="Microsoft Sans Serif"/>
                        </a:rPr>
                        <a:t>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241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1341120">
                <a:tc gridSpan="3">
                  <a:txBody>
                    <a:bodyPr/>
                    <a:lstStyle/>
                    <a:p>
                      <a:pPr marL="1065530" marR="168910" indent="-894715">
                        <a:lnSpc>
                          <a:spcPct val="100000"/>
                        </a:lnSpc>
                        <a:spcBef>
                          <a:spcPts val="265"/>
                        </a:spcBef>
                      </a:pPr>
                      <a:r>
                        <a:rPr sz="1100" b="1" spc="40" dirty="0">
                          <a:latin typeface="Calibri"/>
                          <a:cs typeface="Calibri"/>
                        </a:rPr>
                        <a:t>Breve</a:t>
                      </a:r>
                      <a:r>
                        <a:rPr sz="1100" b="1" spc="55" dirty="0">
                          <a:latin typeface="Calibri"/>
                          <a:cs typeface="Calibri"/>
                        </a:rPr>
                        <a:t> </a:t>
                      </a:r>
                      <a:r>
                        <a:rPr sz="1100" b="1" spc="30" dirty="0">
                          <a:latin typeface="Calibri"/>
                          <a:cs typeface="Calibri"/>
                        </a:rPr>
                        <a:t>descripción</a:t>
                      </a:r>
                      <a:r>
                        <a:rPr sz="1100" b="1" spc="100" dirty="0">
                          <a:latin typeface="Calibri"/>
                          <a:cs typeface="Calibri"/>
                        </a:rPr>
                        <a:t> </a:t>
                      </a:r>
                      <a:r>
                        <a:rPr sz="1100" b="1" spc="40" dirty="0">
                          <a:latin typeface="Calibri"/>
                          <a:cs typeface="Calibri"/>
                        </a:rPr>
                        <a:t>de</a:t>
                      </a:r>
                      <a:r>
                        <a:rPr sz="1100" b="1" spc="75" dirty="0">
                          <a:latin typeface="Calibri"/>
                          <a:cs typeface="Calibri"/>
                        </a:rPr>
                        <a:t> </a:t>
                      </a:r>
                      <a:r>
                        <a:rPr sz="1100" b="1" spc="30" dirty="0">
                          <a:latin typeface="Calibri"/>
                          <a:cs typeface="Calibri"/>
                        </a:rPr>
                        <a:t>las</a:t>
                      </a:r>
                      <a:r>
                        <a:rPr sz="1100" b="1" spc="75" dirty="0">
                          <a:latin typeface="Calibri"/>
                          <a:cs typeface="Calibri"/>
                        </a:rPr>
                        <a:t> </a:t>
                      </a:r>
                      <a:r>
                        <a:rPr sz="1100" b="1" spc="45" dirty="0">
                          <a:latin typeface="Calibri"/>
                          <a:cs typeface="Calibri"/>
                        </a:rPr>
                        <a:t>actividades</a:t>
                      </a:r>
                      <a:r>
                        <a:rPr sz="1100" b="1" spc="110" dirty="0">
                          <a:latin typeface="Calibri"/>
                          <a:cs typeface="Calibri"/>
                        </a:rPr>
                        <a:t> </a:t>
                      </a:r>
                      <a:r>
                        <a:rPr sz="1100" b="1" spc="40" dirty="0">
                          <a:latin typeface="Calibri"/>
                          <a:cs typeface="Calibri"/>
                        </a:rPr>
                        <a:t>realizadas </a:t>
                      </a:r>
                      <a:r>
                        <a:rPr sz="1100" b="1" spc="-235" dirty="0">
                          <a:latin typeface="Calibri"/>
                          <a:cs typeface="Calibri"/>
                        </a:rPr>
                        <a:t> </a:t>
                      </a:r>
                      <a:r>
                        <a:rPr sz="1100" b="1" spc="45" dirty="0">
                          <a:latin typeface="Calibri"/>
                          <a:cs typeface="Calibri"/>
                        </a:rPr>
                        <a:t>durante</a:t>
                      </a:r>
                      <a:r>
                        <a:rPr sz="1100" b="1" spc="110" dirty="0">
                          <a:latin typeface="Calibri"/>
                          <a:cs typeface="Calibri"/>
                        </a:rPr>
                        <a:t> </a:t>
                      </a:r>
                      <a:r>
                        <a:rPr sz="1100" b="1" spc="-5" dirty="0">
                          <a:latin typeface="Calibri"/>
                          <a:cs typeface="Calibri"/>
                        </a:rPr>
                        <a:t>la</a:t>
                      </a:r>
                      <a:r>
                        <a:rPr sz="1100" b="1" spc="70" dirty="0">
                          <a:latin typeface="Calibri"/>
                          <a:cs typeface="Calibri"/>
                        </a:rPr>
                        <a:t> </a:t>
                      </a:r>
                      <a:r>
                        <a:rPr sz="1100" b="1" spc="10" dirty="0">
                          <a:latin typeface="Calibri"/>
                          <a:cs typeface="Calibri"/>
                        </a:rPr>
                        <a:t>jornada.</a:t>
                      </a:r>
                      <a:endParaRPr sz="1100" dirty="0">
                        <a:latin typeface="Calibri"/>
                        <a:cs typeface="Calibri"/>
                      </a:endParaRPr>
                    </a:p>
                    <a:p>
                      <a:pPr marL="92710">
                        <a:lnSpc>
                          <a:spcPts val="1340"/>
                        </a:lnSpc>
                        <a:spcBef>
                          <a:spcPts val="5"/>
                        </a:spcBef>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4210"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ts val="144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spcBef>
                          <a:spcPts val="20"/>
                        </a:spcBef>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bl>
          </a:graphicData>
        </a:graphic>
      </p:graphicFrame>
      <p:sp>
        <p:nvSpPr>
          <p:cNvPr id="26" name="object 26"/>
          <p:cNvSpPr txBox="1"/>
          <p:nvPr/>
        </p:nvSpPr>
        <p:spPr>
          <a:xfrm>
            <a:off x="2494661" y="1185291"/>
            <a:ext cx="2560955" cy="299720"/>
          </a:xfrm>
          <a:prstGeom prst="rect">
            <a:avLst/>
          </a:prstGeom>
        </p:spPr>
        <p:txBody>
          <a:bodyPr vert="horz" wrap="square" lIns="0" tIns="12700" rIns="0" bIns="0" rtlCol="0">
            <a:spAutoFit/>
          </a:bodyPr>
          <a:lstStyle/>
          <a:p>
            <a:pPr marL="12700">
              <a:spcBef>
                <a:spcPts val="100"/>
              </a:spcBef>
            </a:pPr>
            <a:r>
              <a:rPr b="1" spc="50" dirty="0">
                <a:solidFill>
                  <a:srgbClr val="FF66AC"/>
                </a:solidFill>
                <a:latin typeface="Calibri"/>
                <a:cs typeface="Calibri"/>
              </a:rPr>
              <a:t>Aprendizajes</a:t>
            </a:r>
            <a:r>
              <a:rPr b="1" spc="45" dirty="0">
                <a:solidFill>
                  <a:srgbClr val="FF66AC"/>
                </a:solidFill>
                <a:latin typeface="Calibri"/>
                <a:cs typeface="Calibri"/>
              </a:rPr>
              <a:t> </a:t>
            </a:r>
            <a:r>
              <a:rPr b="1" spc="95" dirty="0">
                <a:solidFill>
                  <a:srgbClr val="FF66AC"/>
                </a:solidFill>
                <a:latin typeface="Calibri"/>
                <a:cs typeface="Calibri"/>
              </a:rPr>
              <a:t>esperados:</a:t>
            </a:r>
            <a:endParaRPr dirty="0">
              <a:latin typeface="Calibri"/>
              <a:cs typeface="Calibri"/>
            </a:endParaRPr>
          </a:p>
        </p:txBody>
      </p:sp>
      <p:sp>
        <p:nvSpPr>
          <p:cNvPr id="27" name="object 27"/>
          <p:cNvSpPr txBox="1"/>
          <p:nvPr/>
        </p:nvSpPr>
        <p:spPr>
          <a:xfrm>
            <a:off x="390525" y="8091423"/>
            <a:ext cx="3322320" cy="1479550"/>
          </a:xfrm>
          <a:prstGeom prst="rect">
            <a:avLst/>
          </a:prstGeom>
        </p:spPr>
        <p:txBody>
          <a:bodyPr vert="horz" wrap="square" lIns="0" tIns="24765" rIns="0" bIns="0" rtlCol="0">
            <a:spAutoFit/>
          </a:bodyPr>
          <a:lstStyle/>
          <a:p>
            <a:pPr marL="12700" marR="22225">
              <a:lnSpc>
                <a:spcPts val="1380"/>
              </a:lnSpc>
              <a:spcBef>
                <a:spcPts val="195"/>
              </a:spcBef>
              <a:tabLst>
                <a:tab pos="3291204" algn="l"/>
              </a:tabLst>
            </a:pPr>
            <a:r>
              <a:rPr sz="1200" b="1" spc="20" dirty="0">
                <a:latin typeface="Calibri"/>
                <a:cs typeface="Calibri"/>
              </a:rPr>
              <a:t>¿Cómo </a:t>
            </a:r>
            <a:r>
              <a:rPr sz="1200" b="1" spc="-25" dirty="0">
                <a:latin typeface="Calibri"/>
                <a:cs typeface="Calibri"/>
              </a:rPr>
              <a:t>lo</a:t>
            </a:r>
            <a:r>
              <a:rPr sz="1200" b="1" spc="-20" dirty="0">
                <a:latin typeface="Calibri"/>
                <a:cs typeface="Calibri"/>
              </a:rPr>
              <a:t> </a:t>
            </a:r>
            <a:r>
              <a:rPr sz="1200" b="1" spc="55" dirty="0">
                <a:latin typeface="Calibri"/>
                <a:cs typeface="Calibri"/>
              </a:rPr>
              <a:t>hice? </a:t>
            </a:r>
            <a:r>
              <a:rPr sz="1200" b="1" spc="-30" dirty="0">
                <a:latin typeface="Calibri"/>
                <a:cs typeface="Calibri"/>
              </a:rPr>
              <a:t>¿Me</a:t>
            </a:r>
            <a:r>
              <a:rPr sz="1200" b="1" spc="-25" dirty="0">
                <a:latin typeface="Calibri"/>
                <a:cs typeface="Calibri"/>
              </a:rPr>
              <a:t> </a:t>
            </a:r>
            <a:r>
              <a:rPr sz="1200" b="1" spc="50" dirty="0">
                <a:latin typeface="Calibri"/>
                <a:cs typeface="Calibri"/>
              </a:rPr>
              <a:t>faltó </a:t>
            </a:r>
            <a:r>
              <a:rPr sz="1200" b="1" spc="85" dirty="0">
                <a:latin typeface="Calibri"/>
                <a:cs typeface="Calibri"/>
              </a:rPr>
              <a:t>hacer </a:t>
            </a:r>
            <a:r>
              <a:rPr sz="1200" b="1" spc="25" dirty="0">
                <a:latin typeface="Calibri"/>
                <a:cs typeface="Calibri"/>
              </a:rPr>
              <a:t>algo </a:t>
            </a:r>
            <a:r>
              <a:rPr sz="1200" b="1" spc="55" dirty="0">
                <a:latin typeface="Calibri"/>
                <a:cs typeface="Calibri"/>
              </a:rPr>
              <a:t>que </a:t>
            </a:r>
            <a:r>
              <a:rPr sz="1200" b="1" spc="-5" dirty="0">
                <a:latin typeface="Calibri"/>
                <a:cs typeface="Calibri"/>
              </a:rPr>
              <a:t>no </a:t>
            </a:r>
            <a:r>
              <a:rPr sz="1200" b="1" dirty="0">
                <a:latin typeface="Calibri"/>
                <a:cs typeface="Calibri"/>
              </a:rPr>
              <a:t> </a:t>
            </a:r>
            <a:r>
              <a:rPr sz="1200" b="1" spc="30" dirty="0">
                <a:latin typeface="Calibri"/>
                <a:cs typeface="Calibri"/>
              </a:rPr>
              <a:t>debo</a:t>
            </a:r>
            <a:r>
              <a:rPr sz="1200" b="1" spc="20" dirty="0">
                <a:latin typeface="Calibri"/>
                <a:cs typeface="Calibri"/>
              </a:rPr>
              <a:t> olvidar</a:t>
            </a:r>
            <a:r>
              <a:rPr sz="1200" spc="20" dirty="0">
                <a:latin typeface="Microsoft Sans Serif"/>
                <a:cs typeface="Microsoft Sans Serif"/>
              </a:rPr>
              <a:t>?</a:t>
            </a:r>
            <a:r>
              <a:rPr sz="1200" u="sng" dirty="0">
                <a:uFill>
                  <a:solidFill>
                    <a:srgbClr val="000000"/>
                  </a:solidFill>
                </a:uFill>
                <a:latin typeface="Times New Roman"/>
                <a:cs typeface="Times New Roman"/>
              </a:rPr>
              <a:t> 	</a:t>
            </a:r>
            <a:endParaRPr sz="1200" dirty="0">
              <a:latin typeface="Times New Roman"/>
              <a:cs typeface="Times New Roman"/>
            </a:endParaRPr>
          </a:p>
          <a:p>
            <a:pPr marL="12700">
              <a:lnSpc>
                <a:spcPts val="1390"/>
              </a:lnSpc>
              <a:tabLst>
                <a:tab pos="3308985" algn="l"/>
              </a:tabLst>
            </a:pPr>
            <a:r>
              <a:rPr lang="es-MX" sz="1200" b="1" u="sng" dirty="0">
                <a:uFill>
                  <a:solidFill>
                    <a:srgbClr val="000000"/>
                  </a:solidFill>
                </a:uFill>
                <a:latin typeface="Times New Roman"/>
                <a:cs typeface="Times New Roman"/>
              </a:rPr>
              <a:t> 	</a:t>
            </a:r>
            <a:endParaRPr lang="es-MX" sz="1200" dirty="0">
              <a:latin typeface="Times New Roman"/>
              <a:cs typeface="Times New Roman"/>
            </a:endParaRPr>
          </a:p>
          <a:p>
            <a:pPr marL="12700">
              <a:tabLst>
                <a:tab pos="3308985" algn="l"/>
              </a:tabLst>
            </a:pPr>
            <a:r>
              <a:rPr lang="es-MX" sz="1200" b="1" u="sng" dirty="0">
                <a:uFill>
                  <a:solidFill>
                    <a:srgbClr val="000000"/>
                  </a:solidFill>
                </a:uFill>
                <a:latin typeface="Times New Roman"/>
                <a:cs typeface="Times New Roman"/>
              </a:rPr>
              <a:t> 	</a:t>
            </a:r>
            <a:endParaRPr lang="es-MX" sz="1200" dirty="0">
              <a:latin typeface="Times New Roman"/>
              <a:cs typeface="Times New Roman"/>
            </a:endParaRPr>
          </a:p>
          <a:p>
            <a:pPr marL="12700">
              <a:spcBef>
                <a:spcPts val="75"/>
              </a:spcBef>
            </a:pPr>
            <a:r>
              <a:rPr sz="1200" b="1" spc="-10" dirty="0">
                <a:latin typeface="Calibri"/>
                <a:cs typeface="Calibri"/>
              </a:rPr>
              <a:t>¿De</a:t>
            </a:r>
            <a:r>
              <a:rPr sz="1200" b="1" spc="80" dirty="0">
                <a:latin typeface="Calibri"/>
                <a:cs typeface="Calibri"/>
              </a:rPr>
              <a:t> </a:t>
            </a:r>
            <a:r>
              <a:rPr sz="1200" b="1" spc="45" dirty="0">
                <a:latin typeface="Calibri"/>
                <a:cs typeface="Calibri"/>
              </a:rPr>
              <a:t>qué</a:t>
            </a:r>
            <a:r>
              <a:rPr sz="1200" b="1" spc="120" dirty="0">
                <a:latin typeface="Calibri"/>
                <a:cs typeface="Calibri"/>
              </a:rPr>
              <a:t> </a:t>
            </a:r>
            <a:r>
              <a:rPr sz="1200" b="1" spc="60" dirty="0">
                <a:latin typeface="Calibri"/>
                <a:cs typeface="Calibri"/>
              </a:rPr>
              <a:t>otra</a:t>
            </a:r>
            <a:r>
              <a:rPr sz="1200" b="1" spc="85" dirty="0">
                <a:latin typeface="Calibri"/>
                <a:cs typeface="Calibri"/>
              </a:rPr>
              <a:t> </a:t>
            </a:r>
            <a:r>
              <a:rPr sz="1200" b="1" spc="45" dirty="0">
                <a:latin typeface="Calibri"/>
                <a:cs typeface="Calibri"/>
              </a:rPr>
              <a:t>manera</a:t>
            </a:r>
            <a:r>
              <a:rPr sz="1200" b="1" spc="90" dirty="0">
                <a:latin typeface="Calibri"/>
                <a:cs typeface="Calibri"/>
              </a:rPr>
              <a:t> </a:t>
            </a:r>
            <a:r>
              <a:rPr sz="1200" b="1" spc="30" dirty="0">
                <a:latin typeface="Calibri"/>
                <a:cs typeface="Calibri"/>
              </a:rPr>
              <a:t>podría</a:t>
            </a:r>
            <a:r>
              <a:rPr sz="1200" b="1" spc="80" dirty="0">
                <a:latin typeface="Calibri"/>
                <a:cs typeface="Calibri"/>
              </a:rPr>
              <a:t> </a:t>
            </a:r>
            <a:r>
              <a:rPr sz="1200" b="1" spc="40" dirty="0">
                <a:latin typeface="Calibri"/>
                <a:cs typeface="Calibri"/>
              </a:rPr>
              <a:t>intervenir? </a:t>
            </a:r>
            <a:r>
              <a:rPr sz="1200" b="1" spc="25" dirty="0">
                <a:latin typeface="Calibri"/>
                <a:cs typeface="Calibri"/>
              </a:rPr>
              <a:t>¿Qué</a:t>
            </a:r>
            <a:endParaRPr sz="1200" dirty="0">
              <a:latin typeface="Calibri"/>
              <a:cs typeface="Calibri"/>
            </a:endParaRPr>
          </a:p>
          <a:p>
            <a:pPr marL="12700">
              <a:lnSpc>
                <a:spcPts val="1405"/>
              </a:lnSpc>
            </a:pPr>
            <a:r>
              <a:rPr sz="1200" b="1" spc="45" dirty="0">
                <a:latin typeface="Calibri"/>
                <a:cs typeface="Calibri"/>
              </a:rPr>
              <a:t>necesito</a:t>
            </a:r>
            <a:r>
              <a:rPr sz="1200" b="1" spc="90" dirty="0">
                <a:latin typeface="Calibri"/>
                <a:cs typeface="Calibri"/>
              </a:rPr>
              <a:t> </a:t>
            </a:r>
            <a:r>
              <a:rPr sz="1200" b="1" spc="50" dirty="0">
                <a:latin typeface="Calibri"/>
                <a:cs typeface="Calibri"/>
              </a:rPr>
              <a:t>modificar?</a:t>
            </a:r>
            <a:r>
              <a:rPr sz="1200" b="1" spc="70" dirty="0">
                <a:latin typeface="Calibri"/>
                <a:cs typeface="Calibri"/>
              </a:rPr>
              <a:t> </a:t>
            </a:r>
            <a:r>
              <a:rPr sz="1200" b="1" spc="30" dirty="0">
                <a:latin typeface="Calibri"/>
                <a:cs typeface="Calibri"/>
              </a:rPr>
              <a:t>Imprevistos.</a:t>
            </a:r>
            <a:endParaRPr sz="1200" dirty="0">
              <a:latin typeface="Calibri"/>
              <a:cs typeface="Calibri"/>
            </a:endParaRPr>
          </a:p>
          <a:p>
            <a:pPr marL="12700">
              <a:lnSpc>
                <a:spcPts val="1405"/>
              </a:lnSpc>
              <a:tabLst>
                <a:tab pos="3308985" algn="l"/>
              </a:tabLst>
            </a:pPr>
            <a:r>
              <a:rPr sz="1200" b="1" u="sng" dirty="0">
                <a:uFill>
                  <a:solidFill>
                    <a:srgbClr val="000000"/>
                  </a:solidFill>
                </a:uFill>
                <a:latin typeface="Times New Roman"/>
                <a:cs typeface="Times New Roman"/>
              </a:rPr>
              <a:t> 	</a:t>
            </a:r>
            <a:endParaRPr sz="1200" dirty="0">
              <a:latin typeface="Times New Roman"/>
              <a:cs typeface="Times New Roman"/>
            </a:endParaRPr>
          </a:p>
          <a:p>
            <a:pPr marL="12700">
              <a:tabLst>
                <a:tab pos="3308985" algn="l"/>
              </a:tabLst>
            </a:pPr>
            <a:r>
              <a:rPr sz="1200" b="1" u="sng" dirty="0">
                <a:uFill>
                  <a:solidFill>
                    <a:srgbClr val="000000"/>
                  </a:solidFill>
                </a:uFill>
                <a:latin typeface="Times New Roman"/>
                <a:cs typeface="Times New Roman"/>
              </a:rPr>
              <a:t> 	</a:t>
            </a:r>
            <a:endParaRPr sz="1200" dirty="0">
              <a:latin typeface="Times New Roman"/>
              <a:cs typeface="Times New Roman"/>
            </a:endParaRPr>
          </a:p>
        </p:txBody>
      </p:sp>
      <p:sp>
        <p:nvSpPr>
          <p:cNvPr id="28" name="Elipse 27">
            <a:extLst>
              <a:ext uri="{FF2B5EF4-FFF2-40B4-BE49-F238E27FC236}">
                <a16:creationId xmlns:a16="http://schemas.microsoft.com/office/drawing/2014/main" id="{DF0AF17E-7EFD-4CC9-95F5-536FBEDEDE93}"/>
              </a:ext>
            </a:extLst>
          </p:cNvPr>
          <p:cNvSpPr/>
          <p:nvPr/>
        </p:nvSpPr>
        <p:spPr>
          <a:xfrm>
            <a:off x="1568834" y="1457639"/>
            <a:ext cx="225558" cy="29062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0" name="CuadroTexto 29">
            <a:extLst>
              <a:ext uri="{FF2B5EF4-FFF2-40B4-BE49-F238E27FC236}">
                <a16:creationId xmlns:a16="http://schemas.microsoft.com/office/drawing/2014/main" id="{1FF790EA-10DE-4207-BCE2-FEFFA831428D}"/>
              </a:ext>
            </a:extLst>
          </p:cNvPr>
          <p:cNvSpPr txBox="1"/>
          <p:nvPr/>
        </p:nvSpPr>
        <p:spPr>
          <a:xfrm>
            <a:off x="4979414" y="462764"/>
            <a:ext cx="506985" cy="369332"/>
          </a:xfrm>
          <a:prstGeom prst="rect">
            <a:avLst/>
          </a:prstGeom>
          <a:noFill/>
        </p:spPr>
        <p:txBody>
          <a:bodyPr wrap="square" rtlCol="0">
            <a:spAutoFit/>
          </a:bodyPr>
          <a:lstStyle/>
          <a:p>
            <a:pPr algn="ctr"/>
            <a:r>
              <a:rPr lang="es-MX" dirty="0"/>
              <a:t>16</a:t>
            </a:r>
          </a:p>
        </p:txBody>
      </p:sp>
      <p:sp>
        <p:nvSpPr>
          <p:cNvPr id="31" name="CuadroTexto 30">
            <a:extLst>
              <a:ext uri="{FF2B5EF4-FFF2-40B4-BE49-F238E27FC236}">
                <a16:creationId xmlns:a16="http://schemas.microsoft.com/office/drawing/2014/main" id="{F3D3AAA3-9112-4F27-A69D-85B8E2F30F1D}"/>
              </a:ext>
            </a:extLst>
          </p:cNvPr>
          <p:cNvSpPr txBox="1"/>
          <p:nvPr/>
        </p:nvSpPr>
        <p:spPr>
          <a:xfrm>
            <a:off x="6440539" y="478964"/>
            <a:ext cx="742844" cy="369332"/>
          </a:xfrm>
          <a:prstGeom prst="rect">
            <a:avLst/>
          </a:prstGeom>
          <a:noFill/>
        </p:spPr>
        <p:txBody>
          <a:bodyPr wrap="square" rtlCol="0">
            <a:spAutoFit/>
          </a:bodyPr>
          <a:lstStyle/>
          <a:p>
            <a:pPr algn="ctr"/>
            <a:r>
              <a:rPr lang="es-MX" dirty="0"/>
              <a:t>2021</a:t>
            </a:r>
          </a:p>
        </p:txBody>
      </p:sp>
      <p:sp>
        <p:nvSpPr>
          <p:cNvPr id="32" name="CuadroTexto 31">
            <a:extLst>
              <a:ext uri="{FF2B5EF4-FFF2-40B4-BE49-F238E27FC236}">
                <a16:creationId xmlns:a16="http://schemas.microsoft.com/office/drawing/2014/main" id="{561171EF-36D4-4A54-849A-1E0414175C3A}"/>
              </a:ext>
            </a:extLst>
          </p:cNvPr>
          <p:cNvSpPr txBox="1"/>
          <p:nvPr/>
        </p:nvSpPr>
        <p:spPr>
          <a:xfrm>
            <a:off x="5429557" y="442896"/>
            <a:ext cx="1067616" cy="369332"/>
          </a:xfrm>
          <a:prstGeom prst="rect">
            <a:avLst/>
          </a:prstGeom>
          <a:noFill/>
        </p:spPr>
        <p:txBody>
          <a:bodyPr wrap="square" rtlCol="0">
            <a:spAutoFit/>
          </a:bodyPr>
          <a:lstStyle/>
          <a:p>
            <a:pPr algn="ctr"/>
            <a:r>
              <a:rPr lang="es-MX" sz="1400" dirty="0"/>
              <a:t>noviembre</a:t>
            </a:r>
            <a:r>
              <a:rPr lang="es-MX" dirty="0"/>
              <a:t> </a:t>
            </a:r>
          </a:p>
        </p:txBody>
      </p:sp>
      <p:sp>
        <p:nvSpPr>
          <p:cNvPr id="33" name="Rombo 32">
            <a:extLst>
              <a:ext uri="{FF2B5EF4-FFF2-40B4-BE49-F238E27FC236}">
                <a16:creationId xmlns:a16="http://schemas.microsoft.com/office/drawing/2014/main" id="{BBFF62F4-E74C-4677-BFE3-D16917FB5CD6}"/>
              </a:ext>
            </a:extLst>
          </p:cNvPr>
          <p:cNvSpPr/>
          <p:nvPr/>
        </p:nvSpPr>
        <p:spPr>
          <a:xfrm>
            <a:off x="2829637" y="246494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Rombo 33">
            <a:extLst>
              <a:ext uri="{FF2B5EF4-FFF2-40B4-BE49-F238E27FC236}">
                <a16:creationId xmlns:a16="http://schemas.microsoft.com/office/drawing/2014/main" id="{7D694534-78A8-4C44-B39E-C11DB6E278B5}"/>
              </a:ext>
            </a:extLst>
          </p:cNvPr>
          <p:cNvSpPr/>
          <p:nvPr/>
        </p:nvSpPr>
        <p:spPr>
          <a:xfrm>
            <a:off x="2855733" y="2846296"/>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ombo 34">
            <a:extLst>
              <a:ext uri="{FF2B5EF4-FFF2-40B4-BE49-F238E27FC236}">
                <a16:creationId xmlns:a16="http://schemas.microsoft.com/office/drawing/2014/main" id="{2AAF4B80-6424-4C12-BDAC-4A4696249BE4}"/>
              </a:ext>
            </a:extLst>
          </p:cNvPr>
          <p:cNvSpPr/>
          <p:nvPr/>
        </p:nvSpPr>
        <p:spPr>
          <a:xfrm>
            <a:off x="2859290" y="3212762"/>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ombo 36">
            <a:extLst>
              <a:ext uri="{FF2B5EF4-FFF2-40B4-BE49-F238E27FC236}">
                <a16:creationId xmlns:a16="http://schemas.microsoft.com/office/drawing/2014/main" id="{E58D6538-92F1-4FB9-8FB8-CF31223C299F}"/>
              </a:ext>
            </a:extLst>
          </p:cNvPr>
          <p:cNvSpPr/>
          <p:nvPr/>
        </p:nvSpPr>
        <p:spPr>
          <a:xfrm>
            <a:off x="3402704" y="3804227"/>
            <a:ext cx="184513" cy="1863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ombo 38">
            <a:extLst>
              <a:ext uri="{FF2B5EF4-FFF2-40B4-BE49-F238E27FC236}">
                <a16:creationId xmlns:a16="http://schemas.microsoft.com/office/drawing/2014/main" id="{33D4F30D-3A6E-4005-A92B-650F5C0E6717}"/>
              </a:ext>
            </a:extLst>
          </p:cNvPr>
          <p:cNvSpPr/>
          <p:nvPr/>
        </p:nvSpPr>
        <p:spPr>
          <a:xfrm>
            <a:off x="6367579" y="246494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ombo 39">
            <a:extLst>
              <a:ext uri="{FF2B5EF4-FFF2-40B4-BE49-F238E27FC236}">
                <a16:creationId xmlns:a16="http://schemas.microsoft.com/office/drawing/2014/main" id="{F4210BFB-6623-4198-8BA6-2447571021EA}"/>
              </a:ext>
            </a:extLst>
          </p:cNvPr>
          <p:cNvSpPr/>
          <p:nvPr/>
        </p:nvSpPr>
        <p:spPr>
          <a:xfrm>
            <a:off x="6346928" y="2917555"/>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Rombo 40">
            <a:extLst>
              <a:ext uri="{FF2B5EF4-FFF2-40B4-BE49-F238E27FC236}">
                <a16:creationId xmlns:a16="http://schemas.microsoft.com/office/drawing/2014/main" id="{AEF4587F-DF90-439F-B69B-77B2C3CC1070}"/>
              </a:ext>
            </a:extLst>
          </p:cNvPr>
          <p:cNvSpPr/>
          <p:nvPr/>
        </p:nvSpPr>
        <p:spPr>
          <a:xfrm>
            <a:off x="6375583" y="3370167"/>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Rombo 41">
            <a:extLst>
              <a:ext uri="{FF2B5EF4-FFF2-40B4-BE49-F238E27FC236}">
                <a16:creationId xmlns:a16="http://schemas.microsoft.com/office/drawing/2014/main" id="{E15A0976-DF72-41C1-B79E-50DA0903EDFD}"/>
              </a:ext>
            </a:extLst>
          </p:cNvPr>
          <p:cNvSpPr/>
          <p:nvPr/>
        </p:nvSpPr>
        <p:spPr>
          <a:xfrm>
            <a:off x="6360730" y="4021590"/>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ombo 42">
            <a:extLst>
              <a:ext uri="{FF2B5EF4-FFF2-40B4-BE49-F238E27FC236}">
                <a16:creationId xmlns:a16="http://schemas.microsoft.com/office/drawing/2014/main" id="{3A9AF62F-20C0-4858-9D3E-4C15B710313C}"/>
              </a:ext>
            </a:extLst>
          </p:cNvPr>
          <p:cNvSpPr/>
          <p:nvPr/>
        </p:nvSpPr>
        <p:spPr>
          <a:xfrm>
            <a:off x="6828155" y="374139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CuadroTexto 44">
            <a:extLst>
              <a:ext uri="{FF2B5EF4-FFF2-40B4-BE49-F238E27FC236}">
                <a16:creationId xmlns:a16="http://schemas.microsoft.com/office/drawing/2014/main" id="{92B33069-CC43-4B1B-8DA5-F3DC2C2CBADD}"/>
              </a:ext>
            </a:extLst>
          </p:cNvPr>
          <p:cNvSpPr txBox="1"/>
          <p:nvPr/>
        </p:nvSpPr>
        <p:spPr>
          <a:xfrm>
            <a:off x="3879852" y="5005375"/>
            <a:ext cx="3322318"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El día de hoy realizamos la actividad </a:t>
            </a:r>
          </a:p>
        </p:txBody>
      </p:sp>
      <p:sp>
        <p:nvSpPr>
          <p:cNvPr id="46" name="Rombo 45">
            <a:extLst>
              <a:ext uri="{FF2B5EF4-FFF2-40B4-BE49-F238E27FC236}">
                <a16:creationId xmlns:a16="http://schemas.microsoft.com/office/drawing/2014/main" id="{3730A144-102C-45B0-AC68-87F5A96D3196}"/>
              </a:ext>
            </a:extLst>
          </p:cNvPr>
          <p:cNvSpPr/>
          <p:nvPr/>
        </p:nvSpPr>
        <p:spPr>
          <a:xfrm>
            <a:off x="2054872" y="4422139"/>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Rombo 46">
            <a:extLst>
              <a:ext uri="{FF2B5EF4-FFF2-40B4-BE49-F238E27FC236}">
                <a16:creationId xmlns:a16="http://schemas.microsoft.com/office/drawing/2014/main" id="{DA8ACCD5-E5A5-49D8-AC8B-D4E1B089A539}"/>
              </a:ext>
            </a:extLst>
          </p:cNvPr>
          <p:cNvSpPr/>
          <p:nvPr/>
        </p:nvSpPr>
        <p:spPr>
          <a:xfrm>
            <a:off x="921496" y="5021032"/>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Rombo 47">
            <a:extLst>
              <a:ext uri="{FF2B5EF4-FFF2-40B4-BE49-F238E27FC236}">
                <a16:creationId xmlns:a16="http://schemas.microsoft.com/office/drawing/2014/main" id="{74E4B26B-4373-48F5-9874-7079C90B22B1}"/>
              </a:ext>
            </a:extLst>
          </p:cNvPr>
          <p:cNvSpPr/>
          <p:nvPr/>
        </p:nvSpPr>
        <p:spPr>
          <a:xfrm>
            <a:off x="1371601" y="5525253"/>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CuadroTexto 49">
            <a:extLst>
              <a:ext uri="{FF2B5EF4-FFF2-40B4-BE49-F238E27FC236}">
                <a16:creationId xmlns:a16="http://schemas.microsoft.com/office/drawing/2014/main" id="{E309EBB1-2D41-44AE-AA54-74C2E8E2F8AF}"/>
              </a:ext>
            </a:extLst>
          </p:cNvPr>
          <p:cNvSpPr txBox="1"/>
          <p:nvPr/>
        </p:nvSpPr>
        <p:spPr>
          <a:xfrm>
            <a:off x="3761447" y="8192931"/>
            <a:ext cx="3602307" cy="923330"/>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Considero que los papas ya participan más en la entrega de evidencias</a:t>
            </a:r>
          </a:p>
        </p:txBody>
      </p:sp>
      <p:sp>
        <p:nvSpPr>
          <p:cNvPr id="51" name="CuadroTexto 50">
            <a:extLst>
              <a:ext uri="{FF2B5EF4-FFF2-40B4-BE49-F238E27FC236}">
                <a16:creationId xmlns:a16="http://schemas.microsoft.com/office/drawing/2014/main" id="{90192067-E4A5-4763-9394-9E2C37332D80}"/>
              </a:ext>
            </a:extLst>
          </p:cNvPr>
          <p:cNvSpPr txBox="1"/>
          <p:nvPr/>
        </p:nvSpPr>
        <p:spPr>
          <a:xfrm>
            <a:off x="1296669" y="8224241"/>
            <a:ext cx="2733993"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Considero que no olvide nada</a:t>
            </a:r>
          </a:p>
        </p:txBody>
      </p:sp>
      <p:sp>
        <p:nvSpPr>
          <p:cNvPr id="54" name="CuadroTexto 53">
            <a:extLst>
              <a:ext uri="{FF2B5EF4-FFF2-40B4-BE49-F238E27FC236}">
                <a16:creationId xmlns:a16="http://schemas.microsoft.com/office/drawing/2014/main" id="{51E4C90D-ED6D-4B65-8F1B-93DBB753B5EA}"/>
              </a:ext>
            </a:extLst>
          </p:cNvPr>
          <p:cNvSpPr txBox="1"/>
          <p:nvPr/>
        </p:nvSpPr>
        <p:spPr>
          <a:xfrm>
            <a:off x="376568" y="9142294"/>
            <a:ext cx="3632791" cy="307777"/>
          </a:xfrm>
          <a:prstGeom prst="rect">
            <a:avLst/>
          </a:prstGeom>
          <a:noFill/>
        </p:spPr>
        <p:txBody>
          <a:bodyPr wrap="square">
            <a:spAutoFit/>
          </a:bodyPr>
          <a:lstStyle/>
          <a:p>
            <a:r>
              <a:rPr lang="es-MX" sz="1400" dirty="0">
                <a:latin typeface="Arial" panose="020B0604020202020204" pitchFamily="34" charset="0"/>
                <a:cs typeface="Arial" panose="020B0604020202020204" pitchFamily="34" charset="0"/>
              </a:rPr>
              <a:t>Modificar mi voz, las reglas de la clase </a:t>
            </a:r>
            <a:endParaRPr lang="es-MX" sz="1400" dirty="0"/>
          </a:p>
        </p:txBody>
      </p:sp>
      <p:sp>
        <p:nvSpPr>
          <p:cNvPr id="52" name="Elipse 51">
            <a:extLst>
              <a:ext uri="{FF2B5EF4-FFF2-40B4-BE49-F238E27FC236}">
                <a16:creationId xmlns:a16="http://schemas.microsoft.com/office/drawing/2014/main" id="{B7A296D8-24AC-4E6F-ACB3-49D4F2A196CC}"/>
              </a:ext>
            </a:extLst>
          </p:cNvPr>
          <p:cNvSpPr/>
          <p:nvPr/>
        </p:nvSpPr>
        <p:spPr>
          <a:xfrm>
            <a:off x="6272784" y="848747"/>
            <a:ext cx="38195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ombo 52">
            <a:extLst>
              <a:ext uri="{FF2B5EF4-FFF2-40B4-BE49-F238E27FC236}">
                <a16:creationId xmlns:a16="http://schemas.microsoft.com/office/drawing/2014/main" id="{192FD0CF-B2AE-45BC-BB11-1BF86254F429}"/>
              </a:ext>
            </a:extLst>
          </p:cNvPr>
          <p:cNvSpPr/>
          <p:nvPr/>
        </p:nvSpPr>
        <p:spPr>
          <a:xfrm>
            <a:off x="984169" y="3760972"/>
            <a:ext cx="184513" cy="1863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CuadroTexto 57">
            <a:extLst>
              <a:ext uri="{FF2B5EF4-FFF2-40B4-BE49-F238E27FC236}">
                <a16:creationId xmlns:a16="http://schemas.microsoft.com/office/drawing/2014/main" id="{B858A2F8-F3D0-434C-B234-3B3A0A6A8CD9}"/>
              </a:ext>
            </a:extLst>
          </p:cNvPr>
          <p:cNvSpPr txBox="1"/>
          <p:nvPr/>
        </p:nvSpPr>
        <p:spPr>
          <a:xfrm>
            <a:off x="407354" y="6661586"/>
            <a:ext cx="3290885" cy="738664"/>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Todos los niños que se conectaron participaron muy bien y les gusto mucho la actividad </a:t>
            </a:r>
          </a:p>
        </p:txBody>
      </p:sp>
    </p:spTree>
    <p:extLst>
      <p:ext uri="{BB962C8B-B14F-4D97-AF65-F5344CB8AC3E}">
        <p14:creationId xmlns:p14="http://schemas.microsoft.com/office/powerpoint/2010/main" val="4135467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CDED81-977D-432F-93D4-82222399710A}"/>
              </a:ext>
            </a:extLst>
          </p:cNvPr>
          <p:cNvSpPr txBox="1"/>
          <p:nvPr/>
        </p:nvSpPr>
        <p:spPr>
          <a:xfrm>
            <a:off x="686989" y="294603"/>
            <a:ext cx="6398420" cy="461665"/>
          </a:xfrm>
          <a:prstGeom prst="rect">
            <a:avLst/>
          </a:prstGeom>
          <a:noFill/>
        </p:spPr>
        <p:txBody>
          <a:bodyPr wrap="square" rtlCol="0">
            <a:spAutoFit/>
          </a:bodyPr>
          <a:lstStyle/>
          <a:p>
            <a:pPr algn="ctr"/>
            <a:r>
              <a:rPr lang="es-MX" sz="2400" dirty="0">
                <a:latin typeface="Arial Black" panose="020B0A04020102020204" pitchFamily="34" charset="0"/>
              </a:rPr>
              <a:t>Jueves 18 de noviembre del 2021</a:t>
            </a:r>
          </a:p>
        </p:txBody>
      </p:sp>
      <p:sp>
        <p:nvSpPr>
          <p:cNvPr id="3" name="CuadroTexto 2">
            <a:extLst>
              <a:ext uri="{FF2B5EF4-FFF2-40B4-BE49-F238E27FC236}">
                <a16:creationId xmlns:a16="http://schemas.microsoft.com/office/drawing/2014/main" id="{D5DC40B6-402E-4AC3-950B-C1687199349B}"/>
              </a:ext>
            </a:extLst>
          </p:cNvPr>
          <p:cNvSpPr txBox="1"/>
          <p:nvPr/>
        </p:nvSpPr>
        <p:spPr>
          <a:xfrm>
            <a:off x="247649" y="756268"/>
            <a:ext cx="7277100" cy="5016758"/>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El día de hoy comenzamos con el pase de lista utilizando el </a:t>
            </a:r>
            <a:r>
              <a:rPr lang="es-MX" sz="2000" dirty="0" err="1">
                <a:latin typeface="Arial" panose="020B0604020202020204" pitchFamily="34" charset="0"/>
                <a:cs typeface="Arial" panose="020B0604020202020204" pitchFamily="34" charset="0"/>
              </a:rPr>
              <a:t>sticker</a:t>
            </a:r>
            <a:r>
              <a:rPr lang="es-MX" sz="2000" dirty="0">
                <a:latin typeface="Arial" panose="020B0604020202020204" pitchFamily="34" charset="0"/>
                <a:cs typeface="Arial" panose="020B0604020202020204" pitchFamily="34" charset="0"/>
              </a:rPr>
              <a:t> con el nombre de cada alumno. Al terminar el pase de lista les envié el link para conectarnos a la clase en línea. </a:t>
            </a:r>
          </a:p>
          <a:p>
            <a:r>
              <a:rPr lang="es-MX" sz="2000" dirty="0">
                <a:latin typeface="Arial" panose="020B0604020202020204" pitchFamily="34" charset="0"/>
                <a:cs typeface="Arial" panose="020B0604020202020204" pitchFamily="34" charset="0"/>
              </a:rPr>
              <a:t>Hoy se trabajo con el campo de formación académica: </a:t>
            </a:r>
            <a:r>
              <a:rPr lang="es-ES" sz="2000" dirty="0">
                <a:latin typeface="Arial" panose="020B0604020202020204" pitchFamily="34" charset="0"/>
                <a:cs typeface="Arial" panose="020B0604020202020204" pitchFamily="34" charset="0"/>
              </a:rPr>
              <a:t>pensamiento matemático </a:t>
            </a:r>
            <a:r>
              <a:rPr lang="es-MX" sz="2000" dirty="0">
                <a:latin typeface="Arial" panose="020B0604020202020204" pitchFamily="34" charset="0"/>
                <a:cs typeface="Arial" panose="020B0604020202020204" pitchFamily="34" charset="0"/>
              </a:rPr>
              <a:t>con el aprendizaje esperado “</a:t>
            </a:r>
            <a:r>
              <a:rPr lang="es-ES" sz="2000" dirty="0">
                <a:latin typeface="Arial" panose="020B0604020202020204" pitchFamily="34" charset="0"/>
                <a:cs typeface="Arial" panose="020B0604020202020204" pitchFamily="34" charset="0"/>
              </a:rPr>
              <a:t>Resuelve problemas a través del conteo y con acciones sobre las</a:t>
            </a:r>
            <a:r>
              <a:rPr lang="es-ES" sz="2000" baseline="0" dirty="0">
                <a:latin typeface="Arial" panose="020B0604020202020204" pitchFamily="34" charset="0"/>
                <a:cs typeface="Arial" panose="020B0604020202020204" pitchFamily="34" charset="0"/>
              </a:rPr>
              <a:t> colecciones</a:t>
            </a:r>
            <a:r>
              <a:rPr lang="es-ES" sz="2000" b="0" i="0" u="none" strike="noStrike" kern="1200" baseline="0" dirty="0">
                <a:solidFill>
                  <a:schemeClr val="tx1"/>
                </a:solidFill>
                <a:latin typeface="Arial" panose="020B0604020202020204" pitchFamily="34" charset="0"/>
                <a:cs typeface="Arial" panose="020B0604020202020204" pitchFamily="34" charset="0"/>
              </a:rPr>
              <a:t>”.</a:t>
            </a:r>
          </a:p>
          <a:p>
            <a:endParaRPr lang="es-ES" sz="2000" b="0" i="0" u="none" strike="noStrike" kern="1200" baseline="0" dirty="0">
              <a:solidFill>
                <a:schemeClr val="tx1"/>
              </a:solidFill>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L</a:t>
            </a:r>
            <a:r>
              <a:rPr lang="es-ES" sz="2000" b="0" i="0" u="none" strike="noStrike" kern="1200" baseline="0" dirty="0">
                <a:solidFill>
                  <a:schemeClr val="tx1"/>
                </a:solidFill>
                <a:latin typeface="Arial" panose="020B0604020202020204" pitchFamily="34" charset="0"/>
                <a:cs typeface="Arial" panose="020B0604020202020204" pitchFamily="34" charset="0"/>
              </a:rPr>
              <a:t>a actividad se llamo: “¿Cuántos microbios son?” en donde les iba a dar un pequeño problema sobre Carlitos un niño que no hacia caso de bañarse, lavarse los dientes, lavarse las manos y respondieron a la pregunta ¿Qué creen que le paso a Carlitos? Para que respondieran se enfermo por los microbios para después pasar a contar los microbios que había en su pancita y clasificarlos por colores y observar de color de microbio había más.</a:t>
            </a:r>
            <a:endParaRPr lang="es-MX" b="0" i="0" dirty="0">
              <a:solidFill>
                <a:srgbClr val="000000"/>
              </a:solidFill>
              <a:effectLst/>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C539F6C6-D316-485C-A05E-068EC916C2F2}"/>
              </a:ext>
            </a:extLst>
          </p:cNvPr>
          <p:cNvPicPr>
            <a:picLocks noChangeAspect="1"/>
          </p:cNvPicPr>
          <p:nvPr/>
        </p:nvPicPr>
        <p:blipFill rotWithShape="1">
          <a:blip r:embed="rId2"/>
          <a:srcRect l="13726" r="15685"/>
          <a:stretch/>
        </p:blipFill>
        <p:spPr>
          <a:xfrm rot="16200000">
            <a:off x="808056" y="7383447"/>
            <a:ext cx="1775545" cy="2515355"/>
          </a:xfrm>
          <a:prstGeom prst="rect">
            <a:avLst/>
          </a:prstGeom>
        </p:spPr>
      </p:pic>
      <p:pic>
        <p:nvPicPr>
          <p:cNvPr id="6" name="Imagen 5">
            <a:extLst>
              <a:ext uri="{FF2B5EF4-FFF2-40B4-BE49-F238E27FC236}">
                <a16:creationId xmlns:a16="http://schemas.microsoft.com/office/drawing/2014/main" id="{9F4A211B-06B7-49F1-B842-83FC8B92A3C3}"/>
              </a:ext>
            </a:extLst>
          </p:cNvPr>
          <p:cNvPicPr>
            <a:picLocks noChangeAspect="1"/>
          </p:cNvPicPr>
          <p:nvPr/>
        </p:nvPicPr>
        <p:blipFill rotWithShape="1">
          <a:blip r:embed="rId3"/>
          <a:srcRect t="4625" b="14396"/>
          <a:stretch/>
        </p:blipFill>
        <p:spPr>
          <a:xfrm>
            <a:off x="3486150" y="6934825"/>
            <a:ext cx="4038599" cy="2828972"/>
          </a:xfrm>
          <a:prstGeom prst="rect">
            <a:avLst/>
          </a:prstGeom>
        </p:spPr>
      </p:pic>
    </p:spTree>
    <p:extLst>
      <p:ext uri="{BB962C8B-B14F-4D97-AF65-F5344CB8AC3E}">
        <p14:creationId xmlns:p14="http://schemas.microsoft.com/office/powerpoint/2010/main" val="2898979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460" y="6117590"/>
            <a:ext cx="7007859" cy="241300"/>
          </a:xfrm>
          <a:prstGeom prst="rect">
            <a:avLst/>
          </a:prstGeom>
        </p:spPr>
      </p:pic>
      <p:pic>
        <p:nvPicPr>
          <p:cNvPr id="3" name="object 3"/>
          <p:cNvPicPr/>
          <p:nvPr/>
        </p:nvPicPr>
        <p:blipFill>
          <a:blip r:embed="rId3" cstate="print"/>
          <a:stretch>
            <a:fillRect/>
          </a:stretch>
        </p:blipFill>
        <p:spPr>
          <a:xfrm>
            <a:off x="251460" y="7740650"/>
            <a:ext cx="3446779" cy="322580"/>
          </a:xfrm>
          <a:prstGeom prst="rect">
            <a:avLst/>
          </a:prstGeom>
        </p:spPr>
      </p:pic>
      <p:grpSp>
        <p:nvGrpSpPr>
          <p:cNvPr id="57" name="Grupo 56">
            <a:extLst>
              <a:ext uri="{FF2B5EF4-FFF2-40B4-BE49-F238E27FC236}">
                <a16:creationId xmlns:a16="http://schemas.microsoft.com/office/drawing/2014/main" id="{690AA411-0B69-4089-A959-A33EED1B9B2B}"/>
              </a:ext>
            </a:extLst>
          </p:cNvPr>
          <p:cNvGrpSpPr/>
          <p:nvPr/>
        </p:nvGrpSpPr>
        <p:grpSpPr>
          <a:xfrm>
            <a:off x="-61278" y="6351"/>
            <a:ext cx="7731759" cy="10045699"/>
            <a:chOff x="22859" y="0"/>
            <a:chExt cx="7731759" cy="10045699"/>
          </a:xfrm>
        </p:grpSpPr>
        <p:pic>
          <p:nvPicPr>
            <p:cNvPr id="5" name="object 5"/>
            <p:cNvPicPr/>
            <p:nvPr/>
          </p:nvPicPr>
          <p:blipFill>
            <a:blip r:embed="rId4" cstate="print"/>
            <a:stretch>
              <a:fillRect/>
            </a:stretch>
          </p:blipFill>
          <p:spPr>
            <a:xfrm>
              <a:off x="3774439" y="7739380"/>
              <a:ext cx="3462019" cy="322580"/>
            </a:xfrm>
            <a:prstGeom prst="rect">
              <a:avLst/>
            </a:prstGeom>
          </p:spPr>
        </p:pic>
        <p:pic>
          <p:nvPicPr>
            <p:cNvPr id="6" name="object 6"/>
            <p:cNvPicPr/>
            <p:nvPr/>
          </p:nvPicPr>
          <p:blipFill>
            <a:blip r:embed="rId5" cstate="print"/>
            <a:stretch>
              <a:fillRect/>
            </a:stretch>
          </p:blipFill>
          <p:spPr>
            <a:xfrm>
              <a:off x="22859" y="0"/>
              <a:ext cx="7731759" cy="10045699"/>
            </a:xfrm>
            <a:prstGeom prst="rect">
              <a:avLst/>
            </a:prstGeom>
          </p:spPr>
        </p:pic>
      </p:grpSp>
      <p:sp>
        <p:nvSpPr>
          <p:cNvPr id="7" name="object 7"/>
          <p:cNvSpPr txBox="1"/>
          <p:nvPr/>
        </p:nvSpPr>
        <p:spPr>
          <a:xfrm>
            <a:off x="3074036" y="6104890"/>
            <a:ext cx="1461135" cy="250068"/>
          </a:xfrm>
          <a:prstGeom prst="rect">
            <a:avLst/>
          </a:prstGeom>
        </p:spPr>
        <p:txBody>
          <a:bodyPr vert="horz" wrap="square" lIns="0" tIns="11430" rIns="0" bIns="0" rtlCol="0">
            <a:spAutoFit/>
          </a:bodyPr>
          <a:lstStyle/>
          <a:p>
            <a:pPr marL="12700">
              <a:spcBef>
                <a:spcPts val="90"/>
              </a:spcBef>
            </a:pPr>
            <a:r>
              <a:rPr sz="1550" spc="25" dirty="0">
                <a:latin typeface="Arial Black"/>
                <a:cs typeface="Arial Black"/>
              </a:rPr>
              <a:t>O</a:t>
            </a:r>
            <a:r>
              <a:rPr sz="1550" spc="-114" dirty="0">
                <a:latin typeface="Arial Black"/>
                <a:cs typeface="Arial Black"/>
              </a:rPr>
              <a:t>bs</a:t>
            </a:r>
            <a:r>
              <a:rPr sz="1550" spc="-60" dirty="0">
                <a:latin typeface="Arial Black"/>
                <a:cs typeface="Arial Black"/>
              </a:rPr>
              <a:t>er</a:t>
            </a:r>
            <a:r>
              <a:rPr sz="1550" spc="-55" dirty="0">
                <a:latin typeface="Arial Black"/>
                <a:cs typeface="Arial Black"/>
              </a:rPr>
              <a:t>v</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o</a:t>
            </a:r>
            <a:r>
              <a:rPr sz="1550" spc="-155" dirty="0">
                <a:latin typeface="Arial Black"/>
                <a:cs typeface="Arial Black"/>
              </a:rPr>
              <a:t>nes</a:t>
            </a:r>
            <a:endParaRPr sz="1550">
              <a:latin typeface="Arial Black"/>
              <a:cs typeface="Arial Black"/>
            </a:endParaRPr>
          </a:p>
        </p:txBody>
      </p:sp>
      <p:grpSp>
        <p:nvGrpSpPr>
          <p:cNvPr id="56" name="Grupo 55">
            <a:extLst>
              <a:ext uri="{FF2B5EF4-FFF2-40B4-BE49-F238E27FC236}">
                <a16:creationId xmlns:a16="http://schemas.microsoft.com/office/drawing/2014/main" id="{C3341E24-C987-4C6A-B84F-276A77A59327}"/>
              </a:ext>
            </a:extLst>
          </p:cNvPr>
          <p:cNvGrpSpPr/>
          <p:nvPr/>
        </p:nvGrpSpPr>
        <p:grpSpPr>
          <a:xfrm>
            <a:off x="377191" y="6410959"/>
            <a:ext cx="6824979" cy="1247140"/>
            <a:chOff x="377190" y="6404609"/>
            <a:chExt cx="6824979" cy="1247140"/>
          </a:xfrm>
        </p:grpSpPr>
        <p:sp>
          <p:nvSpPr>
            <p:cNvPr id="9" name="object 9"/>
            <p:cNvSpPr/>
            <p:nvPr/>
          </p:nvSpPr>
          <p:spPr>
            <a:xfrm>
              <a:off x="3811269" y="6412229"/>
              <a:ext cx="3390900" cy="1239520"/>
            </a:xfrm>
            <a:custGeom>
              <a:avLst/>
              <a:gdLst/>
              <a:ahLst/>
              <a:cxnLst/>
              <a:rect l="l" t="t" r="r" b="b"/>
              <a:pathLst>
                <a:path w="3390900" h="1239520">
                  <a:moveTo>
                    <a:pt x="3184271" y="0"/>
                  </a:moveTo>
                  <a:lnTo>
                    <a:pt x="206628" y="0"/>
                  </a:lnTo>
                  <a:lnTo>
                    <a:pt x="159233" y="5454"/>
                  </a:lnTo>
                  <a:lnTo>
                    <a:pt x="115734" y="20992"/>
                  </a:lnTo>
                  <a:lnTo>
                    <a:pt x="77370" y="45376"/>
                  </a:lnTo>
                  <a:lnTo>
                    <a:pt x="45376" y="77370"/>
                  </a:lnTo>
                  <a:lnTo>
                    <a:pt x="20992" y="115734"/>
                  </a:lnTo>
                  <a:lnTo>
                    <a:pt x="5454" y="159233"/>
                  </a:lnTo>
                  <a:lnTo>
                    <a:pt x="0" y="206629"/>
                  </a:lnTo>
                  <a:lnTo>
                    <a:pt x="0" y="1032891"/>
                  </a:lnTo>
                  <a:lnTo>
                    <a:pt x="5454" y="1080286"/>
                  </a:lnTo>
                  <a:lnTo>
                    <a:pt x="20992" y="1123785"/>
                  </a:lnTo>
                  <a:lnTo>
                    <a:pt x="45376" y="1162149"/>
                  </a:lnTo>
                  <a:lnTo>
                    <a:pt x="77370" y="1194143"/>
                  </a:lnTo>
                  <a:lnTo>
                    <a:pt x="115734" y="1218527"/>
                  </a:lnTo>
                  <a:lnTo>
                    <a:pt x="159233" y="1234065"/>
                  </a:lnTo>
                  <a:lnTo>
                    <a:pt x="206628" y="1239520"/>
                  </a:lnTo>
                  <a:lnTo>
                    <a:pt x="3184271" y="1239520"/>
                  </a:lnTo>
                  <a:lnTo>
                    <a:pt x="3231666" y="1234065"/>
                  </a:lnTo>
                  <a:lnTo>
                    <a:pt x="3275165" y="1218527"/>
                  </a:lnTo>
                  <a:lnTo>
                    <a:pt x="3313529" y="1194143"/>
                  </a:lnTo>
                  <a:lnTo>
                    <a:pt x="3345523" y="1162149"/>
                  </a:lnTo>
                  <a:lnTo>
                    <a:pt x="3369907" y="1123785"/>
                  </a:lnTo>
                  <a:lnTo>
                    <a:pt x="3385445" y="1080286"/>
                  </a:lnTo>
                  <a:lnTo>
                    <a:pt x="3390900" y="1032891"/>
                  </a:lnTo>
                  <a:lnTo>
                    <a:pt x="3390900" y="206629"/>
                  </a:lnTo>
                  <a:lnTo>
                    <a:pt x="3385445" y="159233"/>
                  </a:lnTo>
                  <a:lnTo>
                    <a:pt x="3369907" y="115734"/>
                  </a:lnTo>
                  <a:lnTo>
                    <a:pt x="3345523" y="77370"/>
                  </a:lnTo>
                  <a:lnTo>
                    <a:pt x="3313529" y="45376"/>
                  </a:lnTo>
                  <a:lnTo>
                    <a:pt x="3275165" y="20992"/>
                  </a:lnTo>
                  <a:lnTo>
                    <a:pt x="3231666" y="5454"/>
                  </a:lnTo>
                  <a:lnTo>
                    <a:pt x="3184271" y="0"/>
                  </a:lnTo>
                  <a:close/>
                </a:path>
              </a:pathLst>
            </a:custGeom>
            <a:solidFill>
              <a:srgbClr val="FFFFFF"/>
            </a:solidFill>
          </p:spPr>
          <p:txBody>
            <a:bodyPr wrap="square" lIns="0" tIns="0" rIns="0" bIns="0" rtlCol="0"/>
            <a:lstStyle/>
            <a:p>
              <a:endParaRPr/>
            </a:p>
          </p:txBody>
        </p:sp>
        <p:sp>
          <p:nvSpPr>
            <p:cNvPr id="10" name="object 10"/>
            <p:cNvSpPr/>
            <p:nvPr/>
          </p:nvSpPr>
          <p:spPr>
            <a:xfrm>
              <a:off x="3811269" y="6412229"/>
              <a:ext cx="3390900" cy="1239520"/>
            </a:xfrm>
            <a:custGeom>
              <a:avLst/>
              <a:gdLst/>
              <a:ahLst/>
              <a:cxnLst/>
              <a:rect l="l" t="t" r="r" b="b"/>
              <a:pathLst>
                <a:path w="3390900" h="1239520">
                  <a:moveTo>
                    <a:pt x="0" y="206629"/>
                  </a:moveTo>
                  <a:lnTo>
                    <a:pt x="5454" y="159233"/>
                  </a:lnTo>
                  <a:lnTo>
                    <a:pt x="20992" y="115734"/>
                  </a:lnTo>
                  <a:lnTo>
                    <a:pt x="45376" y="77370"/>
                  </a:lnTo>
                  <a:lnTo>
                    <a:pt x="77370" y="45376"/>
                  </a:lnTo>
                  <a:lnTo>
                    <a:pt x="115734" y="20992"/>
                  </a:lnTo>
                  <a:lnTo>
                    <a:pt x="159233" y="5454"/>
                  </a:lnTo>
                  <a:lnTo>
                    <a:pt x="206628" y="0"/>
                  </a:lnTo>
                  <a:lnTo>
                    <a:pt x="3184271" y="0"/>
                  </a:lnTo>
                  <a:lnTo>
                    <a:pt x="3231666" y="5454"/>
                  </a:lnTo>
                  <a:lnTo>
                    <a:pt x="3275165" y="20992"/>
                  </a:lnTo>
                  <a:lnTo>
                    <a:pt x="3313529" y="45376"/>
                  </a:lnTo>
                  <a:lnTo>
                    <a:pt x="3345523" y="77370"/>
                  </a:lnTo>
                  <a:lnTo>
                    <a:pt x="3369907" y="115734"/>
                  </a:lnTo>
                  <a:lnTo>
                    <a:pt x="3385445" y="159233"/>
                  </a:lnTo>
                  <a:lnTo>
                    <a:pt x="3390900" y="206629"/>
                  </a:lnTo>
                  <a:lnTo>
                    <a:pt x="3390900" y="1032891"/>
                  </a:lnTo>
                  <a:lnTo>
                    <a:pt x="3385445" y="1080286"/>
                  </a:lnTo>
                  <a:lnTo>
                    <a:pt x="3369907" y="1123785"/>
                  </a:lnTo>
                  <a:lnTo>
                    <a:pt x="3345523" y="1162149"/>
                  </a:lnTo>
                  <a:lnTo>
                    <a:pt x="3313529" y="1194143"/>
                  </a:lnTo>
                  <a:lnTo>
                    <a:pt x="3275165" y="1218527"/>
                  </a:lnTo>
                  <a:lnTo>
                    <a:pt x="3231666" y="1234065"/>
                  </a:lnTo>
                  <a:lnTo>
                    <a:pt x="3184271" y="1239520"/>
                  </a:lnTo>
                  <a:lnTo>
                    <a:pt x="206628" y="1239520"/>
                  </a:lnTo>
                  <a:lnTo>
                    <a:pt x="159233" y="1234065"/>
                  </a:lnTo>
                  <a:lnTo>
                    <a:pt x="115734" y="1218527"/>
                  </a:lnTo>
                  <a:lnTo>
                    <a:pt x="77370" y="1194143"/>
                  </a:lnTo>
                  <a:lnTo>
                    <a:pt x="45376" y="1162149"/>
                  </a:lnTo>
                  <a:lnTo>
                    <a:pt x="20992" y="1123785"/>
                  </a:lnTo>
                  <a:lnTo>
                    <a:pt x="5454" y="1080286"/>
                  </a:lnTo>
                  <a:lnTo>
                    <a:pt x="0" y="1032891"/>
                  </a:lnTo>
                  <a:lnTo>
                    <a:pt x="0" y="206629"/>
                  </a:lnTo>
                  <a:close/>
                </a:path>
              </a:pathLst>
            </a:custGeom>
            <a:ln w="12700">
              <a:solidFill>
                <a:srgbClr val="000000"/>
              </a:solidFill>
            </a:ln>
          </p:spPr>
          <p:txBody>
            <a:bodyPr wrap="square" lIns="0" tIns="0" rIns="0" bIns="0" rtlCol="0"/>
            <a:lstStyle/>
            <a:p>
              <a:endParaRPr/>
            </a:p>
          </p:txBody>
        </p:sp>
        <p:sp>
          <p:nvSpPr>
            <p:cNvPr id="11" name="object 11"/>
            <p:cNvSpPr/>
            <p:nvPr/>
          </p:nvSpPr>
          <p:spPr>
            <a:xfrm>
              <a:off x="377190" y="6404609"/>
              <a:ext cx="3342640" cy="1247140"/>
            </a:xfrm>
            <a:custGeom>
              <a:avLst/>
              <a:gdLst/>
              <a:ahLst/>
              <a:cxnLst/>
              <a:rect l="l" t="t" r="r" b="b"/>
              <a:pathLst>
                <a:path w="3342640" h="1247140">
                  <a:moveTo>
                    <a:pt x="3134741" y="0"/>
                  </a:moveTo>
                  <a:lnTo>
                    <a:pt x="207860" y="0"/>
                  </a:lnTo>
                  <a:lnTo>
                    <a:pt x="160201" y="5491"/>
                  </a:lnTo>
                  <a:lnTo>
                    <a:pt x="116450" y="21133"/>
                  </a:lnTo>
                  <a:lnTo>
                    <a:pt x="77855" y="45676"/>
                  </a:lnTo>
                  <a:lnTo>
                    <a:pt x="45665" y="77873"/>
                  </a:lnTo>
                  <a:lnTo>
                    <a:pt x="21127" y="116475"/>
                  </a:lnTo>
                  <a:lnTo>
                    <a:pt x="5489" y="160233"/>
                  </a:lnTo>
                  <a:lnTo>
                    <a:pt x="0" y="207899"/>
                  </a:lnTo>
                  <a:lnTo>
                    <a:pt x="0" y="1039240"/>
                  </a:lnTo>
                  <a:lnTo>
                    <a:pt x="5489" y="1086906"/>
                  </a:lnTo>
                  <a:lnTo>
                    <a:pt x="21127" y="1130664"/>
                  </a:lnTo>
                  <a:lnTo>
                    <a:pt x="45665" y="1169266"/>
                  </a:lnTo>
                  <a:lnTo>
                    <a:pt x="77855" y="1201463"/>
                  </a:lnTo>
                  <a:lnTo>
                    <a:pt x="116450" y="1226006"/>
                  </a:lnTo>
                  <a:lnTo>
                    <a:pt x="160201" y="1241648"/>
                  </a:lnTo>
                  <a:lnTo>
                    <a:pt x="207860" y="1247139"/>
                  </a:lnTo>
                  <a:lnTo>
                    <a:pt x="3134741" y="1247139"/>
                  </a:lnTo>
                  <a:lnTo>
                    <a:pt x="3182406" y="1241648"/>
                  </a:lnTo>
                  <a:lnTo>
                    <a:pt x="3226164" y="1226006"/>
                  </a:lnTo>
                  <a:lnTo>
                    <a:pt x="3264766" y="1201463"/>
                  </a:lnTo>
                  <a:lnTo>
                    <a:pt x="3296963" y="1169266"/>
                  </a:lnTo>
                  <a:lnTo>
                    <a:pt x="3321506" y="1130664"/>
                  </a:lnTo>
                  <a:lnTo>
                    <a:pt x="3337148" y="1086906"/>
                  </a:lnTo>
                  <a:lnTo>
                    <a:pt x="3342640" y="1039240"/>
                  </a:lnTo>
                  <a:lnTo>
                    <a:pt x="3342640" y="207899"/>
                  </a:lnTo>
                  <a:lnTo>
                    <a:pt x="3337148" y="160233"/>
                  </a:lnTo>
                  <a:lnTo>
                    <a:pt x="3321506" y="116475"/>
                  </a:lnTo>
                  <a:lnTo>
                    <a:pt x="3296963" y="77873"/>
                  </a:lnTo>
                  <a:lnTo>
                    <a:pt x="3264766" y="45676"/>
                  </a:lnTo>
                  <a:lnTo>
                    <a:pt x="3226164" y="21133"/>
                  </a:lnTo>
                  <a:lnTo>
                    <a:pt x="3182406" y="5491"/>
                  </a:lnTo>
                  <a:lnTo>
                    <a:pt x="3134741" y="0"/>
                  </a:lnTo>
                  <a:close/>
                </a:path>
              </a:pathLst>
            </a:custGeom>
            <a:solidFill>
              <a:srgbClr val="FFFFFF"/>
            </a:solidFill>
          </p:spPr>
          <p:txBody>
            <a:bodyPr wrap="square" lIns="0" tIns="0" rIns="0" bIns="0" rtlCol="0"/>
            <a:lstStyle/>
            <a:p>
              <a:endParaRPr/>
            </a:p>
          </p:txBody>
        </p:sp>
        <p:sp>
          <p:nvSpPr>
            <p:cNvPr id="12" name="object 12"/>
            <p:cNvSpPr/>
            <p:nvPr/>
          </p:nvSpPr>
          <p:spPr>
            <a:xfrm>
              <a:off x="377190" y="6404609"/>
              <a:ext cx="3342640" cy="1247140"/>
            </a:xfrm>
            <a:custGeom>
              <a:avLst/>
              <a:gdLst/>
              <a:ahLst/>
              <a:cxnLst/>
              <a:rect l="l" t="t" r="r" b="b"/>
              <a:pathLst>
                <a:path w="3342640" h="1247140">
                  <a:moveTo>
                    <a:pt x="0" y="207899"/>
                  </a:moveTo>
                  <a:lnTo>
                    <a:pt x="5489" y="160233"/>
                  </a:lnTo>
                  <a:lnTo>
                    <a:pt x="21127" y="116475"/>
                  </a:lnTo>
                  <a:lnTo>
                    <a:pt x="45665" y="77873"/>
                  </a:lnTo>
                  <a:lnTo>
                    <a:pt x="77855" y="45676"/>
                  </a:lnTo>
                  <a:lnTo>
                    <a:pt x="116450" y="21133"/>
                  </a:lnTo>
                  <a:lnTo>
                    <a:pt x="160201" y="5491"/>
                  </a:lnTo>
                  <a:lnTo>
                    <a:pt x="207860" y="0"/>
                  </a:lnTo>
                  <a:lnTo>
                    <a:pt x="3134741" y="0"/>
                  </a:lnTo>
                  <a:lnTo>
                    <a:pt x="3182406" y="5491"/>
                  </a:lnTo>
                  <a:lnTo>
                    <a:pt x="3226164" y="21133"/>
                  </a:lnTo>
                  <a:lnTo>
                    <a:pt x="3264766" y="45676"/>
                  </a:lnTo>
                  <a:lnTo>
                    <a:pt x="3296963" y="77873"/>
                  </a:lnTo>
                  <a:lnTo>
                    <a:pt x="3321506" y="116475"/>
                  </a:lnTo>
                  <a:lnTo>
                    <a:pt x="3337148" y="160233"/>
                  </a:lnTo>
                  <a:lnTo>
                    <a:pt x="3342640" y="207899"/>
                  </a:lnTo>
                  <a:lnTo>
                    <a:pt x="3342640" y="1039240"/>
                  </a:lnTo>
                  <a:lnTo>
                    <a:pt x="3337148" y="1086906"/>
                  </a:lnTo>
                  <a:lnTo>
                    <a:pt x="3321506" y="1130664"/>
                  </a:lnTo>
                  <a:lnTo>
                    <a:pt x="3296963" y="1169266"/>
                  </a:lnTo>
                  <a:lnTo>
                    <a:pt x="3264766" y="1201463"/>
                  </a:lnTo>
                  <a:lnTo>
                    <a:pt x="3226164" y="1226006"/>
                  </a:lnTo>
                  <a:lnTo>
                    <a:pt x="3182406" y="1241648"/>
                  </a:lnTo>
                  <a:lnTo>
                    <a:pt x="3134741" y="1247139"/>
                  </a:lnTo>
                  <a:lnTo>
                    <a:pt x="207860" y="1247139"/>
                  </a:lnTo>
                  <a:lnTo>
                    <a:pt x="160201" y="1241648"/>
                  </a:lnTo>
                  <a:lnTo>
                    <a:pt x="116450" y="1226006"/>
                  </a:lnTo>
                  <a:lnTo>
                    <a:pt x="77855" y="1201463"/>
                  </a:lnTo>
                  <a:lnTo>
                    <a:pt x="45665" y="1169266"/>
                  </a:lnTo>
                  <a:lnTo>
                    <a:pt x="21127" y="1130664"/>
                  </a:lnTo>
                  <a:lnTo>
                    <a:pt x="5489" y="1086906"/>
                  </a:lnTo>
                  <a:lnTo>
                    <a:pt x="0" y="1039240"/>
                  </a:lnTo>
                  <a:lnTo>
                    <a:pt x="0" y="207899"/>
                  </a:lnTo>
                  <a:close/>
                </a:path>
              </a:pathLst>
            </a:custGeom>
            <a:ln w="12700">
              <a:solidFill>
                <a:srgbClr val="000000"/>
              </a:solidFill>
            </a:ln>
          </p:spPr>
          <p:txBody>
            <a:bodyPr wrap="square" lIns="0" tIns="0" rIns="0" bIns="0" rtlCol="0"/>
            <a:lstStyle/>
            <a:p>
              <a:endParaRPr/>
            </a:p>
          </p:txBody>
        </p:sp>
      </p:grpSp>
      <p:sp>
        <p:nvSpPr>
          <p:cNvPr id="13" name="object 13"/>
          <p:cNvSpPr txBox="1"/>
          <p:nvPr/>
        </p:nvSpPr>
        <p:spPr>
          <a:xfrm>
            <a:off x="483553" y="6386195"/>
            <a:ext cx="685165" cy="269240"/>
          </a:xfrm>
          <a:prstGeom prst="rect">
            <a:avLst/>
          </a:prstGeom>
        </p:spPr>
        <p:txBody>
          <a:bodyPr vert="horz" wrap="square" lIns="0" tIns="12700" rIns="0" bIns="0" rtlCol="0">
            <a:spAutoFit/>
          </a:bodyPr>
          <a:lstStyle/>
          <a:p>
            <a:pPr marL="12700">
              <a:spcBef>
                <a:spcPts val="100"/>
              </a:spcBef>
            </a:pPr>
            <a:r>
              <a:rPr sz="1600" b="1" spc="50" dirty="0">
                <a:latin typeface="Calibri"/>
                <a:cs typeface="Calibri"/>
              </a:rPr>
              <a:t>Logros:</a:t>
            </a:r>
            <a:endParaRPr sz="1600">
              <a:latin typeface="Calibri"/>
              <a:cs typeface="Calibri"/>
            </a:endParaRPr>
          </a:p>
        </p:txBody>
      </p:sp>
      <p:sp>
        <p:nvSpPr>
          <p:cNvPr id="14" name="object 14"/>
          <p:cNvSpPr txBox="1"/>
          <p:nvPr/>
        </p:nvSpPr>
        <p:spPr>
          <a:xfrm>
            <a:off x="3890009" y="6390640"/>
            <a:ext cx="3192780" cy="513080"/>
          </a:xfrm>
          <a:prstGeom prst="rect">
            <a:avLst/>
          </a:prstGeom>
        </p:spPr>
        <p:txBody>
          <a:bodyPr vert="horz" wrap="square" lIns="0" tIns="12700" rIns="0" bIns="0" rtlCol="0">
            <a:spAutoFit/>
          </a:bodyPr>
          <a:lstStyle/>
          <a:p>
            <a:pPr marL="155575">
              <a:spcBef>
                <a:spcPts val="100"/>
              </a:spcBef>
            </a:pPr>
            <a:r>
              <a:rPr sz="1600" b="1" spc="40" dirty="0">
                <a:latin typeface="Calibri"/>
                <a:cs typeface="Calibri"/>
              </a:rPr>
              <a:t>Dificultades</a:t>
            </a:r>
            <a:endParaRPr sz="1600">
              <a:latin typeface="Calibri"/>
              <a:cs typeface="Calibri"/>
            </a:endParaRPr>
          </a:p>
          <a:p>
            <a:pPr marL="12700">
              <a:tabLst>
                <a:tab pos="660400" algn="l"/>
                <a:tab pos="3179445" algn="l"/>
              </a:tabLst>
            </a:pPr>
            <a:r>
              <a:rPr sz="1600" b="1" u="sng" spc="114" dirty="0">
                <a:uFill>
                  <a:solidFill>
                    <a:srgbClr val="000000"/>
                  </a:solidFill>
                </a:uFill>
                <a:latin typeface="Calibri"/>
                <a:cs typeface="Calibri"/>
              </a:rPr>
              <a:t> 	</a:t>
            </a:r>
            <a:r>
              <a:rPr sz="1600" b="1" u="sng" spc="-5" dirty="0">
                <a:uFill>
                  <a:solidFill>
                    <a:srgbClr val="000000"/>
                  </a:solidFill>
                </a:uFill>
                <a:latin typeface="Calibri"/>
                <a:cs typeface="Calibri"/>
              </a:rPr>
              <a:t>:	</a:t>
            </a:r>
            <a:endParaRPr sz="1600">
              <a:latin typeface="Calibri"/>
              <a:cs typeface="Calibri"/>
            </a:endParaRPr>
          </a:p>
        </p:txBody>
      </p:sp>
      <p:sp>
        <p:nvSpPr>
          <p:cNvPr id="15" name="object 15"/>
          <p:cNvSpPr txBox="1"/>
          <p:nvPr/>
        </p:nvSpPr>
        <p:spPr>
          <a:xfrm>
            <a:off x="341312" y="7759954"/>
            <a:ext cx="3224530" cy="250068"/>
          </a:xfrm>
          <a:prstGeom prst="rect">
            <a:avLst/>
          </a:prstGeom>
        </p:spPr>
        <p:txBody>
          <a:bodyPr vert="horz" wrap="square" lIns="0" tIns="11430" rIns="0" bIns="0" rtlCol="0">
            <a:spAutoFit/>
          </a:bodyPr>
          <a:lstStyle/>
          <a:p>
            <a:pPr marL="12700">
              <a:spcBef>
                <a:spcPts val="90"/>
              </a:spcBef>
            </a:pPr>
            <a:r>
              <a:rPr sz="1550" spc="-190" dirty="0">
                <a:latin typeface="Arial Black"/>
                <a:cs typeface="Arial Black"/>
              </a:rPr>
              <a:t>Va</a:t>
            </a:r>
            <a:r>
              <a:rPr sz="1550" spc="-85" dirty="0">
                <a:latin typeface="Arial Black"/>
                <a:cs typeface="Arial Black"/>
              </a:rPr>
              <a:t>l</a:t>
            </a:r>
            <a:r>
              <a:rPr sz="1550" spc="5" dirty="0">
                <a:latin typeface="Arial Black"/>
                <a:cs typeface="Arial Black"/>
              </a:rPr>
              <a:t>o</a:t>
            </a:r>
            <a:r>
              <a:rPr sz="1550" spc="125" dirty="0">
                <a:latin typeface="Arial Black"/>
                <a:cs typeface="Arial Black"/>
              </a:rPr>
              <a:t>r</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ó</a:t>
            </a:r>
            <a:r>
              <a:rPr sz="1550" spc="-30" dirty="0">
                <a:latin typeface="Arial Black"/>
                <a:cs typeface="Arial Black"/>
              </a:rPr>
              <a:t>n</a:t>
            </a:r>
            <a:r>
              <a:rPr sz="1550" spc="-55" dirty="0">
                <a:latin typeface="Arial Black"/>
                <a:cs typeface="Arial Black"/>
              </a:rPr>
              <a:t> </a:t>
            </a:r>
            <a:r>
              <a:rPr sz="1550" spc="-100" dirty="0">
                <a:latin typeface="Arial Black"/>
                <a:cs typeface="Arial Black"/>
              </a:rPr>
              <a:t>g</a:t>
            </a:r>
            <a:r>
              <a:rPr sz="1550" spc="-180" dirty="0">
                <a:latin typeface="Arial Black"/>
                <a:cs typeface="Arial Black"/>
              </a:rPr>
              <a:t>en</a:t>
            </a:r>
            <a:r>
              <a:rPr sz="1550" spc="-190" dirty="0">
                <a:latin typeface="Arial Black"/>
                <a:cs typeface="Arial Black"/>
              </a:rPr>
              <a:t>e</a:t>
            </a:r>
            <a:r>
              <a:rPr sz="1550" spc="125" dirty="0">
                <a:latin typeface="Arial Black"/>
                <a:cs typeface="Arial Black"/>
              </a:rPr>
              <a:t>r</a:t>
            </a:r>
            <a:r>
              <a:rPr sz="1550" spc="-125" dirty="0">
                <a:latin typeface="Arial Black"/>
                <a:cs typeface="Arial Black"/>
              </a:rPr>
              <a:t>al</a:t>
            </a:r>
            <a:r>
              <a:rPr sz="1550" spc="-55" dirty="0">
                <a:latin typeface="Arial Black"/>
                <a:cs typeface="Arial Black"/>
              </a:rPr>
              <a:t> </a:t>
            </a:r>
            <a:r>
              <a:rPr sz="1550" spc="-140" dirty="0">
                <a:latin typeface="Arial Black"/>
                <a:cs typeface="Arial Black"/>
              </a:rPr>
              <a:t>de</a:t>
            </a:r>
            <a:r>
              <a:rPr sz="1550" spc="-55" dirty="0">
                <a:latin typeface="Arial Black"/>
                <a:cs typeface="Arial Black"/>
              </a:rPr>
              <a:t> </a:t>
            </a:r>
            <a:r>
              <a:rPr sz="1550" spc="-125" dirty="0">
                <a:latin typeface="Arial Black"/>
                <a:cs typeface="Arial Black"/>
              </a:rPr>
              <a:t>la</a:t>
            </a:r>
            <a:r>
              <a:rPr sz="1550" spc="-35" dirty="0">
                <a:latin typeface="Arial Black"/>
                <a:cs typeface="Arial Black"/>
              </a:rPr>
              <a:t> </a:t>
            </a:r>
            <a:r>
              <a:rPr sz="1550" spc="-10" dirty="0">
                <a:latin typeface="Arial Black"/>
                <a:cs typeface="Arial Black"/>
              </a:rPr>
              <a:t>j</a:t>
            </a:r>
            <a:r>
              <a:rPr sz="1550" spc="-25" dirty="0">
                <a:latin typeface="Arial Black"/>
                <a:cs typeface="Arial Black"/>
              </a:rPr>
              <a:t>o</a:t>
            </a:r>
            <a:r>
              <a:rPr sz="1550" spc="125" dirty="0">
                <a:latin typeface="Arial Black"/>
                <a:cs typeface="Arial Black"/>
              </a:rPr>
              <a:t>r</a:t>
            </a:r>
            <a:r>
              <a:rPr sz="1550" spc="-45" dirty="0">
                <a:latin typeface="Arial Black"/>
                <a:cs typeface="Arial Black"/>
              </a:rPr>
              <a:t>na</a:t>
            </a:r>
            <a:r>
              <a:rPr sz="1550" spc="-55" dirty="0">
                <a:latin typeface="Arial Black"/>
                <a:cs typeface="Arial Black"/>
              </a:rPr>
              <a:t>d</a:t>
            </a:r>
            <a:r>
              <a:rPr sz="1550" spc="-70" dirty="0">
                <a:latin typeface="Arial Black"/>
                <a:cs typeface="Arial Black"/>
              </a:rPr>
              <a:t>a</a:t>
            </a:r>
            <a:endParaRPr sz="1550">
              <a:latin typeface="Arial Black"/>
              <a:cs typeface="Arial Black"/>
            </a:endParaRPr>
          </a:p>
        </p:txBody>
      </p:sp>
      <p:grpSp>
        <p:nvGrpSpPr>
          <p:cNvPr id="55" name="Grupo 54">
            <a:extLst>
              <a:ext uri="{FF2B5EF4-FFF2-40B4-BE49-F238E27FC236}">
                <a16:creationId xmlns:a16="http://schemas.microsoft.com/office/drawing/2014/main" id="{9D9DAEEB-5787-4F73-B39D-FBCEA60B3437}"/>
              </a:ext>
            </a:extLst>
          </p:cNvPr>
          <p:cNvGrpSpPr/>
          <p:nvPr/>
        </p:nvGrpSpPr>
        <p:grpSpPr>
          <a:xfrm>
            <a:off x="457834" y="6721299"/>
            <a:ext cx="6612890" cy="804926"/>
            <a:chOff x="457834" y="6714949"/>
            <a:chExt cx="6612890" cy="804926"/>
          </a:xfrm>
        </p:grpSpPr>
        <p:sp>
          <p:nvSpPr>
            <p:cNvPr id="17" name="object 17"/>
            <p:cNvSpPr/>
            <p:nvPr/>
          </p:nvSpPr>
          <p:spPr>
            <a:xfrm>
              <a:off x="457834" y="6714949"/>
              <a:ext cx="3167380" cy="200660"/>
            </a:xfrm>
            <a:custGeom>
              <a:avLst/>
              <a:gdLst/>
              <a:ahLst/>
              <a:cxnLst/>
              <a:rect l="l" t="t" r="r" b="b"/>
              <a:pathLst>
                <a:path w="3167379" h="200659">
                  <a:moveTo>
                    <a:pt x="0" y="0"/>
                  </a:moveTo>
                  <a:lnTo>
                    <a:pt x="3167380" y="0"/>
                  </a:lnTo>
                </a:path>
                <a:path w="3167379" h="200659">
                  <a:moveTo>
                    <a:pt x="0" y="200660"/>
                  </a:moveTo>
                  <a:lnTo>
                    <a:pt x="3167380" y="200660"/>
                  </a:lnTo>
                </a:path>
              </a:pathLst>
            </a:custGeom>
            <a:ln w="12237">
              <a:solidFill>
                <a:srgbClr val="000000"/>
              </a:solidFill>
            </a:ln>
          </p:spPr>
          <p:txBody>
            <a:bodyPr wrap="square" lIns="0" tIns="0" rIns="0" bIns="0" rtlCol="0"/>
            <a:lstStyle/>
            <a:p>
              <a:endParaRPr/>
            </a:p>
          </p:txBody>
        </p:sp>
        <p:sp>
          <p:nvSpPr>
            <p:cNvPr id="18" name="object 18"/>
            <p:cNvSpPr/>
            <p:nvPr/>
          </p:nvSpPr>
          <p:spPr>
            <a:xfrm>
              <a:off x="457834" y="7116302"/>
              <a:ext cx="3168015" cy="0"/>
            </a:xfrm>
            <a:custGeom>
              <a:avLst/>
              <a:gdLst/>
              <a:ahLst/>
              <a:cxnLst/>
              <a:rect l="l" t="t" r="r" b="b"/>
              <a:pathLst>
                <a:path w="3168015">
                  <a:moveTo>
                    <a:pt x="0" y="0"/>
                  </a:moveTo>
                  <a:lnTo>
                    <a:pt x="3167398" y="0"/>
                  </a:lnTo>
                </a:path>
              </a:pathLst>
            </a:custGeom>
            <a:ln w="12260">
              <a:solidFill>
                <a:srgbClr val="000000"/>
              </a:solidFill>
            </a:ln>
          </p:spPr>
          <p:txBody>
            <a:bodyPr wrap="square" lIns="0" tIns="0" rIns="0" bIns="0" rtlCol="0"/>
            <a:lstStyle/>
            <a:p>
              <a:endParaRPr/>
            </a:p>
          </p:txBody>
        </p:sp>
        <p:sp>
          <p:nvSpPr>
            <p:cNvPr id="19" name="object 19"/>
            <p:cNvSpPr/>
            <p:nvPr/>
          </p:nvSpPr>
          <p:spPr>
            <a:xfrm>
              <a:off x="457834" y="7317310"/>
              <a:ext cx="3167380" cy="200660"/>
            </a:xfrm>
            <a:custGeom>
              <a:avLst/>
              <a:gdLst/>
              <a:ahLst/>
              <a:cxnLst/>
              <a:rect l="l" t="t" r="r" b="b"/>
              <a:pathLst>
                <a:path w="3167379" h="200659">
                  <a:moveTo>
                    <a:pt x="0" y="0"/>
                  </a:moveTo>
                  <a:lnTo>
                    <a:pt x="3167380" y="0"/>
                  </a:lnTo>
                </a:path>
                <a:path w="3167379" h="200659">
                  <a:moveTo>
                    <a:pt x="0" y="200660"/>
                  </a:moveTo>
                  <a:lnTo>
                    <a:pt x="3167380" y="200660"/>
                  </a:lnTo>
                </a:path>
              </a:pathLst>
            </a:custGeom>
            <a:ln w="12237">
              <a:solidFill>
                <a:srgbClr val="000000"/>
              </a:solidFill>
            </a:ln>
          </p:spPr>
          <p:txBody>
            <a:bodyPr wrap="square" lIns="0" tIns="0" rIns="0" bIns="0" rtlCol="0"/>
            <a:lstStyle/>
            <a:p>
              <a:endParaRPr/>
            </a:p>
          </p:txBody>
        </p:sp>
        <p:sp>
          <p:nvSpPr>
            <p:cNvPr id="20" name="object 20"/>
            <p:cNvSpPr/>
            <p:nvPr/>
          </p:nvSpPr>
          <p:spPr>
            <a:xfrm>
              <a:off x="3902709" y="6716887"/>
              <a:ext cx="3168015" cy="0"/>
            </a:xfrm>
            <a:custGeom>
              <a:avLst/>
              <a:gdLst/>
              <a:ahLst/>
              <a:cxnLst/>
              <a:rect l="l" t="t" r="r" b="b"/>
              <a:pathLst>
                <a:path w="3168015">
                  <a:moveTo>
                    <a:pt x="0" y="0"/>
                  </a:moveTo>
                  <a:lnTo>
                    <a:pt x="3167398" y="0"/>
                  </a:lnTo>
                </a:path>
              </a:pathLst>
            </a:custGeom>
            <a:ln w="12260">
              <a:solidFill>
                <a:srgbClr val="000000"/>
              </a:solidFill>
            </a:ln>
          </p:spPr>
          <p:txBody>
            <a:bodyPr wrap="square" lIns="0" tIns="0" rIns="0" bIns="0" rtlCol="0"/>
            <a:lstStyle/>
            <a:p>
              <a:endParaRPr/>
            </a:p>
          </p:txBody>
        </p:sp>
        <p:sp>
          <p:nvSpPr>
            <p:cNvPr id="21" name="object 21"/>
            <p:cNvSpPr/>
            <p:nvPr/>
          </p:nvSpPr>
          <p:spPr>
            <a:xfrm>
              <a:off x="3902709" y="7118555"/>
              <a:ext cx="3167380" cy="401320"/>
            </a:xfrm>
            <a:custGeom>
              <a:avLst/>
              <a:gdLst/>
              <a:ahLst/>
              <a:cxnLst/>
              <a:rect l="l" t="t" r="r" b="b"/>
              <a:pathLst>
                <a:path w="3167379" h="401320">
                  <a:moveTo>
                    <a:pt x="0" y="0"/>
                  </a:moveTo>
                  <a:lnTo>
                    <a:pt x="3167380" y="0"/>
                  </a:lnTo>
                </a:path>
                <a:path w="3167379" h="401320">
                  <a:moveTo>
                    <a:pt x="0" y="200660"/>
                  </a:moveTo>
                  <a:lnTo>
                    <a:pt x="3167380" y="200660"/>
                  </a:lnTo>
                </a:path>
                <a:path w="3167379" h="401320">
                  <a:moveTo>
                    <a:pt x="0" y="401320"/>
                  </a:moveTo>
                  <a:lnTo>
                    <a:pt x="3167380" y="401320"/>
                  </a:lnTo>
                </a:path>
              </a:pathLst>
            </a:custGeom>
            <a:ln w="12237">
              <a:solidFill>
                <a:srgbClr val="000000"/>
              </a:solidFill>
            </a:ln>
          </p:spPr>
          <p:txBody>
            <a:bodyPr wrap="square" lIns="0" tIns="0" rIns="0" bIns="0" rtlCol="0"/>
            <a:lstStyle/>
            <a:p>
              <a:endParaRPr/>
            </a:p>
          </p:txBody>
        </p:sp>
      </p:grpSp>
      <p:sp>
        <p:nvSpPr>
          <p:cNvPr id="22" name="object 22"/>
          <p:cNvSpPr txBox="1"/>
          <p:nvPr/>
        </p:nvSpPr>
        <p:spPr>
          <a:xfrm>
            <a:off x="4747514" y="7766050"/>
            <a:ext cx="1525270" cy="250068"/>
          </a:xfrm>
          <a:prstGeom prst="rect">
            <a:avLst/>
          </a:prstGeom>
        </p:spPr>
        <p:txBody>
          <a:bodyPr vert="horz" wrap="square" lIns="0" tIns="11430" rIns="0" bIns="0" rtlCol="0">
            <a:spAutoFit/>
          </a:bodyPr>
          <a:lstStyle/>
          <a:p>
            <a:pPr marL="12700">
              <a:spcBef>
                <a:spcPts val="90"/>
              </a:spcBef>
            </a:pPr>
            <a:r>
              <a:rPr sz="1550" spc="-125" dirty="0">
                <a:latin typeface="Arial Black"/>
                <a:cs typeface="Arial Black"/>
              </a:rPr>
              <a:t>A</a:t>
            </a:r>
            <a:r>
              <a:rPr sz="1550" spc="-95" dirty="0">
                <a:latin typeface="Arial Black"/>
                <a:cs typeface="Arial Black"/>
              </a:rPr>
              <a:t>u</a:t>
            </a:r>
            <a:r>
              <a:rPr sz="1550" spc="-80" dirty="0">
                <a:latin typeface="Arial Black"/>
                <a:cs typeface="Arial Black"/>
              </a:rPr>
              <a:t>toev</a:t>
            </a:r>
            <a:r>
              <a:rPr sz="1550" spc="-110" dirty="0">
                <a:latin typeface="Arial Black"/>
                <a:cs typeface="Arial Black"/>
              </a:rPr>
              <a:t>al</a:t>
            </a:r>
            <a:r>
              <a:rPr sz="1550" spc="-135" dirty="0">
                <a:latin typeface="Arial Black"/>
                <a:cs typeface="Arial Black"/>
              </a:rPr>
              <a:t>u</a:t>
            </a:r>
            <a:r>
              <a:rPr sz="1550" spc="-140" dirty="0">
                <a:latin typeface="Arial Black"/>
                <a:cs typeface="Arial Black"/>
              </a:rPr>
              <a:t>a</a:t>
            </a:r>
            <a:r>
              <a:rPr sz="1550" spc="-135" dirty="0">
                <a:latin typeface="Arial Black"/>
                <a:cs typeface="Arial Black"/>
              </a:rPr>
              <a:t>c</a:t>
            </a:r>
            <a:r>
              <a:rPr sz="1550" spc="-70" dirty="0">
                <a:latin typeface="Arial Black"/>
                <a:cs typeface="Arial Black"/>
              </a:rPr>
              <a:t>i</a:t>
            </a:r>
            <a:r>
              <a:rPr sz="1550" spc="-145" dirty="0">
                <a:latin typeface="Arial Black"/>
                <a:cs typeface="Arial Black"/>
              </a:rPr>
              <a:t>ó</a:t>
            </a:r>
            <a:r>
              <a:rPr sz="1550" spc="-30" dirty="0">
                <a:latin typeface="Arial Black"/>
                <a:cs typeface="Arial Black"/>
              </a:rPr>
              <a:t>n</a:t>
            </a:r>
            <a:endParaRPr sz="1550">
              <a:latin typeface="Arial Black"/>
              <a:cs typeface="Arial Black"/>
            </a:endParaRPr>
          </a:p>
        </p:txBody>
      </p:sp>
      <p:sp>
        <p:nvSpPr>
          <p:cNvPr id="23" name="object 23"/>
          <p:cNvSpPr txBox="1"/>
          <p:nvPr/>
        </p:nvSpPr>
        <p:spPr>
          <a:xfrm>
            <a:off x="3806825" y="8081899"/>
            <a:ext cx="3312160" cy="1489075"/>
          </a:xfrm>
          <a:prstGeom prst="rect">
            <a:avLst/>
          </a:prstGeom>
        </p:spPr>
        <p:txBody>
          <a:bodyPr vert="horz" wrap="square" lIns="0" tIns="12700" rIns="0" bIns="0" rtlCol="0">
            <a:spAutoFit/>
          </a:bodyPr>
          <a:lstStyle/>
          <a:p>
            <a:pPr marL="12700">
              <a:spcBef>
                <a:spcPts val="100"/>
              </a:spcBef>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8825"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a:p>
            <a:pPr marL="12700">
              <a:tabLst>
                <a:tab pos="3297554"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a:latin typeface="Times New Roman"/>
              <a:cs typeface="Times New Roman"/>
            </a:endParaRPr>
          </a:p>
        </p:txBody>
      </p:sp>
      <p:graphicFrame>
        <p:nvGraphicFramePr>
          <p:cNvPr id="24" name="object 24"/>
          <p:cNvGraphicFramePr>
            <a:graphicFrameLocks noGrp="1"/>
          </p:cNvGraphicFramePr>
          <p:nvPr/>
        </p:nvGraphicFramePr>
        <p:xfrm>
          <a:off x="376568" y="2072894"/>
          <a:ext cx="3356609" cy="3991610"/>
        </p:xfrm>
        <a:graphic>
          <a:graphicData uri="http://schemas.openxmlformats.org/drawingml/2006/table">
            <a:tbl>
              <a:tblPr firstRow="1" bandRow="1">
                <a:tableStyleId>{2D5ABB26-0587-4C30-8999-92F81FD0307C}</a:tableStyleId>
              </a:tblPr>
              <a:tblGrid>
                <a:gridCol w="1155700">
                  <a:extLst>
                    <a:ext uri="{9D8B030D-6E8A-4147-A177-3AD203B41FA5}">
                      <a16:colId xmlns:a16="http://schemas.microsoft.com/office/drawing/2014/main" val="20000"/>
                    </a:ext>
                  </a:extLst>
                </a:gridCol>
                <a:gridCol w="1090930">
                  <a:extLst>
                    <a:ext uri="{9D8B030D-6E8A-4147-A177-3AD203B41FA5}">
                      <a16:colId xmlns:a16="http://schemas.microsoft.com/office/drawing/2014/main" val="20001"/>
                    </a:ext>
                  </a:extLst>
                </a:gridCol>
                <a:gridCol w="116839">
                  <a:extLst>
                    <a:ext uri="{9D8B030D-6E8A-4147-A177-3AD203B41FA5}">
                      <a16:colId xmlns:a16="http://schemas.microsoft.com/office/drawing/2014/main" val="20002"/>
                    </a:ext>
                  </a:extLst>
                </a:gridCol>
                <a:gridCol w="481330">
                  <a:extLst>
                    <a:ext uri="{9D8B030D-6E8A-4147-A177-3AD203B41FA5}">
                      <a16:colId xmlns:a16="http://schemas.microsoft.com/office/drawing/2014/main" val="20003"/>
                    </a:ext>
                  </a:extLst>
                </a:gridCol>
                <a:gridCol w="511810">
                  <a:extLst>
                    <a:ext uri="{9D8B030D-6E8A-4147-A177-3AD203B41FA5}">
                      <a16:colId xmlns:a16="http://schemas.microsoft.com/office/drawing/2014/main" val="20004"/>
                    </a:ext>
                  </a:extLst>
                </a:gridCol>
              </a:tblGrid>
              <a:tr h="274320">
                <a:tc gridSpan="3">
                  <a:txBody>
                    <a:bodyPr/>
                    <a:lstStyle/>
                    <a:p>
                      <a:pPr marL="91440">
                        <a:lnSpc>
                          <a:spcPct val="100000"/>
                        </a:lnSpc>
                        <a:spcBef>
                          <a:spcPts val="244"/>
                        </a:spcBef>
                      </a:pPr>
                      <a:r>
                        <a:rPr sz="1200" b="1" spc="-10" dirty="0">
                          <a:latin typeface="Calibri"/>
                          <a:cs typeface="Calibri"/>
                        </a:rPr>
                        <a:t>En</a:t>
                      </a:r>
                      <a:r>
                        <a:rPr sz="1200" b="1" spc="65" dirty="0">
                          <a:latin typeface="Calibri"/>
                          <a:cs typeface="Calibri"/>
                        </a:rPr>
                        <a:t> </a:t>
                      </a:r>
                      <a:r>
                        <a:rPr sz="1200" b="1" spc="25" dirty="0">
                          <a:latin typeface="Calibri"/>
                          <a:cs typeface="Calibri"/>
                        </a:rPr>
                        <a:t>relación</a:t>
                      </a:r>
                      <a:r>
                        <a:rPr sz="1200" b="1" spc="70" dirty="0">
                          <a:latin typeface="Calibri"/>
                          <a:cs typeface="Calibri"/>
                        </a:rPr>
                        <a:t> a </a:t>
                      </a:r>
                      <a:r>
                        <a:rPr sz="1200" b="1" spc="-25" dirty="0">
                          <a:latin typeface="Calibri"/>
                          <a:cs typeface="Calibri"/>
                        </a:rPr>
                        <a:t>lo</a:t>
                      </a:r>
                      <a:r>
                        <a:rPr sz="1200" b="1" spc="80" dirty="0">
                          <a:latin typeface="Calibri"/>
                          <a:cs typeface="Calibri"/>
                        </a:rPr>
                        <a:t> </a:t>
                      </a:r>
                      <a:r>
                        <a:rPr sz="1200" b="1" spc="20" dirty="0">
                          <a:latin typeface="Calibri"/>
                          <a:cs typeface="Calibri"/>
                        </a:rPr>
                        <a:t>planeado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244"/>
                        </a:spcBef>
                      </a:pPr>
                      <a:r>
                        <a:rPr sz="1200" b="1" spc="30" dirty="0">
                          <a:latin typeface="Calibri"/>
                          <a:cs typeface="Calibri"/>
                        </a:rPr>
                        <a:t>SI</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3F9C5"/>
                    </a:solidFill>
                  </a:tcPr>
                </a:tc>
                <a:tc>
                  <a:txBody>
                    <a:bodyPr/>
                    <a:lstStyle/>
                    <a:p>
                      <a:pPr marL="168275">
                        <a:lnSpc>
                          <a:spcPct val="100000"/>
                        </a:lnSpc>
                        <a:spcBef>
                          <a:spcPts val="244"/>
                        </a:spcBef>
                      </a:pPr>
                      <a:r>
                        <a:rPr sz="1200" b="1" spc="-110" dirty="0">
                          <a:latin typeface="Calibri"/>
                          <a:cs typeface="Calibri"/>
                        </a:rPr>
                        <a:t>NO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4F6"/>
                    </a:solidFill>
                  </a:tcPr>
                </a:tc>
                <a:extLst>
                  <a:ext uri="{0D108BD9-81ED-4DB2-BD59-A6C34878D82A}">
                    <a16:rowId xmlns:a16="http://schemas.microsoft.com/office/drawing/2014/main" val="10000"/>
                  </a:ext>
                </a:extLst>
              </a:tr>
              <a:tr h="457200">
                <a:tc gridSpan="3">
                  <a:txBody>
                    <a:bodyPr/>
                    <a:lstStyle/>
                    <a:p>
                      <a:pPr marL="91440" marR="314325">
                        <a:lnSpc>
                          <a:spcPct val="100000"/>
                        </a:lnSpc>
                        <a:spcBef>
                          <a:spcPts val="245"/>
                        </a:spcBef>
                      </a:pPr>
                      <a:r>
                        <a:rPr sz="1200" b="1" spc="20" dirty="0">
                          <a:latin typeface="Calibri"/>
                          <a:cs typeface="Calibri"/>
                        </a:rPr>
                        <a:t>Desarrollo</a:t>
                      </a:r>
                      <a:r>
                        <a:rPr sz="1200" b="1" spc="75" dirty="0">
                          <a:latin typeface="Calibri"/>
                          <a:cs typeface="Calibri"/>
                        </a:rPr>
                        <a:t> </a:t>
                      </a:r>
                      <a:r>
                        <a:rPr sz="1200" b="1" spc="50" dirty="0">
                          <a:latin typeface="Calibri"/>
                          <a:cs typeface="Calibri"/>
                        </a:rPr>
                        <a:t>de</a:t>
                      </a:r>
                      <a:r>
                        <a:rPr sz="1200" b="1" spc="75" dirty="0">
                          <a:latin typeface="Calibri"/>
                          <a:cs typeface="Calibri"/>
                        </a:rPr>
                        <a:t> </a:t>
                      </a:r>
                      <a:r>
                        <a:rPr sz="1200" b="1" spc="50" dirty="0">
                          <a:latin typeface="Calibri"/>
                          <a:cs typeface="Calibri"/>
                        </a:rPr>
                        <a:t>actividades</a:t>
                      </a:r>
                      <a:r>
                        <a:rPr sz="1200" b="1" spc="65" dirty="0">
                          <a:latin typeface="Calibri"/>
                          <a:cs typeface="Calibri"/>
                        </a:rPr>
                        <a:t> </a:t>
                      </a:r>
                      <a:r>
                        <a:rPr sz="1200" b="1" spc="20" dirty="0">
                          <a:latin typeface="Calibri"/>
                          <a:cs typeface="Calibri"/>
                        </a:rPr>
                        <a:t>en </a:t>
                      </a:r>
                      <a:r>
                        <a:rPr sz="1200" b="1" spc="-260" dirty="0">
                          <a:latin typeface="Calibri"/>
                          <a:cs typeface="Calibri"/>
                        </a:rPr>
                        <a:t> </a:t>
                      </a:r>
                      <a:r>
                        <a:rPr sz="1200" b="1" spc="15" dirty="0">
                          <a:latin typeface="Calibri"/>
                          <a:cs typeface="Calibri"/>
                        </a:rPr>
                        <a:t>tiempo</a:t>
                      </a:r>
                      <a:r>
                        <a:rPr sz="1200" b="1" spc="90" dirty="0">
                          <a:latin typeface="Calibri"/>
                          <a:cs typeface="Calibri"/>
                        </a:rPr>
                        <a:t> </a:t>
                      </a:r>
                      <a:r>
                        <a:rPr sz="1200" b="1" spc="80" dirty="0">
                          <a:latin typeface="Calibri"/>
                          <a:cs typeface="Calibri"/>
                        </a:rPr>
                        <a:t>y</a:t>
                      </a:r>
                      <a:r>
                        <a:rPr sz="1200" b="1" spc="90" dirty="0">
                          <a:latin typeface="Calibri"/>
                          <a:cs typeface="Calibri"/>
                        </a:rPr>
                        <a:t> </a:t>
                      </a:r>
                      <a:r>
                        <a:rPr sz="1200" b="1" spc="50" dirty="0">
                          <a:latin typeface="Calibri"/>
                          <a:cs typeface="Calibri"/>
                        </a:rPr>
                        <a:t>forma.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41630">
                <a:tc gridSpan="3">
                  <a:txBody>
                    <a:bodyPr/>
                    <a:lstStyle/>
                    <a:p>
                      <a:pPr marL="91440">
                        <a:lnSpc>
                          <a:spcPct val="100000"/>
                        </a:lnSpc>
                        <a:spcBef>
                          <a:spcPts val="245"/>
                        </a:spcBef>
                      </a:pPr>
                      <a:r>
                        <a:rPr sz="1200" b="1" spc="125" dirty="0">
                          <a:latin typeface="Calibri"/>
                          <a:cs typeface="Calibri"/>
                        </a:rPr>
                        <a:t>Se</a:t>
                      </a:r>
                      <a:r>
                        <a:rPr sz="1200" b="1" spc="70" dirty="0">
                          <a:latin typeface="Calibri"/>
                          <a:cs typeface="Calibri"/>
                        </a:rPr>
                        <a:t> </a:t>
                      </a:r>
                      <a:r>
                        <a:rPr sz="1200" b="1" spc="15" dirty="0">
                          <a:latin typeface="Calibri"/>
                          <a:cs typeface="Calibri"/>
                        </a:rPr>
                        <a:t>llevó</a:t>
                      </a:r>
                      <a:r>
                        <a:rPr sz="1200" b="1" spc="95" dirty="0">
                          <a:latin typeface="Calibri"/>
                          <a:cs typeface="Calibri"/>
                        </a:rPr>
                        <a:t> </a:t>
                      </a:r>
                      <a:r>
                        <a:rPr sz="1200" b="1" spc="70" dirty="0">
                          <a:latin typeface="Calibri"/>
                          <a:cs typeface="Calibri"/>
                        </a:rPr>
                        <a:t>a</a:t>
                      </a:r>
                      <a:r>
                        <a:rPr sz="1200" b="1" spc="75" dirty="0">
                          <a:latin typeface="Calibri"/>
                          <a:cs typeface="Calibri"/>
                        </a:rPr>
                        <a:t> </a:t>
                      </a:r>
                      <a:r>
                        <a:rPr sz="1200" b="1" spc="55" dirty="0">
                          <a:latin typeface="Calibri"/>
                          <a:cs typeface="Calibri"/>
                        </a:rPr>
                        <a:t>cabo</a:t>
                      </a:r>
                      <a:r>
                        <a:rPr sz="1200" b="1" spc="85" dirty="0">
                          <a:latin typeface="Calibri"/>
                          <a:cs typeface="Calibri"/>
                        </a:rPr>
                        <a:t> </a:t>
                      </a:r>
                      <a:r>
                        <a:rPr sz="1200" b="1" spc="-25" dirty="0">
                          <a:latin typeface="Calibri"/>
                          <a:cs typeface="Calibri"/>
                        </a:rPr>
                        <a:t>lo</a:t>
                      </a:r>
                      <a:r>
                        <a:rPr sz="1200" b="1" spc="85" dirty="0">
                          <a:latin typeface="Calibri"/>
                          <a:cs typeface="Calibri"/>
                        </a:rPr>
                        <a:t> </a:t>
                      </a:r>
                      <a:r>
                        <a:rPr sz="1200" b="1" spc="5" dirty="0">
                          <a:latin typeface="Calibri"/>
                          <a:cs typeface="Calibri"/>
                        </a:rPr>
                        <a:t>planeado.</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41630">
                <a:tc gridSpan="3">
                  <a:txBody>
                    <a:bodyPr/>
                    <a:lstStyle/>
                    <a:p>
                      <a:pPr marL="91440">
                        <a:lnSpc>
                          <a:spcPct val="100000"/>
                        </a:lnSpc>
                        <a:spcBef>
                          <a:spcPts val="245"/>
                        </a:spcBef>
                      </a:pPr>
                      <a:r>
                        <a:rPr sz="1200" b="1" spc="-35" dirty="0">
                          <a:latin typeface="Calibri"/>
                          <a:cs typeface="Calibri"/>
                        </a:rPr>
                        <a:t>El</a:t>
                      </a:r>
                      <a:r>
                        <a:rPr sz="1200" b="1" spc="90" dirty="0">
                          <a:latin typeface="Calibri"/>
                          <a:cs typeface="Calibri"/>
                        </a:rPr>
                        <a:t> </a:t>
                      </a:r>
                      <a:r>
                        <a:rPr sz="1200" b="1" spc="25" dirty="0">
                          <a:latin typeface="Calibri"/>
                          <a:cs typeface="Calibri"/>
                        </a:rPr>
                        <a:t>material</a:t>
                      </a:r>
                      <a:r>
                        <a:rPr sz="1200" b="1" spc="65" dirty="0">
                          <a:latin typeface="Calibri"/>
                          <a:cs typeface="Calibri"/>
                        </a:rPr>
                        <a:t> </a:t>
                      </a:r>
                      <a:r>
                        <a:rPr sz="1200" b="1" spc="125" dirty="0">
                          <a:latin typeface="Calibri"/>
                          <a:cs typeface="Calibri"/>
                        </a:rPr>
                        <a:t>fue</a:t>
                      </a:r>
                      <a:r>
                        <a:rPr sz="1200" b="1" spc="85" dirty="0">
                          <a:latin typeface="Calibri"/>
                          <a:cs typeface="Calibri"/>
                        </a:rPr>
                        <a:t> </a:t>
                      </a:r>
                      <a:r>
                        <a:rPr sz="1200" b="1" spc="40" dirty="0">
                          <a:latin typeface="Calibri"/>
                          <a:cs typeface="Calibri"/>
                        </a:rPr>
                        <a:t>adecuado.</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74320">
                <a:tc gridSpan="5">
                  <a:txBody>
                    <a:bodyPr/>
                    <a:lstStyle/>
                    <a:p>
                      <a:pPr marL="635000">
                        <a:lnSpc>
                          <a:spcPct val="100000"/>
                        </a:lnSpc>
                        <a:spcBef>
                          <a:spcPts val="245"/>
                        </a:spcBef>
                      </a:pPr>
                      <a:r>
                        <a:rPr sz="1200" b="1" dirty="0">
                          <a:latin typeface="Calibri"/>
                          <a:cs typeface="Calibri"/>
                        </a:rPr>
                        <a:t>La</a:t>
                      </a:r>
                      <a:r>
                        <a:rPr sz="1200" b="1" spc="70" dirty="0">
                          <a:latin typeface="Calibri"/>
                          <a:cs typeface="Calibri"/>
                        </a:rPr>
                        <a:t> </a:t>
                      </a:r>
                      <a:r>
                        <a:rPr sz="1200" b="1" spc="30" dirty="0">
                          <a:latin typeface="Calibri"/>
                          <a:cs typeface="Calibri"/>
                        </a:rPr>
                        <a:t>organización</a:t>
                      </a:r>
                      <a:r>
                        <a:rPr sz="1200" b="1" spc="65" dirty="0">
                          <a:latin typeface="Calibri"/>
                          <a:cs typeface="Calibri"/>
                        </a:rPr>
                        <a:t> </a:t>
                      </a:r>
                      <a:r>
                        <a:rPr sz="1200" b="1" dirty="0">
                          <a:latin typeface="Calibri"/>
                          <a:cs typeface="Calibri"/>
                        </a:rPr>
                        <a:t>del</a:t>
                      </a:r>
                      <a:r>
                        <a:rPr sz="1200" b="1" spc="100" dirty="0">
                          <a:latin typeface="Calibri"/>
                          <a:cs typeface="Calibri"/>
                        </a:rPr>
                        <a:t> </a:t>
                      </a:r>
                      <a:r>
                        <a:rPr sz="1200" b="1" spc="60" dirty="0">
                          <a:latin typeface="Calibri"/>
                          <a:cs typeface="Calibri"/>
                        </a:rPr>
                        <a:t>grupo</a:t>
                      </a:r>
                      <a:r>
                        <a:rPr sz="1200" b="1" spc="75" dirty="0">
                          <a:latin typeface="Calibri"/>
                          <a:cs typeface="Calibri"/>
                        </a:rPr>
                        <a:t> </a:t>
                      </a:r>
                      <a:r>
                        <a:rPr sz="1200" b="1" spc="90" dirty="0">
                          <a:latin typeface="Calibri"/>
                          <a:cs typeface="Calibri"/>
                        </a:rPr>
                        <a:t>fue:</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E6F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341630">
                <a:tc>
                  <a:txBody>
                    <a:bodyPr/>
                    <a:lstStyle/>
                    <a:p>
                      <a:pPr marL="91440">
                        <a:lnSpc>
                          <a:spcPct val="100000"/>
                        </a:lnSpc>
                        <a:spcBef>
                          <a:spcPts val="245"/>
                        </a:spcBef>
                        <a:tabLst>
                          <a:tab pos="771525" algn="l"/>
                        </a:tabLst>
                      </a:pPr>
                      <a:r>
                        <a:rPr sz="1200" b="1" spc="10" dirty="0">
                          <a:latin typeface="Calibri"/>
                          <a:cs typeface="Calibri"/>
                        </a:rPr>
                        <a:t>Grupal</a:t>
                      </a:r>
                      <a:r>
                        <a:rPr sz="1200" b="1" spc="9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1440">
                        <a:lnSpc>
                          <a:spcPct val="100000"/>
                        </a:lnSpc>
                        <a:spcBef>
                          <a:spcPts val="245"/>
                        </a:spcBef>
                        <a:tabLst>
                          <a:tab pos="860425" algn="l"/>
                        </a:tabLst>
                      </a:pPr>
                      <a:r>
                        <a:rPr sz="1200" b="1" spc="25" dirty="0">
                          <a:latin typeface="Calibri"/>
                          <a:cs typeface="Calibri"/>
                        </a:rPr>
                        <a:t>Equipos</a:t>
                      </a:r>
                      <a:r>
                        <a:rPr sz="1200" b="1" spc="12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3">
                  <a:txBody>
                    <a:bodyPr/>
                    <a:lstStyle/>
                    <a:p>
                      <a:pPr marL="92075">
                        <a:lnSpc>
                          <a:spcPct val="100000"/>
                        </a:lnSpc>
                        <a:spcBef>
                          <a:spcPts val="245"/>
                        </a:spcBef>
                        <a:tabLst>
                          <a:tab pos="956944" algn="l"/>
                        </a:tabLst>
                      </a:pPr>
                      <a:r>
                        <a:rPr sz="1200" b="1" spc="-5" dirty="0">
                          <a:latin typeface="Calibri"/>
                          <a:cs typeface="Calibri"/>
                        </a:rPr>
                        <a:t>Individual</a:t>
                      </a:r>
                      <a:r>
                        <a:rPr sz="1200" b="1" spc="7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273685">
                <a:tc gridSpan="5">
                  <a:txBody>
                    <a:bodyPr/>
                    <a:lstStyle/>
                    <a:p>
                      <a:pPr marL="680720">
                        <a:lnSpc>
                          <a:spcPct val="100000"/>
                        </a:lnSpc>
                        <a:spcBef>
                          <a:spcPts val="245"/>
                        </a:spcBef>
                      </a:pPr>
                      <a:r>
                        <a:rPr sz="1200" b="1" spc="35" dirty="0">
                          <a:latin typeface="Calibri"/>
                          <a:cs typeface="Calibri"/>
                        </a:rPr>
                        <a:t>Manifestaciones</a:t>
                      </a:r>
                      <a:r>
                        <a:rPr sz="1200" b="1" spc="70" dirty="0">
                          <a:latin typeface="Calibri"/>
                          <a:cs typeface="Calibri"/>
                        </a:rPr>
                        <a:t> </a:t>
                      </a:r>
                      <a:r>
                        <a:rPr sz="1200" b="1" spc="50" dirty="0">
                          <a:latin typeface="Calibri"/>
                          <a:cs typeface="Calibri"/>
                        </a:rPr>
                        <a:t>de</a:t>
                      </a:r>
                      <a:r>
                        <a:rPr sz="1200" b="1" spc="65" dirty="0">
                          <a:latin typeface="Calibri"/>
                          <a:cs typeface="Calibri"/>
                        </a:rPr>
                        <a:t> </a:t>
                      </a:r>
                      <a:r>
                        <a:rPr sz="1200" b="1" spc="20" dirty="0">
                          <a:latin typeface="Calibri"/>
                          <a:cs typeface="Calibri"/>
                        </a:rPr>
                        <a:t>los</a:t>
                      </a:r>
                      <a:r>
                        <a:rPr sz="1200" b="1" spc="90" dirty="0">
                          <a:latin typeface="Calibri"/>
                          <a:cs typeface="Calibri"/>
                        </a:rPr>
                        <a:t> </a:t>
                      </a:r>
                      <a:r>
                        <a:rPr sz="1200" b="1" spc="-5" dirty="0">
                          <a:latin typeface="Calibri"/>
                          <a:cs typeface="Calibri"/>
                        </a:rPr>
                        <a:t>niños:</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E6F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457200">
                <a:tc gridSpan="5">
                  <a:txBody>
                    <a:bodyPr/>
                    <a:lstStyle/>
                    <a:p>
                      <a:pPr marL="91440" marR="383540">
                        <a:lnSpc>
                          <a:spcPct val="100000"/>
                        </a:lnSpc>
                        <a:spcBef>
                          <a:spcPts val="245"/>
                        </a:spcBef>
                        <a:tabLst>
                          <a:tab pos="2558415" algn="l"/>
                          <a:tab pos="2908935" algn="l"/>
                        </a:tabLst>
                      </a:pPr>
                      <a:r>
                        <a:rPr sz="1200" b="1" spc="5" dirty="0">
                          <a:latin typeface="Calibri"/>
                          <a:cs typeface="Calibri"/>
                        </a:rPr>
                        <a:t>¿</a:t>
                      </a:r>
                      <a:r>
                        <a:rPr sz="1200" b="1" dirty="0">
                          <a:latin typeface="Calibri"/>
                          <a:cs typeface="Calibri"/>
                        </a:rPr>
                        <a:t>Se</a:t>
                      </a:r>
                      <a:r>
                        <a:rPr sz="1200" b="1" spc="80" dirty="0">
                          <a:latin typeface="Calibri"/>
                          <a:cs typeface="Calibri"/>
                        </a:rPr>
                        <a:t> </a:t>
                      </a:r>
                      <a:r>
                        <a:rPr sz="1200" b="1" spc="5" dirty="0">
                          <a:latin typeface="Calibri"/>
                          <a:cs typeface="Calibri"/>
                        </a:rPr>
                        <a:t>i</a:t>
                      </a:r>
                      <a:r>
                        <a:rPr sz="1200" b="1" dirty="0">
                          <a:latin typeface="Calibri"/>
                          <a:cs typeface="Calibri"/>
                        </a:rPr>
                        <a:t>nv</a:t>
                      </a:r>
                      <a:r>
                        <a:rPr sz="1200" b="1" spc="-10" dirty="0">
                          <a:latin typeface="Calibri"/>
                          <a:cs typeface="Calibri"/>
                        </a:rPr>
                        <a:t>o</a:t>
                      </a:r>
                      <a:r>
                        <a:rPr sz="1200" b="1" dirty="0">
                          <a:latin typeface="Calibri"/>
                          <a:cs typeface="Calibri"/>
                        </a:rPr>
                        <a:t>l</a:t>
                      </a:r>
                      <a:r>
                        <a:rPr sz="1200" b="1" spc="-15" dirty="0">
                          <a:latin typeface="Calibri"/>
                          <a:cs typeface="Calibri"/>
                        </a:rPr>
                        <a:t>u</a:t>
                      </a:r>
                      <a:r>
                        <a:rPr sz="1200" b="1" dirty="0">
                          <a:latin typeface="Calibri"/>
                          <a:cs typeface="Calibri"/>
                        </a:rPr>
                        <a:t>crar</a:t>
                      </a:r>
                      <a:r>
                        <a:rPr sz="1200" b="1" spc="-10" dirty="0">
                          <a:latin typeface="Calibri"/>
                          <a:cs typeface="Calibri"/>
                        </a:rPr>
                        <a:t>o</a:t>
                      </a:r>
                      <a:r>
                        <a:rPr sz="1200" b="1" dirty="0">
                          <a:latin typeface="Calibri"/>
                          <a:cs typeface="Calibri"/>
                        </a:rPr>
                        <a:t>n?</a:t>
                      </a:r>
                      <a:r>
                        <a:rPr sz="1200" b="1" spc="80" dirty="0">
                          <a:latin typeface="Calibri"/>
                          <a:cs typeface="Calibri"/>
                        </a:rPr>
                        <a:t> </a:t>
                      </a:r>
                      <a:r>
                        <a:rPr sz="1200" b="1" spc="-135" dirty="0">
                          <a:latin typeface="Calibri"/>
                          <a:cs typeface="Calibri"/>
                        </a:rPr>
                        <a:t>T</a:t>
                      </a:r>
                      <a:r>
                        <a:rPr sz="1200" b="1" spc="-10" dirty="0">
                          <a:latin typeface="Calibri"/>
                          <a:cs typeface="Calibri"/>
                        </a:rPr>
                        <a:t>o</a:t>
                      </a:r>
                      <a:r>
                        <a:rPr sz="1200" b="1" dirty="0">
                          <a:latin typeface="Calibri"/>
                          <a:cs typeface="Calibri"/>
                        </a:rPr>
                        <a:t>d</a:t>
                      </a:r>
                      <a:r>
                        <a:rPr sz="1200" b="1" spc="-15" dirty="0">
                          <a:latin typeface="Calibri"/>
                          <a:cs typeface="Calibri"/>
                        </a:rPr>
                        <a:t>o</a:t>
                      </a:r>
                      <a:r>
                        <a:rPr sz="1200" b="1" dirty="0">
                          <a:latin typeface="Calibri"/>
                          <a:cs typeface="Calibri"/>
                        </a:rPr>
                        <a:t>s</a:t>
                      </a:r>
                      <a:r>
                        <a:rPr sz="1200" b="1" spc="120" dirty="0">
                          <a:latin typeface="Calibri"/>
                          <a:cs typeface="Calibri"/>
                        </a:rPr>
                        <a:t> </a:t>
                      </a:r>
                      <a:r>
                        <a:rPr sz="1200" b="1" dirty="0">
                          <a:latin typeface="Calibri"/>
                          <a:cs typeface="Calibri"/>
                        </a:rPr>
                        <a:t>(  </a:t>
                      </a:r>
                      <a:r>
                        <a:rPr sz="1200" b="1" spc="-90" dirty="0">
                          <a:latin typeface="Calibri"/>
                          <a:cs typeface="Calibri"/>
                        </a:rPr>
                        <a:t> </a:t>
                      </a:r>
                      <a:r>
                        <a:rPr sz="1200" b="1" dirty="0">
                          <a:latin typeface="Calibri"/>
                          <a:cs typeface="Calibri"/>
                        </a:rPr>
                        <a:t>)  </a:t>
                      </a:r>
                      <a:r>
                        <a:rPr sz="1200" b="1" spc="-95" dirty="0">
                          <a:latin typeface="Calibri"/>
                          <a:cs typeface="Calibri"/>
                        </a:rPr>
                        <a:t> </a:t>
                      </a:r>
                      <a:r>
                        <a:rPr sz="1200" b="1" spc="5" dirty="0">
                          <a:latin typeface="Calibri"/>
                          <a:cs typeface="Calibri"/>
                        </a:rPr>
                        <a:t>A</a:t>
                      </a:r>
                      <a:r>
                        <a:rPr sz="1200" b="1" dirty="0">
                          <a:latin typeface="Calibri"/>
                          <a:cs typeface="Calibri"/>
                        </a:rPr>
                        <a:t>lg</a:t>
                      </a:r>
                      <a:r>
                        <a:rPr sz="1200" b="1" spc="-10" dirty="0">
                          <a:latin typeface="Calibri"/>
                          <a:cs typeface="Calibri"/>
                        </a:rPr>
                        <a:t>u</a:t>
                      </a:r>
                      <a:r>
                        <a:rPr sz="1200" b="1" dirty="0">
                          <a:latin typeface="Calibri"/>
                          <a:cs typeface="Calibri"/>
                        </a:rPr>
                        <a:t>n</a:t>
                      </a:r>
                      <a:r>
                        <a:rPr sz="1200" b="1" spc="-10" dirty="0">
                          <a:latin typeface="Calibri"/>
                          <a:cs typeface="Calibri"/>
                        </a:rPr>
                        <a:t>o</a:t>
                      </a:r>
                      <a:r>
                        <a:rPr sz="1200" b="1" dirty="0">
                          <a:latin typeface="Calibri"/>
                          <a:cs typeface="Calibri"/>
                        </a:rPr>
                        <a:t>s</a:t>
                      </a:r>
                      <a:r>
                        <a:rPr sz="1200" b="1" spc="100" dirty="0">
                          <a:latin typeface="Calibri"/>
                          <a:cs typeface="Calibri"/>
                        </a:rPr>
                        <a:t> </a:t>
                      </a:r>
                      <a:r>
                        <a:rPr sz="1200" b="1" dirty="0">
                          <a:latin typeface="Calibri"/>
                          <a:cs typeface="Calibri"/>
                        </a:rPr>
                        <a:t>(	)  </a:t>
                      </a:r>
                      <a:r>
                        <a:rPr sz="1200" b="1" spc="30" dirty="0">
                          <a:latin typeface="Calibri"/>
                          <a:cs typeface="Calibri"/>
                        </a:rPr>
                        <a:t>Poca</a:t>
                      </a:r>
                      <a:r>
                        <a:rPr sz="1200" b="1" spc="105" dirty="0">
                          <a:latin typeface="Calibri"/>
                          <a:cs typeface="Calibri"/>
                        </a:rPr>
                        <a:t> </a:t>
                      </a:r>
                      <a:r>
                        <a:rPr sz="1200" b="1" spc="25" dirty="0">
                          <a:latin typeface="Calibri"/>
                          <a:cs typeface="Calibri"/>
                        </a:rPr>
                        <a:t>motivación</a:t>
                      </a:r>
                      <a:r>
                        <a:rPr sz="1200" b="1" spc="75" dirty="0">
                          <a:latin typeface="Calibri"/>
                          <a:cs typeface="Calibri"/>
                        </a:rPr>
                        <a:t> </a:t>
                      </a:r>
                      <a:r>
                        <a:rPr sz="1200" b="1" spc="60" dirty="0">
                          <a:latin typeface="Calibri"/>
                          <a:cs typeface="Calibri"/>
                        </a:rPr>
                        <a:t>( </a:t>
                      </a:r>
                      <a:r>
                        <a:rPr sz="1200" b="1" spc="155" dirty="0">
                          <a:latin typeface="Calibri"/>
                          <a:cs typeface="Calibri"/>
                        </a:rPr>
                        <a:t> </a:t>
                      </a:r>
                      <a:r>
                        <a:rPr sz="1200" b="1" spc="60" dirty="0">
                          <a:latin typeface="Calibri"/>
                          <a:cs typeface="Calibri"/>
                        </a:rPr>
                        <a:t>) </a:t>
                      </a:r>
                      <a:r>
                        <a:rPr sz="1200" b="1" spc="130" dirty="0">
                          <a:latin typeface="Calibri"/>
                          <a:cs typeface="Calibri"/>
                        </a:rPr>
                        <a:t> </a:t>
                      </a:r>
                      <a:r>
                        <a:rPr sz="1200" b="1" spc="40" dirty="0">
                          <a:latin typeface="Calibri"/>
                          <a:cs typeface="Calibri"/>
                        </a:rPr>
                        <a:t>descontrol </a:t>
                      </a:r>
                      <a:r>
                        <a:rPr sz="1200" b="1" spc="165"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457200">
                <a:tc gridSpan="5">
                  <a:txBody>
                    <a:bodyPr/>
                    <a:lstStyle/>
                    <a:p>
                      <a:pPr marL="91440" marR="789940">
                        <a:lnSpc>
                          <a:spcPct val="100000"/>
                        </a:lnSpc>
                        <a:spcBef>
                          <a:spcPts val="245"/>
                        </a:spcBef>
                        <a:tabLst>
                          <a:tab pos="1609725" algn="l"/>
                          <a:tab pos="2294890" algn="l"/>
                        </a:tabLst>
                      </a:pPr>
                      <a:r>
                        <a:rPr sz="1200" b="1" spc="105" dirty="0">
                          <a:latin typeface="Calibri"/>
                          <a:cs typeface="Calibri"/>
                        </a:rPr>
                        <a:t>¿Se</a:t>
                      </a:r>
                      <a:r>
                        <a:rPr sz="1200" b="1" spc="70" dirty="0">
                          <a:latin typeface="Calibri"/>
                          <a:cs typeface="Calibri"/>
                        </a:rPr>
                        <a:t> </a:t>
                      </a:r>
                      <a:r>
                        <a:rPr sz="1200" b="1" spc="45" dirty="0">
                          <a:latin typeface="Calibri"/>
                          <a:cs typeface="Calibri"/>
                        </a:rPr>
                        <a:t>interesaron</a:t>
                      </a:r>
                      <a:r>
                        <a:rPr sz="1200" b="1" spc="70" dirty="0">
                          <a:latin typeface="Calibri"/>
                          <a:cs typeface="Calibri"/>
                        </a:rPr>
                        <a:t> </a:t>
                      </a:r>
                      <a:r>
                        <a:rPr sz="1200" b="1" spc="20" dirty="0">
                          <a:latin typeface="Calibri"/>
                          <a:cs typeface="Calibri"/>
                        </a:rPr>
                        <a:t>en</a:t>
                      </a:r>
                      <a:r>
                        <a:rPr sz="1200" b="1" spc="75" dirty="0">
                          <a:latin typeface="Calibri"/>
                          <a:cs typeface="Calibri"/>
                        </a:rPr>
                        <a:t> </a:t>
                      </a:r>
                      <a:r>
                        <a:rPr sz="1200" b="1" spc="40" dirty="0">
                          <a:latin typeface="Calibri"/>
                          <a:cs typeface="Calibri"/>
                        </a:rPr>
                        <a:t>las</a:t>
                      </a:r>
                      <a:r>
                        <a:rPr sz="1200" b="1" spc="95" dirty="0">
                          <a:latin typeface="Calibri"/>
                          <a:cs typeface="Calibri"/>
                        </a:rPr>
                        <a:t> </a:t>
                      </a:r>
                      <a:r>
                        <a:rPr sz="1200" b="1" spc="50" dirty="0">
                          <a:latin typeface="Calibri"/>
                          <a:cs typeface="Calibri"/>
                        </a:rPr>
                        <a:t>actividades? </a:t>
                      </a:r>
                      <a:r>
                        <a:rPr sz="1200" b="1" spc="-260" dirty="0">
                          <a:latin typeface="Calibri"/>
                          <a:cs typeface="Calibri"/>
                        </a:rPr>
                        <a:t> </a:t>
                      </a:r>
                      <a:r>
                        <a:rPr sz="1200" b="1" spc="40" dirty="0">
                          <a:latin typeface="Calibri"/>
                          <a:cs typeface="Calibri"/>
                        </a:rPr>
                        <a:t>Todos</a:t>
                      </a:r>
                      <a:r>
                        <a:rPr sz="1200" b="1" spc="120" dirty="0">
                          <a:latin typeface="Calibri"/>
                          <a:cs typeface="Calibri"/>
                        </a:rPr>
                        <a:t> </a:t>
                      </a:r>
                      <a:r>
                        <a:rPr sz="1200" b="1" spc="60" dirty="0">
                          <a:latin typeface="Calibri"/>
                          <a:cs typeface="Calibri"/>
                        </a:rPr>
                        <a:t>( </a:t>
                      </a:r>
                      <a:r>
                        <a:rPr sz="1200" b="1" spc="130" dirty="0">
                          <a:latin typeface="Calibri"/>
                          <a:cs typeface="Calibri"/>
                        </a:rPr>
                        <a:t> </a:t>
                      </a:r>
                      <a:r>
                        <a:rPr sz="1200" b="1" spc="60" dirty="0">
                          <a:latin typeface="Calibri"/>
                          <a:cs typeface="Calibri"/>
                        </a:rPr>
                        <a:t>) </a:t>
                      </a:r>
                      <a:r>
                        <a:rPr sz="1200" b="1" spc="120" dirty="0">
                          <a:latin typeface="Calibri"/>
                          <a:cs typeface="Calibri"/>
                        </a:rPr>
                        <a:t> </a:t>
                      </a:r>
                      <a:r>
                        <a:rPr sz="1200" b="1" spc="15" dirty="0">
                          <a:latin typeface="Calibri"/>
                          <a:cs typeface="Calibri"/>
                        </a:rPr>
                        <a:t>Algunos</a:t>
                      </a:r>
                      <a:r>
                        <a:rPr sz="1200" b="1" spc="105" dirty="0">
                          <a:latin typeface="Calibri"/>
                          <a:cs typeface="Calibri"/>
                        </a:rPr>
                        <a:t> </a:t>
                      </a:r>
                      <a:r>
                        <a:rPr sz="1200" b="1" spc="60" dirty="0">
                          <a:latin typeface="Calibri"/>
                          <a:cs typeface="Calibri"/>
                        </a:rPr>
                        <a:t>(	) </a:t>
                      </a:r>
                      <a:r>
                        <a:rPr sz="1200" b="1" spc="140" dirty="0">
                          <a:latin typeface="Calibri"/>
                          <a:cs typeface="Calibri"/>
                        </a:rPr>
                        <a:t> </a:t>
                      </a:r>
                      <a:r>
                        <a:rPr sz="1200" b="1" spc="50" dirty="0">
                          <a:latin typeface="Calibri"/>
                          <a:cs typeface="Calibri"/>
                        </a:rPr>
                        <a:t>otro</a:t>
                      </a:r>
                      <a:r>
                        <a:rPr sz="1200" b="1" spc="80" dirty="0">
                          <a:latin typeface="Calibri"/>
                          <a:cs typeface="Calibri"/>
                        </a:rPr>
                        <a:t> </a:t>
                      </a:r>
                      <a:r>
                        <a:rPr sz="1200" b="1" spc="60" dirty="0">
                          <a:latin typeface="Calibri"/>
                          <a:cs typeface="Calibri"/>
                        </a:rPr>
                        <a:t>(	)</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457200">
                <a:tc gridSpan="5">
                  <a:txBody>
                    <a:bodyPr/>
                    <a:lstStyle/>
                    <a:p>
                      <a:pPr marL="91440" marR="478155">
                        <a:lnSpc>
                          <a:spcPct val="100000"/>
                        </a:lnSpc>
                        <a:spcBef>
                          <a:spcPts val="245"/>
                        </a:spcBef>
                        <a:tabLst>
                          <a:tab pos="1210310" algn="l"/>
                          <a:tab pos="1999614" algn="l"/>
                          <a:tab pos="2814955" algn="l"/>
                        </a:tabLst>
                      </a:pPr>
                      <a:r>
                        <a:rPr sz="1200" b="1" spc="125" dirty="0">
                          <a:latin typeface="Calibri"/>
                          <a:cs typeface="Calibri"/>
                        </a:rPr>
                        <a:t>Su</a:t>
                      </a:r>
                      <a:r>
                        <a:rPr sz="1200" b="1" spc="80" dirty="0">
                          <a:latin typeface="Calibri"/>
                          <a:cs typeface="Calibri"/>
                        </a:rPr>
                        <a:t> </a:t>
                      </a:r>
                      <a:r>
                        <a:rPr sz="1200" b="1" spc="45" dirty="0">
                          <a:latin typeface="Calibri"/>
                          <a:cs typeface="Calibri"/>
                        </a:rPr>
                        <a:t>actitud</a:t>
                      </a:r>
                      <a:r>
                        <a:rPr sz="1200" b="1" spc="85" dirty="0">
                          <a:latin typeface="Calibri"/>
                          <a:cs typeface="Calibri"/>
                        </a:rPr>
                        <a:t> </a:t>
                      </a:r>
                      <a:r>
                        <a:rPr sz="1200" b="1" spc="40" dirty="0">
                          <a:latin typeface="Calibri"/>
                          <a:cs typeface="Calibri"/>
                        </a:rPr>
                        <a:t>ante</a:t>
                      </a:r>
                      <a:r>
                        <a:rPr sz="1200" b="1" spc="80" dirty="0">
                          <a:latin typeface="Calibri"/>
                          <a:cs typeface="Calibri"/>
                        </a:rPr>
                        <a:t> </a:t>
                      </a:r>
                      <a:r>
                        <a:rPr sz="1200" b="1" spc="35" dirty="0">
                          <a:latin typeface="Calibri"/>
                          <a:cs typeface="Calibri"/>
                        </a:rPr>
                        <a:t>las</a:t>
                      </a:r>
                      <a:r>
                        <a:rPr sz="1200" b="1" spc="85" dirty="0">
                          <a:latin typeface="Calibri"/>
                          <a:cs typeface="Calibri"/>
                        </a:rPr>
                        <a:t> </a:t>
                      </a:r>
                      <a:r>
                        <a:rPr sz="1200" b="1" spc="35" dirty="0">
                          <a:latin typeface="Calibri"/>
                          <a:cs typeface="Calibri"/>
                        </a:rPr>
                        <a:t>actividades. </a:t>
                      </a:r>
                      <a:r>
                        <a:rPr sz="1200" b="1" spc="40" dirty="0">
                          <a:latin typeface="Calibri"/>
                          <a:cs typeface="Calibri"/>
                        </a:rPr>
                        <a:t> </a:t>
                      </a:r>
                      <a:r>
                        <a:rPr sz="1200" b="1" spc="5" dirty="0">
                          <a:latin typeface="Calibri"/>
                          <a:cs typeface="Calibri"/>
                        </a:rPr>
                        <a:t>P</a:t>
                      </a:r>
                      <a:r>
                        <a:rPr sz="1200" b="1" dirty="0">
                          <a:latin typeface="Calibri"/>
                          <a:cs typeface="Calibri"/>
                        </a:rPr>
                        <a:t>ar</a:t>
                      </a:r>
                      <a:r>
                        <a:rPr sz="1200" b="1" spc="5" dirty="0">
                          <a:latin typeface="Calibri"/>
                          <a:cs typeface="Calibri"/>
                        </a:rPr>
                        <a:t>ti</a:t>
                      </a:r>
                      <a:r>
                        <a:rPr sz="1200" b="1" dirty="0">
                          <a:latin typeface="Calibri"/>
                          <a:cs typeface="Calibri"/>
                        </a:rPr>
                        <a:t>cipa</a:t>
                      </a:r>
                      <a:r>
                        <a:rPr sz="1200" b="1" spc="5" dirty="0">
                          <a:latin typeface="Calibri"/>
                          <a:cs typeface="Calibri"/>
                        </a:rPr>
                        <a:t>ti</a:t>
                      </a:r>
                      <a:r>
                        <a:rPr sz="1200" b="1" dirty="0">
                          <a:latin typeface="Calibri"/>
                          <a:cs typeface="Calibri"/>
                        </a:rPr>
                        <a:t>v</a:t>
                      </a:r>
                      <a:r>
                        <a:rPr sz="1200" b="1" spc="-10" dirty="0">
                          <a:latin typeface="Calibri"/>
                          <a:cs typeface="Calibri"/>
                        </a:rPr>
                        <a:t>o</a:t>
                      </a:r>
                      <a:r>
                        <a:rPr sz="1200" b="1" spc="-5" dirty="0">
                          <a:latin typeface="Calibri"/>
                          <a:cs typeface="Calibri"/>
                        </a:rPr>
                        <a:t>s</a:t>
                      </a:r>
                      <a:r>
                        <a:rPr sz="1200" b="1" dirty="0">
                          <a:latin typeface="Calibri"/>
                          <a:cs typeface="Calibri"/>
                        </a:rPr>
                        <a:t>(	)  </a:t>
                      </a:r>
                      <a:r>
                        <a:rPr sz="1200" b="1" spc="-95" dirty="0">
                          <a:latin typeface="Calibri"/>
                          <a:cs typeface="Calibri"/>
                        </a:rPr>
                        <a:t> </a:t>
                      </a:r>
                      <a:r>
                        <a:rPr sz="1200" b="1" spc="-5" dirty="0">
                          <a:latin typeface="Calibri"/>
                          <a:cs typeface="Calibri"/>
                        </a:rPr>
                        <a:t>B</a:t>
                      </a:r>
                      <a:r>
                        <a:rPr sz="1200" b="1" spc="-10" dirty="0">
                          <a:latin typeface="Calibri"/>
                          <a:cs typeface="Calibri"/>
                        </a:rPr>
                        <a:t>ue</a:t>
                      </a:r>
                      <a:r>
                        <a:rPr sz="1200" b="1" dirty="0">
                          <a:latin typeface="Calibri"/>
                          <a:cs typeface="Calibri"/>
                        </a:rPr>
                        <a:t>na</a:t>
                      </a:r>
                      <a:r>
                        <a:rPr sz="1200" b="1" spc="105" dirty="0">
                          <a:latin typeface="Calibri"/>
                          <a:cs typeface="Calibri"/>
                        </a:rPr>
                        <a:t> </a:t>
                      </a:r>
                      <a:r>
                        <a:rPr sz="1200" b="1" dirty="0">
                          <a:latin typeface="Calibri"/>
                          <a:cs typeface="Calibri"/>
                        </a:rPr>
                        <a:t>(	)  </a:t>
                      </a:r>
                      <a:r>
                        <a:rPr sz="1200" b="1" spc="-95" dirty="0">
                          <a:latin typeface="Calibri"/>
                          <a:cs typeface="Calibri"/>
                        </a:rPr>
                        <a:t> </a:t>
                      </a:r>
                      <a:r>
                        <a:rPr sz="1200" b="1" spc="5" dirty="0">
                          <a:latin typeface="Calibri"/>
                          <a:cs typeface="Calibri"/>
                        </a:rPr>
                        <a:t>A</a:t>
                      </a:r>
                      <a:r>
                        <a:rPr sz="1200" b="1" dirty="0">
                          <a:latin typeface="Calibri"/>
                          <a:cs typeface="Calibri"/>
                        </a:rPr>
                        <a:t>pa</a:t>
                      </a:r>
                      <a:r>
                        <a:rPr sz="1200" b="1" spc="5" dirty="0">
                          <a:latin typeface="Calibri"/>
                          <a:cs typeface="Calibri"/>
                        </a:rPr>
                        <a:t>t</a:t>
                      </a:r>
                      <a:r>
                        <a:rPr sz="1200" b="1" dirty="0">
                          <a:latin typeface="Calibri"/>
                          <a:cs typeface="Calibri"/>
                        </a:rPr>
                        <a:t>ía</a:t>
                      </a:r>
                      <a:r>
                        <a:rPr sz="1200" b="1" spc="80" dirty="0">
                          <a:latin typeface="Calibri"/>
                          <a:cs typeface="Calibri"/>
                        </a:rPr>
                        <a:t> </a:t>
                      </a:r>
                      <a:r>
                        <a:rPr sz="1200" b="1" dirty="0">
                          <a:latin typeface="Calibri"/>
                          <a:cs typeface="Calibri"/>
                        </a:rPr>
                        <a:t>(	)</a:t>
                      </a:r>
                      <a:endParaRPr sz="1200" dirty="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r h="315595">
                <a:tc gridSpan="5">
                  <a:txBody>
                    <a:bodyPr/>
                    <a:lstStyle/>
                    <a:p>
                      <a:pPr marL="91440">
                        <a:lnSpc>
                          <a:spcPct val="100000"/>
                        </a:lnSpc>
                        <a:spcBef>
                          <a:spcPts val="190"/>
                        </a:spcBef>
                        <a:tabLst>
                          <a:tab pos="3228975" algn="l"/>
                        </a:tabLst>
                      </a:pPr>
                      <a:r>
                        <a:rPr sz="1200" b="1" dirty="0">
                          <a:latin typeface="Calibri"/>
                          <a:cs typeface="Calibri"/>
                        </a:rPr>
                        <a:t>Alumnos</a:t>
                      </a:r>
                      <a:r>
                        <a:rPr sz="1200" b="1" spc="75" dirty="0">
                          <a:latin typeface="Calibri"/>
                          <a:cs typeface="Calibri"/>
                        </a:rPr>
                        <a:t> </a:t>
                      </a:r>
                      <a:r>
                        <a:rPr sz="1200" b="1" spc="40" dirty="0">
                          <a:latin typeface="Calibri"/>
                          <a:cs typeface="Calibri"/>
                        </a:rPr>
                        <a:t>participativos:</a:t>
                      </a:r>
                      <a:r>
                        <a:rPr sz="1200" b="1" spc="55" dirty="0">
                          <a:latin typeface="Calibri"/>
                          <a:cs typeface="Calibri"/>
                        </a:rPr>
                        <a:t> </a:t>
                      </a: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241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bl>
          </a:graphicData>
        </a:graphic>
      </p:graphicFrame>
      <p:graphicFrame>
        <p:nvGraphicFramePr>
          <p:cNvPr id="25" name="object 25"/>
          <p:cNvGraphicFramePr>
            <a:graphicFrameLocks noGrp="1"/>
          </p:cNvGraphicFramePr>
          <p:nvPr/>
        </p:nvGraphicFramePr>
        <p:xfrm>
          <a:off x="3827779" y="2076577"/>
          <a:ext cx="3322318" cy="3992245"/>
        </p:xfrm>
        <a:graphic>
          <a:graphicData uri="http://schemas.openxmlformats.org/drawingml/2006/table">
            <a:tbl>
              <a:tblPr firstRow="1" bandRow="1">
                <a:tableStyleId>{2D5ABB26-0587-4C30-8999-92F81FD0307C}</a:tableStyleId>
              </a:tblPr>
              <a:tblGrid>
                <a:gridCol w="2436495">
                  <a:extLst>
                    <a:ext uri="{9D8B030D-6E8A-4147-A177-3AD203B41FA5}">
                      <a16:colId xmlns:a16="http://schemas.microsoft.com/office/drawing/2014/main" val="20000"/>
                    </a:ext>
                  </a:extLst>
                </a:gridCol>
                <a:gridCol w="464819">
                  <a:extLst>
                    <a:ext uri="{9D8B030D-6E8A-4147-A177-3AD203B41FA5}">
                      <a16:colId xmlns:a16="http://schemas.microsoft.com/office/drawing/2014/main" val="20001"/>
                    </a:ext>
                  </a:extLst>
                </a:gridCol>
                <a:gridCol w="421004">
                  <a:extLst>
                    <a:ext uri="{9D8B030D-6E8A-4147-A177-3AD203B41FA5}">
                      <a16:colId xmlns:a16="http://schemas.microsoft.com/office/drawing/2014/main" val="20002"/>
                    </a:ext>
                  </a:extLst>
                </a:gridCol>
              </a:tblGrid>
              <a:tr h="274320">
                <a:tc>
                  <a:txBody>
                    <a:bodyPr/>
                    <a:lstStyle/>
                    <a:p>
                      <a:pPr marL="1270" algn="ctr">
                        <a:lnSpc>
                          <a:spcPct val="100000"/>
                        </a:lnSpc>
                        <a:spcBef>
                          <a:spcPts val="244"/>
                        </a:spcBef>
                      </a:pPr>
                      <a:r>
                        <a:rPr sz="1200" b="1" spc="55" dirty="0">
                          <a:latin typeface="Calibri"/>
                          <a:cs typeface="Calibri"/>
                        </a:rPr>
                        <a:t>Educadora</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1FFFF"/>
                    </a:solidFill>
                  </a:tcPr>
                </a:tc>
                <a:tc>
                  <a:txBody>
                    <a:bodyPr/>
                    <a:lstStyle/>
                    <a:p>
                      <a:pPr marL="2540" algn="ctr">
                        <a:lnSpc>
                          <a:spcPct val="100000"/>
                        </a:lnSpc>
                        <a:spcBef>
                          <a:spcPts val="244"/>
                        </a:spcBef>
                      </a:pPr>
                      <a:r>
                        <a:rPr sz="1200" b="1" spc="30" dirty="0">
                          <a:latin typeface="Calibri"/>
                          <a:cs typeface="Calibri"/>
                        </a:rPr>
                        <a:t>SI</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3F9C5"/>
                    </a:solidFill>
                  </a:tcPr>
                </a:tc>
                <a:tc>
                  <a:txBody>
                    <a:bodyPr/>
                    <a:lstStyle/>
                    <a:p>
                      <a:pPr marL="124460">
                        <a:lnSpc>
                          <a:spcPct val="100000"/>
                        </a:lnSpc>
                        <a:spcBef>
                          <a:spcPts val="244"/>
                        </a:spcBef>
                      </a:pPr>
                      <a:r>
                        <a:rPr sz="1200" b="1" spc="-110" dirty="0">
                          <a:latin typeface="Calibri"/>
                          <a:cs typeface="Calibri"/>
                        </a:rPr>
                        <a:t>NO</a:t>
                      </a:r>
                      <a:endParaRPr sz="1200">
                        <a:latin typeface="Calibri"/>
                        <a:cs typeface="Calibri"/>
                      </a:endParaRPr>
                    </a:p>
                  </a:txBody>
                  <a:tcPr marL="0" marR="0" marT="311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E4F6"/>
                    </a:solidFill>
                  </a:tcPr>
                </a:tc>
                <a:extLst>
                  <a:ext uri="{0D108BD9-81ED-4DB2-BD59-A6C34878D82A}">
                    <a16:rowId xmlns:a16="http://schemas.microsoft.com/office/drawing/2014/main" val="10000"/>
                  </a:ext>
                </a:extLst>
              </a:tr>
              <a:tr h="457200">
                <a:tc>
                  <a:txBody>
                    <a:bodyPr/>
                    <a:lstStyle/>
                    <a:p>
                      <a:pPr marL="92710">
                        <a:lnSpc>
                          <a:spcPct val="100000"/>
                        </a:lnSpc>
                        <a:spcBef>
                          <a:spcPts val="240"/>
                        </a:spcBef>
                      </a:pPr>
                      <a:r>
                        <a:rPr sz="1200" b="1" spc="-85" dirty="0">
                          <a:latin typeface="Calibri"/>
                          <a:cs typeface="Calibri"/>
                        </a:rPr>
                        <a:t>¿Mi</a:t>
                      </a:r>
                      <a:r>
                        <a:rPr sz="1200" b="1" spc="60" dirty="0">
                          <a:latin typeface="Calibri"/>
                          <a:cs typeface="Calibri"/>
                        </a:rPr>
                        <a:t> </a:t>
                      </a:r>
                      <a:r>
                        <a:rPr sz="1200" b="1" spc="80" dirty="0">
                          <a:latin typeface="Calibri"/>
                          <a:cs typeface="Calibri"/>
                        </a:rPr>
                        <a:t>forma</a:t>
                      </a:r>
                      <a:r>
                        <a:rPr sz="1200" b="1" spc="85" dirty="0">
                          <a:latin typeface="Calibri"/>
                          <a:cs typeface="Calibri"/>
                        </a:rPr>
                        <a:t> </a:t>
                      </a:r>
                      <a:r>
                        <a:rPr sz="1200" b="1" spc="50" dirty="0">
                          <a:latin typeface="Calibri"/>
                          <a:cs typeface="Calibri"/>
                        </a:rPr>
                        <a:t>de</a:t>
                      </a:r>
                      <a:r>
                        <a:rPr sz="1200" b="1" spc="65" dirty="0">
                          <a:latin typeface="Calibri"/>
                          <a:cs typeface="Calibri"/>
                        </a:rPr>
                        <a:t> </a:t>
                      </a:r>
                      <a:r>
                        <a:rPr sz="1200" b="1" spc="30" dirty="0">
                          <a:latin typeface="Calibri"/>
                          <a:cs typeface="Calibri"/>
                        </a:rPr>
                        <a:t>intervención</a:t>
                      </a:r>
                      <a:r>
                        <a:rPr sz="1200" b="1" spc="45" dirty="0">
                          <a:latin typeface="Calibri"/>
                          <a:cs typeface="Calibri"/>
                        </a:rPr>
                        <a:t> </a:t>
                      </a:r>
                      <a:r>
                        <a:rPr sz="1200" b="1" spc="125" dirty="0">
                          <a:latin typeface="Calibri"/>
                          <a:cs typeface="Calibri"/>
                        </a:rPr>
                        <a:t>fue</a:t>
                      </a:r>
                      <a:endParaRPr sz="1200">
                        <a:latin typeface="Calibri"/>
                        <a:cs typeface="Calibri"/>
                      </a:endParaRPr>
                    </a:p>
                    <a:p>
                      <a:pPr marL="92710">
                        <a:lnSpc>
                          <a:spcPct val="100000"/>
                        </a:lnSpc>
                        <a:spcBef>
                          <a:spcPts val="5"/>
                        </a:spcBef>
                      </a:pPr>
                      <a:r>
                        <a:rPr sz="1200" b="1" spc="-5" dirty="0">
                          <a:latin typeface="Calibri"/>
                          <a:cs typeface="Calibri"/>
                        </a:rPr>
                        <a:t>la</a:t>
                      </a:r>
                      <a:r>
                        <a:rPr sz="1200" b="1" spc="65" dirty="0">
                          <a:latin typeface="Calibri"/>
                          <a:cs typeface="Calibri"/>
                        </a:rPr>
                        <a:t> adecuada?</a:t>
                      </a:r>
                      <a:endParaRPr sz="12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457200">
                <a:tc>
                  <a:txBody>
                    <a:bodyPr/>
                    <a:lstStyle/>
                    <a:p>
                      <a:pPr marL="92710" marR="608330">
                        <a:lnSpc>
                          <a:spcPct val="100000"/>
                        </a:lnSpc>
                        <a:spcBef>
                          <a:spcPts val="245"/>
                        </a:spcBef>
                      </a:pPr>
                      <a:r>
                        <a:rPr sz="1200" b="1" spc="65" dirty="0">
                          <a:latin typeface="Calibri"/>
                          <a:cs typeface="Calibri"/>
                        </a:rPr>
                        <a:t>¿Favorecí </a:t>
                      </a:r>
                      <a:r>
                        <a:rPr sz="1200" b="1" spc="-5" dirty="0">
                          <a:latin typeface="Calibri"/>
                          <a:cs typeface="Calibri"/>
                        </a:rPr>
                        <a:t>el</a:t>
                      </a:r>
                      <a:r>
                        <a:rPr sz="1200" b="1" dirty="0">
                          <a:latin typeface="Calibri"/>
                          <a:cs typeface="Calibri"/>
                        </a:rPr>
                        <a:t> </a:t>
                      </a:r>
                      <a:r>
                        <a:rPr sz="1200" b="1" spc="30" dirty="0">
                          <a:latin typeface="Calibri"/>
                          <a:cs typeface="Calibri"/>
                        </a:rPr>
                        <a:t>logro </a:t>
                      </a:r>
                      <a:r>
                        <a:rPr sz="1200" b="1" spc="50" dirty="0">
                          <a:latin typeface="Calibri"/>
                          <a:cs typeface="Calibri"/>
                        </a:rPr>
                        <a:t>de </a:t>
                      </a:r>
                      <a:r>
                        <a:rPr sz="1200" b="1" spc="20" dirty="0">
                          <a:latin typeface="Calibri"/>
                          <a:cs typeface="Calibri"/>
                        </a:rPr>
                        <a:t>los </a:t>
                      </a:r>
                      <a:r>
                        <a:rPr sz="1200" b="1" spc="-260" dirty="0">
                          <a:latin typeface="Calibri"/>
                          <a:cs typeface="Calibri"/>
                        </a:rPr>
                        <a:t> </a:t>
                      </a:r>
                      <a:r>
                        <a:rPr sz="1200" b="1" spc="40" dirty="0">
                          <a:latin typeface="Calibri"/>
                          <a:cs typeface="Calibri"/>
                        </a:rPr>
                        <a:t>aprendizajes</a:t>
                      </a:r>
                      <a:r>
                        <a:rPr sz="1200" b="1" spc="45" dirty="0">
                          <a:latin typeface="Calibri"/>
                          <a:cs typeface="Calibri"/>
                        </a:rPr>
                        <a:t> </a:t>
                      </a:r>
                      <a:r>
                        <a:rPr sz="1200" b="1" spc="70" dirty="0">
                          <a:latin typeface="Calibri"/>
                          <a:cs typeface="Calibri"/>
                        </a:rPr>
                        <a:t>esperados?</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457200">
                <a:tc>
                  <a:txBody>
                    <a:bodyPr/>
                    <a:lstStyle/>
                    <a:p>
                      <a:pPr marL="92710" marR="180340">
                        <a:lnSpc>
                          <a:spcPct val="100000"/>
                        </a:lnSpc>
                        <a:spcBef>
                          <a:spcPts val="245"/>
                        </a:spcBef>
                      </a:pPr>
                      <a:r>
                        <a:rPr sz="1200" b="1" spc="20" dirty="0">
                          <a:latin typeface="Calibri"/>
                          <a:cs typeface="Calibri"/>
                        </a:rPr>
                        <a:t>¿La</a:t>
                      </a:r>
                      <a:r>
                        <a:rPr sz="1200" b="1" spc="65" dirty="0">
                          <a:latin typeface="Calibri"/>
                          <a:cs typeface="Calibri"/>
                        </a:rPr>
                        <a:t> </a:t>
                      </a:r>
                      <a:r>
                        <a:rPr sz="1200" b="1" spc="80" dirty="0">
                          <a:latin typeface="Calibri"/>
                          <a:cs typeface="Calibri"/>
                        </a:rPr>
                        <a:t>forma</a:t>
                      </a:r>
                      <a:r>
                        <a:rPr sz="1200" b="1" spc="65" dirty="0">
                          <a:latin typeface="Calibri"/>
                          <a:cs typeface="Calibri"/>
                        </a:rPr>
                        <a:t> </a:t>
                      </a:r>
                      <a:r>
                        <a:rPr sz="1200" b="1" spc="50" dirty="0">
                          <a:latin typeface="Calibri"/>
                          <a:cs typeface="Calibri"/>
                        </a:rPr>
                        <a:t>de</a:t>
                      </a:r>
                      <a:r>
                        <a:rPr sz="1200" b="1" spc="85" dirty="0">
                          <a:latin typeface="Calibri"/>
                          <a:cs typeface="Calibri"/>
                        </a:rPr>
                        <a:t> </a:t>
                      </a:r>
                      <a:r>
                        <a:rPr sz="1200" b="1" spc="40" dirty="0">
                          <a:latin typeface="Calibri"/>
                          <a:cs typeface="Calibri"/>
                        </a:rPr>
                        <a:t>relacionarme</a:t>
                      </a:r>
                      <a:r>
                        <a:rPr sz="1200" b="1" spc="60" dirty="0">
                          <a:latin typeface="Calibri"/>
                          <a:cs typeface="Calibri"/>
                        </a:rPr>
                        <a:t> </a:t>
                      </a:r>
                      <a:r>
                        <a:rPr sz="1200" b="1" spc="40" dirty="0">
                          <a:latin typeface="Calibri"/>
                          <a:cs typeface="Calibri"/>
                        </a:rPr>
                        <a:t>con </a:t>
                      </a:r>
                      <a:r>
                        <a:rPr sz="1200" b="1" spc="-254" dirty="0">
                          <a:latin typeface="Calibri"/>
                          <a:cs typeface="Calibri"/>
                        </a:rPr>
                        <a:t> </a:t>
                      </a:r>
                      <a:r>
                        <a:rPr sz="1200" b="1" spc="20" dirty="0">
                          <a:latin typeface="Calibri"/>
                          <a:cs typeface="Calibri"/>
                        </a:rPr>
                        <a:t>los</a:t>
                      </a:r>
                      <a:r>
                        <a:rPr sz="1200" b="1" spc="90" dirty="0">
                          <a:latin typeface="Calibri"/>
                          <a:cs typeface="Calibri"/>
                        </a:rPr>
                        <a:t> </a:t>
                      </a:r>
                      <a:r>
                        <a:rPr sz="1200" b="1" spc="25" dirty="0">
                          <a:latin typeface="Calibri"/>
                          <a:cs typeface="Calibri"/>
                        </a:rPr>
                        <a:t>alumnos</a:t>
                      </a:r>
                      <a:r>
                        <a:rPr sz="1200" b="1" spc="110" dirty="0">
                          <a:latin typeface="Calibri"/>
                          <a:cs typeface="Calibri"/>
                        </a:rPr>
                        <a:t> </a:t>
                      </a:r>
                      <a:r>
                        <a:rPr sz="1200" b="1" spc="125" dirty="0">
                          <a:latin typeface="Calibri"/>
                          <a:cs typeface="Calibri"/>
                        </a:rPr>
                        <a:t>fue</a:t>
                      </a:r>
                      <a:r>
                        <a:rPr sz="1200" b="1" spc="70" dirty="0">
                          <a:latin typeface="Calibri"/>
                          <a:cs typeface="Calibri"/>
                        </a:rPr>
                        <a:t> </a:t>
                      </a:r>
                      <a:r>
                        <a:rPr sz="1200" b="1" spc="-5" dirty="0">
                          <a:latin typeface="Calibri"/>
                          <a:cs typeface="Calibri"/>
                        </a:rPr>
                        <a:t>la</a:t>
                      </a:r>
                      <a:r>
                        <a:rPr sz="1200" b="1" spc="90" dirty="0">
                          <a:latin typeface="Calibri"/>
                          <a:cs typeface="Calibri"/>
                        </a:rPr>
                        <a:t> </a:t>
                      </a:r>
                      <a:r>
                        <a:rPr sz="1200" b="1" spc="65" dirty="0">
                          <a:latin typeface="Calibri"/>
                          <a:cs typeface="Calibri"/>
                        </a:rPr>
                        <a:t>adecuada?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73685">
                <a:tc>
                  <a:txBody>
                    <a:bodyPr/>
                    <a:lstStyle/>
                    <a:p>
                      <a:pPr marL="92710">
                        <a:lnSpc>
                          <a:spcPct val="100000"/>
                        </a:lnSpc>
                        <a:spcBef>
                          <a:spcPts val="245"/>
                        </a:spcBef>
                      </a:pPr>
                      <a:r>
                        <a:rPr sz="1200" b="1" spc="65" dirty="0">
                          <a:latin typeface="Calibri"/>
                          <a:cs typeface="Calibri"/>
                        </a:rPr>
                        <a:t>¿Favorecí </a:t>
                      </a:r>
                      <a:r>
                        <a:rPr sz="1200" b="1" spc="-5" dirty="0">
                          <a:latin typeface="Calibri"/>
                          <a:cs typeface="Calibri"/>
                        </a:rPr>
                        <a:t>la</a:t>
                      </a:r>
                      <a:r>
                        <a:rPr sz="1200" b="1" spc="90" dirty="0">
                          <a:latin typeface="Calibri"/>
                          <a:cs typeface="Calibri"/>
                        </a:rPr>
                        <a:t> </a:t>
                      </a:r>
                      <a:r>
                        <a:rPr sz="1200" b="1" spc="50" dirty="0">
                          <a:latin typeface="Calibri"/>
                          <a:cs typeface="Calibri"/>
                        </a:rPr>
                        <a:t>convivencia?</a:t>
                      </a:r>
                      <a:endParaRPr sz="1200">
                        <a:latin typeface="Calibri"/>
                        <a:cs typeface="Calibri"/>
                      </a:endParaRPr>
                    </a:p>
                  </a:txBody>
                  <a:tcPr marL="0" marR="0" marT="311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74320">
                <a:tc>
                  <a:txBody>
                    <a:bodyPr/>
                    <a:lstStyle/>
                    <a:p>
                      <a:pPr marL="92710">
                        <a:lnSpc>
                          <a:spcPct val="100000"/>
                        </a:lnSpc>
                        <a:spcBef>
                          <a:spcPts val="250"/>
                        </a:spcBef>
                      </a:pPr>
                      <a:r>
                        <a:rPr sz="1200" b="1" spc="45" dirty="0">
                          <a:latin typeface="Calibri"/>
                          <a:cs typeface="Calibri"/>
                        </a:rPr>
                        <a:t>¿Las</a:t>
                      </a:r>
                      <a:r>
                        <a:rPr sz="1200" b="1" spc="75" dirty="0">
                          <a:latin typeface="Calibri"/>
                          <a:cs typeface="Calibri"/>
                        </a:rPr>
                        <a:t> </a:t>
                      </a:r>
                      <a:r>
                        <a:rPr sz="1200" b="1" spc="45" dirty="0">
                          <a:latin typeface="Calibri"/>
                          <a:cs typeface="Calibri"/>
                        </a:rPr>
                        <a:t>consignas</a:t>
                      </a:r>
                      <a:r>
                        <a:rPr sz="1200" b="1" spc="80" dirty="0">
                          <a:latin typeface="Calibri"/>
                          <a:cs typeface="Calibri"/>
                        </a:rPr>
                        <a:t> </a:t>
                      </a:r>
                      <a:r>
                        <a:rPr sz="1200" b="1" spc="75" dirty="0">
                          <a:latin typeface="Calibri"/>
                          <a:cs typeface="Calibri"/>
                        </a:rPr>
                        <a:t>fueron </a:t>
                      </a:r>
                      <a:r>
                        <a:rPr sz="1200" b="1" spc="70" dirty="0">
                          <a:latin typeface="Calibri"/>
                          <a:cs typeface="Calibri"/>
                        </a:rPr>
                        <a:t>claras?</a:t>
                      </a:r>
                      <a:endParaRPr sz="1200">
                        <a:latin typeface="Calibri"/>
                        <a:cs typeface="Calibri"/>
                      </a:endParaRPr>
                    </a:p>
                  </a:txBody>
                  <a:tcPr marL="0" marR="0" marT="317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457200">
                <a:tc gridSpan="3">
                  <a:txBody>
                    <a:bodyPr/>
                    <a:lstStyle/>
                    <a:p>
                      <a:pPr marL="92710">
                        <a:lnSpc>
                          <a:spcPct val="100000"/>
                        </a:lnSpc>
                        <a:spcBef>
                          <a:spcPts val="190"/>
                        </a:spcBef>
                        <a:tabLst>
                          <a:tab pos="3239770" algn="l"/>
                        </a:tabLst>
                      </a:pPr>
                      <a:r>
                        <a:rPr sz="1200" b="1" dirty="0">
                          <a:latin typeface="Calibri"/>
                          <a:cs typeface="Calibri"/>
                        </a:rPr>
                        <a:t>Alumnos</a:t>
                      </a:r>
                      <a:r>
                        <a:rPr sz="1200" b="1" spc="90" dirty="0">
                          <a:latin typeface="Calibri"/>
                          <a:cs typeface="Calibri"/>
                        </a:rPr>
                        <a:t> </a:t>
                      </a:r>
                      <a:r>
                        <a:rPr sz="1200" b="1" spc="55" dirty="0">
                          <a:latin typeface="Calibri"/>
                          <a:cs typeface="Calibri"/>
                        </a:rPr>
                        <a:t>que</a:t>
                      </a:r>
                      <a:r>
                        <a:rPr sz="1200" b="1" spc="110" dirty="0">
                          <a:latin typeface="Calibri"/>
                          <a:cs typeface="Calibri"/>
                        </a:rPr>
                        <a:t> </a:t>
                      </a:r>
                      <a:r>
                        <a:rPr sz="1200" b="1" spc="35" dirty="0">
                          <a:latin typeface="Calibri"/>
                          <a:cs typeface="Calibri"/>
                        </a:rPr>
                        <a:t>requirieron</a:t>
                      </a:r>
                      <a:r>
                        <a:rPr sz="1200" b="1" spc="80" dirty="0">
                          <a:latin typeface="Calibri"/>
                          <a:cs typeface="Calibri"/>
                        </a:rPr>
                        <a:t> </a:t>
                      </a:r>
                      <a:r>
                        <a:rPr sz="1200" b="1" spc="30" dirty="0">
                          <a:latin typeface="Calibri"/>
                          <a:cs typeface="Calibri"/>
                        </a:rPr>
                        <a:t>apoyo:</a:t>
                      </a:r>
                      <a:r>
                        <a:rPr sz="1200" b="1" spc="175" dirty="0">
                          <a:latin typeface="Calibri"/>
                          <a:cs typeface="Calibri"/>
                        </a:rPr>
                        <a:t> </a:t>
                      </a:r>
                      <a:r>
                        <a:rPr sz="1200" spc="-10" dirty="0">
                          <a:latin typeface="Microsoft Sans Serif"/>
                          <a:cs typeface="Microsoft Sans Serif"/>
                        </a:rPr>
                        <a:t>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241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1341120">
                <a:tc gridSpan="3">
                  <a:txBody>
                    <a:bodyPr/>
                    <a:lstStyle/>
                    <a:p>
                      <a:pPr marL="1065530" marR="168910" indent="-894715">
                        <a:lnSpc>
                          <a:spcPct val="100000"/>
                        </a:lnSpc>
                        <a:spcBef>
                          <a:spcPts val="265"/>
                        </a:spcBef>
                      </a:pPr>
                      <a:r>
                        <a:rPr sz="1100" b="1" spc="40" dirty="0">
                          <a:latin typeface="Calibri"/>
                          <a:cs typeface="Calibri"/>
                        </a:rPr>
                        <a:t>Breve</a:t>
                      </a:r>
                      <a:r>
                        <a:rPr sz="1100" b="1" spc="55" dirty="0">
                          <a:latin typeface="Calibri"/>
                          <a:cs typeface="Calibri"/>
                        </a:rPr>
                        <a:t> </a:t>
                      </a:r>
                      <a:r>
                        <a:rPr sz="1100" b="1" spc="30" dirty="0">
                          <a:latin typeface="Calibri"/>
                          <a:cs typeface="Calibri"/>
                        </a:rPr>
                        <a:t>descripción</a:t>
                      </a:r>
                      <a:r>
                        <a:rPr sz="1100" b="1" spc="100" dirty="0">
                          <a:latin typeface="Calibri"/>
                          <a:cs typeface="Calibri"/>
                        </a:rPr>
                        <a:t> </a:t>
                      </a:r>
                      <a:r>
                        <a:rPr sz="1100" b="1" spc="40" dirty="0">
                          <a:latin typeface="Calibri"/>
                          <a:cs typeface="Calibri"/>
                        </a:rPr>
                        <a:t>de</a:t>
                      </a:r>
                      <a:r>
                        <a:rPr sz="1100" b="1" spc="75" dirty="0">
                          <a:latin typeface="Calibri"/>
                          <a:cs typeface="Calibri"/>
                        </a:rPr>
                        <a:t> </a:t>
                      </a:r>
                      <a:r>
                        <a:rPr sz="1100" b="1" spc="30" dirty="0">
                          <a:latin typeface="Calibri"/>
                          <a:cs typeface="Calibri"/>
                        </a:rPr>
                        <a:t>las</a:t>
                      </a:r>
                      <a:r>
                        <a:rPr sz="1100" b="1" spc="75" dirty="0">
                          <a:latin typeface="Calibri"/>
                          <a:cs typeface="Calibri"/>
                        </a:rPr>
                        <a:t> </a:t>
                      </a:r>
                      <a:r>
                        <a:rPr sz="1100" b="1" spc="45" dirty="0">
                          <a:latin typeface="Calibri"/>
                          <a:cs typeface="Calibri"/>
                        </a:rPr>
                        <a:t>actividades</a:t>
                      </a:r>
                      <a:r>
                        <a:rPr sz="1100" b="1" spc="110" dirty="0">
                          <a:latin typeface="Calibri"/>
                          <a:cs typeface="Calibri"/>
                        </a:rPr>
                        <a:t> </a:t>
                      </a:r>
                      <a:r>
                        <a:rPr sz="1100" b="1" spc="40" dirty="0">
                          <a:latin typeface="Calibri"/>
                          <a:cs typeface="Calibri"/>
                        </a:rPr>
                        <a:t>realizadas </a:t>
                      </a:r>
                      <a:r>
                        <a:rPr sz="1100" b="1" spc="-235" dirty="0">
                          <a:latin typeface="Calibri"/>
                          <a:cs typeface="Calibri"/>
                        </a:rPr>
                        <a:t> </a:t>
                      </a:r>
                      <a:r>
                        <a:rPr sz="1100" b="1" spc="45" dirty="0">
                          <a:latin typeface="Calibri"/>
                          <a:cs typeface="Calibri"/>
                        </a:rPr>
                        <a:t>durante</a:t>
                      </a:r>
                      <a:r>
                        <a:rPr sz="1100" b="1" spc="110" dirty="0">
                          <a:latin typeface="Calibri"/>
                          <a:cs typeface="Calibri"/>
                        </a:rPr>
                        <a:t> </a:t>
                      </a:r>
                      <a:r>
                        <a:rPr sz="1100" b="1" spc="-5" dirty="0">
                          <a:latin typeface="Calibri"/>
                          <a:cs typeface="Calibri"/>
                        </a:rPr>
                        <a:t>la</a:t>
                      </a:r>
                      <a:r>
                        <a:rPr sz="1100" b="1" spc="70" dirty="0">
                          <a:latin typeface="Calibri"/>
                          <a:cs typeface="Calibri"/>
                        </a:rPr>
                        <a:t> </a:t>
                      </a:r>
                      <a:r>
                        <a:rPr sz="1100" b="1" spc="10" dirty="0">
                          <a:latin typeface="Calibri"/>
                          <a:cs typeface="Calibri"/>
                        </a:rPr>
                        <a:t>jornada.</a:t>
                      </a:r>
                      <a:endParaRPr sz="1100" dirty="0">
                        <a:latin typeface="Calibri"/>
                        <a:cs typeface="Calibri"/>
                      </a:endParaRPr>
                    </a:p>
                    <a:p>
                      <a:pPr marL="92710">
                        <a:lnSpc>
                          <a:spcPts val="1340"/>
                        </a:lnSpc>
                        <a:spcBef>
                          <a:spcPts val="5"/>
                        </a:spcBef>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4210" algn="l"/>
                        </a:tabLst>
                      </a:pPr>
                      <a:r>
                        <a:rPr sz="1200" spc="-5"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ts val="144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p>
                      <a:pPr marL="92710">
                        <a:lnSpc>
                          <a:spcPct val="100000"/>
                        </a:lnSpc>
                        <a:spcBef>
                          <a:spcPts val="20"/>
                        </a:spcBef>
                        <a:tabLst>
                          <a:tab pos="3203575" algn="l"/>
                        </a:tabLst>
                      </a:pPr>
                      <a:r>
                        <a:rPr sz="1200" spc="-10" dirty="0">
                          <a:latin typeface="Microsoft Sans Serif"/>
                          <a:cs typeface="Microsoft Sans Serif"/>
                        </a:rPr>
                        <a:t>___</a:t>
                      </a:r>
                      <a:r>
                        <a:rPr sz="1200" b="1" u="sng" dirty="0">
                          <a:uFill>
                            <a:solidFill>
                              <a:srgbClr val="000000"/>
                            </a:solidFill>
                          </a:uFill>
                          <a:latin typeface="Times New Roman"/>
                          <a:cs typeface="Times New Roman"/>
                        </a:rPr>
                        <a:t> 	</a:t>
                      </a:r>
                      <a:endParaRPr sz="1200" dirty="0">
                        <a:latin typeface="Times New Roman"/>
                        <a:cs typeface="Times New Roman"/>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bl>
          </a:graphicData>
        </a:graphic>
      </p:graphicFrame>
      <p:sp>
        <p:nvSpPr>
          <p:cNvPr id="26" name="object 26"/>
          <p:cNvSpPr txBox="1"/>
          <p:nvPr/>
        </p:nvSpPr>
        <p:spPr>
          <a:xfrm>
            <a:off x="2494661" y="1185291"/>
            <a:ext cx="2560955" cy="299720"/>
          </a:xfrm>
          <a:prstGeom prst="rect">
            <a:avLst/>
          </a:prstGeom>
        </p:spPr>
        <p:txBody>
          <a:bodyPr vert="horz" wrap="square" lIns="0" tIns="12700" rIns="0" bIns="0" rtlCol="0">
            <a:spAutoFit/>
          </a:bodyPr>
          <a:lstStyle/>
          <a:p>
            <a:pPr marL="12700">
              <a:spcBef>
                <a:spcPts val="100"/>
              </a:spcBef>
            </a:pPr>
            <a:r>
              <a:rPr b="1" spc="50" dirty="0">
                <a:solidFill>
                  <a:srgbClr val="FF66AC"/>
                </a:solidFill>
                <a:latin typeface="Calibri"/>
                <a:cs typeface="Calibri"/>
              </a:rPr>
              <a:t>Aprendizajes</a:t>
            </a:r>
            <a:r>
              <a:rPr b="1" spc="45" dirty="0">
                <a:solidFill>
                  <a:srgbClr val="FF66AC"/>
                </a:solidFill>
                <a:latin typeface="Calibri"/>
                <a:cs typeface="Calibri"/>
              </a:rPr>
              <a:t> </a:t>
            </a:r>
            <a:r>
              <a:rPr b="1" spc="95" dirty="0">
                <a:solidFill>
                  <a:srgbClr val="FF66AC"/>
                </a:solidFill>
                <a:latin typeface="Calibri"/>
                <a:cs typeface="Calibri"/>
              </a:rPr>
              <a:t>esperados:</a:t>
            </a:r>
            <a:endParaRPr dirty="0">
              <a:latin typeface="Calibri"/>
              <a:cs typeface="Calibri"/>
            </a:endParaRPr>
          </a:p>
        </p:txBody>
      </p:sp>
      <p:sp>
        <p:nvSpPr>
          <p:cNvPr id="27" name="object 27"/>
          <p:cNvSpPr txBox="1"/>
          <p:nvPr/>
        </p:nvSpPr>
        <p:spPr>
          <a:xfrm>
            <a:off x="390525" y="8091423"/>
            <a:ext cx="3322320" cy="1479550"/>
          </a:xfrm>
          <a:prstGeom prst="rect">
            <a:avLst/>
          </a:prstGeom>
        </p:spPr>
        <p:txBody>
          <a:bodyPr vert="horz" wrap="square" lIns="0" tIns="24765" rIns="0" bIns="0" rtlCol="0">
            <a:spAutoFit/>
          </a:bodyPr>
          <a:lstStyle/>
          <a:p>
            <a:pPr marL="12700" marR="22225">
              <a:lnSpc>
                <a:spcPts val="1380"/>
              </a:lnSpc>
              <a:spcBef>
                <a:spcPts val="195"/>
              </a:spcBef>
              <a:tabLst>
                <a:tab pos="3291204" algn="l"/>
              </a:tabLst>
            </a:pPr>
            <a:r>
              <a:rPr sz="1200" b="1" spc="20" dirty="0">
                <a:latin typeface="Calibri"/>
                <a:cs typeface="Calibri"/>
              </a:rPr>
              <a:t>¿Cómo </a:t>
            </a:r>
            <a:r>
              <a:rPr sz="1200" b="1" spc="-25" dirty="0">
                <a:latin typeface="Calibri"/>
                <a:cs typeface="Calibri"/>
              </a:rPr>
              <a:t>lo</a:t>
            </a:r>
            <a:r>
              <a:rPr sz="1200" b="1" spc="-20" dirty="0">
                <a:latin typeface="Calibri"/>
                <a:cs typeface="Calibri"/>
              </a:rPr>
              <a:t> </a:t>
            </a:r>
            <a:r>
              <a:rPr sz="1200" b="1" spc="55" dirty="0">
                <a:latin typeface="Calibri"/>
                <a:cs typeface="Calibri"/>
              </a:rPr>
              <a:t>hice? </a:t>
            </a:r>
            <a:r>
              <a:rPr sz="1200" b="1" spc="-30" dirty="0">
                <a:latin typeface="Calibri"/>
                <a:cs typeface="Calibri"/>
              </a:rPr>
              <a:t>¿Me</a:t>
            </a:r>
            <a:r>
              <a:rPr sz="1200" b="1" spc="-25" dirty="0">
                <a:latin typeface="Calibri"/>
                <a:cs typeface="Calibri"/>
              </a:rPr>
              <a:t> </a:t>
            </a:r>
            <a:r>
              <a:rPr sz="1200" b="1" spc="50" dirty="0">
                <a:latin typeface="Calibri"/>
                <a:cs typeface="Calibri"/>
              </a:rPr>
              <a:t>faltó </a:t>
            </a:r>
            <a:r>
              <a:rPr sz="1200" b="1" spc="85" dirty="0">
                <a:latin typeface="Calibri"/>
                <a:cs typeface="Calibri"/>
              </a:rPr>
              <a:t>hacer </a:t>
            </a:r>
            <a:r>
              <a:rPr sz="1200" b="1" spc="25" dirty="0">
                <a:latin typeface="Calibri"/>
                <a:cs typeface="Calibri"/>
              </a:rPr>
              <a:t>algo </a:t>
            </a:r>
            <a:r>
              <a:rPr sz="1200" b="1" spc="55" dirty="0">
                <a:latin typeface="Calibri"/>
                <a:cs typeface="Calibri"/>
              </a:rPr>
              <a:t>que </a:t>
            </a:r>
            <a:r>
              <a:rPr sz="1200" b="1" spc="-5" dirty="0">
                <a:latin typeface="Calibri"/>
                <a:cs typeface="Calibri"/>
              </a:rPr>
              <a:t>no </a:t>
            </a:r>
            <a:r>
              <a:rPr sz="1200" b="1" dirty="0">
                <a:latin typeface="Calibri"/>
                <a:cs typeface="Calibri"/>
              </a:rPr>
              <a:t> </a:t>
            </a:r>
            <a:r>
              <a:rPr sz="1200" b="1" spc="30" dirty="0">
                <a:latin typeface="Calibri"/>
                <a:cs typeface="Calibri"/>
              </a:rPr>
              <a:t>debo</a:t>
            </a:r>
            <a:r>
              <a:rPr sz="1200" b="1" spc="20" dirty="0">
                <a:latin typeface="Calibri"/>
                <a:cs typeface="Calibri"/>
              </a:rPr>
              <a:t> olvidar</a:t>
            </a:r>
            <a:r>
              <a:rPr sz="1200" spc="20" dirty="0">
                <a:latin typeface="Microsoft Sans Serif"/>
                <a:cs typeface="Microsoft Sans Serif"/>
              </a:rPr>
              <a:t>?</a:t>
            </a:r>
            <a:r>
              <a:rPr sz="1200" u="sng" dirty="0">
                <a:uFill>
                  <a:solidFill>
                    <a:srgbClr val="000000"/>
                  </a:solidFill>
                </a:uFill>
                <a:latin typeface="Times New Roman"/>
                <a:cs typeface="Times New Roman"/>
              </a:rPr>
              <a:t> 	</a:t>
            </a:r>
            <a:endParaRPr sz="1200" dirty="0">
              <a:latin typeface="Times New Roman"/>
              <a:cs typeface="Times New Roman"/>
            </a:endParaRPr>
          </a:p>
          <a:p>
            <a:pPr marL="12700">
              <a:lnSpc>
                <a:spcPts val="1390"/>
              </a:lnSpc>
              <a:tabLst>
                <a:tab pos="3308985" algn="l"/>
              </a:tabLst>
            </a:pPr>
            <a:r>
              <a:rPr lang="es-MX" sz="1200" b="1" u="sng" dirty="0">
                <a:uFill>
                  <a:solidFill>
                    <a:srgbClr val="000000"/>
                  </a:solidFill>
                </a:uFill>
                <a:latin typeface="Times New Roman"/>
                <a:cs typeface="Times New Roman"/>
              </a:rPr>
              <a:t> 	</a:t>
            </a:r>
            <a:endParaRPr lang="es-MX" sz="1200" dirty="0">
              <a:latin typeface="Times New Roman"/>
              <a:cs typeface="Times New Roman"/>
            </a:endParaRPr>
          </a:p>
          <a:p>
            <a:pPr marL="12700">
              <a:tabLst>
                <a:tab pos="3308985" algn="l"/>
              </a:tabLst>
            </a:pPr>
            <a:r>
              <a:rPr lang="es-MX" sz="1200" b="1" u="sng" dirty="0">
                <a:uFill>
                  <a:solidFill>
                    <a:srgbClr val="000000"/>
                  </a:solidFill>
                </a:uFill>
                <a:latin typeface="Times New Roman"/>
                <a:cs typeface="Times New Roman"/>
              </a:rPr>
              <a:t> 	</a:t>
            </a:r>
            <a:endParaRPr lang="es-MX" sz="1200" dirty="0">
              <a:latin typeface="Times New Roman"/>
              <a:cs typeface="Times New Roman"/>
            </a:endParaRPr>
          </a:p>
          <a:p>
            <a:pPr marL="12700">
              <a:spcBef>
                <a:spcPts val="75"/>
              </a:spcBef>
            </a:pPr>
            <a:r>
              <a:rPr sz="1200" b="1" spc="-10" dirty="0">
                <a:latin typeface="Calibri"/>
                <a:cs typeface="Calibri"/>
              </a:rPr>
              <a:t>¿De</a:t>
            </a:r>
            <a:r>
              <a:rPr sz="1200" b="1" spc="80" dirty="0">
                <a:latin typeface="Calibri"/>
                <a:cs typeface="Calibri"/>
              </a:rPr>
              <a:t> </a:t>
            </a:r>
            <a:r>
              <a:rPr sz="1200" b="1" spc="45" dirty="0">
                <a:latin typeface="Calibri"/>
                <a:cs typeface="Calibri"/>
              </a:rPr>
              <a:t>qué</a:t>
            </a:r>
            <a:r>
              <a:rPr sz="1200" b="1" spc="120" dirty="0">
                <a:latin typeface="Calibri"/>
                <a:cs typeface="Calibri"/>
              </a:rPr>
              <a:t> </a:t>
            </a:r>
            <a:r>
              <a:rPr sz="1200" b="1" spc="60" dirty="0">
                <a:latin typeface="Calibri"/>
                <a:cs typeface="Calibri"/>
              </a:rPr>
              <a:t>otra</a:t>
            </a:r>
            <a:r>
              <a:rPr sz="1200" b="1" spc="85" dirty="0">
                <a:latin typeface="Calibri"/>
                <a:cs typeface="Calibri"/>
              </a:rPr>
              <a:t> </a:t>
            </a:r>
            <a:r>
              <a:rPr sz="1200" b="1" spc="45" dirty="0">
                <a:latin typeface="Calibri"/>
                <a:cs typeface="Calibri"/>
              </a:rPr>
              <a:t>manera</a:t>
            </a:r>
            <a:r>
              <a:rPr sz="1200" b="1" spc="90" dirty="0">
                <a:latin typeface="Calibri"/>
                <a:cs typeface="Calibri"/>
              </a:rPr>
              <a:t> </a:t>
            </a:r>
            <a:r>
              <a:rPr sz="1200" b="1" spc="30" dirty="0">
                <a:latin typeface="Calibri"/>
                <a:cs typeface="Calibri"/>
              </a:rPr>
              <a:t>podría</a:t>
            </a:r>
            <a:r>
              <a:rPr sz="1200" b="1" spc="80" dirty="0">
                <a:latin typeface="Calibri"/>
                <a:cs typeface="Calibri"/>
              </a:rPr>
              <a:t> </a:t>
            </a:r>
            <a:r>
              <a:rPr sz="1200" b="1" spc="40" dirty="0">
                <a:latin typeface="Calibri"/>
                <a:cs typeface="Calibri"/>
              </a:rPr>
              <a:t>intervenir? </a:t>
            </a:r>
            <a:r>
              <a:rPr sz="1200" b="1" spc="25" dirty="0">
                <a:latin typeface="Calibri"/>
                <a:cs typeface="Calibri"/>
              </a:rPr>
              <a:t>¿Qué</a:t>
            </a:r>
            <a:endParaRPr sz="1200" dirty="0">
              <a:latin typeface="Calibri"/>
              <a:cs typeface="Calibri"/>
            </a:endParaRPr>
          </a:p>
          <a:p>
            <a:pPr marL="12700">
              <a:lnSpc>
                <a:spcPts val="1405"/>
              </a:lnSpc>
            </a:pPr>
            <a:r>
              <a:rPr sz="1200" b="1" spc="45" dirty="0">
                <a:latin typeface="Calibri"/>
                <a:cs typeface="Calibri"/>
              </a:rPr>
              <a:t>necesito</a:t>
            </a:r>
            <a:r>
              <a:rPr sz="1200" b="1" spc="90" dirty="0">
                <a:latin typeface="Calibri"/>
                <a:cs typeface="Calibri"/>
              </a:rPr>
              <a:t> </a:t>
            </a:r>
            <a:r>
              <a:rPr sz="1200" b="1" spc="50" dirty="0">
                <a:latin typeface="Calibri"/>
                <a:cs typeface="Calibri"/>
              </a:rPr>
              <a:t>modificar?</a:t>
            </a:r>
            <a:r>
              <a:rPr sz="1200" b="1" spc="70" dirty="0">
                <a:latin typeface="Calibri"/>
                <a:cs typeface="Calibri"/>
              </a:rPr>
              <a:t> </a:t>
            </a:r>
            <a:r>
              <a:rPr sz="1200" b="1" spc="30" dirty="0">
                <a:latin typeface="Calibri"/>
                <a:cs typeface="Calibri"/>
              </a:rPr>
              <a:t>Imprevistos.</a:t>
            </a:r>
            <a:endParaRPr sz="1200" dirty="0">
              <a:latin typeface="Calibri"/>
              <a:cs typeface="Calibri"/>
            </a:endParaRPr>
          </a:p>
          <a:p>
            <a:pPr marL="12700">
              <a:lnSpc>
                <a:spcPts val="1405"/>
              </a:lnSpc>
              <a:tabLst>
                <a:tab pos="3308985" algn="l"/>
              </a:tabLst>
            </a:pPr>
            <a:r>
              <a:rPr sz="1200" b="1" u="sng" dirty="0">
                <a:uFill>
                  <a:solidFill>
                    <a:srgbClr val="000000"/>
                  </a:solidFill>
                </a:uFill>
                <a:latin typeface="Times New Roman"/>
                <a:cs typeface="Times New Roman"/>
              </a:rPr>
              <a:t> 	</a:t>
            </a:r>
            <a:endParaRPr sz="1200" dirty="0">
              <a:latin typeface="Times New Roman"/>
              <a:cs typeface="Times New Roman"/>
            </a:endParaRPr>
          </a:p>
          <a:p>
            <a:pPr marL="12700">
              <a:tabLst>
                <a:tab pos="3308985" algn="l"/>
              </a:tabLst>
            </a:pPr>
            <a:r>
              <a:rPr sz="1200" b="1" u="sng" dirty="0">
                <a:uFill>
                  <a:solidFill>
                    <a:srgbClr val="000000"/>
                  </a:solidFill>
                </a:uFill>
                <a:latin typeface="Times New Roman"/>
                <a:cs typeface="Times New Roman"/>
              </a:rPr>
              <a:t> 	</a:t>
            </a:r>
            <a:endParaRPr sz="1200" dirty="0">
              <a:latin typeface="Times New Roman"/>
              <a:cs typeface="Times New Roman"/>
            </a:endParaRPr>
          </a:p>
        </p:txBody>
      </p:sp>
      <p:sp>
        <p:nvSpPr>
          <p:cNvPr id="28" name="Elipse 27">
            <a:extLst>
              <a:ext uri="{FF2B5EF4-FFF2-40B4-BE49-F238E27FC236}">
                <a16:creationId xmlns:a16="http://schemas.microsoft.com/office/drawing/2014/main" id="{DF0AF17E-7EFD-4CC9-95F5-536FBEDEDE93}"/>
              </a:ext>
            </a:extLst>
          </p:cNvPr>
          <p:cNvSpPr/>
          <p:nvPr/>
        </p:nvSpPr>
        <p:spPr>
          <a:xfrm>
            <a:off x="341312" y="1477127"/>
            <a:ext cx="225558" cy="29062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0" name="CuadroTexto 29">
            <a:extLst>
              <a:ext uri="{FF2B5EF4-FFF2-40B4-BE49-F238E27FC236}">
                <a16:creationId xmlns:a16="http://schemas.microsoft.com/office/drawing/2014/main" id="{1FF790EA-10DE-4207-BCE2-FEFFA831428D}"/>
              </a:ext>
            </a:extLst>
          </p:cNvPr>
          <p:cNvSpPr txBox="1"/>
          <p:nvPr/>
        </p:nvSpPr>
        <p:spPr>
          <a:xfrm>
            <a:off x="4979414" y="462764"/>
            <a:ext cx="506985" cy="369332"/>
          </a:xfrm>
          <a:prstGeom prst="rect">
            <a:avLst/>
          </a:prstGeom>
          <a:noFill/>
        </p:spPr>
        <p:txBody>
          <a:bodyPr wrap="square" rtlCol="0">
            <a:spAutoFit/>
          </a:bodyPr>
          <a:lstStyle/>
          <a:p>
            <a:pPr algn="ctr"/>
            <a:r>
              <a:rPr lang="es-MX" dirty="0"/>
              <a:t>16</a:t>
            </a:r>
          </a:p>
        </p:txBody>
      </p:sp>
      <p:sp>
        <p:nvSpPr>
          <p:cNvPr id="31" name="CuadroTexto 30">
            <a:extLst>
              <a:ext uri="{FF2B5EF4-FFF2-40B4-BE49-F238E27FC236}">
                <a16:creationId xmlns:a16="http://schemas.microsoft.com/office/drawing/2014/main" id="{F3D3AAA3-9112-4F27-A69D-85B8E2F30F1D}"/>
              </a:ext>
            </a:extLst>
          </p:cNvPr>
          <p:cNvSpPr txBox="1"/>
          <p:nvPr/>
        </p:nvSpPr>
        <p:spPr>
          <a:xfrm>
            <a:off x="6440539" y="478964"/>
            <a:ext cx="742844" cy="369332"/>
          </a:xfrm>
          <a:prstGeom prst="rect">
            <a:avLst/>
          </a:prstGeom>
          <a:noFill/>
        </p:spPr>
        <p:txBody>
          <a:bodyPr wrap="square" rtlCol="0">
            <a:spAutoFit/>
          </a:bodyPr>
          <a:lstStyle/>
          <a:p>
            <a:pPr algn="ctr"/>
            <a:r>
              <a:rPr lang="es-MX" dirty="0"/>
              <a:t>2021</a:t>
            </a:r>
          </a:p>
        </p:txBody>
      </p:sp>
      <p:sp>
        <p:nvSpPr>
          <p:cNvPr id="32" name="CuadroTexto 31">
            <a:extLst>
              <a:ext uri="{FF2B5EF4-FFF2-40B4-BE49-F238E27FC236}">
                <a16:creationId xmlns:a16="http://schemas.microsoft.com/office/drawing/2014/main" id="{561171EF-36D4-4A54-849A-1E0414175C3A}"/>
              </a:ext>
            </a:extLst>
          </p:cNvPr>
          <p:cNvSpPr txBox="1"/>
          <p:nvPr/>
        </p:nvSpPr>
        <p:spPr>
          <a:xfrm>
            <a:off x="5429557" y="442896"/>
            <a:ext cx="1067616" cy="369332"/>
          </a:xfrm>
          <a:prstGeom prst="rect">
            <a:avLst/>
          </a:prstGeom>
          <a:noFill/>
        </p:spPr>
        <p:txBody>
          <a:bodyPr wrap="square" rtlCol="0">
            <a:spAutoFit/>
          </a:bodyPr>
          <a:lstStyle/>
          <a:p>
            <a:pPr algn="ctr"/>
            <a:r>
              <a:rPr lang="es-MX" sz="1400" dirty="0"/>
              <a:t>noviembre</a:t>
            </a:r>
            <a:r>
              <a:rPr lang="es-MX" dirty="0"/>
              <a:t> </a:t>
            </a:r>
          </a:p>
        </p:txBody>
      </p:sp>
      <p:sp>
        <p:nvSpPr>
          <p:cNvPr id="33" name="Rombo 32">
            <a:extLst>
              <a:ext uri="{FF2B5EF4-FFF2-40B4-BE49-F238E27FC236}">
                <a16:creationId xmlns:a16="http://schemas.microsoft.com/office/drawing/2014/main" id="{BBFF62F4-E74C-4677-BFE3-D16917FB5CD6}"/>
              </a:ext>
            </a:extLst>
          </p:cNvPr>
          <p:cNvSpPr/>
          <p:nvPr/>
        </p:nvSpPr>
        <p:spPr>
          <a:xfrm>
            <a:off x="2829637" y="246494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Rombo 33">
            <a:extLst>
              <a:ext uri="{FF2B5EF4-FFF2-40B4-BE49-F238E27FC236}">
                <a16:creationId xmlns:a16="http://schemas.microsoft.com/office/drawing/2014/main" id="{7D694534-78A8-4C44-B39E-C11DB6E278B5}"/>
              </a:ext>
            </a:extLst>
          </p:cNvPr>
          <p:cNvSpPr/>
          <p:nvPr/>
        </p:nvSpPr>
        <p:spPr>
          <a:xfrm>
            <a:off x="2855733" y="2846296"/>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ombo 34">
            <a:extLst>
              <a:ext uri="{FF2B5EF4-FFF2-40B4-BE49-F238E27FC236}">
                <a16:creationId xmlns:a16="http://schemas.microsoft.com/office/drawing/2014/main" id="{2AAF4B80-6424-4C12-BDAC-4A4696249BE4}"/>
              </a:ext>
            </a:extLst>
          </p:cNvPr>
          <p:cNvSpPr/>
          <p:nvPr/>
        </p:nvSpPr>
        <p:spPr>
          <a:xfrm>
            <a:off x="2859290" y="3212762"/>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ombo 36">
            <a:extLst>
              <a:ext uri="{FF2B5EF4-FFF2-40B4-BE49-F238E27FC236}">
                <a16:creationId xmlns:a16="http://schemas.microsoft.com/office/drawing/2014/main" id="{E58D6538-92F1-4FB9-8FB8-CF31223C299F}"/>
              </a:ext>
            </a:extLst>
          </p:cNvPr>
          <p:cNvSpPr/>
          <p:nvPr/>
        </p:nvSpPr>
        <p:spPr>
          <a:xfrm>
            <a:off x="3402704" y="3804227"/>
            <a:ext cx="184513" cy="1863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ombo 38">
            <a:extLst>
              <a:ext uri="{FF2B5EF4-FFF2-40B4-BE49-F238E27FC236}">
                <a16:creationId xmlns:a16="http://schemas.microsoft.com/office/drawing/2014/main" id="{33D4F30D-3A6E-4005-A92B-650F5C0E6717}"/>
              </a:ext>
            </a:extLst>
          </p:cNvPr>
          <p:cNvSpPr/>
          <p:nvPr/>
        </p:nvSpPr>
        <p:spPr>
          <a:xfrm>
            <a:off x="6367579" y="246494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ombo 39">
            <a:extLst>
              <a:ext uri="{FF2B5EF4-FFF2-40B4-BE49-F238E27FC236}">
                <a16:creationId xmlns:a16="http://schemas.microsoft.com/office/drawing/2014/main" id="{F4210BFB-6623-4198-8BA6-2447571021EA}"/>
              </a:ext>
            </a:extLst>
          </p:cNvPr>
          <p:cNvSpPr/>
          <p:nvPr/>
        </p:nvSpPr>
        <p:spPr>
          <a:xfrm>
            <a:off x="6346928" y="2917555"/>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Rombo 40">
            <a:extLst>
              <a:ext uri="{FF2B5EF4-FFF2-40B4-BE49-F238E27FC236}">
                <a16:creationId xmlns:a16="http://schemas.microsoft.com/office/drawing/2014/main" id="{AEF4587F-DF90-439F-B69B-77B2C3CC1070}"/>
              </a:ext>
            </a:extLst>
          </p:cNvPr>
          <p:cNvSpPr/>
          <p:nvPr/>
        </p:nvSpPr>
        <p:spPr>
          <a:xfrm>
            <a:off x="6375583" y="3370167"/>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Rombo 41">
            <a:extLst>
              <a:ext uri="{FF2B5EF4-FFF2-40B4-BE49-F238E27FC236}">
                <a16:creationId xmlns:a16="http://schemas.microsoft.com/office/drawing/2014/main" id="{E15A0976-DF72-41C1-B79E-50DA0903EDFD}"/>
              </a:ext>
            </a:extLst>
          </p:cNvPr>
          <p:cNvSpPr/>
          <p:nvPr/>
        </p:nvSpPr>
        <p:spPr>
          <a:xfrm>
            <a:off x="6360730" y="4021590"/>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ombo 42">
            <a:extLst>
              <a:ext uri="{FF2B5EF4-FFF2-40B4-BE49-F238E27FC236}">
                <a16:creationId xmlns:a16="http://schemas.microsoft.com/office/drawing/2014/main" id="{3A9AF62F-20C0-4858-9D3E-4C15B710313C}"/>
              </a:ext>
            </a:extLst>
          </p:cNvPr>
          <p:cNvSpPr/>
          <p:nvPr/>
        </p:nvSpPr>
        <p:spPr>
          <a:xfrm>
            <a:off x="6828155" y="3741393"/>
            <a:ext cx="254635" cy="225552"/>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CuadroTexto 44">
            <a:extLst>
              <a:ext uri="{FF2B5EF4-FFF2-40B4-BE49-F238E27FC236}">
                <a16:creationId xmlns:a16="http://schemas.microsoft.com/office/drawing/2014/main" id="{92B33069-CC43-4B1B-8DA5-F3DC2C2CBADD}"/>
              </a:ext>
            </a:extLst>
          </p:cNvPr>
          <p:cNvSpPr txBox="1"/>
          <p:nvPr/>
        </p:nvSpPr>
        <p:spPr>
          <a:xfrm>
            <a:off x="3879852" y="5005375"/>
            <a:ext cx="3322318" cy="1169551"/>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El día de hoy realizamos la actividad “cuento motor. Los microbios” Para ver que medidas de seguridad de higiene saben para cuidarnos, así como también los movimientos que realizan </a:t>
            </a:r>
          </a:p>
        </p:txBody>
      </p:sp>
      <p:sp>
        <p:nvSpPr>
          <p:cNvPr id="46" name="Rombo 45">
            <a:extLst>
              <a:ext uri="{FF2B5EF4-FFF2-40B4-BE49-F238E27FC236}">
                <a16:creationId xmlns:a16="http://schemas.microsoft.com/office/drawing/2014/main" id="{3730A144-102C-45B0-AC68-87F5A96D3196}"/>
              </a:ext>
            </a:extLst>
          </p:cNvPr>
          <p:cNvSpPr/>
          <p:nvPr/>
        </p:nvSpPr>
        <p:spPr>
          <a:xfrm>
            <a:off x="2054872" y="4422139"/>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Rombo 46">
            <a:extLst>
              <a:ext uri="{FF2B5EF4-FFF2-40B4-BE49-F238E27FC236}">
                <a16:creationId xmlns:a16="http://schemas.microsoft.com/office/drawing/2014/main" id="{DA8ACCD5-E5A5-49D8-AC8B-D4E1B089A539}"/>
              </a:ext>
            </a:extLst>
          </p:cNvPr>
          <p:cNvSpPr/>
          <p:nvPr/>
        </p:nvSpPr>
        <p:spPr>
          <a:xfrm>
            <a:off x="921496" y="5021032"/>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Rombo 47">
            <a:extLst>
              <a:ext uri="{FF2B5EF4-FFF2-40B4-BE49-F238E27FC236}">
                <a16:creationId xmlns:a16="http://schemas.microsoft.com/office/drawing/2014/main" id="{74E4B26B-4373-48F5-9874-7079C90B22B1}"/>
              </a:ext>
            </a:extLst>
          </p:cNvPr>
          <p:cNvSpPr/>
          <p:nvPr/>
        </p:nvSpPr>
        <p:spPr>
          <a:xfrm>
            <a:off x="1371601" y="5525253"/>
            <a:ext cx="154929" cy="15766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CuadroTexto 49">
            <a:extLst>
              <a:ext uri="{FF2B5EF4-FFF2-40B4-BE49-F238E27FC236}">
                <a16:creationId xmlns:a16="http://schemas.microsoft.com/office/drawing/2014/main" id="{E309EBB1-2D41-44AE-AA54-74C2E8E2F8AF}"/>
              </a:ext>
            </a:extLst>
          </p:cNvPr>
          <p:cNvSpPr txBox="1"/>
          <p:nvPr/>
        </p:nvSpPr>
        <p:spPr>
          <a:xfrm>
            <a:off x="3761447" y="8192931"/>
            <a:ext cx="3602307" cy="923330"/>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Considero que los papas ya participan más en la entrega de evidencias</a:t>
            </a:r>
          </a:p>
        </p:txBody>
      </p:sp>
      <p:sp>
        <p:nvSpPr>
          <p:cNvPr id="51" name="CuadroTexto 50">
            <a:extLst>
              <a:ext uri="{FF2B5EF4-FFF2-40B4-BE49-F238E27FC236}">
                <a16:creationId xmlns:a16="http://schemas.microsoft.com/office/drawing/2014/main" id="{90192067-E4A5-4763-9394-9E2C37332D80}"/>
              </a:ext>
            </a:extLst>
          </p:cNvPr>
          <p:cNvSpPr txBox="1"/>
          <p:nvPr/>
        </p:nvSpPr>
        <p:spPr>
          <a:xfrm>
            <a:off x="1296669" y="8224241"/>
            <a:ext cx="2733993" cy="307777"/>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Considero que no olvide nada</a:t>
            </a:r>
          </a:p>
        </p:txBody>
      </p:sp>
      <p:sp>
        <p:nvSpPr>
          <p:cNvPr id="54" name="CuadroTexto 53">
            <a:extLst>
              <a:ext uri="{FF2B5EF4-FFF2-40B4-BE49-F238E27FC236}">
                <a16:creationId xmlns:a16="http://schemas.microsoft.com/office/drawing/2014/main" id="{51E4C90D-ED6D-4B65-8F1B-93DBB753B5EA}"/>
              </a:ext>
            </a:extLst>
          </p:cNvPr>
          <p:cNvSpPr txBox="1"/>
          <p:nvPr/>
        </p:nvSpPr>
        <p:spPr>
          <a:xfrm>
            <a:off x="376568" y="9142294"/>
            <a:ext cx="3632791" cy="307777"/>
          </a:xfrm>
          <a:prstGeom prst="rect">
            <a:avLst/>
          </a:prstGeom>
          <a:noFill/>
        </p:spPr>
        <p:txBody>
          <a:bodyPr wrap="square">
            <a:spAutoFit/>
          </a:bodyPr>
          <a:lstStyle/>
          <a:p>
            <a:r>
              <a:rPr lang="es-MX" sz="1400" dirty="0">
                <a:latin typeface="Arial" panose="020B0604020202020204" pitchFamily="34" charset="0"/>
                <a:cs typeface="Arial" panose="020B0604020202020204" pitchFamily="34" charset="0"/>
              </a:rPr>
              <a:t>Modificar mi voz, las reglas de la clase </a:t>
            </a:r>
            <a:endParaRPr lang="es-MX" sz="1400" dirty="0"/>
          </a:p>
        </p:txBody>
      </p:sp>
      <p:sp>
        <p:nvSpPr>
          <p:cNvPr id="52" name="Elipse 51">
            <a:extLst>
              <a:ext uri="{FF2B5EF4-FFF2-40B4-BE49-F238E27FC236}">
                <a16:creationId xmlns:a16="http://schemas.microsoft.com/office/drawing/2014/main" id="{B7A296D8-24AC-4E6F-ACB3-49D4F2A196CC}"/>
              </a:ext>
            </a:extLst>
          </p:cNvPr>
          <p:cNvSpPr/>
          <p:nvPr/>
        </p:nvSpPr>
        <p:spPr>
          <a:xfrm>
            <a:off x="6737032" y="848296"/>
            <a:ext cx="38195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ombo 52">
            <a:extLst>
              <a:ext uri="{FF2B5EF4-FFF2-40B4-BE49-F238E27FC236}">
                <a16:creationId xmlns:a16="http://schemas.microsoft.com/office/drawing/2014/main" id="{192FD0CF-B2AE-45BC-BB11-1BF86254F429}"/>
              </a:ext>
            </a:extLst>
          </p:cNvPr>
          <p:cNvSpPr/>
          <p:nvPr/>
        </p:nvSpPr>
        <p:spPr>
          <a:xfrm>
            <a:off x="984169" y="3760972"/>
            <a:ext cx="184513" cy="186393"/>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CuadroTexto 57">
            <a:extLst>
              <a:ext uri="{FF2B5EF4-FFF2-40B4-BE49-F238E27FC236}">
                <a16:creationId xmlns:a16="http://schemas.microsoft.com/office/drawing/2014/main" id="{B858A2F8-F3D0-434C-B234-3B3A0A6A8CD9}"/>
              </a:ext>
            </a:extLst>
          </p:cNvPr>
          <p:cNvSpPr txBox="1"/>
          <p:nvPr/>
        </p:nvSpPr>
        <p:spPr>
          <a:xfrm>
            <a:off x="407354" y="6661586"/>
            <a:ext cx="3290885" cy="738664"/>
          </a:xfrm>
          <a:prstGeom prst="rect">
            <a:avLst/>
          </a:prstGeom>
          <a:noFill/>
        </p:spPr>
        <p:txBody>
          <a:bodyPr wrap="square" rtlCol="0">
            <a:spAutoFit/>
          </a:bodyPr>
          <a:lstStyle/>
          <a:p>
            <a:r>
              <a:rPr lang="es-MX" sz="1400" dirty="0">
                <a:latin typeface="Arial" panose="020B0604020202020204" pitchFamily="34" charset="0"/>
                <a:cs typeface="Arial" panose="020B0604020202020204" pitchFamily="34" charset="0"/>
              </a:rPr>
              <a:t>Todos los niños que se conectaron participaron muy bien y les gusto mucho la actividad </a:t>
            </a:r>
          </a:p>
        </p:txBody>
      </p:sp>
    </p:spTree>
    <p:extLst>
      <p:ext uri="{BB962C8B-B14F-4D97-AF65-F5344CB8AC3E}">
        <p14:creationId xmlns:p14="http://schemas.microsoft.com/office/powerpoint/2010/main" val="366060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CDED81-977D-432F-93D4-82222399710A}"/>
              </a:ext>
            </a:extLst>
          </p:cNvPr>
          <p:cNvSpPr txBox="1"/>
          <p:nvPr/>
        </p:nvSpPr>
        <p:spPr>
          <a:xfrm>
            <a:off x="722707" y="294603"/>
            <a:ext cx="6398420" cy="461665"/>
          </a:xfrm>
          <a:prstGeom prst="rect">
            <a:avLst/>
          </a:prstGeom>
          <a:noFill/>
        </p:spPr>
        <p:txBody>
          <a:bodyPr wrap="square" rtlCol="0">
            <a:spAutoFit/>
          </a:bodyPr>
          <a:lstStyle/>
          <a:p>
            <a:pPr algn="ctr"/>
            <a:r>
              <a:rPr lang="es-MX" sz="2400" dirty="0">
                <a:latin typeface="Arial Black" panose="020B0A04020102020204" pitchFamily="34" charset="0"/>
              </a:rPr>
              <a:t>Viernes 19 de noviembre del 2021</a:t>
            </a:r>
          </a:p>
        </p:txBody>
      </p:sp>
      <p:sp>
        <p:nvSpPr>
          <p:cNvPr id="3" name="CuadroTexto 2">
            <a:extLst>
              <a:ext uri="{FF2B5EF4-FFF2-40B4-BE49-F238E27FC236}">
                <a16:creationId xmlns:a16="http://schemas.microsoft.com/office/drawing/2014/main" id="{D5DC40B6-402E-4AC3-950B-C1687199349B}"/>
              </a:ext>
            </a:extLst>
          </p:cNvPr>
          <p:cNvSpPr txBox="1"/>
          <p:nvPr/>
        </p:nvSpPr>
        <p:spPr>
          <a:xfrm>
            <a:off x="247649" y="756268"/>
            <a:ext cx="7277100" cy="4708981"/>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El día de hoy comenzamos con el pase de lista utilizando el </a:t>
            </a:r>
            <a:r>
              <a:rPr lang="es-MX" sz="2000" dirty="0" err="1">
                <a:latin typeface="Arial" panose="020B0604020202020204" pitchFamily="34" charset="0"/>
                <a:cs typeface="Arial" panose="020B0604020202020204" pitchFamily="34" charset="0"/>
              </a:rPr>
              <a:t>sticker</a:t>
            </a:r>
            <a:r>
              <a:rPr lang="es-MX" sz="2000" dirty="0">
                <a:latin typeface="Arial" panose="020B0604020202020204" pitchFamily="34" charset="0"/>
                <a:cs typeface="Arial" panose="020B0604020202020204" pitchFamily="34" charset="0"/>
              </a:rPr>
              <a:t> con el nombre de cada alumno. Al terminar el pase de lista les envié en una fotografía la actividad que iban a realizar el día de hoy.</a:t>
            </a:r>
          </a:p>
          <a:p>
            <a:r>
              <a:rPr lang="es-MX" sz="2000" dirty="0">
                <a:latin typeface="Arial" panose="020B0604020202020204" pitchFamily="34" charset="0"/>
                <a:cs typeface="Arial" panose="020B0604020202020204" pitchFamily="34" charset="0"/>
              </a:rPr>
              <a:t> Hoy se trabajo con el campo de formación académica: </a:t>
            </a:r>
            <a:r>
              <a:rPr lang="es-ES" sz="2000" dirty="0">
                <a:latin typeface="Arial" panose="020B0604020202020204" pitchFamily="34" charset="0"/>
                <a:cs typeface="Arial" panose="020B0604020202020204" pitchFamily="34" charset="0"/>
              </a:rPr>
              <a:t>Lenguaje y comunicación </a:t>
            </a:r>
            <a:r>
              <a:rPr lang="es-MX" sz="2000" dirty="0">
                <a:latin typeface="Arial" panose="020B0604020202020204" pitchFamily="34" charset="0"/>
                <a:cs typeface="Arial" panose="020B0604020202020204" pitchFamily="34" charset="0"/>
              </a:rPr>
              <a:t>con el aprendizaje esperado “Escribe instructivos, cartas, recados y señalamientos utilizando recursos propios.</a:t>
            </a:r>
            <a:r>
              <a:rPr lang="es-ES" sz="2000" b="0" i="0" u="none" strike="noStrike" kern="1200" baseline="0" dirty="0">
                <a:solidFill>
                  <a:schemeClr val="tx1"/>
                </a:solidFill>
                <a:latin typeface="Arial" panose="020B0604020202020204" pitchFamily="34" charset="0"/>
                <a:cs typeface="Arial" panose="020B0604020202020204" pitchFamily="34" charset="0"/>
              </a:rPr>
              <a:t>”</a:t>
            </a:r>
          </a:p>
          <a:p>
            <a:endParaRPr lang="es-ES" sz="2000" b="0" i="0" u="none" strike="noStrike" kern="1200" baseline="0" dirty="0">
              <a:solidFill>
                <a:schemeClr val="tx1"/>
              </a:solidFill>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L</a:t>
            </a:r>
            <a:r>
              <a:rPr lang="es-ES" sz="2000" b="0" i="0" u="none" strike="noStrike" kern="1200" baseline="0" dirty="0">
                <a:solidFill>
                  <a:schemeClr val="tx1"/>
                </a:solidFill>
                <a:latin typeface="Arial" panose="020B0604020202020204" pitchFamily="34" charset="0"/>
                <a:cs typeface="Arial" panose="020B0604020202020204" pitchFamily="34" charset="0"/>
              </a:rPr>
              <a:t>a actividad se llamo: “¿ya te lavaste las manos?” en donde iban a observar un video sobre los señalamientos, para así poder crear uno sobre el correcto lavado de manos utilizando diferentes materiales, como siempre son casi los mismos alumnos los que entregan sus evidencias sin contar a los que no se comunican. </a:t>
            </a:r>
            <a:endParaRPr lang="es-MX" b="0" i="0" dirty="0">
              <a:solidFill>
                <a:srgbClr val="000000"/>
              </a:solidFill>
              <a:effectLst/>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EEB33AAE-52CE-4980-B7D0-63688EECD0AC}"/>
              </a:ext>
            </a:extLst>
          </p:cNvPr>
          <p:cNvPicPr>
            <a:picLocks noChangeAspect="1"/>
          </p:cNvPicPr>
          <p:nvPr/>
        </p:nvPicPr>
        <p:blipFill rotWithShape="1">
          <a:blip r:embed="rId2"/>
          <a:srcRect t="5882"/>
          <a:stretch/>
        </p:blipFill>
        <p:spPr>
          <a:xfrm>
            <a:off x="423679" y="7181850"/>
            <a:ext cx="3462520" cy="2444132"/>
          </a:xfrm>
          <a:prstGeom prst="rect">
            <a:avLst/>
          </a:prstGeom>
        </p:spPr>
      </p:pic>
      <p:pic>
        <p:nvPicPr>
          <p:cNvPr id="5" name="Imagen 4">
            <a:extLst>
              <a:ext uri="{FF2B5EF4-FFF2-40B4-BE49-F238E27FC236}">
                <a16:creationId xmlns:a16="http://schemas.microsoft.com/office/drawing/2014/main" id="{417B5638-3401-4263-96E3-3B13DF57145F}"/>
              </a:ext>
            </a:extLst>
          </p:cNvPr>
          <p:cNvPicPr>
            <a:picLocks noChangeAspect="1"/>
          </p:cNvPicPr>
          <p:nvPr/>
        </p:nvPicPr>
        <p:blipFill rotWithShape="1">
          <a:blip r:embed="rId3"/>
          <a:srcRect t="28599" r="5555" b="28409"/>
          <a:stretch/>
        </p:blipFill>
        <p:spPr>
          <a:xfrm>
            <a:off x="4238624" y="5465249"/>
            <a:ext cx="3286125" cy="2659360"/>
          </a:xfrm>
          <a:prstGeom prst="rect">
            <a:avLst/>
          </a:prstGeom>
        </p:spPr>
      </p:pic>
    </p:spTree>
    <p:extLst>
      <p:ext uri="{BB962C8B-B14F-4D97-AF65-F5344CB8AC3E}">
        <p14:creationId xmlns:p14="http://schemas.microsoft.com/office/powerpoint/2010/main" val="4246281320"/>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1734</TotalTime>
  <Words>1984</Words>
  <Application>Microsoft Office PowerPoint</Application>
  <PresentationFormat>Personalizado</PresentationFormat>
  <Paragraphs>275</Paragraphs>
  <Slides>9</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vt:i4>
      </vt:variant>
    </vt:vector>
  </HeadingPairs>
  <TitlesOfParts>
    <vt:vector size="17" baseType="lpstr">
      <vt:lpstr>Arial</vt:lpstr>
      <vt:lpstr>Arial Black</vt:lpstr>
      <vt:lpstr>Calibri</vt:lpstr>
      <vt:lpstr>Calibri Light</vt:lpstr>
      <vt:lpstr>Kristen ITC</vt:lpstr>
      <vt:lpstr>Microsoft Sans Serif</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SOFIA MALI SILLER VALDES</cp:lastModifiedBy>
  <cp:revision>12</cp:revision>
  <dcterms:created xsi:type="dcterms:W3CDTF">2021-09-06T22:07:20Z</dcterms:created>
  <dcterms:modified xsi:type="dcterms:W3CDTF">2021-11-20T02:09:11Z</dcterms:modified>
</cp:coreProperties>
</file>