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8" r:id="rId2"/>
    <p:sldId id="257" r:id="rId3"/>
    <p:sldId id="259" r:id="rId4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55" d="100"/>
          <a:sy n="55" d="100"/>
        </p:scale>
        <p:origin x="-1908" y="-72"/>
      </p:cViewPr>
      <p:guideLst>
        <p:guide orient="horz" pos="316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644055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20"/>
            <a:ext cx="5832872" cy="242538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4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3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4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1"/>
            <a:ext cx="3290104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2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90" y="2462591"/>
            <a:ext cx="3306307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90" y="3669472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7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7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1" y="534844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1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19/11/2021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6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3889" y="298012"/>
            <a:ext cx="57734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75" y="1753521"/>
            <a:ext cx="22193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228" y="3839702"/>
            <a:ext cx="725793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estudiante normalista: Cynthia Verónica González García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Grado: 4       Sección: B      Número de Lista: 7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Institución de Práctica: Jardín de niños Francisco I. Madero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Clave: 05DJN0232S      Zona Escolar: 143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 en el que realiza su práctica: 1° 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Profesor(a) Titular: </a:t>
            </a: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Mayela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Calderón Uribe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Total de alumnos: 25     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T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otal de alumnos presentados en clase: 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4</a:t>
            </a:r>
            <a:endParaRPr lang="es-MX" altLang="es-MX" sz="1600" dirty="0" smtClean="0">
              <a:latin typeface="Arial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Fecha de práctica: 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Viernes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19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de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noviembre del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2021</a:t>
            </a: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2" y="101667"/>
            <a:ext cx="8202188" cy="9807303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 dirty="0" smtClean="0"/>
                <a:t>: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7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</a:t>
              </a:r>
              <a:r>
                <a:rPr lang="es-MX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y/o áreas </a:t>
              </a:r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1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3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=""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1805" y="8609226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=""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8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79990" y="210147"/>
            <a:ext cx="244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</a:t>
            </a:r>
            <a:r>
              <a:rPr lang="es-MX" dirty="0" smtClean="0"/>
              <a:t>19       11       </a:t>
            </a:r>
            <a:r>
              <a:rPr lang="es-MX" dirty="0" smtClean="0"/>
              <a:t>2021</a:t>
            </a:r>
            <a:endParaRPr lang="es-MX" dirty="0"/>
          </a:p>
        </p:txBody>
      </p:sp>
      <p:sp>
        <p:nvSpPr>
          <p:cNvPr id="127" name="126 Estrella de 5 puntas"/>
          <p:cNvSpPr/>
          <p:nvPr/>
        </p:nvSpPr>
        <p:spPr>
          <a:xfrm>
            <a:off x="2453900" y="718147"/>
            <a:ext cx="284984" cy="31867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3" name="132 Estrella de 5 puntas"/>
          <p:cNvSpPr/>
          <p:nvPr/>
        </p:nvSpPr>
        <p:spPr>
          <a:xfrm>
            <a:off x="3048957" y="2963186"/>
            <a:ext cx="548892" cy="53231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6411" y="8793891"/>
            <a:ext cx="32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Seguían los pasos y decían ideas </a:t>
            </a:r>
            <a:endParaRPr lang="es-MX" dirty="0" smtClean="0"/>
          </a:p>
        </p:txBody>
      </p:sp>
      <p:sp>
        <p:nvSpPr>
          <p:cNvPr id="134" name="133 CuadroTexto"/>
          <p:cNvSpPr txBox="1"/>
          <p:nvPr/>
        </p:nvSpPr>
        <p:spPr>
          <a:xfrm>
            <a:off x="4085468" y="8744196"/>
            <a:ext cx="3291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Eran pocas niñas y se fue rápido la actividad 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2618609" y="1258755"/>
            <a:ext cx="4846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Escribe su nombre con diversos propósitos e identifica el de algunos compañeros.</a:t>
            </a:r>
            <a:endParaRPr lang="es-MX" dirty="0"/>
          </a:p>
        </p:txBody>
      </p:sp>
      <p:sp>
        <p:nvSpPr>
          <p:cNvPr id="131" name="130 Estrella de 5 puntas"/>
          <p:cNvSpPr/>
          <p:nvPr/>
        </p:nvSpPr>
        <p:spPr>
          <a:xfrm>
            <a:off x="2997064" y="2360996"/>
            <a:ext cx="548892" cy="53231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934" y="569355"/>
            <a:ext cx="6707803" cy="637390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El día de </a:t>
            </a:r>
            <a:r>
              <a:rPr lang="es-MX" dirty="0" smtClean="0"/>
              <a:t>hoy la clase fue para 4 niñas que trabajan en línea, para empezar les di una conferencia a los padres de familia acerca de </a:t>
            </a:r>
            <a:r>
              <a:rPr lang="es-MX" dirty="0" smtClean="0"/>
              <a:t>la violencia, solo se conectaron 8 pero fueron muy participativos.</a:t>
            </a:r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 smtClean="0"/>
              <a:t>actividad empezaba con </a:t>
            </a:r>
            <a:r>
              <a:rPr lang="es-MX" dirty="0" smtClean="0"/>
              <a:t>una breve explicación acerca del plato del bueno comer y concluía  con la realización de un platillo saludable.</a:t>
            </a:r>
          </a:p>
          <a:p>
            <a:pPr marL="0" indent="0">
              <a:buNone/>
            </a:pPr>
            <a:r>
              <a:rPr lang="es-MX" dirty="0" smtClean="0"/>
              <a:t>Considero que fue exitosa mi actividad porque las niñas se vieron muy participativas y disfrutaron su lunch nutritivo.</a:t>
            </a:r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63" r="36352"/>
          <a:stretch/>
        </p:blipFill>
        <p:spPr bwMode="auto">
          <a:xfrm>
            <a:off x="310550" y="4226944"/>
            <a:ext cx="2491595" cy="522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17" r="36665"/>
          <a:stretch/>
        </p:blipFill>
        <p:spPr bwMode="auto">
          <a:xfrm>
            <a:off x="3112696" y="4140680"/>
            <a:ext cx="2187863" cy="45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0" r="36135"/>
          <a:stretch/>
        </p:blipFill>
        <p:spPr bwMode="auto">
          <a:xfrm>
            <a:off x="5554755" y="5037827"/>
            <a:ext cx="2222408" cy="457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607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356</Words>
  <Application>Microsoft Office PowerPoint</Application>
  <PresentationFormat>Personalizado</PresentationFormat>
  <Paragraphs>64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52</cp:revision>
  <dcterms:created xsi:type="dcterms:W3CDTF">2020-11-09T23:20:30Z</dcterms:created>
  <dcterms:modified xsi:type="dcterms:W3CDTF">2021-11-20T05:41:48Z</dcterms:modified>
</cp:coreProperties>
</file>