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8" r:id="rId2"/>
    <p:sldId id="257" r:id="rId3"/>
    <p:sldId id="259" r:id="rId4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79DCFF"/>
    <a:srgbClr val="9966FF"/>
    <a:srgbClr val="CC9900"/>
    <a:srgbClr val="FFFF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69BE75-9B5E-43CA-BC09-403D6B4CF0B9}" v="9" dt="2020-11-10T04:08:31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249" autoAdjust="0"/>
  </p:normalViewPr>
  <p:slideViewPr>
    <p:cSldViewPr snapToGrid="0">
      <p:cViewPr>
        <p:scale>
          <a:sx n="55" d="100"/>
          <a:sy n="55" d="100"/>
        </p:scale>
        <p:origin x="-1908" y="-72"/>
      </p:cViewPr>
      <p:guideLst>
        <p:guide orient="horz" pos="316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microsoft.com/office/2015/10/relationships/revisionInfo" Target="revisionInfo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8" y="1644055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20"/>
            <a:ext cx="5832872" cy="2425384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19/11/2021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19/11/2021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4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19/11/2021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19/11/2021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3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19/11/2021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19/11/2021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4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1"/>
            <a:ext cx="3290104" cy="120688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2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90" y="2462591"/>
            <a:ext cx="3306307" cy="120688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90" y="3669472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19/11/2021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19/11/2021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19/11/2021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4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7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4" y="3013711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19/11/2021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4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7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4" y="3013711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19/11/2021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1" y="534844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1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19/11/2021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6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73889" y="298012"/>
            <a:ext cx="5773479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ESCUELA NORMAL DE EDUCACIÓN PREESCOLAR DEL ESTADO DE COAHUILA</a:t>
            </a:r>
            <a:endParaRPr kumimoji="0" lang="es-MX" altLang="es-MX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5" name="image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5675" y="1753521"/>
            <a:ext cx="2219325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4228" y="3839702"/>
            <a:ext cx="7257930" cy="3093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Nombre del estudiante normalista: Cynthia Verónica González García</a:t>
            </a:r>
            <a:endParaRPr kumimoji="0" lang="es-MX" altLang="es-MX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Grado: 4       Sección: B      Número de Lista: 7</a:t>
            </a:r>
            <a:endParaRPr kumimoji="0" lang="es-MX" altLang="es-MX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Institución de Práctica: Jardín de niños Francisco I. Madero</a:t>
            </a:r>
            <a:endParaRPr kumimoji="0" lang="es-MX" altLang="es-MX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Clave: 05DJN0232S      Zona Escolar: 143    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Grado en el que realiza su práctica: 1° A</a:t>
            </a:r>
            <a:endParaRPr kumimoji="0" lang="es-MX" altLang="es-MX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Nombre del Profesor(a) Titular: </a:t>
            </a:r>
            <a:r>
              <a:rPr kumimoji="0" lang="es-MX" altLang="es-MX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Mayela</a:t>
            </a:r>
            <a:r>
              <a:rPr kumimoji="0" lang="es-MX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Calderón Uribe</a:t>
            </a:r>
            <a:endParaRPr kumimoji="0" lang="es-MX" altLang="es-MX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Total de alumnos: 25     </a:t>
            </a:r>
            <a:r>
              <a:rPr lang="es-MX" altLang="es-MX" sz="1600" dirty="0">
                <a:latin typeface="Arial" pitchFamily="34" charset="0"/>
                <a:ea typeface="Arial" pitchFamily="34" charset="0"/>
                <a:cs typeface="Calibri" pitchFamily="34" charset="0"/>
              </a:rPr>
              <a:t>T</a:t>
            </a:r>
            <a:r>
              <a:rPr lang="es-MX" altLang="es-MX" sz="1600" dirty="0" smtClean="0">
                <a:latin typeface="Arial" pitchFamily="34" charset="0"/>
                <a:ea typeface="Arial" pitchFamily="34" charset="0"/>
                <a:cs typeface="Calibri" pitchFamily="34" charset="0"/>
              </a:rPr>
              <a:t>otal de alumnos presentados en clase: </a:t>
            </a:r>
            <a:r>
              <a:rPr lang="es-MX" altLang="es-MX" sz="1600" dirty="0">
                <a:latin typeface="Arial" pitchFamily="34" charset="0"/>
                <a:ea typeface="Arial" pitchFamily="34" charset="0"/>
                <a:cs typeface="Calibri" pitchFamily="34" charset="0"/>
              </a:rPr>
              <a:t>4</a:t>
            </a:r>
            <a:endParaRPr lang="es-MX" altLang="es-MX" sz="1600" dirty="0" smtClean="0">
              <a:latin typeface="Arial" pitchFamily="34" charset="0"/>
              <a:ea typeface="Arial" pitchFamily="34" charset="0"/>
              <a:cs typeface="Calibri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Fecha de práctica: </a:t>
            </a: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Viernes</a:t>
            </a:r>
            <a:r>
              <a:rPr kumimoji="0" lang="es-MX" altLang="es-MX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 </a:t>
            </a:r>
            <a:r>
              <a:rPr lang="es-MX" altLang="es-MX" sz="1600" dirty="0" smtClean="0">
                <a:latin typeface="Arial" pitchFamily="34" charset="0"/>
                <a:ea typeface="Arial" pitchFamily="34" charset="0"/>
                <a:cs typeface="Calibri" pitchFamily="34" charset="0"/>
              </a:rPr>
              <a:t>19</a:t>
            </a:r>
            <a:r>
              <a:rPr kumimoji="0" lang="es-MX" altLang="es-MX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 </a:t>
            </a:r>
            <a:r>
              <a:rPr kumimoji="0" lang="es-MX" altLang="es-MX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de </a:t>
            </a:r>
            <a:r>
              <a:rPr kumimoji="0" lang="es-MX" altLang="es-MX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noviembre del </a:t>
            </a:r>
            <a:r>
              <a:rPr kumimoji="0" lang="es-MX" altLang="es-MX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2021</a:t>
            </a:r>
            <a:endParaRPr kumimoji="0" lang="es-MX" alt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412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=""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2" y="101667"/>
            <a:ext cx="8202188" cy="9807303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=""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=""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=""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=""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=""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=""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=""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=""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=""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=""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=""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=""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=""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=""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=""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=""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=""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=""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=""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=""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=""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</a:t>
              </a:r>
              <a:r>
                <a:rPr lang="es-MX" dirty="0" smtClean="0"/>
                <a:t>: </a:t>
              </a:r>
              <a:endParaRPr lang="es-MX" dirty="0"/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=""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=""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7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</a:t>
              </a:r>
              <a:r>
                <a:rPr lang="es-MX" sz="1600" b="1" dirty="0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y/o áreas </a:t>
              </a:r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=""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=""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=""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=""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30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=""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=""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=""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30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=""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=""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=""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=""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=""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=""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=""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=""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=""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=""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=""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=""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1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=""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=""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=""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=""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=""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=""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=""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=""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=""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=""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=""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=""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=""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=""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3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=""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</a:t>
                </a:r>
                <a:r>
                  <a:rPr lang="es-MX" sz="1200" dirty="0" smtClean="0">
                    <a:latin typeface="Comic Sans MS" panose="030F0702030302020204" pitchFamily="66" charset="0"/>
                  </a:rPr>
                  <a:t>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=""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solidFill>
                <a:srgbClr val="FFFF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=""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solidFill>
                <a:srgbClr val="FFFF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=""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solidFill>
                <a:srgbClr val="FFFF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=""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solidFill>
                <a:srgbClr val="FFFF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=""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solidFill>
                <a:srgbClr val="FFFF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=""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solidFill>
                <a:srgbClr val="FFFF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=""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>
                    <a:latin typeface="Comic Sans MS" panose="030F0702030302020204" pitchFamily="66" charset="0"/>
                  </a:rPr>
                  <a:t>Observaciones</a:t>
                </a:r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=""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=""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=""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=""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=""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=""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=""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=""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FFFF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=""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=""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=""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=""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=""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FFFF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=""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=""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=""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=""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=""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FFFF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=""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=""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=""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=""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=""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FFFF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=""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=""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=""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=""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=""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=""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=""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=""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=""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=""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=""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=""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=""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=""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=""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=""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=""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=""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=""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=""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=""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=""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=""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=""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=""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=""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=""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=""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=""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=""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=""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=""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=""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41805" y="8609226"/>
              <a:ext cx="390142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endParaRPr lang="es-MX" sz="18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=""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8" y="57424"/>
            <a:ext cx="637841" cy="1214826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379990" y="210147"/>
            <a:ext cx="24418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     </a:t>
            </a:r>
            <a:r>
              <a:rPr lang="es-MX" dirty="0" smtClean="0"/>
              <a:t>19       11       </a:t>
            </a:r>
            <a:r>
              <a:rPr lang="es-MX" dirty="0" smtClean="0"/>
              <a:t>2021</a:t>
            </a:r>
            <a:endParaRPr lang="es-MX" dirty="0"/>
          </a:p>
        </p:txBody>
      </p:sp>
      <p:sp>
        <p:nvSpPr>
          <p:cNvPr id="127" name="126 Estrella de 5 puntas"/>
          <p:cNvSpPr/>
          <p:nvPr/>
        </p:nvSpPr>
        <p:spPr>
          <a:xfrm>
            <a:off x="2453900" y="718147"/>
            <a:ext cx="284984" cy="318677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33" name="132 Estrella de 5 puntas"/>
          <p:cNvSpPr/>
          <p:nvPr/>
        </p:nvSpPr>
        <p:spPr>
          <a:xfrm>
            <a:off x="3048957" y="2963186"/>
            <a:ext cx="548892" cy="532316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7" name="16 CuadroTexto"/>
          <p:cNvSpPr txBox="1"/>
          <p:nvPr/>
        </p:nvSpPr>
        <p:spPr>
          <a:xfrm>
            <a:off x="306411" y="8793891"/>
            <a:ext cx="3291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Seguían los pasos y decían ideas </a:t>
            </a:r>
            <a:endParaRPr lang="es-MX" dirty="0" smtClean="0"/>
          </a:p>
        </p:txBody>
      </p:sp>
      <p:sp>
        <p:nvSpPr>
          <p:cNvPr id="134" name="133 CuadroTexto"/>
          <p:cNvSpPr txBox="1"/>
          <p:nvPr/>
        </p:nvSpPr>
        <p:spPr>
          <a:xfrm>
            <a:off x="4085468" y="8744196"/>
            <a:ext cx="32914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Eran pocas niñas y se fue rápido la actividad </a:t>
            </a:r>
            <a:endParaRPr lang="es-MX" dirty="0"/>
          </a:p>
        </p:txBody>
      </p:sp>
      <p:sp>
        <p:nvSpPr>
          <p:cNvPr id="9" name="8 CuadroTexto"/>
          <p:cNvSpPr txBox="1"/>
          <p:nvPr/>
        </p:nvSpPr>
        <p:spPr>
          <a:xfrm>
            <a:off x="2618609" y="1258755"/>
            <a:ext cx="48467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Escribe su nombre con diversos propósitos e identifica el de algunos compañeros.</a:t>
            </a:r>
            <a:endParaRPr lang="es-MX" dirty="0"/>
          </a:p>
        </p:txBody>
      </p:sp>
      <p:sp>
        <p:nvSpPr>
          <p:cNvPr id="131" name="130 Estrella de 5 puntas"/>
          <p:cNvSpPr/>
          <p:nvPr/>
        </p:nvSpPr>
        <p:spPr>
          <a:xfrm>
            <a:off x="2997064" y="2360996"/>
            <a:ext cx="548892" cy="532316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26326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51934" y="569355"/>
            <a:ext cx="6707803" cy="6373904"/>
          </a:xfrm>
        </p:spPr>
        <p:txBody>
          <a:bodyPr/>
          <a:lstStyle/>
          <a:p>
            <a:pPr marL="0" indent="0">
              <a:buNone/>
            </a:pPr>
            <a:r>
              <a:rPr lang="es-MX" dirty="0" smtClean="0"/>
              <a:t>El día de </a:t>
            </a:r>
            <a:r>
              <a:rPr lang="es-MX" dirty="0" smtClean="0"/>
              <a:t>hoy la clase fue para 4 niñas que trabajan en línea, para empezar les di una conferencia a los padres de familia acerca de </a:t>
            </a:r>
            <a:r>
              <a:rPr lang="es-MX" dirty="0" smtClean="0"/>
              <a:t>la violencia, solo se conectaron 8 pero fueron muy participativos.</a:t>
            </a:r>
          </a:p>
          <a:p>
            <a:pPr marL="0" indent="0">
              <a:buNone/>
            </a:pPr>
            <a:r>
              <a:rPr lang="es-MX" dirty="0" smtClean="0"/>
              <a:t>La </a:t>
            </a:r>
            <a:r>
              <a:rPr lang="es-MX" dirty="0" smtClean="0"/>
              <a:t>actividad empezaba con </a:t>
            </a:r>
            <a:r>
              <a:rPr lang="es-MX" dirty="0" smtClean="0"/>
              <a:t>una breve explicación acerca del plato del bueno comer y concluía  con la realización de un platillo saludable.</a:t>
            </a:r>
          </a:p>
          <a:p>
            <a:pPr marL="0" indent="0">
              <a:buNone/>
            </a:pPr>
            <a:r>
              <a:rPr lang="es-MX" dirty="0" smtClean="0"/>
              <a:t>Considero que fue exitosa mi actividad porque las niñas se vieron muy participativas y disfrutaron su lunch nutritivo.</a:t>
            </a:r>
          </a:p>
          <a:p>
            <a:pPr marL="0" indent="0">
              <a:buNone/>
            </a:pPr>
            <a:endParaRPr lang="es-MX" dirty="0" smtClean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63" r="36352"/>
          <a:stretch/>
        </p:blipFill>
        <p:spPr bwMode="auto">
          <a:xfrm>
            <a:off x="310550" y="4226944"/>
            <a:ext cx="2491595" cy="5229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17" r="36665"/>
          <a:stretch/>
        </p:blipFill>
        <p:spPr bwMode="auto">
          <a:xfrm>
            <a:off x="3112696" y="4140680"/>
            <a:ext cx="2187863" cy="4569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50" r="36135"/>
          <a:stretch/>
        </p:blipFill>
        <p:spPr bwMode="auto">
          <a:xfrm>
            <a:off x="5554755" y="5037827"/>
            <a:ext cx="2222408" cy="457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06073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594</TotalTime>
  <Words>356</Words>
  <Application>Microsoft Office PowerPoint</Application>
  <PresentationFormat>Personalizado</PresentationFormat>
  <Paragraphs>64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Juan Garcia</cp:lastModifiedBy>
  <cp:revision>52</cp:revision>
  <dcterms:created xsi:type="dcterms:W3CDTF">2020-11-09T23:20:30Z</dcterms:created>
  <dcterms:modified xsi:type="dcterms:W3CDTF">2021-11-20T05:41:48Z</dcterms:modified>
</cp:coreProperties>
</file>