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1" r:id="rId2"/>
    <p:sldId id="280" r:id="rId3"/>
    <p:sldId id="270" r:id="rId4"/>
    <p:sldId id="279" r:id="rId5"/>
    <p:sldId id="265" r:id="rId6"/>
    <p:sldId id="273" r:id="rId7"/>
    <p:sldId id="290" r:id="rId8"/>
    <p:sldId id="292" r:id="rId9"/>
    <p:sldId id="293" r:id="rId10"/>
    <p:sldId id="288" r:id="rId11"/>
    <p:sldId id="291" r:id="rId12"/>
    <p:sldId id="287" r:id="rId13"/>
    <p:sldId id="294" r:id="rId14"/>
    <p:sldId id="296" r:id="rId15"/>
    <p:sldId id="289" r:id="rId16"/>
    <p:sldId id="295" r:id="rId17"/>
  </p:sldIdLst>
  <p:sldSz cx="12179300" cy="9134475" type="ledg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NEP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0FFD-9050-4C3B-8748-9225545E72CA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D707-57E4-4D76-9FC6-F2D90F816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9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5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0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9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41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8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9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D061-F08A-4424-82C6-B5F519FFD16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4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mVGs1HTu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mVGs1HTus?feature=oembed" TargetMode="Externa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7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ClothesCMP" TargetMode="External"/><Relationship Id="rId2" Type="http://schemas.openxmlformats.org/officeDocument/2006/relationships/hyperlink" Target="https://www.kidslearningville.com/clothes-vocabulary-esl-memory-gam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5" name="Picture 2" descr="Windy Day | WDKX 103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1" y="1667609"/>
            <a:ext cx="5346742" cy="5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003959"/>
            <a:ext cx="62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8003959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400" y="8504196"/>
            <a:ext cx="318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https://youtu.be/ogmVGs1HTus</a:t>
            </a:r>
            <a:endParaRPr lang="es-MX" dirty="0"/>
          </a:p>
        </p:txBody>
      </p:sp>
      <p:pic>
        <p:nvPicPr>
          <p:cNvPr id="3" name="Elementos multimedia en línea 2" title="What's this? What are these? - Clothing Kids by ELF Learning">
            <a:hlinkClick r:id="" action="ppaction://media"/>
            <a:extLst>
              <a:ext uri="{FF2B5EF4-FFF2-40B4-BE49-F238E27FC236}">
                <a16:creationId xmlns:a16="http://schemas.microsoft.com/office/drawing/2014/main" id="{6C7D72E6-2B04-44A3-9AD2-92FAE96DE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607" y="1244184"/>
            <a:ext cx="11077731" cy="7090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54A226-29F6-4657-BEFD-6A706E2F2E9E}"/>
              </a:ext>
            </a:extLst>
          </p:cNvPr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“Singular and plural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8AF992-6477-409A-8269-EADF64D73BDE}"/>
              </a:ext>
            </a:extLst>
          </p:cNvPr>
          <p:cNvSpPr/>
          <p:nvPr/>
        </p:nvSpPr>
        <p:spPr>
          <a:xfrm>
            <a:off x="47280" y="730811"/>
            <a:ext cx="11610558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Watch the following video and practice the use of  What is this? / What are these? </a:t>
            </a:r>
            <a:r>
              <a:rPr lang="en-US" sz="1398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76786F-1034-44CD-A54B-5D5D02A90049}"/>
              </a:ext>
            </a:extLst>
          </p:cNvPr>
          <p:cNvCxnSpPr/>
          <p:nvPr/>
        </p:nvCxnSpPr>
        <p:spPr>
          <a:xfrm>
            <a:off x="-21771" y="113236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2462408" y="2765242"/>
            <a:ext cx="403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2446311" y="6955592"/>
            <a:ext cx="508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“Singular and plural,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280" y="730811"/>
            <a:ext cx="11610558" cy="88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singular nouns</a:t>
            </a:r>
          </a:p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  <a:r>
              <a:rPr lang="en-US" sz="1865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plural nouns</a:t>
            </a:r>
          </a:p>
          <a:p>
            <a:r>
              <a:rPr lang="en-US" sz="1398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21771" y="140218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08896" y="5731348"/>
            <a:ext cx="5852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20" name="Rectángulo 19"/>
          <p:cNvSpPr/>
          <p:nvPr/>
        </p:nvSpPr>
        <p:spPr>
          <a:xfrm>
            <a:off x="335011" y="1594007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7529576" y="6341299"/>
            <a:ext cx="3272589" cy="23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6497280" y="2485993"/>
            <a:ext cx="3086076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/>
          <a:stretch/>
        </p:blipFill>
        <p:spPr bwMode="auto">
          <a:xfrm>
            <a:off x="0" y="875032"/>
            <a:ext cx="2442549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,528 Red Socks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7329" r="7533" b="11618"/>
          <a:stretch/>
        </p:blipFill>
        <p:spPr bwMode="auto">
          <a:xfrm rot="2048205">
            <a:off x="6341280" y="6992081"/>
            <a:ext cx="1899789" cy="13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6406671" y="875032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lusas con lazos adelante&amp;gt; OFF-67%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8" y="4154076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rown Leather Shoes | The Black Tux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215037" y="6759210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1774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95265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blouse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43559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59885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socks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27602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Flex Fitted Baseball Cap Hat - Royal - tiendamia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3" y="3908293"/>
            <a:ext cx="2249281" cy="29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46284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jeans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1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88023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1347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07103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82303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mittens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16159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swimsuit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55262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pijamas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980472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53" y="1068392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4" y="4155527"/>
            <a:ext cx="1973179" cy="19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5" y="4155527"/>
            <a:ext cx="1581192" cy="24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: Guantes de invierno con forro polar, diseño de copo de nieve, S 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4" y="6939403"/>
            <a:ext cx="1500283" cy="15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445934" y="6128706"/>
            <a:ext cx="1632527" cy="28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9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949866" y="3037139"/>
            <a:ext cx="403487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949866" y="7477327"/>
            <a:ext cx="508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" y="-61578"/>
            <a:ext cx="12179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“Yes/no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9866" y="5725116"/>
            <a:ext cx="6955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sneakers?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sneakers?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9" name="Rectángulo 8"/>
          <p:cNvSpPr/>
          <p:nvPr/>
        </p:nvSpPr>
        <p:spPr>
          <a:xfrm>
            <a:off x="949866" y="1017512"/>
            <a:ext cx="5224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dress?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 dress?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68" y="885667"/>
            <a:ext cx="3038122" cy="45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7013193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Brown Leather Shoes | The Black Tu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369238" y="6481205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rar Botas de Equitación Niños ahora | horze.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4" y="3199737"/>
            <a:ext cx="2473596" cy="24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70198"/>
              </p:ext>
            </p:extLst>
          </p:nvPr>
        </p:nvGraphicFramePr>
        <p:xfrm>
          <a:off x="2153490" y="1168862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mittens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1168862"/>
            <a:ext cx="2346173" cy="16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21846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shirt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18" y="2935044"/>
            <a:ext cx="3125817" cy="33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895"/>
              </p:ext>
            </p:extLst>
          </p:nvPr>
        </p:nvGraphicFramePr>
        <p:xfrm>
          <a:off x="2218663" y="6812615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are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30593"/>
              </p:ext>
            </p:extLst>
          </p:nvPr>
        </p:nvGraphicFramePr>
        <p:xfrm>
          <a:off x="8145528" y="6925967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76" y="5673335"/>
            <a:ext cx="2166543" cy="34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99257"/>
              </p:ext>
            </p:extLst>
          </p:nvPr>
        </p:nvGraphicFramePr>
        <p:xfrm>
          <a:off x="8030081" y="3844889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are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43344"/>
              </p:ext>
            </p:extLst>
          </p:nvPr>
        </p:nvGraphicFramePr>
        <p:xfrm>
          <a:off x="8014040" y="1278160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      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5802067" y="603557"/>
            <a:ext cx="2747977" cy="2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Yes/no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8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95066"/>
              </p:ext>
            </p:extLst>
          </p:nvPr>
        </p:nvGraphicFramePr>
        <p:xfrm>
          <a:off x="2153490" y="1168862"/>
          <a:ext cx="3934490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s-MX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heels</a:t>
                      </a:r>
                      <a:r>
                        <a:rPr lang="es-MX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62305"/>
              </p:ext>
            </p:extLst>
          </p:nvPr>
        </p:nvGraphicFramePr>
        <p:xfrm>
          <a:off x="2181911" y="3955149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  </a:t>
                      </a:r>
                      <a:r>
                        <a:rPr lang="es-MX" sz="3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98064"/>
              </p:ext>
            </p:extLst>
          </p:nvPr>
        </p:nvGraphicFramePr>
        <p:xfrm>
          <a:off x="2218663" y="6812615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are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87983"/>
              </p:ext>
            </p:extLst>
          </p:nvPr>
        </p:nvGraphicFramePr>
        <p:xfrm>
          <a:off x="8145528" y="6925967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24368"/>
              </p:ext>
            </p:extLst>
          </p:nvPr>
        </p:nvGraphicFramePr>
        <p:xfrm>
          <a:off x="8030081" y="3844889"/>
          <a:ext cx="3886364" cy="2102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belt</a:t>
                      </a:r>
                      <a:r>
                        <a:rPr lang="es-MX" sz="3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32367"/>
              </p:ext>
            </p:extLst>
          </p:nvPr>
        </p:nvGraphicFramePr>
        <p:xfrm>
          <a:off x="8014040" y="1278160"/>
          <a:ext cx="3886364" cy="204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3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Yes/no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124494" y="7111321"/>
            <a:ext cx="237761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192041" y="3929784"/>
            <a:ext cx="2310063" cy="20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984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4" y="4334197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6902439" y="6656422"/>
            <a:ext cx="714613" cy="2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&amp;#39;s Downtown Jacket - Down jacket with excellent warmth to weight ratio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3" y="520262"/>
            <a:ext cx="2743641" cy="30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7762365"/>
            <a:ext cx="627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warm-cold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singular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0" y="7734722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7" y="2858159"/>
            <a:ext cx="3653729" cy="3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 rot="802801">
            <a:off x="6660098" y="3391849"/>
            <a:ext cx="2226691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643" t="10007" r="17283" b="15431"/>
          <a:stretch/>
        </p:blipFill>
        <p:spPr>
          <a:xfrm>
            <a:off x="268013" y="1087821"/>
            <a:ext cx="11713779" cy="8046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8993" y="8781393"/>
            <a:ext cx="5202621" cy="33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C5_L0_Unit 04 Pg 022 Ex 01 Word Power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159" y="783021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2403" y="772508"/>
            <a:ext cx="19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3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532" y="63064"/>
            <a:ext cx="100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Complete </a:t>
            </a:r>
            <a:r>
              <a:rPr lang="es-MX" sz="2400" dirty="0" err="1"/>
              <a:t>the</a:t>
            </a:r>
            <a:r>
              <a:rPr lang="es-MX" sz="2400" dirty="0"/>
              <a:t> chart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correct</a:t>
            </a:r>
            <a:r>
              <a:rPr lang="es-MX" sz="2400" dirty="0"/>
              <a:t> </a:t>
            </a:r>
            <a:r>
              <a:rPr lang="es-MX" sz="2400" dirty="0" err="1"/>
              <a:t>pictures</a:t>
            </a:r>
            <a:r>
              <a:rPr lang="es-MX" sz="2400" dirty="0"/>
              <a:t>. </a:t>
            </a:r>
            <a:r>
              <a:rPr lang="es-MX" dirty="0"/>
              <a:t>Coloca las prendas en la categoría adecuada.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28013"/>
              </p:ext>
            </p:extLst>
          </p:nvPr>
        </p:nvGraphicFramePr>
        <p:xfrm>
          <a:off x="185317" y="2349456"/>
          <a:ext cx="11654586" cy="646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9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WARM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COLD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  <a:p>
                      <a:pPr algn="r"/>
                      <a:endParaRPr lang="es-MX" sz="2000" dirty="0"/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855">
                <a:tc>
                  <a:txBody>
                    <a:bodyPr/>
                    <a:lstStyle/>
                    <a:p>
                      <a:r>
                        <a:rPr lang="es-MX" dirty="0" err="1"/>
                        <a:t>Dress</a:t>
                      </a:r>
                      <a:endParaRPr lang="es-MX" dirty="0"/>
                    </a:p>
                    <a:p>
                      <a:r>
                        <a:rPr lang="es-MX" dirty="0" err="1"/>
                        <a:t>Swimsuits</a:t>
                      </a:r>
                      <a:r>
                        <a:rPr lang="es-MX" dirty="0"/>
                        <a:t> </a:t>
                      </a:r>
                    </a:p>
                    <a:p>
                      <a:r>
                        <a:rPr lang="es-MX" dirty="0"/>
                        <a:t>Short</a:t>
                      </a:r>
                    </a:p>
                    <a:p>
                      <a:r>
                        <a:rPr lang="es-MX" dirty="0"/>
                        <a:t>T-</a:t>
                      </a:r>
                      <a:r>
                        <a:rPr lang="es-MX" dirty="0" err="1"/>
                        <a:t>shirt</a:t>
                      </a:r>
                      <a:endParaRPr lang="es-MX" dirty="0"/>
                    </a:p>
                    <a:p>
                      <a:r>
                        <a:rPr lang="es-MX" dirty="0" err="1"/>
                        <a:t>Skirt</a:t>
                      </a:r>
                      <a:endParaRPr lang="es-MX" dirty="0"/>
                    </a:p>
                    <a:p>
                      <a:r>
                        <a:rPr lang="es-MX" dirty="0"/>
                        <a:t>High </a:t>
                      </a:r>
                      <a:r>
                        <a:rPr lang="es-MX" dirty="0" err="1"/>
                        <a:t>Heels</a:t>
                      </a:r>
                      <a:endParaRPr lang="es-MX" dirty="0"/>
                    </a:p>
                    <a:p>
                      <a:r>
                        <a:rPr lang="es-MX" dirty="0" err="1"/>
                        <a:t>Cap</a:t>
                      </a:r>
                      <a:r>
                        <a:rPr lang="es-MX" dirty="0"/>
                        <a:t> </a:t>
                      </a:r>
                    </a:p>
                    <a:p>
                      <a:r>
                        <a:rPr lang="es-MX" dirty="0" err="1"/>
                        <a:t>Sunglasses</a:t>
                      </a:r>
                      <a:endParaRPr lang="es-MX" dirty="0"/>
                    </a:p>
                    <a:p>
                      <a:r>
                        <a:rPr lang="es-MX" dirty="0" err="1"/>
                        <a:t>Blouse</a:t>
                      </a:r>
                      <a:endParaRPr lang="es-MX" dirty="0"/>
                    </a:p>
                  </a:txBody>
                  <a:tcP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Hat</a:t>
                      </a:r>
                      <a:endParaRPr lang="es-MX" dirty="0"/>
                    </a:p>
                    <a:p>
                      <a:r>
                        <a:rPr lang="es-MX" dirty="0" err="1"/>
                        <a:t>Scarf</a:t>
                      </a:r>
                      <a:endParaRPr lang="es-MX" dirty="0"/>
                    </a:p>
                    <a:p>
                      <a:r>
                        <a:rPr lang="es-MX" dirty="0" err="1"/>
                        <a:t>Gloves</a:t>
                      </a:r>
                      <a:endParaRPr lang="es-MX" dirty="0"/>
                    </a:p>
                    <a:p>
                      <a:r>
                        <a:rPr lang="es-MX" dirty="0" err="1"/>
                        <a:t>Boots</a:t>
                      </a:r>
                      <a:endParaRPr lang="es-MX" dirty="0"/>
                    </a:p>
                    <a:p>
                      <a:r>
                        <a:rPr lang="es-MX" dirty="0" err="1"/>
                        <a:t>Jacket</a:t>
                      </a:r>
                      <a:endParaRPr lang="es-MX" dirty="0"/>
                    </a:p>
                    <a:p>
                      <a:r>
                        <a:rPr lang="es-MX" dirty="0" err="1"/>
                        <a:t>Coat</a:t>
                      </a:r>
                      <a:endParaRPr lang="es-MX" dirty="0"/>
                    </a:p>
                    <a:p>
                      <a:r>
                        <a:rPr lang="es-MX" dirty="0"/>
                        <a:t>Sweater</a:t>
                      </a:r>
                    </a:p>
                    <a:p>
                      <a:r>
                        <a:rPr lang="es-MX" dirty="0" err="1"/>
                        <a:t>Raincoat</a:t>
                      </a:r>
                      <a:endParaRPr lang="es-MX" dirty="0"/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AutoShape 2" descr="Christmas Jumper Cartoon png download - 2400*2241 - Free Transparent Sweater  png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238" r="50819" b="12462"/>
          <a:stretch/>
        </p:blipFill>
        <p:spPr bwMode="auto">
          <a:xfrm>
            <a:off x="611951" y="2430198"/>
            <a:ext cx="756745" cy="9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9656" r="5413" b="12385"/>
          <a:stretch/>
        </p:blipFill>
        <p:spPr bwMode="auto">
          <a:xfrm>
            <a:off x="6572543" y="2499987"/>
            <a:ext cx="681373" cy="8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5" y="817555"/>
            <a:ext cx="1421141" cy="14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8" y="967706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77" y="230693"/>
            <a:ext cx="1777450" cy="26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2941585" y="348206"/>
            <a:ext cx="1359015" cy="2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74" y="465719"/>
            <a:ext cx="1361346" cy="19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827104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69" y="817555"/>
            <a:ext cx="1708854" cy="16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44" y="524729"/>
            <a:ext cx="2315588" cy="18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B910D00-6CA8-4726-AA9A-47045709B3EC}"/>
              </a:ext>
            </a:extLst>
          </p:cNvPr>
          <p:cNvSpPr txBox="1"/>
          <p:nvPr/>
        </p:nvSpPr>
        <p:spPr>
          <a:xfrm>
            <a:off x="5188512" y="855940"/>
            <a:ext cx="1704313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79683" y="51890"/>
            <a:ext cx="668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400" dirty="0"/>
              <a:t>. </a:t>
            </a:r>
          </a:p>
        </p:txBody>
      </p:sp>
      <p:pic>
        <p:nvPicPr>
          <p:cNvPr id="5122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3" y="133349"/>
            <a:ext cx="153827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" y="2476500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" y="3609018"/>
            <a:ext cx="3086100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80" y="6019800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sser&amp;#39;s Blue Jeans | Pusser&amp;#39;s British West Indies, Ltd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30" y="360694"/>
            <a:ext cx="1783881" cy="17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75957" y="5860272"/>
            <a:ext cx="1841109" cy="3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sas con lazos adelante&amp;gt; OFF-67%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6" y="2085314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77" y="5341361"/>
            <a:ext cx="2635786" cy="2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9" y="3620255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11152110" y="7670389"/>
            <a:ext cx="516830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9C71D8C-49C5-4ACC-A8FE-DAA47101176F}"/>
              </a:ext>
            </a:extLst>
          </p:cNvPr>
          <p:cNvCxnSpPr>
            <a:stCxn id="9" idx="0"/>
            <a:endCxn id="1032" idx="1"/>
          </p:cNvCxnSpPr>
          <p:nvPr/>
        </p:nvCxnSpPr>
        <p:spPr>
          <a:xfrm>
            <a:off x="6040669" y="855940"/>
            <a:ext cx="4278687" cy="24409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8276A50-A490-466B-8ADB-828113AA282D}"/>
              </a:ext>
            </a:extLst>
          </p:cNvPr>
          <p:cNvCxnSpPr>
            <a:endCxn id="5128" idx="3"/>
          </p:cNvCxnSpPr>
          <p:nvPr/>
        </p:nvCxnSpPr>
        <p:spPr>
          <a:xfrm flipH="1">
            <a:off x="3162058" y="1903445"/>
            <a:ext cx="2305681" cy="291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3B0B003-AD7E-4559-B0C6-A4506F2B0F55}"/>
              </a:ext>
            </a:extLst>
          </p:cNvPr>
          <p:cNvCxnSpPr>
            <a:stCxn id="5122" idx="3"/>
            <a:endCxn id="9" idx="1"/>
          </p:cNvCxnSpPr>
          <p:nvPr/>
        </p:nvCxnSpPr>
        <p:spPr>
          <a:xfrm>
            <a:off x="2388144" y="1362074"/>
            <a:ext cx="2800368" cy="3633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B509C4B-3117-489A-AD8F-EC5FE73E1D5A}"/>
              </a:ext>
            </a:extLst>
          </p:cNvPr>
          <p:cNvCxnSpPr>
            <a:endCxn id="5130" idx="3"/>
          </p:cNvCxnSpPr>
          <p:nvPr/>
        </p:nvCxnSpPr>
        <p:spPr>
          <a:xfrm flipH="1">
            <a:off x="3102458" y="2590799"/>
            <a:ext cx="2365281" cy="398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E3FEF2-7A2B-4BC5-AB0B-3B3CEF321453}"/>
              </a:ext>
            </a:extLst>
          </p:cNvPr>
          <p:cNvCxnSpPr>
            <a:stCxn id="1030" idx="3"/>
          </p:cNvCxnSpPr>
          <p:nvPr/>
        </p:nvCxnSpPr>
        <p:spPr>
          <a:xfrm flipV="1">
            <a:off x="1917066" y="7138956"/>
            <a:ext cx="3550673" cy="353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0E513DD-09C6-4E31-A00F-D49F642D98E5}"/>
              </a:ext>
            </a:extLst>
          </p:cNvPr>
          <p:cNvCxnSpPr>
            <a:stCxn id="9" idx="2"/>
            <a:endCxn id="5126" idx="3"/>
          </p:cNvCxnSpPr>
          <p:nvPr/>
        </p:nvCxnSpPr>
        <p:spPr>
          <a:xfrm flipH="1" flipV="1">
            <a:off x="2582912" y="3095479"/>
            <a:ext cx="3457757" cy="603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4EB219E-0D31-4ED0-BA2D-367C99C82E96}"/>
              </a:ext>
            </a:extLst>
          </p:cNvPr>
          <p:cNvCxnSpPr>
            <a:endCxn id="1038" idx="3"/>
          </p:cNvCxnSpPr>
          <p:nvPr/>
        </p:nvCxnSpPr>
        <p:spPr>
          <a:xfrm>
            <a:off x="6382139" y="6251510"/>
            <a:ext cx="4794788" cy="206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8980384-597D-4067-8BC8-A7F5027E4A8F}"/>
              </a:ext>
            </a:extLst>
          </p:cNvPr>
          <p:cNvCxnSpPr/>
          <p:nvPr/>
        </p:nvCxnSpPr>
        <p:spPr>
          <a:xfrm>
            <a:off x="6494106" y="4567237"/>
            <a:ext cx="2855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198C6F-C6C8-4E83-9A95-8C659F1FB9D5}"/>
              </a:ext>
            </a:extLst>
          </p:cNvPr>
          <p:cNvCxnSpPr>
            <a:endCxn id="1034" idx="1"/>
          </p:cNvCxnSpPr>
          <p:nvPr/>
        </p:nvCxnSpPr>
        <p:spPr>
          <a:xfrm>
            <a:off x="6382139" y="3714458"/>
            <a:ext cx="3282123" cy="3003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650B410-CB91-4E73-973B-9E37B9C95586}"/>
              </a:ext>
            </a:extLst>
          </p:cNvPr>
          <p:cNvCxnSpPr>
            <a:cxnSpLocks/>
          </p:cNvCxnSpPr>
          <p:nvPr/>
        </p:nvCxnSpPr>
        <p:spPr>
          <a:xfrm flipV="1">
            <a:off x="6494106" y="1289957"/>
            <a:ext cx="3489224" cy="6697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2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06575" y="151410"/>
            <a:ext cx="535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Listen and </a:t>
            </a:r>
            <a:r>
              <a:rPr lang="es-MX" sz="2400" dirty="0" err="1"/>
              <a:t>number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following</a:t>
            </a:r>
            <a:r>
              <a:rPr lang="es-MX" sz="2400" dirty="0"/>
              <a:t> </a:t>
            </a:r>
            <a:r>
              <a:rPr lang="es-MX" sz="2400" dirty="0" err="1"/>
              <a:t>clothing</a:t>
            </a:r>
            <a:r>
              <a:rPr lang="es-MX" sz="2000" dirty="0"/>
              <a:t>.</a:t>
            </a:r>
          </a:p>
        </p:txBody>
      </p:sp>
      <p:pic>
        <p:nvPicPr>
          <p:cNvPr id="13" name="clothing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45" y="246720"/>
            <a:ext cx="609600" cy="60960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220586" y="510297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379500" y="19773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935326" y="157362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9549205" y="1827326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501625" y="261497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9635028" y="7561712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052724" y="716939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370034" y="416609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2777940" y="7621129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3755867" y="41648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7" y="1773808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Venta &amp;gt; a blue t shirt en español &amp;gt; en 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2735" r="22350" b="1480"/>
          <a:stretch/>
        </p:blipFill>
        <p:spPr bwMode="auto">
          <a:xfrm>
            <a:off x="963345" y="6265916"/>
            <a:ext cx="2197177" cy="25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Brown Leather Shoes | The Black Tux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411807" y="3377116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Merino Wool Socks in Green: Fresh Every Day | BLACKSOC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63">
            <a:off x="4007225" y="1122617"/>
            <a:ext cx="2059360" cy="20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5435744" y="7169395"/>
            <a:ext cx="2064591" cy="18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8072689" y="5813520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75" y="920577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3" y="793145"/>
            <a:ext cx="2702415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04" y="3934105"/>
            <a:ext cx="2772275" cy="2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99" y="3834383"/>
            <a:ext cx="2104622" cy="3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8E5FCB-8D68-40AE-80EF-D2E33F3565A7}"/>
              </a:ext>
            </a:extLst>
          </p:cNvPr>
          <p:cNvSpPr txBox="1"/>
          <p:nvPr/>
        </p:nvSpPr>
        <p:spPr>
          <a:xfrm>
            <a:off x="379500" y="2164702"/>
            <a:ext cx="6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091488-5ED8-471C-9146-367E077F6AA5}"/>
              </a:ext>
            </a:extLst>
          </p:cNvPr>
          <p:cNvSpPr txBox="1"/>
          <p:nvPr/>
        </p:nvSpPr>
        <p:spPr>
          <a:xfrm>
            <a:off x="3935326" y="1624370"/>
            <a:ext cx="6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C114C5-1399-4623-A935-57B3C3CB1DDE}"/>
              </a:ext>
            </a:extLst>
          </p:cNvPr>
          <p:cNvSpPr txBox="1"/>
          <p:nvPr/>
        </p:nvSpPr>
        <p:spPr>
          <a:xfrm>
            <a:off x="6571308" y="2700465"/>
            <a:ext cx="6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EEFE1E0-E9FB-4948-AE9C-6C7FCFF4E8D2}"/>
              </a:ext>
            </a:extLst>
          </p:cNvPr>
          <p:cNvSpPr txBox="1"/>
          <p:nvPr/>
        </p:nvSpPr>
        <p:spPr>
          <a:xfrm>
            <a:off x="9578599" y="1890303"/>
            <a:ext cx="124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10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55E1CF-AB6D-4CAC-A447-C91FD8D60302}"/>
              </a:ext>
            </a:extLst>
          </p:cNvPr>
          <p:cNvSpPr txBox="1"/>
          <p:nvPr/>
        </p:nvSpPr>
        <p:spPr>
          <a:xfrm>
            <a:off x="3656398" y="4164845"/>
            <a:ext cx="73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7FAF4A-6ADA-4DE8-BD64-2873A1CE2308}"/>
              </a:ext>
            </a:extLst>
          </p:cNvPr>
          <p:cNvSpPr txBox="1"/>
          <p:nvPr/>
        </p:nvSpPr>
        <p:spPr>
          <a:xfrm>
            <a:off x="322173" y="4240772"/>
            <a:ext cx="93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810CAA-1EDD-443E-8BEE-AE2B7B4490AA}"/>
              </a:ext>
            </a:extLst>
          </p:cNvPr>
          <p:cNvSpPr txBox="1"/>
          <p:nvPr/>
        </p:nvSpPr>
        <p:spPr>
          <a:xfrm>
            <a:off x="2777940" y="7561712"/>
            <a:ext cx="72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9C26E2-2884-4839-9D8D-F5A8E7927CC0}"/>
              </a:ext>
            </a:extLst>
          </p:cNvPr>
          <p:cNvSpPr txBox="1"/>
          <p:nvPr/>
        </p:nvSpPr>
        <p:spPr>
          <a:xfrm>
            <a:off x="5052724" y="7169395"/>
            <a:ext cx="6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015BEC-DB3E-4DF9-B171-F35D00228E18}"/>
              </a:ext>
            </a:extLst>
          </p:cNvPr>
          <p:cNvSpPr txBox="1"/>
          <p:nvPr/>
        </p:nvSpPr>
        <p:spPr>
          <a:xfrm>
            <a:off x="9674006" y="7621129"/>
            <a:ext cx="6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1F81FE-A05E-4408-8B5C-B3458A4EA8F0}"/>
              </a:ext>
            </a:extLst>
          </p:cNvPr>
          <p:cNvSpPr txBox="1"/>
          <p:nvPr/>
        </p:nvSpPr>
        <p:spPr>
          <a:xfrm>
            <a:off x="11236345" y="5102971"/>
            <a:ext cx="67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590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309" y="875231"/>
            <a:ext cx="9468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https://www.kidslearningville.com/clothes-vocabulary-esl-memory-game/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81309" y="240632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1309" y="1325164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253498" y="1775097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65268" y="5905177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237457" y="6355110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5268" y="5535845"/>
            <a:ext cx="515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https://matchthememory.com/ClothesCMP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0A6E01-3A5F-48A9-BE44-053E5C2C0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45" t="8047" r="16801" b="23890"/>
          <a:stretch/>
        </p:blipFill>
        <p:spPr>
          <a:xfrm>
            <a:off x="1418252" y="1694496"/>
            <a:ext cx="6283993" cy="33606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6A16E22-4EA1-4BC3-A8A8-F997B424D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10" t="8047" r="20773" b="4963"/>
          <a:stretch/>
        </p:blipFill>
        <p:spPr>
          <a:xfrm>
            <a:off x="6447074" y="5055134"/>
            <a:ext cx="4312657" cy="36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309" y="240632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pg.19 ex 1,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20 ex 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DA10D6-CC34-4DEF-99BF-74DE2EFB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7" y="1477595"/>
            <a:ext cx="5154831" cy="68731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BB9459-B210-4B05-B9BA-B05047ED2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6050" y="2842889"/>
            <a:ext cx="8180280" cy="34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47" y="240632"/>
            <a:ext cx="1210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7274"/>
              </p:ext>
            </p:extLst>
          </p:nvPr>
        </p:nvGraphicFramePr>
        <p:xfrm>
          <a:off x="63050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hoodie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050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1591"/>
              </p:ext>
            </p:extLst>
          </p:nvPr>
        </p:nvGraphicFramePr>
        <p:xfrm>
          <a:off x="3226664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earmuffs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51723"/>
              </p:ext>
            </p:extLst>
          </p:nvPr>
        </p:nvGraphicFramePr>
        <p:xfrm>
          <a:off x="6390278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26664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390278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9553892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1397"/>
              </p:ext>
            </p:extLst>
          </p:nvPr>
        </p:nvGraphicFramePr>
        <p:xfrm>
          <a:off x="9553891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MX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heels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1BB7ED5-7D9E-473F-B8AF-22D43FA7F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96" y="1797269"/>
            <a:ext cx="3044825" cy="45672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6BAD7C-B8AE-483D-BA5E-ABFA14F5F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11" y="3165513"/>
            <a:ext cx="2000250" cy="2286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E87F9B6-AB31-47FB-BBF3-2606C3D2A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78" y="3436975"/>
            <a:ext cx="2619375" cy="17430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88A719D-DD4B-467C-B0B7-53CB91CB8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22" y="342229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3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</TotalTime>
  <Words>632</Words>
  <Application>Microsoft Office PowerPoint</Application>
  <PresentationFormat>Doble carta (432 x 279 mm)</PresentationFormat>
  <Paragraphs>152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Aylin Almaguer Jordan</cp:lastModifiedBy>
  <cp:revision>87</cp:revision>
  <dcterms:created xsi:type="dcterms:W3CDTF">2019-10-21T21:40:40Z</dcterms:created>
  <dcterms:modified xsi:type="dcterms:W3CDTF">2021-11-20T05:51:26Z</dcterms:modified>
</cp:coreProperties>
</file>