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1" r:id="rId2"/>
    <p:sldId id="280" r:id="rId3"/>
    <p:sldId id="270" r:id="rId4"/>
    <p:sldId id="279" r:id="rId5"/>
    <p:sldId id="265" r:id="rId6"/>
    <p:sldId id="273" r:id="rId7"/>
    <p:sldId id="290" r:id="rId8"/>
    <p:sldId id="292" r:id="rId9"/>
    <p:sldId id="293" r:id="rId10"/>
    <p:sldId id="288" r:id="rId11"/>
    <p:sldId id="291" r:id="rId12"/>
    <p:sldId id="287" r:id="rId13"/>
    <p:sldId id="294" r:id="rId14"/>
    <p:sldId id="296" r:id="rId15"/>
    <p:sldId id="289" r:id="rId16"/>
  </p:sldIdLst>
  <p:sldSz cx="12179300" cy="9134475" type="ledg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NEP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0FFD-9050-4C3B-8748-9225545E72CA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D707-57E4-4D76-9FC6-F2D90F816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9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5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0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9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41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8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9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4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mVGs1HTu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mVGs1HTus?feature=oembed" TargetMode="Externa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ClothesCMP" TargetMode="External"/><Relationship Id="rId2" Type="http://schemas.openxmlformats.org/officeDocument/2006/relationships/hyperlink" Target="https://www.kidslearningville.com/clothes-vocabulary-esl-memory-gam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5" name="Picture 2" descr="Windy Day | WDKX 103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1" y="1667609"/>
            <a:ext cx="5346742" cy="5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003959"/>
            <a:ext cx="62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8003959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400" y="8504196"/>
            <a:ext cx="318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https://youtu.be/ogmVGs1HTus</a:t>
            </a:r>
            <a:endParaRPr lang="es-MX" dirty="0"/>
          </a:p>
        </p:txBody>
      </p:sp>
      <p:pic>
        <p:nvPicPr>
          <p:cNvPr id="3" name="Elementos multimedia en línea 2" title="What's this? What are these? - Clothing Kids by ELF Learning">
            <a:hlinkClick r:id="" action="ppaction://media"/>
            <a:extLst>
              <a:ext uri="{FF2B5EF4-FFF2-40B4-BE49-F238E27FC236}">
                <a16:creationId xmlns:a16="http://schemas.microsoft.com/office/drawing/2014/main" id="{6C7D72E6-2B04-44A3-9AD2-92FAE96DE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607" y="1244184"/>
            <a:ext cx="11077731" cy="7090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54A226-29F6-4657-BEFD-6A706E2F2E9E}"/>
              </a:ext>
            </a:extLst>
          </p:cNvPr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“Singular and plural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8AF992-6477-409A-8269-EADF64D73BDE}"/>
              </a:ext>
            </a:extLst>
          </p:cNvPr>
          <p:cNvSpPr/>
          <p:nvPr/>
        </p:nvSpPr>
        <p:spPr>
          <a:xfrm>
            <a:off x="47280" y="730811"/>
            <a:ext cx="11610558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Watch the following video and practice the use of  What is this? / What are these? </a:t>
            </a:r>
            <a:r>
              <a:rPr lang="en-US" sz="1398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76786F-1034-44CD-A54B-5D5D02A90049}"/>
              </a:ext>
            </a:extLst>
          </p:cNvPr>
          <p:cNvCxnSpPr/>
          <p:nvPr/>
        </p:nvCxnSpPr>
        <p:spPr>
          <a:xfrm>
            <a:off x="-21771" y="113236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2462408" y="2765242"/>
            <a:ext cx="403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2446311" y="6955592"/>
            <a:ext cx="508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“Singular and plural,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280" y="730811"/>
            <a:ext cx="11610558" cy="88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singular nouns</a:t>
            </a:r>
          </a:p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  <a:r>
              <a:rPr lang="en-US" sz="1865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plural nouns</a:t>
            </a:r>
          </a:p>
          <a:p>
            <a:r>
              <a:rPr lang="en-US" sz="1398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21771" y="140218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08896" y="5731348"/>
            <a:ext cx="5852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20" name="Rectángulo 19"/>
          <p:cNvSpPr/>
          <p:nvPr/>
        </p:nvSpPr>
        <p:spPr>
          <a:xfrm>
            <a:off x="335011" y="1594007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7529576" y="6341299"/>
            <a:ext cx="3272589" cy="23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6497280" y="2485993"/>
            <a:ext cx="3086076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/>
          <a:stretch/>
        </p:blipFill>
        <p:spPr bwMode="auto">
          <a:xfrm>
            <a:off x="0" y="875032"/>
            <a:ext cx="2442549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,528 Red Socks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7329" r="7533" b="11618"/>
          <a:stretch/>
        </p:blipFill>
        <p:spPr bwMode="auto">
          <a:xfrm rot="2048205">
            <a:off x="6341280" y="6992081"/>
            <a:ext cx="1899789" cy="13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6406671" y="875032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lusas con lazos adelante&amp;gt; OFF-67%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8" y="4154076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rown Leather Shoes | The Black Tux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215037" y="6759210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1774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31124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bluse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87326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95025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90434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Flex Fitted Baseball Cap Hat - Royal - tiendamia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3" y="3908293"/>
            <a:ext cx="2249281" cy="29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90104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1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26524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75880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shorts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4319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25266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48349"/>
              </p:ext>
            </p:extLst>
          </p:nvPr>
        </p:nvGraphicFramePr>
        <p:xfrm>
          <a:off x="8101425" y="4480003"/>
          <a:ext cx="3933497" cy="222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swimsuits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12623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pijamas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980472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53" y="1068392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4" y="4155527"/>
            <a:ext cx="1973179" cy="19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5" y="4155527"/>
            <a:ext cx="1581192" cy="24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: Guantes de invierno con forro polar, diseño de copo de nieve, S 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4" y="6939403"/>
            <a:ext cx="1500283" cy="15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445934" y="6128706"/>
            <a:ext cx="1632527" cy="28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9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949866" y="3037139"/>
            <a:ext cx="403487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949866" y="7477327"/>
            <a:ext cx="508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" y="-61578"/>
            <a:ext cx="12179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“Yes/no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9866" y="5725116"/>
            <a:ext cx="6955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sneakers?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sneakers?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9" name="Rectángulo 8"/>
          <p:cNvSpPr/>
          <p:nvPr/>
        </p:nvSpPr>
        <p:spPr>
          <a:xfrm>
            <a:off x="949866" y="1017512"/>
            <a:ext cx="5224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dress?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 dress?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68" y="885667"/>
            <a:ext cx="3038122" cy="45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7013193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Brown Leather Shoes | The Black Tu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369238" y="6481205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rar Botas de Equitación Niños ahora | horze.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4" y="3199737"/>
            <a:ext cx="2473596" cy="24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70198"/>
              </p:ext>
            </p:extLst>
          </p:nvPr>
        </p:nvGraphicFramePr>
        <p:xfrm>
          <a:off x="2153490" y="1168862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mittens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1168862"/>
            <a:ext cx="2346173" cy="16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27440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shirt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No,it’s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18" y="2935044"/>
            <a:ext cx="3125817" cy="33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95228"/>
              </p:ext>
            </p:extLst>
          </p:nvPr>
        </p:nvGraphicFramePr>
        <p:xfrm>
          <a:off x="2153490" y="6812615"/>
          <a:ext cx="3951537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19153"/>
              </p:ext>
            </p:extLst>
          </p:nvPr>
        </p:nvGraphicFramePr>
        <p:xfrm>
          <a:off x="8145528" y="6925967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70" y="5673334"/>
            <a:ext cx="2166543" cy="34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9323"/>
              </p:ext>
            </p:extLst>
          </p:nvPr>
        </p:nvGraphicFramePr>
        <p:xfrm>
          <a:off x="8030081" y="384488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11748"/>
              </p:ext>
            </p:extLst>
          </p:nvPr>
        </p:nvGraphicFramePr>
        <p:xfrm>
          <a:off x="8014040" y="1278160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5802067" y="603557"/>
            <a:ext cx="2747977" cy="2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Yes/no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8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7762365"/>
            <a:ext cx="627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warm-cold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singular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0" y="7734722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7" y="2858159"/>
            <a:ext cx="3653729" cy="3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 rot="802801">
            <a:off x="6660098" y="3391849"/>
            <a:ext cx="2226691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643" t="10007" r="17283" b="15431"/>
          <a:stretch/>
        </p:blipFill>
        <p:spPr>
          <a:xfrm>
            <a:off x="268013" y="1087821"/>
            <a:ext cx="11713779" cy="8046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8993" y="8781393"/>
            <a:ext cx="5202621" cy="33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C5_L0_Unit 04 Pg 022 Ex 01 Word Power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159" y="783021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2403" y="772508"/>
            <a:ext cx="19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3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532" y="63064"/>
            <a:ext cx="100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Complete </a:t>
            </a:r>
            <a:r>
              <a:rPr lang="es-MX" sz="2400" dirty="0" err="1"/>
              <a:t>the</a:t>
            </a:r>
            <a:r>
              <a:rPr lang="es-MX" sz="2400" dirty="0"/>
              <a:t> chart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correct</a:t>
            </a:r>
            <a:r>
              <a:rPr lang="es-MX" sz="2400" dirty="0"/>
              <a:t> </a:t>
            </a:r>
            <a:r>
              <a:rPr lang="es-MX" sz="2400" dirty="0" err="1"/>
              <a:t>pictures</a:t>
            </a:r>
            <a:r>
              <a:rPr lang="es-MX" sz="2400" dirty="0"/>
              <a:t>. </a:t>
            </a:r>
            <a:r>
              <a:rPr lang="es-MX" dirty="0"/>
              <a:t>Coloca las prendas en la categoría adecuada.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483"/>
              </p:ext>
            </p:extLst>
          </p:nvPr>
        </p:nvGraphicFramePr>
        <p:xfrm>
          <a:off x="185317" y="2349456"/>
          <a:ext cx="11654586" cy="646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9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WARM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COLD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  <a:p>
                      <a:pPr algn="r"/>
                      <a:endParaRPr lang="es-MX" sz="2000" dirty="0"/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AutoShape 2" descr="Christmas Jumper Cartoon png download - 2400*2241 - Free Transparent Sweater  png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238" r="50819" b="12462"/>
          <a:stretch/>
        </p:blipFill>
        <p:spPr bwMode="auto">
          <a:xfrm>
            <a:off x="611951" y="2430198"/>
            <a:ext cx="756745" cy="9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9656" r="5413" b="12385"/>
          <a:stretch/>
        </p:blipFill>
        <p:spPr bwMode="auto">
          <a:xfrm>
            <a:off x="6572543" y="2499987"/>
            <a:ext cx="681373" cy="8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46" y="6257617"/>
            <a:ext cx="1421141" cy="14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16" y="5509915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61048"/>
            <a:ext cx="1777450" cy="26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7221053" y="5042709"/>
            <a:ext cx="1359015" cy="2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83" y="4111229"/>
            <a:ext cx="1361346" cy="19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97" y="3756619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6" y="5619568"/>
            <a:ext cx="1708854" cy="16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43" y="3662798"/>
            <a:ext cx="2315588" cy="18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B910D00-6CA8-4726-AA9A-47045709B3EC}"/>
              </a:ext>
            </a:extLst>
          </p:cNvPr>
          <p:cNvSpPr txBox="1"/>
          <p:nvPr/>
        </p:nvSpPr>
        <p:spPr>
          <a:xfrm>
            <a:off x="5188512" y="855940"/>
            <a:ext cx="1704313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79683" y="51890"/>
            <a:ext cx="668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400" dirty="0"/>
              <a:t>. </a:t>
            </a:r>
          </a:p>
        </p:txBody>
      </p:sp>
      <p:pic>
        <p:nvPicPr>
          <p:cNvPr id="5122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3" y="133349"/>
            <a:ext cx="153827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" y="2476500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" y="3609018"/>
            <a:ext cx="3086100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80" y="6019800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sser&amp;#39;s Blue Jeans | Pusser&amp;#39;s British West Indies, Ltd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30" y="360694"/>
            <a:ext cx="1783881" cy="17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75957" y="5860272"/>
            <a:ext cx="1841109" cy="3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sas con lazos adelante&amp;gt; OFF-67%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6" y="2085314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77" y="5341361"/>
            <a:ext cx="2635786" cy="2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9" y="3620255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11152110" y="7670389"/>
            <a:ext cx="516830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88B810F-962C-4C74-88D6-6E89792FB77A}"/>
              </a:ext>
            </a:extLst>
          </p:cNvPr>
          <p:cNvCxnSpPr/>
          <p:nvPr/>
        </p:nvCxnSpPr>
        <p:spPr>
          <a:xfrm>
            <a:off x="6543675" y="1114425"/>
            <a:ext cx="4308732" cy="1914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A58F3AC-0BC4-4F56-B086-90588FE57845}"/>
              </a:ext>
            </a:extLst>
          </p:cNvPr>
          <p:cNvCxnSpPr/>
          <p:nvPr/>
        </p:nvCxnSpPr>
        <p:spPr>
          <a:xfrm flipH="1">
            <a:off x="2582912" y="2085314"/>
            <a:ext cx="2903488" cy="24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8EB641B-B710-41B5-9282-398F3F8B0A88}"/>
              </a:ext>
            </a:extLst>
          </p:cNvPr>
          <p:cNvCxnSpPr/>
          <p:nvPr/>
        </p:nvCxnSpPr>
        <p:spPr>
          <a:xfrm flipH="1">
            <a:off x="2582912" y="2590799"/>
            <a:ext cx="3052714" cy="401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18FB9DA-E301-4362-9CF3-E1D62AAF81F6}"/>
              </a:ext>
            </a:extLst>
          </p:cNvPr>
          <p:cNvCxnSpPr/>
          <p:nvPr/>
        </p:nvCxnSpPr>
        <p:spPr>
          <a:xfrm flipV="1">
            <a:off x="6543675" y="1343025"/>
            <a:ext cx="3775681" cy="668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01B3C76-3EC7-4A98-AE86-85F57781D427}"/>
              </a:ext>
            </a:extLst>
          </p:cNvPr>
          <p:cNvCxnSpPr/>
          <p:nvPr/>
        </p:nvCxnSpPr>
        <p:spPr>
          <a:xfrm>
            <a:off x="6315075" y="4626001"/>
            <a:ext cx="3349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36BD93D-3659-4EE8-B7F1-A0BE2B184F4E}"/>
              </a:ext>
            </a:extLst>
          </p:cNvPr>
          <p:cNvCxnSpPr/>
          <p:nvPr/>
        </p:nvCxnSpPr>
        <p:spPr>
          <a:xfrm>
            <a:off x="6343650" y="3609018"/>
            <a:ext cx="4720588" cy="241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481EF89-7A7E-4A71-8830-C96D762F2E91}"/>
              </a:ext>
            </a:extLst>
          </p:cNvPr>
          <p:cNvCxnSpPr/>
          <p:nvPr/>
        </p:nvCxnSpPr>
        <p:spPr>
          <a:xfrm flipH="1" flipV="1">
            <a:off x="2388144" y="1114425"/>
            <a:ext cx="3098256" cy="4422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7BA217B-DDC1-4C30-BB8C-61178EC4E8BD}"/>
              </a:ext>
            </a:extLst>
          </p:cNvPr>
          <p:cNvCxnSpPr/>
          <p:nvPr/>
        </p:nvCxnSpPr>
        <p:spPr>
          <a:xfrm>
            <a:off x="6315075" y="6286500"/>
            <a:ext cx="5151339" cy="199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D1665C7-B68F-4A23-B2AF-DD50949552A5}"/>
              </a:ext>
            </a:extLst>
          </p:cNvPr>
          <p:cNvCxnSpPr/>
          <p:nvPr/>
        </p:nvCxnSpPr>
        <p:spPr>
          <a:xfrm flipH="1">
            <a:off x="1552380" y="7049161"/>
            <a:ext cx="4083246" cy="980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A7521F7-9C32-4277-A65E-907EF8949A74}"/>
              </a:ext>
            </a:extLst>
          </p:cNvPr>
          <p:cNvCxnSpPr/>
          <p:nvPr/>
        </p:nvCxnSpPr>
        <p:spPr>
          <a:xfrm flipH="1" flipV="1">
            <a:off x="2388144" y="3274202"/>
            <a:ext cx="3476082" cy="552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2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06575" y="151410"/>
            <a:ext cx="535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Listen and </a:t>
            </a:r>
            <a:r>
              <a:rPr lang="es-MX" sz="2400" dirty="0" err="1"/>
              <a:t>number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following</a:t>
            </a:r>
            <a:r>
              <a:rPr lang="es-MX" sz="2400" dirty="0"/>
              <a:t> </a:t>
            </a:r>
            <a:r>
              <a:rPr lang="es-MX" sz="2400" dirty="0" err="1"/>
              <a:t>clothing</a:t>
            </a:r>
            <a:r>
              <a:rPr lang="es-MX" sz="2000" dirty="0"/>
              <a:t>.</a:t>
            </a:r>
          </a:p>
        </p:txBody>
      </p:sp>
      <p:pic>
        <p:nvPicPr>
          <p:cNvPr id="13" name="clothing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45" y="246720"/>
            <a:ext cx="609600" cy="60960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220586" y="510297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379500" y="19773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935326" y="157362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9549205" y="1827326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501625" y="261497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9635028" y="7561712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052724" y="716939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370034" y="416609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2777940" y="7621129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3755867" y="41648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7" y="1773808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Venta &amp;gt; a blue t shirt en español &amp;gt; en 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2735" r="22350" b="1480"/>
          <a:stretch/>
        </p:blipFill>
        <p:spPr bwMode="auto">
          <a:xfrm>
            <a:off x="963345" y="6265916"/>
            <a:ext cx="2197177" cy="25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Brown Leather Shoes | The Black Tux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411807" y="3377116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Merino Wool Socks in Green: Fresh Every Day | BLACKSOC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63">
            <a:off x="4007225" y="1122617"/>
            <a:ext cx="2059360" cy="20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5435744" y="7169395"/>
            <a:ext cx="2064591" cy="18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8072689" y="5813520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75" y="920577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3" y="793145"/>
            <a:ext cx="2702415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04" y="3934105"/>
            <a:ext cx="2772275" cy="2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99" y="3834383"/>
            <a:ext cx="2104622" cy="3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C0A876-381F-4977-9BB3-347CAB4B6CF4}"/>
              </a:ext>
            </a:extLst>
          </p:cNvPr>
          <p:cNvSpPr txBox="1"/>
          <p:nvPr/>
        </p:nvSpPr>
        <p:spPr>
          <a:xfrm>
            <a:off x="6656506" y="2845779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0A8E257-2633-4F1C-8E5C-3A389BB0EBEC}"/>
              </a:ext>
            </a:extLst>
          </p:cNvPr>
          <p:cNvSpPr txBox="1"/>
          <p:nvPr/>
        </p:nvSpPr>
        <p:spPr>
          <a:xfrm>
            <a:off x="9783995" y="2034977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00ACA51-62DA-47A7-B57A-B8D4544CB5C2}"/>
              </a:ext>
            </a:extLst>
          </p:cNvPr>
          <p:cNvSpPr txBox="1"/>
          <p:nvPr/>
        </p:nvSpPr>
        <p:spPr>
          <a:xfrm>
            <a:off x="5122183" y="7377046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D0E9725-A320-418F-BFB8-8DF39A88CD47}"/>
              </a:ext>
            </a:extLst>
          </p:cNvPr>
          <p:cNvSpPr txBox="1"/>
          <p:nvPr/>
        </p:nvSpPr>
        <p:spPr>
          <a:xfrm>
            <a:off x="417783" y="2259482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A1EB73-873F-4F1F-8C4A-7DC03D5170B3}"/>
              </a:ext>
            </a:extLst>
          </p:cNvPr>
          <p:cNvSpPr txBox="1"/>
          <p:nvPr/>
        </p:nvSpPr>
        <p:spPr>
          <a:xfrm>
            <a:off x="4202484" y="1772990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416898A-74D5-4A8F-A7D1-A11DABC2D535}"/>
              </a:ext>
            </a:extLst>
          </p:cNvPr>
          <p:cNvSpPr txBox="1"/>
          <p:nvPr/>
        </p:nvSpPr>
        <p:spPr>
          <a:xfrm>
            <a:off x="3695595" y="4372496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03AC60B-10D1-43CB-880D-AE3719A1EAF9}"/>
              </a:ext>
            </a:extLst>
          </p:cNvPr>
          <p:cNvSpPr txBox="1"/>
          <p:nvPr/>
        </p:nvSpPr>
        <p:spPr>
          <a:xfrm>
            <a:off x="11483853" y="5153713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316C387-6F33-45BC-9D6E-4342B0A2D248}"/>
              </a:ext>
            </a:extLst>
          </p:cNvPr>
          <p:cNvSpPr txBox="1"/>
          <p:nvPr/>
        </p:nvSpPr>
        <p:spPr>
          <a:xfrm>
            <a:off x="9698172" y="7769363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FC7DCC6-F9F4-49BA-A566-3544404B2A5A}"/>
              </a:ext>
            </a:extLst>
          </p:cNvPr>
          <p:cNvSpPr txBox="1"/>
          <p:nvPr/>
        </p:nvSpPr>
        <p:spPr>
          <a:xfrm>
            <a:off x="2914016" y="7828780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3D7B5C-2F5A-457D-B427-DA932C4E718E}"/>
              </a:ext>
            </a:extLst>
          </p:cNvPr>
          <p:cNvSpPr txBox="1"/>
          <p:nvPr/>
        </p:nvSpPr>
        <p:spPr>
          <a:xfrm>
            <a:off x="355144" y="4261874"/>
            <a:ext cx="9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90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309" y="875231"/>
            <a:ext cx="9468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https://www.kidslearningville.com/clothes-vocabulary-esl-memory-game/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81309" y="240632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1309" y="1325164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253498" y="1775097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65268" y="5905177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237457" y="6355110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5268" y="5535845"/>
            <a:ext cx="515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https://matchthememory.com/ClothesCMP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1F5BA8-5340-49DA-9502-4C8CFC0B9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61" t="15901" r="27174" b="19217"/>
          <a:stretch/>
        </p:blipFill>
        <p:spPr>
          <a:xfrm>
            <a:off x="2056281" y="1753931"/>
            <a:ext cx="5181611" cy="30405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96D486-09B2-4FC5-B38A-A623213DD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61" t="9224" r="23871"/>
          <a:stretch/>
        </p:blipFill>
        <p:spPr>
          <a:xfrm>
            <a:off x="6862239" y="4501752"/>
            <a:ext cx="4635749" cy="4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309" y="240632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pg.19 ex 1,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20 ex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B53344-3C52-4980-B31C-90207979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4" y="1222409"/>
            <a:ext cx="5753575" cy="76714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371F38-A52E-4472-A18C-494387AE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615601"/>
            <a:ext cx="5163787" cy="6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47" y="240632"/>
            <a:ext cx="1210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7274"/>
              </p:ext>
            </p:extLst>
          </p:nvPr>
        </p:nvGraphicFramePr>
        <p:xfrm>
          <a:off x="63050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hoodie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050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1591"/>
              </p:ext>
            </p:extLst>
          </p:nvPr>
        </p:nvGraphicFramePr>
        <p:xfrm>
          <a:off x="3226664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earmuffs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51723"/>
              </p:ext>
            </p:extLst>
          </p:nvPr>
        </p:nvGraphicFramePr>
        <p:xfrm>
          <a:off x="6390278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26664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390278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9553892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1397"/>
              </p:ext>
            </p:extLst>
          </p:nvPr>
        </p:nvGraphicFramePr>
        <p:xfrm>
          <a:off x="9553891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heels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3DE980E-FF5D-4E5E-9BC0-617FD196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7" b="96947" l="4663" r="95855">
                        <a14:foregroundMark x1="34197" y1="11450" x2="62694" y2="10687"/>
                        <a14:foregroundMark x1="62694" y1="10687" x2="62694" y2="10687"/>
                        <a14:foregroundMark x1="39896" y1="5344" x2="59067" y2="4580"/>
                        <a14:foregroundMark x1="83938" y1="31679" x2="83938" y2="59542"/>
                        <a14:foregroundMark x1="93782" y1="45038" x2="95855" y2="54580"/>
                        <a14:foregroundMark x1="10881" y1="41221" x2="17098" y2="77863"/>
                        <a14:foregroundMark x1="5181" y1="51527" x2="6218" y2="53817"/>
                        <a14:foregroundMark x1="72539" y1="96947" x2="34197" y2="96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59" y="2626798"/>
            <a:ext cx="1838325" cy="24955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7617E1-0416-477E-80EA-BB8D18452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891" y="2947900"/>
            <a:ext cx="2389839" cy="18533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DCD2FB-FE5B-45F3-884F-FB129A8E4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89623" l="9929" r="92199">
                        <a14:foregroundMark x1="10638" y1="57547" x2="10638" y2="67453"/>
                        <a14:foregroundMark x1="92199" y1="64623" x2="92199" y2="63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038" y="2589650"/>
            <a:ext cx="1986795" cy="29872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ED2895-C48D-4C4A-9186-FA7591C4A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47514" y1="60221" x2="47514" y2="67956"/>
                        <a14:backgroundMark x1="45856" y1="51381" x2="45856" y2="76796"/>
                        <a14:backgroundMark x1="48066" y1="47514" x2="48066" y2="49171"/>
                        <a14:backgroundMark x1="60773" y1="28729" x2="60773" y2="26519"/>
                        <a14:backgroundMark x1="59669" y1="32044" x2="59669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1415" y="2816648"/>
            <a:ext cx="2494408" cy="24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3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496</Words>
  <Application>Microsoft Office PowerPoint</Application>
  <PresentationFormat>Doble carta (432 x 279 mm)</PresentationFormat>
  <Paragraphs>120</Paragraphs>
  <Slides>15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CAROLINA ELIZABETH MARTINEZ GONZALEZ</cp:lastModifiedBy>
  <cp:revision>87</cp:revision>
  <dcterms:created xsi:type="dcterms:W3CDTF">2019-10-21T21:40:40Z</dcterms:created>
  <dcterms:modified xsi:type="dcterms:W3CDTF">2021-11-20T01:30:00Z</dcterms:modified>
</cp:coreProperties>
</file>