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461" r:id="rId2"/>
    <p:sldId id="256" r:id="rId3"/>
    <p:sldId id="448" r:id="rId4"/>
    <p:sldId id="463" r:id="rId5"/>
    <p:sldId id="464" r:id="rId6"/>
  </p:sldIdLst>
  <p:sldSz cx="9720263" cy="7559675"/>
  <p:notesSz cx="7102475" cy="9388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F91C2"/>
    <a:srgbClr val="28D5C7"/>
    <a:srgbClr val="F5B700"/>
    <a:srgbClr val="FFD757"/>
    <a:srgbClr val="FB039E"/>
    <a:srgbClr val="53C1D8"/>
    <a:srgbClr val="A0DEEA"/>
    <a:srgbClr val="79B320"/>
    <a:srgbClr val="E8662C"/>
    <a:srgbClr val="E02F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621" autoAdjust="0"/>
    <p:restoredTop sz="94660"/>
  </p:normalViewPr>
  <p:slideViewPr>
    <p:cSldViewPr snapToGrid="0">
      <p:cViewPr>
        <p:scale>
          <a:sx n="51" d="100"/>
          <a:sy n="51" d="100"/>
        </p:scale>
        <p:origin x="2148" y="4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9020" y="1237197"/>
            <a:ext cx="8262224" cy="2631887"/>
          </a:xfrm>
        </p:spPr>
        <p:txBody>
          <a:bodyPr anchor="b"/>
          <a:lstStyle>
            <a:lvl1pPr algn="ctr">
              <a:defRPr sz="6378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5033" y="3970580"/>
            <a:ext cx="7290197" cy="1825171"/>
          </a:xfrm>
        </p:spPr>
        <p:txBody>
          <a:bodyPr/>
          <a:lstStyle>
            <a:lvl1pPr marL="0" indent="0" algn="ctr">
              <a:buNone/>
              <a:defRPr sz="2551"/>
            </a:lvl1pPr>
            <a:lvl2pPr marL="486004" indent="0" algn="ctr">
              <a:buNone/>
              <a:defRPr sz="2126"/>
            </a:lvl2pPr>
            <a:lvl3pPr marL="972007" indent="0" algn="ctr">
              <a:buNone/>
              <a:defRPr sz="1913"/>
            </a:lvl3pPr>
            <a:lvl4pPr marL="1458011" indent="0" algn="ctr">
              <a:buNone/>
              <a:defRPr sz="1701"/>
            </a:lvl4pPr>
            <a:lvl5pPr marL="1944014" indent="0" algn="ctr">
              <a:buNone/>
              <a:defRPr sz="1701"/>
            </a:lvl5pPr>
            <a:lvl6pPr marL="2430018" indent="0" algn="ctr">
              <a:buNone/>
              <a:defRPr sz="1701"/>
            </a:lvl6pPr>
            <a:lvl7pPr marL="2916022" indent="0" algn="ctr">
              <a:buNone/>
              <a:defRPr sz="1701"/>
            </a:lvl7pPr>
            <a:lvl8pPr marL="3402025" indent="0" algn="ctr">
              <a:buNone/>
              <a:defRPr sz="1701"/>
            </a:lvl8pPr>
            <a:lvl9pPr marL="3888029" indent="0" algn="ctr">
              <a:buNone/>
              <a:defRPr sz="1701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126B7-BBA7-4876-9F9E-93C3D95B9EF2}" type="datetimeFigureOut">
              <a:rPr lang="es-MX" smtClean="0"/>
              <a:t>22/11/2021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BFF62-A879-4024-AC19-F90A5BE2AD3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15186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126B7-BBA7-4876-9F9E-93C3D95B9EF2}" type="datetimeFigureOut">
              <a:rPr lang="es-MX" smtClean="0"/>
              <a:t>22/11/2021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BFF62-A879-4024-AC19-F90A5BE2AD3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07844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6064" y="402483"/>
            <a:ext cx="2095932" cy="640647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8269" y="402483"/>
            <a:ext cx="6166292" cy="6406475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126B7-BBA7-4876-9F9E-93C3D95B9EF2}" type="datetimeFigureOut">
              <a:rPr lang="es-MX" smtClean="0"/>
              <a:t>22/11/2021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BFF62-A879-4024-AC19-F90A5BE2AD3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19414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126B7-BBA7-4876-9F9E-93C3D95B9EF2}" type="datetimeFigureOut">
              <a:rPr lang="es-MX" smtClean="0"/>
              <a:t>22/11/2021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BFF62-A879-4024-AC19-F90A5BE2AD3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43058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3206" y="1884671"/>
            <a:ext cx="8383727" cy="3144614"/>
          </a:xfrm>
        </p:spPr>
        <p:txBody>
          <a:bodyPr anchor="b"/>
          <a:lstStyle>
            <a:lvl1pPr>
              <a:defRPr sz="6378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3206" y="5059035"/>
            <a:ext cx="8383727" cy="1653678"/>
          </a:xfrm>
        </p:spPr>
        <p:txBody>
          <a:bodyPr/>
          <a:lstStyle>
            <a:lvl1pPr marL="0" indent="0">
              <a:buNone/>
              <a:defRPr sz="2551">
                <a:solidFill>
                  <a:schemeClr val="tx1"/>
                </a:solidFill>
              </a:defRPr>
            </a:lvl1pPr>
            <a:lvl2pPr marL="486004" indent="0">
              <a:buNone/>
              <a:defRPr sz="2126">
                <a:solidFill>
                  <a:schemeClr val="tx1">
                    <a:tint val="75000"/>
                  </a:schemeClr>
                </a:solidFill>
              </a:defRPr>
            </a:lvl2pPr>
            <a:lvl3pPr marL="972007" indent="0">
              <a:buNone/>
              <a:defRPr sz="1913">
                <a:solidFill>
                  <a:schemeClr val="tx1">
                    <a:tint val="75000"/>
                  </a:schemeClr>
                </a:solidFill>
              </a:defRPr>
            </a:lvl3pPr>
            <a:lvl4pPr marL="1458011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4pPr>
            <a:lvl5pPr marL="1944014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5pPr>
            <a:lvl6pPr marL="2430018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6pPr>
            <a:lvl7pPr marL="2916022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7pPr>
            <a:lvl8pPr marL="3402025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8pPr>
            <a:lvl9pPr marL="3888029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126B7-BBA7-4876-9F9E-93C3D95B9EF2}" type="datetimeFigureOut">
              <a:rPr lang="es-MX" smtClean="0"/>
              <a:t>22/11/2021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BFF62-A879-4024-AC19-F90A5BE2AD3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39758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8268" y="2012414"/>
            <a:ext cx="4131112" cy="479654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20883" y="2012414"/>
            <a:ext cx="4131112" cy="479654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126B7-BBA7-4876-9F9E-93C3D95B9EF2}" type="datetimeFigureOut">
              <a:rPr lang="es-MX" smtClean="0"/>
              <a:t>22/11/2021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BFF62-A879-4024-AC19-F90A5BE2AD3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40841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534" y="402484"/>
            <a:ext cx="8383727" cy="1461188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9535" y="1853171"/>
            <a:ext cx="4112126" cy="908210"/>
          </a:xfrm>
        </p:spPr>
        <p:txBody>
          <a:bodyPr anchor="b"/>
          <a:lstStyle>
            <a:lvl1pPr marL="0" indent="0">
              <a:buNone/>
              <a:defRPr sz="2551" b="1"/>
            </a:lvl1pPr>
            <a:lvl2pPr marL="486004" indent="0">
              <a:buNone/>
              <a:defRPr sz="2126" b="1"/>
            </a:lvl2pPr>
            <a:lvl3pPr marL="972007" indent="0">
              <a:buNone/>
              <a:defRPr sz="1913" b="1"/>
            </a:lvl3pPr>
            <a:lvl4pPr marL="1458011" indent="0">
              <a:buNone/>
              <a:defRPr sz="1701" b="1"/>
            </a:lvl4pPr>
            <a:lvl5pPr marL="1944014" indent="0">
              <a:buNone/>
              <a:defRPr sz="1701" b="1"/>
            </a:lvl5pPr>
            <a:lvl6pPr marL="2430018" indent="0">
              <a:buNone/>
              <a:defRPr sz="1701" b="1"/>
            </a:lvl6pPr>
            <a:lvl7pPr marL="2916022" indent="0">
              <a:buNone/>
              <a:defRPr sz="1701" b="1"/>
            </a:lvl7pPr>
            <a:lvl8pPr marL="3402025" indent="0">
              <a:buNone/>
              <a:defRPr sz="1701" b="1"/>
            </a:lvl8pPr>
            <a:lvl9pPr marL="3888029" indent="0">
              <a:buNone/>
              <a:defRPr sz="1701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9535" y="2761381"/>
            <a:ext cx="4112126" cy="406157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20884" y="1853171"/>
            <a:ext cx="4132378" cy="908210"/>
          </a:xfrm>
        </p:spPr>
        <p:txBody>
          <a:bodyPr anchor="b"/>
          <a:lstStyle>
            <a:lvl1pPr marL="0" indent="0">
              <a:buNone/>
              <a:defRPr sz="2551" b="1"/>
            </a:lvl1pPr>
            <a:lvl2pPr marL="486004" indent="0">
              <a:buNone/>
              <a:defRPr sz="2126" b="1"/>
            </a:lvl2pPr>
            <a:lvl3pPr marL="972007" indent="0">
              <a:buNone/>
              <a:defRPr sz="1913" b="1"/>
            </a:lvl3pPr>
            <a:lvl4pPr marL="1458011" indent="0">
              <a:buNone/>
              <a:defRPr sz="1701" b="1"/>
            </a:lvl4pPr>
            <a:lvl5pPr marL="1944014" indent="0">
              <a:buNone/>
              <a:defRPr sz="1701" b="1"/>
            </a:lvl5pPr>
            <a:lvl6pPr marL="2430018" indent="0">
              <a:buNone/>
              <a:defRPr sz="1701" b="1"/>
            </a:lvl6pPr>
            <a:lvl7pPr marL="2916022" indent="0">
              <a:buNone/>
              <a:defRPr sz="1701" b="1"/>
            </a:lvl7pPr>
            <a:lvl8pPr marL="3402025" indent="0">
              <a:buNone/>
              <a:defRPr sz="1701" b="1"/>
            </a:lvl8pPr>
            <a:lvl9pPr marL="3888029" indent="0">
              <a:buNone/>
              <a:defRPr sz="1701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20884" y="2761381"/>
            <a:ext cx="4132378" cy="406157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126B7-BBA7-4876-9F9E-93C3D95B9EF2}" type="datetimeFigureOut">
              <a:rPr lang="es-MX" smtClean="0"/>
              <a:t>22/11/2021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BFF62-A879-4024-AC19-F90A5BE2AD3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57073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126B7-BBA7-4876-9F9E-93C3D95B9EF2}" type="datetimeFigureOut">
              <a:rPr lang="es-MX" smtClean="0"/>
              <a:t>22/11/2021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BFF62-A879-4024-AC19-F90A5BE2AD3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23219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126B7-BBA7-4876-9F9E-93C3D95B9EF2}" type="datetimeFigureOut">
              <a:rPr lang="es-MX" smtClean="0"/>
              <a:t>22/11/2021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BFF62-A879-4024-AC19-F90A5BE2AD3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28227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534" y="503978"/>
            <a:ext cx="3135038" cy="1763924"/>
          </a:xfrm>
        </p:spPr>
        <p:txBody>
          <a:bodyPr anchor="b"/>
          <a:lstStyle>
            <a:lvl1pPr>
              <a:defRPr sz="3402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32378" y="1088455"/>
            <a:ext cx="4920883" cy="5372269"/>
          </a:xfrm>
        </p:spPr>
        <p:txBody>
          <a:bodyPr/>
          <a:lstStyle>
            <a:lvl1pPr>
              <a:defRPr sz="3402"/>
            </a:lvl1pPr>
            <a:lvl2pPr>
              <a:defRPr sz="2976"/>
            </a:lvl2pPr>
            <a:lvl3pPr>
              <a:defRPr sz="2551"/>
            </a:lvl3pPr>
            <a:lvl4pPr>
              <a:defRPr sz="2126"/>
            </a:lvl4pPr>
            <a:lvl5pPr>
              <a:defRPr sz="2126"/>
            </a:lvl5pPr>
            <a:lvl6pPr>
              <a:defRPr sz="2126"/>
            </a:lvl6pPr>
            <a:lvl7pPr>
              <a:defRPr sz="2126"/>
            </a:lvl7pPr>
            <a:lvl8pPr>
              <a:defRPr sz="2126"/>
            </a:lvl8pPr>
            <a:lvl9pPr>
              <a:defRPr sz="2126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9534" y="2267902"/>
            <a:ext cx="3135038" cy="4201570"/>
          </a:xfrm>
        </p:spPr>
        <p:txBody>
          <a:bodyPr/>
          <a:lstStyle>
            <a:lvl1pPr marL="0" indent="0">
              <a:buNone/>
              <a:defRPr sz="1701"/>
            </a:lvl1pPr>
            <a:lvl2pPr marL="486004" indent="0">
              <a:buNone/>
              <a:defRPr sz="1488"/>
            </a:lvl2pPr>
            <a:lvl3pPr marL="972007" indent="0">
              <a:buNone/>
              <a:defRPr sz="1276"/>
            </a:lvl3pPr>
            <a:lvl4pPr marL="1458011" indent="0">
              <a:buNone/>
              <a:defRPr sz="1063"/>
            </a:lvl4pPr>
            <a:lvl5pPr marL="1944014" indent="0">
              <a:buNone/>
              <a:defRPr sz="1063"/>
            </a:lvl5pPr>
            <a:lvl6pPr marL="2430018" indent="0">
              <a:buNone/>
              <a:defRPr sz="1063"/>
            </a:lvl6pPr>
            <a:lvl7pPr marL="2916022" indent="0">
              <a:buNone/>
              <a:defRPr sz="1063"/>
            </a:lvl7pPr>
            <a:lvl8pPr marL="3402025" indent="0">
              <a:buNone/>
              <a:defRPr sz="1063"/>
            </a:lvl8pPr>
            <a:lvl9pPr marL="3888029" indent="0">
              <a:buNone/>
              <a:defRPr sz="1063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126B7-BBA7-4876-9F9E-93C3D95B9EF2}" type="datetimeFigureOut">
              <a:rPr lang="es-MX" smtClean="0"/>
              <a:t>22/11/2021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BFF62-A879-4024-AC19-F90A5BE2AD3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68991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534" y="503978"/>
            <a:ext cx="3135038" cy="1763924"/>
          </a:xfrm>
        </p:spPr>
        <p:txBody>
          <a:bodyPr anchor="b"/>
          <a:lstStyle>
            <a:lvl1pPr>
              <a:defRPr sz="3402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32378" y="1088455"/>
            <a:ext cx="4920883" cy="5372269"/>
          </a:xfrm>
        </p:spPr>
        <p:txBody>
          <a:bodyPr anchor="t"/>
          <a:lstStyle>
            <a:lvl1pPr marL="0" indent="0">
              <a:buNone/>
              <a:defRPr sz="3402"/>
            </a:lvl1pPr>
            <a:lvl2pPr marL="486004" indent="0">
              <a:buNone/>
              <a:defRPr sz="2976"/>
            </a:lvl2pPr>
            <a:lvl3pPr marL="972007" indent="0">
              <a:buNone/>
              <a:defRPr sz="2551"/>
            </a:lvl3pPr>
            <a:lvl4pPr marL="1458011" indent="0">
              <a:buNone/>
              <a:defRPr sz="2126"/>
            </a:lvl4pPr>
            <a:lvl5pPr marL="1944014" indent="0">
              <a:buNone/>
              <a:defRPr sz="2126"/>
            </a:lvl5pPr>
            <a:lvl6pPr marL="2430018" indent="0">
              <a:buNone/>
              <a:defRPr sz="2126"/>
            </a:lvl6pPr>
            <a:lvl7pPr marL="2916022" indent="0">
              <a:buNone/>
              <a:defRPr sz="2126"/>
            </a:lvl7pPr>
            <a:lvl8pPr marL="3402025" indent="0">
              <a:buNone/>
              <a:defRPr sz="2126"/>
            </a:lvl8pPr>
            <a:lvl9pPr marL="3888029" indent="0">
              <a:buNone/>
              <a:defRPr sz="2126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9534" y="2267902"/>
            <a:ext cx="3135038" cy="4201570"/>
          </a:xfrm>
        </p:spPr>
        <p:txBody>
          <a:bodyPr/>
          <a:lstStyle>
            <a:lvl1pPr marL="0" indent="0">
              <a:buNone/>
              <a:defRPr sz="1701"/>
            </a:lvl1pPr>
            <a:lvl2pPr marL="486004" indent="0">
              <a:buNone/>
              <a:defRPr sz="1488"/>
            </a:lvl2pPr>
            <a:lvl3pPr marL="972007" indent="0">
              <a:buNone/>
              <a:defRPr sz="1276"/>
            </a:lvl3pPr>
            <a:lvl4pPr marL="1458011" indent="0">
              <a:buNone/>
              <a:defRPr sz="1063"/>
            </a:lvl4pPr>
            <a:lvl5pPr marL="1944014" indent="0">
              <a:buNone/>
              <a:defRPr sz="1063"/>
            </a:lvl5pPr>
            <a:lvl6pPr marL="2430018" indent="0">
              <a:buNone/>
              <a:defRPr sz="1063"/>
            </a:lvl6pPr>
            <a:lvl7pPr marL="2916022" indent="0">
              <a:buNone/>
              <a:defRPr sz="1063"/>
            </a:lvl7pPr>
            <a:lvl8pPr marL="3402025" indent="0">
              <a:buNone/>
              <a:defRPr sz="1063"/>
            </a:lvl8pPr>
            <a:lvl9pPr marL="3888029" indent="0">
              <a:buNone/>
              <a:defRPr sz="1063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126B7-BBA7-4876-9F9E-93C3D95B9EF2}" type="datetimeFigureOut">
              <a:rPr lang="es-MX" smtClean="0"/>
              <a:t>22/11/2021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BFF62-A879-4024-AC19-F90A5BE2AD3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11850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8268" y="402484"/>
            <a:ext cx="8383727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8268" y="2012414"/>
            <a:ext cx="8383727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8268" y="7006700"/>
            <a:ext cx="2187059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F126B7-BBA7-4876-9F9E-93C3D95B9EF2}" type="datetimeFigureOut">
              <a:rPr lang="es-MX" smtClean="0"/>
              <a:t>22/11/2021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19837" y="7006700"/>
            <a:ext cx="3280589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64936" y="7006700"/>
            <a:ext cx="2187059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7BFF62-A879-4024-AC19-F90A5BE2AD3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79019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72007" rtl="0" eaLnBrk="1" latinLnBrk="0" hangingPunct="1">
        <a:lnSpc>
          <a:spcPct val="90000"/>
        </a:lnSpc>
        <a:spcBef>
          <a:spcPct val="0"/>
        </a:spcBef>
        <a:buNone/>
        <a:defRPr sz="467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3002" indent="-243002" algn="l" defTabSz="972007" rtl="0" eaLnBrk="1" latinLnBrk="0" hangingPunct="1">
        <a:lnSpc>
          <a:spcPct val="90000"/>
        </a:lnSpc>
        <a:spcBef>
          <a:spcPts val="1063"/>
        </a:spcBef>
        <a:buFont typeface="Arial" panose="020B0604020202020204" pitchFamily="34" charset="0"/>
        <a:buChar char="•"/>
        <a:defRPr sz="2976" kern="1200">
          <a:solidFill>
            <a:schemeClr val="tx1"/>
          </a:solidFill>
          <a:latin typeface="+mn-lt"/>
          <a:ea typeface="+mn-ea"/>
          <a:cs typeface="+mn-cs"/>
        </a:defRPr>
      </a:lvl1pPr>
      <a:lvl2pPr marL="729005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2551" kern="1200">
          <a:solidFill>
            <a:schemeClr val="tx1"/>
          </a:solidFill>
          <a:latin typeface="+mn-lt"/>
          <a:ea typeface="+mn-ea"/>
          <a:cs typeface="+mn-cs"/>
        </a:defRPr>
      </a:lvl2pPr>
      <a:lvl3pPr marL="1215009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3pPr>
      <a:lvl4pPr marL="1701013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4pPr>
      <a:lvl5pPr marL="2187016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5pPr>
      <a:lvl6pPr marL="2673020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6pPr>
      <a:lvl7pPr marL="3159023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7pPr>
      <a:lvl8pPr marL="3645027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8pPr>
      <a:lvl9pPr marL="4131031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1pPr>
      <a:lvl2pPr marL="486004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2pPr>
      <a:lvl3pPr marL="972007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3pPr>
      <a:lvl4pPr marL="1458011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4pPr>
      <a:lvl5pPr marL="1944014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5pPr>
      <a:lvl6pPr marL="2430018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6pPr>
      <a:lvl7pPr marL="2916022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7pPr>
      <a:lvl8pPr marL="3402025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8pPr>
      <a:lvl9pPr marL="3888029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1836AA4C-1B50-4021-9D9C-963D646775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8988" y="0"/>
            <a:ext cx="7402286" cy="7556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8995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215" y="0"/>
            <a:ext cx="9717832" cy="75596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5327B52-4E0F-4C3A-BFE4-5BA5B17DC84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" r="2" b="596"/>
          <a:stretch/>
        </p:blipFill>
        <p:spPr>
          <a:xfrm>
            <a:off x="20" y="1413"/>
            <a:ext cx="9720242" cy="7558262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AC6CF31A-6CF7-43A7-B453-21EA73E1CDA7}"/>
              </a:ext>
            </a:extLst>
          </p:cNvPr>
          <p:cNvSpPr/>
          <p:nvPr/>
        </p:nvSpPr>
        <p:spPr>
          <a:xfrm>
            <a:off x="4705732" y="727372"/>
            <a:ext cx="5013315" cy="196977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s-ES" sz="57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Bahnschrift SemiBold" panose="020B0502040204020203" pitchFamily="34" charset="0"/>
              </a:rPr>
              <a:t>Alimentación </a:t>
            </a:r>
          </a:p>
          <a:p>
            <a:pPr algn="ctr">
              <a:spcAft>
                <a:spcPts val="600"/>
              </a:spcAft>
            </a:pPr>
            <a:r>
              <a:rPr lang="es-ES" sz="6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Bahnschrift SemiBold" panose="020B0502040204020203" pitchFamily="34" charset="0"/>
              </a:rPr>
              <a:t>saludable </a:t>
            </a:r>
          </a:p>
        </p:txBody>
      </p:sp>
    </p:spTree>
    <p:extLst>
      <p:ext uri="{BB962C8B-B14F-4D97-AF65-F5344CB8AC3E}">
        <p14:creationId xmlns:p14="http://schemas.microsoft.com/office/powerpoint/2010/main" val="13263981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F16F5AB9-7F7D-4162-AED0-1EAA0897A6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20263" cy="7559675"/>
          </a:xfrm>
          <a:prstGeom prst="rect">
            <a:avLst/>
          </a:prstGeom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762C7595-5743-49DC-A39C-CB20A263DC40}"/>
              </a:ext>
            </a:extLst>
          </p:cNvPr>
          <p:cNvSpPr/>
          <p:nvPr/>
        </p:nvSpPr>
        <p:spPr>
          <a:xfrm>
            <a:off x="-1" y="383145"/>
            <a:ext cx="9720263" cy="1404038"/>
          </a:xfrm>
          <a:prstGeom prst="rect">
            <a:avLst/>
          </a:prstGeom>
          <a:solidFill>
            <a:srgbClr val="28D5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913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6308FBBA-7B6C-45D8-AA7D-FB2610969FF3}"/>
              </a:ext>
            </a:extLst>
          </p:cNvPr>
          <p:cNvSpPr/>
          <p:nvPr/>
        </p:nvSpPr>
        <p:spPr>
          <a:xfrm>
            <a:off x="8577262" y="6448707"/>
            <a:ext cx="1143000" cy="1063625"/>
          </a:xfrm>
          <a:prstGeom prst="rect">
            <a:avLst/>
          </a:prstGeom>
          <a:solidFill>
            <a:srgbClr val="BF91C2"/>
          </a:solidFill>
          <a:ln>
            <a:solidFill>
              <a:srgbClr val="BF91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F33780C-D2D5-4E49-8AF4-5E72457695E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58"/>
          <a:stretch/>
        </p:blipFill>
        <p:spPr>
          <a:xfrm>
            <a:off x="3775572" y="644996"/>
            <a:ext cx="2750344" cy="5050932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27381BDA-4113-47AD-AE82-D17A653611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61700">
            <a:off x="223564" y="2020530"/>
            <a:ext cx="4004115" cy="2299864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13C0EE4B-6E3D-4B1A-8AF0-24A712F1D6C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3878" y="1017273"/>
            <a:ext cx="2665121" cy="5922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7351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F16F5AB9-7F7D-4162-AED0-1EAA0897A6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20263" cy="7559675"/>
          </a:xfrm>
          <a:prstGeom prst="rect">
            <a:avLst/>
          </a:prstGeom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762C7595-5743-49DC-A39C-CB20A263DC40}"/>
              </a:ext>
            </a:extLst>
          </p:cNvPr>
          <p:cNvSpPr/>
          <p:nvPr/>
        </p:nvSpPr>
        <p:spPr>
          <a:xfrm>
            <a:off x="-1" y="383145"/>
            <a:ext cx="9720263" cy="1404038"/>
          </a:xfrm>
          <a:prstGeom prst="rect">
            <a:avLst/>
          </a:prstGeom>
          <a:solidFill>
            <a:srgbClr val="28D5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913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6308FBBA-7B6C-45D8-AA7D-FB2610969FF3}"/>
              </a:ext>
            </a:extLst>
          </p:cNvPr>
          <p:cNvSpPr/>
          <p:nvPr/>
        </p:nvSpPr>
        <p:spPr>
          <a:xfrm>
            <a:off x="8577262" y="6448707"/>
            <a:ext cx="1143000" cy="1063625"/>
          </a:xfrm>
          <a:prstGeom prst="rect">
            <a:avLst/>
          </a:prstGeom>
          <a:solidFill>
            <a:srgbClr val="BF91C2"/>
          </a:solidFill>
          <a:ln>
            <a:solidFill>
              <a:srgbClr val="BF91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3CB88544-AD43-4E93-8254-02473DD1637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185" b="12673"/>
          <a:stretch/>
        </p:blipFill>
        <p:spPr>
          <a:xfrm rot="5400000">
            <a:off x="1653242" y="-986769"/>
            <a:ext cx="3399113" cy="6134099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E7E25019-4C08-4754-B073-C160E09CF03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5598"/>
          <a:stretch/>
        </p:blipFill>
        <p:spPr>
          <a:xfrm rot="5400000">
            <a:off x="3772335" y="2166416"/>
            <a:ext cx="3401854" cy="7136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2218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F16F5AB9-7F7D-4162-AED0-1EAA0897A6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20263" cy="7559675"/>
          </a:xfrm>
          <a:prstGeom prst="rect">
            <a:avLst/>
          </a:prstGeom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762C7595-5743-49DC-A39C-CB20A263DC40}"/>
              </a:ext>
            </a:extLst>
          </p:cNvPr>
          <p:cNvSpPr/>
          <p:nvPr/>
        </p:nvSpPr>
        <p:spPr>
          <a:xfrm>
            <a:off x="-1" y="383145"/>
            <a:ext cx="9720263" cy="1404038"/>
          </a:xfrm>
          <a:prstGeom prst="rect">
            <a:avLst/>
          </a:prstGeom>
          <a:solidFill>
            <a:srgbClr val="28D5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913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6308FBBA-7B6C-45D8-AA7D-FB2610969FF3}"/>
              </a:ext>
            </a:extLst>
          </p:cNvPr>
          <p:cNvSpPr/>
          <p:nvPr/>
        </p:nvSpPr>
        <p:spPr>
          <a:xfrm>
            <a:off x="8577262" y="6448707"/>
            <a:ext cx="1143000" cy="1063625"/>
          </a:xfrm>
          <a:prstGeom prst="rect">
            <a:avLst/>
          </a:prstGeom>
          <a:solidFill>
            <a:srgbClr val="BF91C2"/>
          </a:solidFill>
          <a:ln>
            <a:solidFill>
              <a:srgbClr val="BF91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68770358-2FFD-4CA4-9DB4-D6BCC359FE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806" y="383145"/>
            <a:ext cx="2360230" cy="5235574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814D2BCB-6FD5-424A-8554-79841D596E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1842" y="327969"/>
            <a:ext cx="5942402" cy="2672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17290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8167</TotalTime>
  <Words>2</Words>
  <Application>Microsoft Office PowerPoint</Application>
  <PresentationFormat>Personalizado</PresentationFormat>
  <Paragraphs>2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0" baseType="lpstr">
      <vt:lpstr>Arial</vt:lpstr>
      <vt:lpstr>Bahnschrift SemiBold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margarita brito ocampo</dc:creator>
  <cp:lastModifiedBy>DULCE NELLY PEREZ NUÑEZ</cp:lastModifiedBy>
  <cp:revision>58</cp:revision>
  <cp:lastPrinted>2021-11-22T14:10:48Z</cp:lastPrinted>
  <dcterms:created xsi:type="dcterms:W3CDTF">2021-08-29T04:55:52Z</dcterms:created>
  <dcterms:modified xsi:type="dcterms:W3CDTF">2021-11-23T06:04:20Z</dcterms:modified>
</cp:coreProperties>
</file>