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09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38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92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413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595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7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41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4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717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523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22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BD80-AD3C-46EC-AEF8-96C23F80F204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95D6-0B4D-4A72-8C89-10D5405B8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16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4792B7E-BBCA-4E90-977B-898F423A886A}"/>
              </a:ext>
            </a:extLst>
          </p:cNvPr>
          <p:cNvSpPr txBox="1"/>
          <p:nvPr/>
        </p:nvSpPr>
        <p:spPr>
          <a:xfrm>
            <a:off x="145774" y="609601"/>
            <a:ext cx="88524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Comic Sans MS" panose="030F0702030302020204" pitchFamily="66" charset="0"/>
              </a:rPr>
              <a:t>ESCUELA NORMAL DE EDUCACION PREESCOLAR</a:t>
            </a:r>
          </a:p>
          <a:p>
            <a:pPr algn="ctr"/>
            <a:endParaRPr lang="es-MX" b="1" dirty="0">
              <a:latin typeface="Comic Sans MS" panose="030F0702030302020204" pitchFamily="66" charset="0"/>
            </a:endParaRP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Licenciatura en Educación Preescolar</a:t>
            </a: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Séptimo Semestre Sección A </a:t>
            </a: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Alumna: Argelia Azucena Esquivel Castillo </a:t>
            </a: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# lista: 3</a:t>
            </a: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Jardín de Practica: María Guadalupe Valdes de Salinas</a:t>
            </a: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Grado de practica: 2° B</a:t>
            </a: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MATERIALES DE TRABAJO </a:t>
            </a: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Semana 2. 22 al 26 de noviembre del 2021</a:t>
            </a:r>
          </a:p>
          <a:p>
            <a:pPr algn="ctr"/>
            <a:endParaRPr lang="es-MX" dirty="0">
              <a:latin typeface="Comic Sans MS" panose="030F0702030302020204" pitchFamily="66" charset="0"/>
            </a:endParaRPr>
          </a:p>
          <a:p>
            <a:pPr algn="ctr"/>
            <a:r>
              <a:rPr lang="es-MX" dirty="0">
                <a:latin typeface="Comic Sans MS" panose="030F0702030302020204" pitchFamily="66" charset="0"/>
              </a:rPr>
              <a:t>Situación didáctica: LA GRANJA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4EC69A8-4327-4897-9334-8FE06100F9B1}"/>
              </a:ext>
            </a:extLst>
          </p:cNvPr>
          <p:cNvSpPr/>
          <p:nvPr/>
        </p:nvSpPr>
        <p:spPr>
          <a:xfrm>
            <a:off x="145774" y="159026"/>
            <a:ext cx="8852452" cy="6533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5490AD08-1D68-4856-B239-9393BE6EA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2" y="304801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9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428F42-1132-4D08-97EF-F4FFFAC6B4B1}"/>
              </a:ext>
            </a:extLst>
          </p:cNvPr>
          <p:cNvSpPr/>
          <p:nvPr/>
        </p:nvSpPr>
        <p:spPr>
          <a:xfrm>
            <a:off x="145774" y="159026"/>
            <a:ext cx="8852452" cy="6533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 descr="Imagen que contiene foto, diferente, pequeño, alimentos&#10;&#10;Descripción generada automáticamente">
            <a:extLst>
              <a:ext uri="{FF2B5EF4-FFF2-40B4-BE49-F238E27FC236}">
                <a16:creationId xmlns:a16="http://schemas.microsoft.com/office/drawing/2014/main" id="{0C1EBEF3-85A3-4129-B69D-B16D487C2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7203" y="-700709"/>
            <a:ext cx="6189594" cy="82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3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428F42-1132-4D08-97EF-F4FFFAC6B4B1}"/>
              </a:ext>
            </a:extLst>
          </p:cNvPr>
          <p:cNvSpPr/>
          <p:nvPr/>
        </p:nvSpPr>
        <p:spPr>
          <a:xfrm>
            <a:off x="145774" y="159026"/>
            <a:ext cx="8852452" cy="6533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6FFA7C-5C72-404A-BB15-5762BB42A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6899" y="-631135"/>
            <a:ext cx="6090202" cy="81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428F42-1132-4D08-97EF-F4FFFAC6B4B1}"/>
              </a:ext>
            </a:extLst>
          </p:cNvPr>
          <p:cNvSpPr/>
          <p:nvPr/>
        </p:nvSpPr>
        <p:spPr>
          <a:xfrm>
            <a:off x="145774" y="159026"/>
            <a:ext cx="8852452" cy="6533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Calendario&#10;&#10;Descripción generada automáticamente">
            <a:extLst>
              <a:ext uri="{FF2B5EF4-FFF2-40B4-BE49-F238E27FC236}">
                <a16:creationId xmlns:a16="http://schemas.microsoft.com/office/drawing/2014/main" id="{4466A317-CB34-46E3-8261-91E777470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432478" y="-760344"/>
            <a:ext cx="6279046" cy="83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0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428F42-1132-4D08-97EF-F4FFFAC6B4B1}"/>
              </a:ext>
            </a:extLst>
          </p:cNvPr>
          <p:cNvSpPr/>
          <p:nvPr/>
        </p:nvSpPr>
        <p:spPr>
          <a:xfrm>
            <a:off x="145774" y="159026"/>
            <a:ext cx="8852452" cy="6533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Un grupo de folletos sobre una superficie de madera&#10;&#10;Descripción generada automáticamente con confianza baja">
            <a:extLst>
              <a:ext uri="{FF2B5EF4-FFF2-40B4-BE49-F238E27FC236}">
                <a16:creationId xmlns:a16="http://schemas.microsoft.com/office/drawing/2014/main" id="{0D4F1EEA-873B-4443-9B44-30387F837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331304"/>
            <a:ext cx="8362121" cy="60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19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428F42-1132-4D08-97EF-F4FFFAC6B4B1}"/>
              </a:ext>
            </a:extLst>
          </p:cNvPr>
          <p:cNvSpPr/>
          <p:nvPr/>
        </p:nvSpPr>
        <p:spPr>
          <a:xfrm>
            <a:off x="145774" y="159026"/>
            <a:ext cx="8852452" cy="6533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Calendario&#10;&#10;Descripción generada automáticamente">
            <a:extLst>
              <a:ext uri="{FF2B5EF4-FFF2-40B4-BE49-F238E27FC236}">
                <a16:creationId xmlns:a16="http://schemas.microsoft.com/office/drawing/2014/main" id="{DCFADCC1-0541-4C9C-A5C5-9A94F9B2A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334615"/>
            <a:ext cx="8163339" cy="59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428F42-1132-4D08-97EF-F4FFFAC6B4B1}"/>
              </a:ext>
            </a:extLst>
          </p:cNvPr>
          <p:cNvSpPr/>
          <p:nvPr/>
        </p:nvSpPr>
        <p:spPr>
          <a:xfrm>
            <a:off x="145774" y="159026"/>
            <a:ext cx="8852452" cy="6533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Imagen que contiene tabla, alfombra, cubierto&#10;&#10;Descripción generada automáticamente">
            <a:extLst>
              <a:ext uri="{FF2B5EF4-FFF2-40B4-BE49-F238E27FC236}">
                <a16:creationId xmlns:a16="http://schemas.microsoft.com/office/drawing/2014/main" id="{0B27D438-9F17-494C-BA75-804593B42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8" y="274982"/>
            <a:ext cx="8375374" cy="62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2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428F42-1132-4D08-97EF-F4FFFAC6B4B1}"/>
              </a:ext>
            </a:extLst>
          </p:cNvPr>
          <p:cNvSpPr/>
          <p:nvPr/>
        </p:nvSpPr>
        <p:spPr>
          <a:xfrm>
            <a:off x="145774" y="159026"/>
            <a:ext cx="8852452" cy="6533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1169E2-93B8-4FDA-9082-143A4E1A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57325" y="-727213"/>
            <a:ext cx="6229350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6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428F42-1132-4D08-97EF-F4FFFAC6B4B1}"/>
              </a:ext>
            </a:extLst>
          </p:cNvPr>
          <p:cNvSpPr/>
          <p:nvPr/>
        </p:nvSpPr>
        <p:spPr>
          <a:xfrm>
            <a:off x="145774" y="159026"/>
            <a:ext cx="8852452" cy="653332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 descr="Imagen que contiene niño, joven, pequeño, juguete&#10;&#10;Descripción generada automáticamente">
            <a:extLst>
              <a:ext uri="{FF2B5EF4-FFF2-40B4-BE49-F238E27FC236}">
                <a16:creationId xmlns:a16="http://schemas.microsoft.com/office/drawing/2014/main" id="{58976B69-0B5B-4842-B055-9A3C5E9EB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41807" y="-614570"/>
            <a:ext cx="6060386" cy="80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02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57</Words>
  <Application>Microsoft Office PowerPoint</Application>
  <PresentationFormat>Presentación en pantalla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ARGELIA AZUCENA ESQUIVEL CASTILLO</dc:creator>
  <cp:lastModifiedBy>ARGELIA AZUCENA ESQUIVEL CASTILLO</cp:lastModifiedBy>
  <cp:revision>4</cp:revision>
  <dcterms:created xsi:type="dcterms:W3CDTF">2021-11-16T05:20:07Z</dcterms:created>
  <dcterms:modified xsi:type="dcterms:W3CDTF">2021-11-23T04:00:36Z</dcterms:modified>
</cp:coreProperties>
</file>