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161C6-ED84-48C4-803A-9126B6325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417E79-6532-49C8-9CEC-7189D48B6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454D4-30A3-4C4F-9129-2A1AD050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D8E56-943E-4B52-AB23-C4AAD517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2C504E-DA60-4C71-B8D0-0F0D3D4A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91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AFCB3-1AB6-4B36-980D-98C5C746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8B0B2-BD6A-4F89-8D99-7C20CA6EA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B2E57-A2CB-4E1E-A1D4-F5C8F012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44861-D52F-4D0E-848D-562515D5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94051-82E5-49CD-A1A8-1610C09C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358067-A22A-4571-9C54-2BBEAC981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D32DDC-C23B-496A-A1E9-0AC0A86F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50AFDF-7A77-4C5B-A7F5-9BCC1B40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4D38F-3EC7-4B80-A767-5C95C01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8986F-A9F7-41AD-8AEE-07CEE7CA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E5DE2-2314-4F30-B964-09891353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64A2E-CC21-424A-9546-4860BA7B4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698B2-3690-4BE8-8556-6A47FEBD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C9B2B-7EE5-4771-8C44-A3149688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4652B-64E9-41F2-8DB8-1905AF3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01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AD4C8-40A9-479F-B577-4D18F20B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C7ABE6-693D-4139-882C-F2B89945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C5916-81B8-4ED5-A047-DEE96A07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4F26A-BE7C-4D08-86F4-26D5FD59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2F5F1-A0BC-48DC-AA2E-96E4719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9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74FB6-8783-458D-B049-FE4A0223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341C3-7C42-4844-A72A-1E7956D13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097E7-9A5B-419B-80BF-E32D39C8F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B5F36E-C077-42B2-8C7A-697F312B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CB0386-CEE6-4DE1-A8AF-AEEBF020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CD5524-083A-49C6-AD09-4233A0B8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B121A-E9E8-4A49-B35F-F94EF747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01FEC0-4DE0-4287-9BAF-BEFABE6E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885B12-90C3-4F10-BBA5-3F1EADDEC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B7C4BE-D07B-4A7F-A2CA-821DAF6E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A1345-550F-4BCB-9F55-E55AA2B39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822C4C-0A38-4DFE-855F-F9504298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85C5A5-42E1-4127-8A2A-54720C33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967EC8-BE1A-4A5F-840C-4417979E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26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88F7D-FF01-47C6-804B-C43172E5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4B38C-75C9-4CA7-A6AC-65F122D5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B6505A-A4AB-480C-9374-22B7B426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7F0B1C-43CA-4067-80E9-C5516A18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7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878BF7-4EFB-444F-AD8F-B533A6E8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B5B6D8-AF5C-49B9-B3A3-C547D668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89BC64-9A62-4A2D-9484-FE893E21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3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49689-73D3-49C7-83DA-F3698836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B4882-5027-48BB-933A-9E636AB4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880C77-9CB5-4033-9224-563929B20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0F4C6E-52D1-4D24-962D-157505D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4501F6-0453-4587-B93B-BE9B6B09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5043-1ED1-40E3-914C-CF275BA3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0CC67-F70A-4B80-82F5-704156B2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0E5E7F-165A-4094-96EA-3835F3038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459ABD-FBC1-4E13-AF21-1DD37BB0B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627CBC-8725-4267-ABDB-456349AA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7AC5A0-D800-4951-8D76-664F956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969042-13ED-4362-BC35-13E8DE60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3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1DF363-46F0-4AE9-BA1F-5B861DB6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6EF5D-24A3-4BA8-BAB6-20DEF7564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B8D1D-6061-44F9-B5EF-B0B6C8196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31C-FFFD-48CE-AA9E-43A50047D5F1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5A408D-BF96-409B-8F1B-1BEA8AD3A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9379E-DAE2-463D-8788-E30C95777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34B1-DA75-4582-B345-C0FB32E866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62370-C26C-4B08-B871-182CC276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0" y="1759450"/>
            <a:ext cx="10745365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kern="1200" dirty="0">
                <a:latin typeface="Modern Love" panose="04090805081005020601" pitchFamily="82" charset="0"/>
              </a:rPr>
              <a:t>Materiales de práctica.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5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63764-CB47-40DC-B140-AB8140042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CA5405-5D8E-4C17-A465-58C083144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B55FA-721C-4C14-85ED-81920DBF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1219200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73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Modern Love</vt:lpstr>
      <vt:lpstr>Tema de Office</vt:lpstr>
      <vt:lpstr>Materiales de práctica.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de práctica.</dc:title>
  <dc:creator>leyda gaytan bernal</dc:creator>
  <cp:lastModifiedBy>leyda gaytan bernal</cp:lastModifiedBy>
  <cp:revision>1</cp:revision>
  <dcterms:created xsi:type="dcterms:W3CDTF">2021-11-23T03:22:01Z</dcterms:created>
  <dcterms:modified xsi:type="dcterms:W3CDTF">2021-11-23T03:25:48Z</dcterms:modified>
</cp:coreProperties>
</file>