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</p:sldIdLst>
  <p:sldSz cx="6858000" cy="12192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35" d="100"/>
          <a:sy n="35" d="100"/>
        </p:scale>
        <p:origin x="2676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995312"/>
            <a:ext cx="5829300" cy="4244622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6403623"/>
            <a:ext cx="5143500" cy="2943577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F8EF5-B71E-4415-852E-839B6085B421}" type="datetimeFigureOut">
              <a:rPr lang="es-MX" smtClean="0"/>
              <a:t>22/11/2021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99B33-EEBE-4A34-AAD3-8DDB1A92B11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438073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F8EF5-B71E-4415-852E-839B6085B421}" type="datetimeFigureOut">
              <a:rPr lang="es-MX" smtClean="0"/>
              <a:t>22/11/2021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99B33-EEBE-4A34-AAD3-8DDB1A92B11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72412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649111"/>
            <a:ext cx="1478756" cy="10332156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649111"/>
            <a:ext cx="4350544" cy="10332156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F8EF5-B71E-4415-852E-839B6085B421}" type="datetimeFigureOut">
              <a:rPr lang="es-MX" smtClean="0"/>
              <a:t>22/11/2021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99B33-EEBE-4A34-AAD3-8DDB1A92B11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22021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F8EF5-B71E-4415-852E-839B6085B421}" type="datetimeFigureOut">
              <a:rPr lang="es-MX" smtClean="0"/>
              <a:t>22/11/2021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99B33-EEBE-4A34-AAD3-8DDB1A92B11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82719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3039537"/>
            <a:ext cx="5915025" cy="5071532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8159048"/>
            <a:ext cx="5915025" cy="266699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F8EF5-B71E-4415-852E-839B6085B421}" type="datetimeFigureOut">
              <a:rPr lang="es-MX" smtClean="0"/>
              <a:t>22/11/2021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99B33-EEBE-4A34-AAD3-8DDB1A92B11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7205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3245556"/>
            <a:ext cx="2914650" cy="773571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3245556"/>
            <a:ext cx="2914650" cy="773571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F8EF5-B71E-4415-852E-839B6085B421}" type="datetimeFigureOut">
              <a:rPr lang="es-MX" smtClean="0"/>
              <a:t>22/11/2021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99B33-EEBE-4A34-AAD3-8DDB1A92B11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56924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49114"/>
            <a:ext cx="5915025" cy="2356556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988734"/>
            <a:ext cx="2901255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4453467"/>
            <a:ext cx="2901255" cy="655037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988734"/>
            <a:ext cx="2915543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4453467"/>
            <a:ext cx="2915543" cy="655037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F8EF5-B71E-4415-852E-839B6085B421}" type="datetimeFigureOut">
              <a:rPr lang="es-MX" smtClean="0"/>
              <a:t>22/11/2021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99B33-EEBE-4A34-AAD3-8DDB1A92B11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5057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F8EF5-B71E-4415-852E-839B6085B421}" type="datetimeFigureOut">
              <a:rPr lang="es-MX" smtClean="0"/>
              <a:t>22/11/2021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99B33-EEBE-4A34-AAD3-8DDB1A92B11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79834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F8EF5-B71E-4415-852E-839B6085B421}" type="datetimeFigureOut">
              <a:rPr lang="es-MX" smtClean="0"/>
              <a:t>22/11/2021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99B33-EEBE-4A34-AAD3-8DDB1A92B11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26283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755425"/>
            <a:ext cx="3471863" cy="866422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F8EF5-B71E-4415-852E-839B6085B421}" type="datetimeFigureOut">
              <a:rPr lang="es-MX" smtClean="0"/>
              <a:t>22/11/2021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99B33-EEBE-4A34-AAD3-8DDB1A92B11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23290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755425"/>
            <a:ext cx="3471863" cy="8664222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F8EF5-B71E-4415-852E-839B6085B421}" type="datetimeFigureOut">
              <a:rPr lang="es-MX" smtClean="0"/>
              <a:t>22/11/2021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99B33-EEBE-4A34-AAD3-8DDB1A92B11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00872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649114"/>
            <a:ext cx="5915025" cy="2356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3245556"/>
            <a:ext cx="5915025" cy="7735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7F8EF5-B71E-4415-852E-839B6085B421}" type="datetimeFigureOut">
              <a:rPr lang="es-MX" smtClean="0"/>
              <a:t>22/11/2021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11300181"/>
            <a:ext cx="2314575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C99B33-EEBE-4A34-AAD3-8DDB1A92B11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14946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EDF71BE3-D428-463F-B246-974330674F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01895"/>
            <a:ext cx="6858000" cy="4826318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CD94F462-5C10-453C-A63B-CFFE8D863B0C}"/>
              </a:ext>
            </a:extLst>
          </p:cNvPr>
          <p:cNvSpPr txBox="1"/>
          <p:nvPr/>
        </p:nvSpPr>
        <p:spPr>
          <a:xfrm>
            <a:off x="703456" y="518532"/>
            <a:ext cx="51435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0" dirty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Modern Love" panose="04090805081005020601" pitchFamily="82" charset="0"/>
              </a:rPr>
              <a:t>Espacio Virtual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1015E81-3A0E-45EF-ADD9-136E0187FF70}"/>
              </a:ext>
            </a:extLst>
          </p:cNvPr>
          <p:cNvSpPr txBox="1"/>
          <p:nvPr/>
        </p:nvSpPr>
        <p:spPr>
          <a:xfrm>
            <a:off x="852054" y="8839200"/>
            <a:ext cx="515389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dirty="0">
                <a:latin typeface="Modern Love" panose="04090805081005020601" pitchFamily="82" charset="0"/>
              </a:rPr>
              <a:t>La actividad del juego tradicional se enviará como tarea, es por eso que se opto en mandar una infografía como estrategia para que los niños y los padres de familia sepan como trabajarlo. </a:t>
            </a:r>
          </a:p>
        </p:txBody>
      </p:sp>
    </p:spTree>
    <p:extLst>
      <p:ext uri="{BB962C8B-B14F-4D97-AF65-F5344CB8AC3E}">
        <p14:creationId xmlns:p14="http://schemas.microsoft.com/office/powerpoint/2010/main" val="7781811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4CAE420-15F6-42D6-97DF-36811C063C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739" r="38803"/>
          <a:stretch/>
        </p:blipFill>
        <p:spPr>
          <a:xfrm>
            <a:off x="266700" y="0"/>
            <a:ext cx="6324600" cy="12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65161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</TotalTime>
  <Words>37</Words>
  <Application>Microsoft Office PowerPoint</Application>
  <PresentationFormat>Panorámica</PresentationFormat>
  <Paragraphs>2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Modern Love</vt:lpstr>
      <vt:lpstr>Tema de Office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YAMILE MARGARITA MERCADO ESQUIVEL</dc:creator>
  <cp:lastModifiedBy>YAMILE MARGARITA MERCADO ESQUIVEL</cp:lastModifiedBy>
  <cp:revision>3</cp:revision>
  <dcterms:created xsi:type="dcterms:W3CDTF">2021-11-23T03:00:22Z</dcterms:created>
  <dcterms:modified xsi:type="dcterms:W3CDTF">2021-11-23T03:22:11Z</dcterms:modified>
</cp:coreProperties>
</file>