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38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0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72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21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257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399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02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271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519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8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14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11/22/2021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2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Vegetais expostos num mercado">
            <a:extLst>
              <a:ext uri="{FF2B5EF4-FFF2-40B4-BE49-F238E27FC236}">
                <a16:creationId xmlns:a16="http://schemas.microsoft.com/office/drawing/2014/main" id="{A804BB29-28C7-471A-A29C-54A7C7B3CA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4629" r="-1" b="11080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0605A7B-6107-460C-939B-3FA463AC81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latin typeface="Amasis MT Pro Black" panose="02040A04050005020304" pitchFamily="18" charset="0"/>
              </a:rPr>
              <a:t>Semana nutritiva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943BBF-5943-4C1A-8084-925B151EAB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99432"/>
            <a:ext cx="9144000" cy="122529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ES" sz="3200"/>
              <a:t>Proyecto </a:t>
            </a:r>
          </a:p>
          <a:p>
            <a:pPr algn="ctr">
              <a:lnSpc>
                <a:spcPct val="100000"/>
              </a:lnSpc>
            </a:pPr>
            <a:r>
              <a:rPr lang="es-ES" sz="3200"/>
              <a:t>Educación física y hábitos saludables 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00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865EBE-3DCC-4F0F-B19F-B1BE43416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Materiales para introducción al tema de proyecto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68153E9-F00A-4A11-899F-9B7D6788D1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52" b="17333"/>
          <a:stretch/>
        </p:blipFill>
        <p:spPr>
          <a:xfrm>
            <a:off x="650265" y="2061551"/>
            <a:ext cx="3443433" cy="443132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822AC62-5057-4FF4-AF66-B2EBCEF70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303" y="2061550"/>
            <a:ext cx="3594001" cy="443132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3473238-DE63-4644-B311-CD995ABC73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1629" y="2061549"/>
            <a:ext cx="3594001" cy="443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65076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412524"/>
      </a:dk2>
      <a:lt2>
        <a:srgbClr val="E6E2E8"/>
      </a:lt2>
      <a:accent1>
        <a:srgbClr val="52B620"/>
      </a:accent1>
      <a:accent2>
        <a:srgbClr val="87AF13"/>
      </a:accent2>
      <a:accent3>
        <a:srgbClr val="B89F21"/>
      </a:accent3>
      <a:accent4>
        <a:srgbClr val="D56717"/>
      </a:accent4>
      <a:accent5>
        <a:srgbClr val="E72A29"/>
      </a:accent5>
      <a:accent6>
        <a:srgbClr val="D51766"/>
      </a:accent6>
      <a:hlink>
        <a:srgbClr val="BF553F"/>
      </a:hlink>
      <a:folHlink>
        <a:srgbClr val="7F7F7F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15</Words>
  <Application>Microsoft Office PowerPoint</Application>
  <PresentationFormat>Panorámica</PresentationFormat>
  <Paragraphs>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Amasis MT Pro Black</vt:lpstr>
      <vt:lpstr>Arial</vt:lpstr>
      <vt:lpstr>The Hand Bold</vt:lpstr>
      <vt:lpstr>The Serif Hand Black</vt:lpstr>
      <vt:lpstr>SketchyVTI</vt:lpstr>
      <vt:lpstr>Semana nutritiva </vt:lpstr>
      <vt:lpstr>Materiales para introducción al tema de proyecto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Semana nutritiva </dc:title>
  <dc:creator>VANNESSA JANNETTE SOLIS ALDAPE</dc:creator>
  <cp:lastModifiedBy>VANNESSA JANNETTE SOLIS ALDAPE</cp:lastModifiedBy>
  <cp:revision>1</cp:revision>
  <dcterms:created xsi:type="dcterms:W3CDTF">2021-11-23T05:52:25Z</dcterms:created>
  <dcterms:modified xsi:type="dcterms:W3CDTF">2021-11-23T05:56:49Z</dcterms:modified>
</cp:coreProperties>
</file>