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24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48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44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4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88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10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66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97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60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40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51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962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51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69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02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251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55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12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5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532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570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02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8108-580F-41E0-94BF-3BC17B905EE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1CEA-3433-46C4-8160-D5B9E31691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2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BBCCD-7DFD-4E9A-B4FC-E7CF5712F5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3E57C-369A-4916-B649-3040AE294B3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0376" y="1076363"/>
            <a:ext cx="11109278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4958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Jardín de Niños Tomas Sánchez Hernández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Educadora: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Elvia Gabriela Villegas Ávila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Practicante: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Maria Jose Palacios López 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Grupo: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3°   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Sección: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“A”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smtClean="0">
                <a:solidFill>
                  <a:srgbClr val="000000"/>
                </a:solidFill>
                <a:latin typeface="Comic Sans MS" panose="030F0702030302020204" pitchFamily="66" charset="0"/>
              </a:rPr>
              <a:t>Material 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Fecha: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22- 26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Noviembre de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2021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53" y="2592838"/>
            <a:ext cx="1706446" cy="17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35622" y="121263"/>
            <a:ext cx="5445457" cy="72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99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Tema de Office</vt:lpstr>
      <vt:lpstr>1_Tema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</dc:creator>
  <cp:lastModifiedBy>Maria Jose</cp:lastModifiedBy>
  <cp:revision>1</cp:revision>
  <dcterms:created xsi:type="dcterms:W3CDTF">2021-11-23T05:43:25Z</dcterms:created>
  <dcterms:modified xsi:type="dcterms:W3CDTF">2021-11-23T05:43:43Z</dcterms:modified>
</cp:coreProperties>
</file>