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45" d="100"/>
          <a:sy n="45"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9D15E-D746-4294-9167-12D3F6A85CF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1A5833B-535D-4394-B7E6-BCCD60D94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B7BFE02-051D-4A41-9637-5A27F0343665}"/>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71CA657A-2AD7-423B-843C-676E9564D11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BB3CFB3-527C-4BC5-BA0F-4E931FEDD386}"/>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98443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18B87-13E6-4435-BEC5-D7A13E0FFD8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40D4F4A-ED06-424C-BA3D-5FAC08B889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1F9F9F-47D1-4BDE-9682-B896771A62ED}"/>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B3A0F965-ED07-4773-A6F5-8650BFE840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1F559A-B547-4643-91E9-CD37962E9F5E}"/>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163431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DA7E4AB-F454-4A8A-808D-ED808903BCC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9B82906-84F7-4001-B306-76F44F152B3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EAA99A-CB09-453A-992B-8729F7261395}"/>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19CA7530-2746-4943-851A-8B91908B68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9A9009-48E9-4C40-AA1B-D5ED9403E059}"/>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161712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D975D-C106-4EF5-B5D3-229EA0B75CB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8C716AC-60DF-4719-AC7D-19DEB7EF18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FEB2D08-8EF4-4DF5-82E7-E6144292893B}"/>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2572B5A7-AE20-4786-9AEF-8FCF0409128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C845BD-D5A4-4002-A646-DFF49D60F459}"/>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313901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86E48-0121-492C-AB5A-F50C78B4E5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4E821BA-C9A4-4A95-9CE3-E88CF891A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390D0A5-C995-4DD8-A7C2-FDF206C756F6}"/>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F05A1458-DCB6-4CA3-AE74-53979937DD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1A3BA36-12A6-429C-94A0-A721216EB214}"/>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410351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7CFBC-9AAA-4CC1-A2AF-FD868E0F11D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72EE957-96CE-4730-9BE4-282D6B0F22B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E6B86C5-14C0-4DF9-8BA0-C4A4B2310D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5414947-6B83-4272-B711-268DCA481CE0}"/>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6" name="Marcador de pie de página 5">
            <a:extLst>
              <a:ext uri="{FF2B5EF4-FFF2-40B4-BE49-F238E27FC236}">
                <a16:creationId xmlns:a16="http://schemas.microsoft.com/office/drawing/2014/main" id="{6B714A89-4AA2-462F-9FAF-A080D99AE4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347ED2E-8FD9-4B66-870A-B085B4AC8970}"/>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214264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7DB9C-98DF-4963-A0E3-2C1C2BA7FC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C0C3476-72AB-4246-83F4-92114158C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B6C574-0D17-4FEC-B41D-30256F4F1D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62167FC-D42B-44AB-92F2-6CD3955D0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A5A246-DE2A-43A4-B109-D97DC3D33DA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144349F-1CB7-4505-A8D4-935B8A75EFD9}"/>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8" name="Marcador de pie de página 7">
            <a:extLst>
              <a:ext uri="{FF2B5EF4-FFF2-40B4-BE49-F238E27FC236}">
                <a16:creationId xmlns:a16="http://schemas.microsoft.com/office/drawing/2014/main" id="{6A9A7D15-0AEC-473F-9976-9AA068BC409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2172B3-1110-42F0-9CB3-B9EDF8598FCE}"/>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227897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676CA-561A-42F6-BDF0-3385DCD844A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FA1FD37-7D45-4352-9080-1C632CFE31C2}"/>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4" name="Marcador de pie de página 3">
            <a:extLst>
              <a:ext uri="{FF2B5EF4-FFF2-40B4-BE49-F238E27FC236}">
                <a16:creationId xmlns:a16="http://schemas.microsoft.com/office/drawing/2014/main" id="{3BC77E3D-3FA2-4B6D-AE84-0C6EFC58AAF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EE3C393-7CE0-4DD4-A4CC-294E1630FF4B}"/>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270348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48901-AD39-4D08-9142-08DA0AC3D37B}"/>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3" name="Marcador de pie de página 2">
            <a:extLst>
              <a:ext uri="{FF2B5EF4-FFF2-40B4-BE49-F238E27FC236}">
                <a16:creationId xmlns:a16="http://schemas.microsoft.com/office/drawing/2014/main" id="{0B43C403-06D2-45CE-A673-70D84C1C69E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FF9EC47-9EE7-4236-8461-7C0AE6CEC07D}"/>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342245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D5E3F-654F-480C-AF91-D20A0C1C0C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D995794-3E20-402E-BB0D-BF6CFB0D79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958FA9D-5F79-4D43-9530-C17BA8870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C714DB-2428-4FBB-8F5C-5C1CECAA490E}"/>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6" name="Marcador de pie de página 5">
            <a:extLst>
              <a:ext uri="{FF2B5EF4-FFF2-40B4-BE49-F238E27FC236}">
                <a16:creationId xmlns:a16="http://schemas.microsoft.com/office/drawing/2014/main" id="{5276FEC6-2B17-4D0E-9749-32A9EA6892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25F7585-8DD2-45F6-8250-7D0D512EC855}"/>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19077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08FB2-732B-42B8-8204-E7E441F034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15C0E5C-CA6D-445C-9D75-D19633D7E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22EA0D7-7E5E-42B8-8790-29C2542BB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D96484-241B-44C8-A54D-3848E7CCBD41}"/>
              </a:ext>
            </a:extLst>
          </p:cNvPr>
          <p:cNvSpPr>
            <a:spLocks noGrp="1"/>
          </p:cNvSpPr>
          <p:nvPr>
            <p:ph type="dt" sz="half" idx="10"/>
          </p:nvPr>
        </p:nvSpPr>
        <p:spPr/>
        <p:txBody>
          <a:bodyPr/>
          <a:lstStyle/>
          <a:p>
            <a:fld id="{09D5554C-70E7-4DC9-BBD9-E8A99431878B}" type="datetimeFigureOut">
              <a:rPr lang="es-MX" smtClean="0"/>
              <a:t>21/11/2021</a:t>
            </a:fld>
            <a:endParaRPr lang="es-MX"/>
          </a:p>
        </p:txBody>
      </p:sp>
      <p:sp>
        <p:nvSpPr>
          <p:cNvPr id="6" name="Marcador de pie de página 5">
            <a:extLst>
              <a:ext uri="{FF2B5EF4-FFF2-40B4-BE49-F238E27FC236}">
                <a16:creationId xmlns:a16="http://schemas.microsoft.com/office/drawing/2014/main" id="{6032A134-8154-41B0-BEED-DBA01700E5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9A7B2EB-C2A7-4272-BE62-C6FF3E77C1D9}"/>
              </a:ext>
            </a:extLst>
          </p:cNvPr>
          <p:cNvSpPr>
            <a:spLocks noGrp="1"/>
          </p:cNvSpPr>
          <p:nvPr>
            <p:ph type="sldNum" sz="quarter" idx="12"/>
          </p:nvPr>
        </p:nvSpPr>
        <p:spPr/>
        <p:txBody>
          <a:bodyPr/>
          <a:lstStyle/>
          <a:p>
            <a:fld id="{7BE5AD0E-C2C1-49D9-ADC5-DC3E07760574}" type="slidenum">
              <a:rPr lang="es-MX" smtClean="0"/>
              <a:t>‹Nº›</a:t>
            </a:fld>
            <a:endParaRPr lang="es-MX"/>
          </a:p>
        </p:txBody>
      </p:sp>
    </p:spTree>
    <p:extLst>
      <p:ext uri="{BB962C8B-B14F-4D97-AF65-F5344CB8AC3E}">
        <p14:creationId xmlns:p14="http://schemas.microsoft.com/office/powerpoint/2010/main" val="401262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077ADB-106F-47C9-97E9-1E6E5E3DA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AF9FD70-6C1F-4ED3-8876-D53210074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7911D40-F582-4FB2-BBA6-376AA72B3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5554C-70E7-4DC9-BBD9-E8A99431878B}" type="datetimeFigureOut">
              <a:rPr lang="es-MX" smtClean="0"/>
              <a:t>21/11/2021</a:t>
            </a:fld>
            <a:endParaRPr lang="es-MX"/>
          </a:p>
        </p:txBody>
      </p:sp>
      <p:sp>
        <p:nvSpPr>
          <p:cNvPr id="5" name="Marcador de pie de página 4">
            <a:extLst>
              <a:ext uri="{FF2B5EF4-FFF2-40B4-BE49-F238E27FC236}">
                <a16:creationId xmlns:a16="http://schemas.microsoft.com/office/drawing/2014/main" id="{A1A0DC66-5086-4883-A5A1-6411FE150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105E8EB-3844-48E8-8335-35CD72FB4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5AD0E-C2C1-49D9-ADC5-DC3E07760574}" type="slidenum">
              <a:rPr lang="es-MX" smtClean="0"/>
              <a:t>‹Nº›</a:t>
            </a:fld>
            <a:endParaRPr lang="es-MX"/>
          </a:p>
        </p:txBody>
      </p:sp>
    </p:spTree>
    <p:extLst>
      <p:ext uri="{BB962C8B-B14F-4D97-AF65-F5344CB8AC3E}">
        <p14:creationId xmlns:p14="http://schemas.microsoft.com/office/powerpoint/2010/main" val="3817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8D58D2-6844-4E85-A2A7-7C0ED4CEE9FA}"/>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0C35F81C-0331-43AB-B325-4ED343574E7A}"/>
              </a:ext>
            </a:extLst>
          </p:cNvPr>
          <p:cNvSpPr txBox="1"/>
          <p:nvPr/>
        </p:nvSpPr>
        <p:spPr>
          <a:xfrm>
            <a:off x="3941135" y="0"/>
            <a:ext cx="8250865" cy="2215991"/>
          </a:xfrm>
          <a:prstGeom prst="rect">
            <a:avLst/>
          </a:prstGeom>
          <a:solidFill>
            <a:schemeClr val="tx2">
              <a:lumMod val="20000"/>
              <a:lumOff val="80000"/>
            </a:schemeClr>
          </a:solidFill>
        </p:spPr>
        <p:txBody>
          <a:bodyPr wrap="square" rtlCol="0">
            <a:spAutoFit/>
          </a:bodyPr>
          <a:lstStyle/>
          <a:p>
            <a:pPr algn="ctr"/>
            <a:r>
              <a:rPr lang="es-MX" sz="13800" dirty="0">
                <a:solidFill>
                  <a:schemeClr val="accent6">
                    <a:lumMod val="50000"/>
                  </a:schemeClr>
                </a:solidFill>
                <a:latin typeface="Colonna MT" panose="04020805060202030203" pitchFamily="82" charset="0"/>
              </a:rPr>
              <a:t>La granja. </a:t>
            </a:r>
          </a:p>
        </p:txBody>
      </p:sp>
    </p:spTree>
    <p:extLst>
      <p:ext uri="{BB962C8B-B14F-4D97-AF65-F5344CB8AC3E}">
        <p14:creationId xmlns:p14="http://schemas.microsoft.com/office/powerpoint/2010/main" val="294382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FABAD-5D94-43A3-A06D-BA23DF2D9B59}"/>
              </a:ext>
            </a:extLst>
          </p:cNvPr>
          <p:cNvSpPr>
            <a:spLocks noGrp="1"/>
          </p:cNvSpPr>
          <p:nvPr>
            <p:ph type="title"/>
          </p:nvPr>
        </p:nvSpPr>
        <p:spPr/>
        <p:txBody>
          <a:bodyPr>
            <a:normAutofit/>
          </a:bodyPr>
          <a:lstStyle/>
          <a:p>
            <a:pPr algn="ctr"/>
            <a:r>
              <a:rPr lang="es-MX" sz="7200" b="1" dirty="0">
                <a:solidFill>
                  <a:schemeClr val="accent6">
                    <a:lumMod val="50000"/>
                  </a:schemeClr>
                </a:solidFill>
                <a:latin typeface="Arabic Typesetting" panose="03020402040406030203" pitchFamily="66" charset="-78"/>
                <a:cs typeface="Arabic Typesetting" panose="03020402040406030203" pitchFamily="66" charset="-78"/>
              </a:rPr>
              <a:t>Juego simbólico de la granja. </a:t>
            </a:r>
          </a:p>
        </p:txBody>
      </p:sp>
      <p:sp>
        <p:nvSpPr>
          <p:cNvPr id="3" name="Marcador de contenido 2">
            <a:extLst>
              <a:ext uri="{FF2B5EF4-FFF2-40B4-BE49-F238E27FC236}">
                <a16:creationId xmlns:a16="http://schemas.microsoft.com/office/drawing/2014/main" id="{3B76D5BC-0659-4C65-A955-D3A2C5B7F9ED}"/>
              </a:ext>
            </a:extLst>
          </p:cNvPr>
          <p:cNvSpPr>
            <a:spLocks noGrp="1"/>
          </p:cNvSpPr>
          <p:nvPr>
            <p:ph idx="1"/>
          </p:nvPr>
        </p:nvSpPr>
        <p:spPr/>
        <p:txBody>
          <a:bodyPr/>
          <a:lstStyle/>
          <a:p>
            <a:r>
              <a:rPr lang="es-MX" dirty="0"/>
              <a:t>Se trabajara el juego simbólico de la granja realizándolo por medio de una dramatización, se divide el grupo en cuatro equipos los cuales realizaran, una tarea representativa del trabajo de una granja. </a:t>
            </a:r>
          </a:p>
          <a:p>
            <a:pPr marL="514350" indent="-514350">
              <a:buFont typeface="+mj-lt"/>
              <a:buAutoNum type="arabicPeriod"/>
            </a:pPr>
            <a:r>
              <a:rPr lang="es-MX" dirty="0"/>
              <a:t>Ordeñar a un a vaca.</a:t>
            </a:r>
          </a:p>
          <a:p>
            <a:pPr marL="514350" indent="-514350">
              <a:buFont typeface="+mj-lt"/>
              <a:buAutoNum type="arabicPeriod"/>
            </a:pPr>
            <a:r>
              <a:rPr lang="es-MX" dirty="0"/>
              <a:t>Sacar los vegetales. </a:t>
            </a:r>
          </a:p>
          <a:p>
            <a:pPr marL="514350" indent="-514350">
              <a:buFont typeface="+mj-lt"/>
              <a:buAutoNum type="arabicPeriod"/>
            </a:pPr>
            <a:r>
              <a:rPr lang="es-MX" dirty="0"/>
              <a:t>Pasar los huevos de un lado a otro. </a:t>
            </a:r>
          </a:p>
          <a:p>
            <a:pPr marL="514350" indent="-514350">
              <a:buFont typeface="+mj-lt"/>
              <a:buAutoNum type="arabicPeriod"/>
            </a:pPr>
            <a:r>
              <a:rPr lang="es-MX" dirty="0"/>
              <a:t>Clasificar los animales de la granja hechos de globos.</a:t>
            </a:r>
          </a:p>
          <a:p>
            <a:r>
              <a:rPr lang="es-MX" dirty="0"/>
              <a:t>Se realizara con ayuda de una vestimenta. </a:t>
            </a:r>
          </a:p>
        </p:txBody>
      </p:sp>
    </p:spTree>
    <p:extLst>
      <p:ext uri="{BB962C8B-B14F-4D97-AF65-F5344CB8AC3E}">
        <p14:creationId xmlns:p14="http://schemas.microsoft.com/office/powerpoint/2010/main" val="331376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B8C296-F8AF-4E81-86CB-47D3FC247EC8}"/>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7669895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81</Words>
  <Application>Microsoft Office PowerPoint</Application>
  <PresentationFormat>Panorámica</PresentationFormat>
  <Paragraphs>8</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Arabic Typesetting</vt:lpstr>
      <vt:lpstr>Arial</vt:lpstr>
      <vt:lpstr>Calibri</vt:lpstr>
      <vt:lpstr>Calibri Light</vt:lpstr>
      <vt:lpstr>Colonna MT</vt:lpstr>
      <vt:lpstr>Tema de Office</vt:lpstr>
      <vt:lpstr>Presentación de PowerPoint</vt:lpstr>
      <vt:lpstr>Juego simbólico de la granja.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2</cp:revision>
  <dcterms:created xsi:type="dcterms:W3CDTF">2021-11-22T00:04:38Z</dcterms:created>
  <dcterms:modified xsi:type="dcterms:W3CDTF">2021-11-22T00:19:56Z</dcterms:modified>
</cp:coreProperties>
</file>