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03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3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11/22/21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9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11/22/21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1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2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11/22/21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8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11/22/21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3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11/22/21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3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2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5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11/22/21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0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ZWJLEMEUwt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33A6A7-E7EE-42C5-88DE-B09D16B38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tract water pattern with orange and red colors mixing with blue">
            <a:extLst>
              <a:ext uri="{FF2B5EF4-FFF2-40B4-BE49-F238E27FC236}">
                <a16:creationId xmlns:a16="http://schemas.microsoft.com/office/drawing/2014/main" id="{EA7075D8-0593-49FE-9852-63D521EDB3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034" b="2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789F510F-5865-6D46-AD06-591895DA322F}"/>
              </a:ext>
            </a:extLst>
          </p:cNvPr>
          <p:cNvSpPr/>
          <p:nvPr/>
        </p:nvSpPr>
        <p:spPr>
          <a:xfrm>
            <a:off x="82765" y="163575"/>
            <a:ext cx="6096000" cy="12041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2021 -2022</a:t>
            </a:r>
            <a:endParaRPr kumimoji="0" lang="es-MX" altLang="es-MX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AB7420F-8243-0E4E-9832-A29CCA90FBCA}"/>
              </a:ext>
            </a:extLst>
          </p:cNvPr>
          <p:cNvSpPr/>
          <p:nvPr/>
        </p:nvSpPr>
        <p:spPr>
          <a:xfrm>
            <a:off x="29579" y="281158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SEGUNDA SEMANA DE PRÁCTICA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f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sica y h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bitos saludables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Yixie Karelia Laguna Monta</a:t>
            </a:r>
            <a:r>
              <a:rPr lang="es-MX" altLang="es-MX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ez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Paulina Guerrero Sanchez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    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Grupo: 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4°B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Jard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Héroes de la Libertad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en el que se aplica:</a:t>
            </a: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2°A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 de noviembre del 2021                                                         Saltillo, Coahuila</a:t>
            </a:r>
          </a:p>
        </p:txBody>
      </p:sp>
      <p:pic>
        <p:nvPicPr>
          <p:cNvPr id="43" name="Imagen 3">
            <a:extLst>
              <a:ext uri="{FF2B5EF4-FFF2-40B4-BE49-F238E27FC236}">
                <a16:creationId xmlns:a16="http://schemas.microsoft.com/office/drawing/2014/main" id="{9A76E8B3-AF7B-A140-B7A1-86FAC0A32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776" y="1457812"/>
            <a:ext cx="960438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457C4B-BA30-4742-9D39-8D4FA49B0F73}"/>
              </a:ext>
            </a:extLst>
          </p:cNvPr>
          <p:cNvSpPr txBox="1"/>
          <p:nvPr/>
        </p:nvSpPr>
        <p:spPr>
          <a:xfrm>
            <a:off x="7308749" y="2134650"/>
            <a:ext cx="44721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LINK DEL VIDEO: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>
                <a:hlinkClick r:id="rId4"/>
              </a:rPr>
              <a:t>https://www.youtube.com/watch?v=ZWJLEMEUwt8</a:t>
            </a:r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81251827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RegularSeedRightStep">
      <a:dk1>
        <a:srgbClr val="000000"/>
      </a:dk1>
      <a:lt1>
        <a:srgbClr val="FFFFFF"/>
      </a:lt1>
      <a:dk2>
        <a:srgbClr val="412F24"/>
      </a:dk2>
      <a:lt2>
        <a:srgbClr val="E2E8E8"/>
      </a:lt2>
      <a:accent1>
        <a:srgbClr val="E72931"/>
      </a:accent1>
      <a:accent2>
        <a:srgbClr val="D55E17"/>
      </a:accent2>
      <a:accent3>
        <a:srgbClr val="C1A022"/>
      </a:accent3>
      <a:accent4>
        <a:srgbClr val="8FB013"/>
      </a:accent4>
      <a:accent5>
        <a:srgbClr val="59B721"/>
      </a:accent5>
      <a:accent6>
        <a:srgbClr val="15BE1C"/>
      </a:accent6>
      <a:hlink>
        <a:srgbClr val="30918D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Macintosh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Posterama</vt:lpstr>
      <vt:lpstr>SineVTI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1</cp:revision>
  <dcterms:created xsi:type="dcterms:W3CDTF">2021-11-23T03:06:02Z</dcterms:created>
  <dcterms:modified xsi:type="dcterms:W3CDTF">2021-11-23T03:09:48Z</dcterms:modified>
</cp:coreProperties>
</file>