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C7AD-E6F9-44DD-9B11-168F641B8276}" type="datetimeFigureOut">
              <a:rPr lang="es-MX" smtClean="0"/>
              <a:t>22/11/2021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F49-7FE3-4828-AA2D-74E0134CC9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004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C7AD-E6F9-44DD-9B11-168F641B8276}" type="datetimeFigureOut">
              <a:rPr lang="es-MX" smtClean="0"/>
              <a:t>22/11/2021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F49-7FE3-4828-AA2D-74E0134CC9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008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C7AD-E6F9-44DD-9B11-168F641B8276}" type="datetimeFigureOut">
              <a:rPr lang="es-MX" smtClean="0"/>
              <a:t>22/11/2021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F49-7FE3-4828-AA2D-74E0134CC9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295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C7AD-E6F9-44DD-9B11-168F641B8276}" type="datetimeFigureOut">
              <a:rPr lang="es-MX" smtClean="0"/>
              <a:t>22/11/2021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F49-7FE3-4828-AA2D-74E0134CC9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094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C7AD-E6F9-44DD-9B11-168F641B8276}" type="datetimeFigureOut">
              <a:rPr lang="es-MX" smtClean="0"/>
              <a:t>22/11/2021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F49-7FE3-4828-AA2D-74E0134CC9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1994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C7AD-E6F9-44DD-9B11-168F641B8276}" type="datetimeFigureOut">
              <a:rPr lang="es-MX" smtClean="0"/>
              <a:t>22/11/2021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F49-7FE3-4828-AA2D-74E0134CC9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511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C7AD-E6F9-44DD-9B11-168F641B8276}" type="datetimeFigureOut">
              <a:rPr lang="es-MX" smtClean="0"/>
              <a:t>22/11/2021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F49-7FE3-4828-AA2D-74E0134CC9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307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C7AD-E6F9-44DD-9B11-168F641B8276}" type="datetimeFigureOut">
              <a:rPr lang="es-MX" smtClean="0"/>
              <a:t>22/11/2021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F49-7FE3-4828-AA2D-74E0134CC9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151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C7AD-E6F9-44DD-9B11-168F641B8276}" type="datetimeFigureOut">
              <a:rPr lang="es-MX" smtClean="0"/>
              <a:t>22/11/2021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F49-7FE3-4828-AA2D-74E0134CC9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521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C7AD-E6F9-44DD-9B11-168F641B8276}" type="datetimeFigureOut">
              <a:rPr lang="es-MX" smtClean="0"/>
              <a:t>22/11/2021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F49-7FE3-4828-AA2D-74E0134CC9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7128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C7AD-E6F9-44DD-9B11-168F641B8276}" type="datetimeFigureOut">
              <a:rPr lang="es-MX" smtClean="0"/>
              <a:t>22/11/2021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FF49-7FE3-4828-AA2D-74E0134CC9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6802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BC7AD-E6F9-44DD-9B11-168F641B8276}" type="datetimeFigureOut">
              <a:rPr lang="es-MX" smtClean="0"/>
              <a:t>22/11/2021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2FF49-7FE3-4828-AA2D-74E0134CC9A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997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Fondo de pantalla | Fondo de lunares, Fondo de colores lisos, Fondos de  color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 de texto 11"/>
          <p:cNvSpPr txBox="1">
            <a:spLocks noChangeArrowheads="1"/>
          </p:cNvSpPr>
          <p:nvPr/>
        </p:nvSpPr>
        <p:spPr bwMode="auto">
          <a:xfrm>
            <a:off x="522514" y="1796868"/>
            <a:ext cx="8098971" cy="2553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800" b="1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Materiales de la segunda semana de practica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800" b="1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Grupo 1 A 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11"/>
          <p:cNvSpPr txBox="1">
            <a:spLocks noChangeArrowheads="1"/>
          </p:cNvSpPr>
          <p:nvPr/>
        </p:nvSpPr>
        <p:spPr bwMode="auto">
          <a:xfrm>
            <a:off x="901337" y="6370494"/>
            <a:ext cx="8098971" cy="487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400" b="1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Alumna: Edna </a:t>
            </a:r>
            <a:r>
              <a:rPr lang="es-MX" sz="2400" b="1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s-MX" sz="2400" b="1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atalya </a:t>
            </a:r>
            <a:r>
              <a:rPr lang="es-MX" sz="2400" b="1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Dávila</a:t>
            </a:r>
            <a:r>
              <a:rPr lang="es-MX" sz="2400" b="1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400" b="1" dirty="0" smtClean="0"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s-MX" sz="2400" b="1" dirty="0" smtClean="0">
                <a:effectLst/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ernal </a:t>
            </a:r>
          </a:p>
        </p:txBody>
      </p:sp>
    </p:spTree>
    <p:extLst>
      <p:ext uri="{BB962C8B-B14F-4D97-AF65-F5344CB8AC3E}">
        <p14:creationId xmlns:p14="http://schemas.microsoft.com/office/powerpoint/2010/main" val="150947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Fondo de pantalla | Fondo de lunares, Fondo de colores lisos, Fondos de  color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717" y="195941"/>
            <a:ext cx="5865948" cy="305670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43" y="3670663"/>
            <a:ext cx="5716027" cy="296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549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Fondo de pantalla | Fondo de lunares, Fondo de colores lisos, Fondos de  color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29" y="3733025"/>
            <a:ext cx="5603965" cy="287641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92" y="248193"/>
            <a:ext cx="5575265" cy="323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97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Fondo de pantalla | Fondo de lunares, Fondo de colores lisos, Fondos de  color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6" y="273197"/>
            <a:ext cx="5865222" cy="319379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835" y="3592897"/>
            <a:ext cx="5917474" cy="307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119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Fondo de pantalla | Fondo de lunares, Fondo de colores lisos, Fondos de  color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07" y="225282"/>
            <a:ext cx="4220523" cy="409852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314" y="2257813"/>
            <a:ext cx="4301779" cy="4462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627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Fondo de pantalla | Fondo de lunares, Fondo de colores lisos, Fondos de  color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912" y="326570"/>
            <a:ext cx="3532176" cy="544721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09451" y="5956660"/>
            <a:ext cx="8242663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Century Gothic" panose="020B0502020202020204" pitchFamily="34" charset="0"/>
              </a:rPr>
              <a:t>Esta hoja de trabajo la utilizaron para conocer varios alimentos que comienzan con la letra A y después le pusieron diamantina </a:t>
            </a:r>
          </a:p>
        </p:txBody>
      </p:sp>
    </p:spTree>
    <p:extLst>
      <p:ext uri="{BB962C8B-B14F-4D97-AF65-F5344CB8AC3E}">
        <p14:creationId xmlns:p14="http://schemas.microsoft.com/office/powerpoint/2010/main" val="2888585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Fondo de pantalla | Fondo de lunares, Fondo de colores lisos, Fondos de  color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" y="561703"/>
            <a:ext cx="7511143" cy="436860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50668" y="5611708"/>
            <a:ext cx="824266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Century Gothic" panose="020B0502020202020204" pitchFamily="34" charset="0"/>
              </a:rPr>
              <a:t>Los alimentos de juguetitos los usaron para identificar las frutas y después ordenaron todas por colores</a:t>
            </a:r>
          </a:p>
        </p:txBody>
      </p:sp>
    </p:spTree>
    <p:extLst>
      <p:ext uri="{BB962C8B-B14F-4D97-AF65-F5344CB8AC3E}">
        <p14:creationId xmlns:p14="http://schemas.microsoft.com/office/powerpoint/2010/main" val="22452221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53</Words>
  <Application>Microsoft Office PowerPoint</Application>
  <PresentationFormat>Presentación en pantalla (4:3)</PresentationFormat>
  <Paragraphs>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Monotype Corsiva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4</cp:revision>
  <dcterms:created xsi:type="dcterms:W3CDTF">2021-11-23T01:15:12Z</dcterms:created>
  <dcterms:modified xsi:type="dcterms:W3CDTF">2021-11-23T02:04:44Z</dcterms:modified>
</cp:coreProperties>
</file>