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7" r:id="rId4"/>
    <p:sldId id="263" r:id="rId5"/>
    <p:sldId id="262" r:id="rId6"/>
    <p:sldId id="264" r:id="rId7"/>
    <p:sldId id="256" r:id="rId8"/>
    <p:sldId id="261" r:id="rId9"/>
    <p:sldId id="259" r:id="rId10"/>
    <p:sldId id="260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CDD76-C00F-4F4D-B2FB-12D01AFAA69F}" v="107" dt="2021-11-17T21:17:05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s medrano" userId="90e87d27e36e4ca3" providerId="LiveId" clId="{CEBCDD76-C00F-4F4D-B2FB-12D01AFAA69F}"/>
    <pc:docChg chg="undo custSel addSld modSld sldOrd">
      <pc:chgData name="bris medrano" userId="90e87d27e36e4ca3" providerId="LiveId" clId="{CEBCDD76-C00F-4F4D-B2FB-12D01AFAA69F}" dt="2021-11-17T21:17:05.501" v="489"/>
      <pc:docMkLst>
        <pc:docMk/>
      </pc:docMkLst>
      <pc:sldChg chg="modSp mod modAnim">
        <pc:chgData name="bris medrano" userId="90e87d27e36e4ca3" providerId="LiveId" clId="{CEBCDD76-C00F-4F4D-B2FB-12D01AFAA69F}" dt="2021-11-17T21:13:42.022" v="483"/>
        <pc:sldMkLst>
          <pc:docMk/>
          <pc:sldMk cId="3967818206" sldId="256"/>
        </pc:sldMkLst>
        <pc:graphicFrameChg chg="mod">
          <ac:chgData name="bris medrano" userId="90e87d27e36e4ca3" providerId="LiveId" clId="{CEBCDD76-C00F-4F4D-B2FB-12D01AFAA69F}" dt="2021-11-17T21:06:51.310" v="463"/>
          <ac:graphicFrameMkLst>
            <pc:docMk/>
            <pc:sldMk cId="3967818206" sldId="256"/>
            <ac:graphicFrameMk id="5" creationId="{BD8C2B7E-9917-44DD-8CD5-30BC75D33FD4}"/>
          </ac:graphicFrameMkLst>
        </pc:graphicFrameChg>
        <pc:picChg chg="mod">
          <ac:chgData name="bris medrano" userId="90e87d27e36e4ca3" providerId="LiveId" clId="{CEBCDD76-C00F-4F4D-B2FB-12D01AFAA69F}" dt="2021-11-17T21:05:49.254" v="455" actId="1076"/>
          <ac:picMkLst>
            <pc:docMk/>
            <pc:sldMk cId="3967818206" sldId="256"/>
            <ac:picMk id="18" creationId="{D0935688-8FAA-47F5-87D0-306493D17463}"/>
          </ac:picMkLst>
        </pc:picChg>
        <pc:picChg chg="mod">
          <ac:chgData name="bris medrano" userId="90e87d27e36e4ca3" providerId="LiveId" clId="{CEBCDD76-C00F-4F4D-B2FB-12D01AFAA69F}" dt="2021-11-17T21:03:54.328" v="433" actId="1076"/>
          <ac:picMkLst>
            <pc:docMk/>
            <pc:sldMk cId="3967818206" sldId="256"/>
            <ac:picMk id="20" creationId="{618710F4-93B3-46BD-9193-002DAB37A1DC}"/>
          </ac:picMkLst>
        </pc:picChg>
        <pc:picChg chg="mod">
          <ac:chgData name="bris medrano" userId="90e87d27e36e4ca3" providerId="LiveId" clId="{CEBCDD76-C00F-4F4D-B2FB-12D01AFAA69F}" dt="2021-11-17T21:12:22.259" v="473" actId="1076"/>
          <ac:picMkLst>
            <pc:docMk/>
            <pc:sldMk cId="3967818206" sldId="256"/>
            <ac:picMk id="22" creationId="{A9A4756A-2114-455E-ADC2-1246201852EB}"/>
          </ac:picMkLst>
        </pc:picChg>
        <pc:picChg chg="mod">
          <ac:chgData name="bris medrano" userId="90e87d27e36e4ca3" providerId="LiveId" clId="{CEBCDD76-C00F-4F4D-B2FB-12D01AFAA69F}" dt="2021-11-17T21:12:29.846" v="476" actId="1076"/>
          <ac:picMkLst>
            <pc:docMk/>
            <pc:sldMk cId="3967818206" sldId="256"/>
            <ac:picMk id="24" creationId="{701CBEBB-B5FA-4F57-AFC5-B51B7EE605C5}"/>
          </ac:picMkLst>
        </pc:picChg>
        <pc:picChg chg="mod">
          <ac:chgData name="bris medrano" userId="90e87d27e36e4ca3" providerId="LiveId" clId="{CEBCDD76-C00F-4F4D-B2FB-12D01AFAA69F}" dt="2021-11-17T21:05:33.926" v="452" actId="1076"/>
          <ac:picMkLst>
            <pc:docMk/>
            <pc:sldMk cId="3967818206" sldId="256"/>
            <ac:picMk id="26" creationId="{7D4BDE06-5406-4A2C-BE78-7DF4D6DC8DBD}"/>
          </ac:picMkLst>
        </pc:picChg>
        <pc:picChg chg="mod">
          <ac:chgData name="bris medrano" userId="90e87d27e36e4ca3" providerId="LiveId" clId="{CEBCDD76-C00F-4F4D-B2FB-12D01AFAA69F}" dt="2021-11-17T21:04:50.449" v="443" actId="1076"/>
          <ac:picMkLst>
            <pc:docMk/>
            <pc:sldMk cId="3967818206" sldId="256"/>
            <ac:picMk id="28" creationId="{64CB5319-32C4-4B7E-BF1C-7FCDAE979BE8}"/>
          </ac:picMkLst>
        </pc:picChg>
        <pc:picChg chg="mod">
          <ac:chgData name="bris medrano" userId="90e87d27e36e4ca3" providerId="LiveId" clId="{CEBCDD76-C00F-4F4D-B2FB-12D01AFAA69F}" dt="2021-11-17T21:05:45.779" v="454" actId="1076"/>
          <ac:picMkLst>
            <pc:docMk/>
            <pc:sldMk cId="3967818206" sldId="256"/>
            <ac:picMk id="30" creationId="{3197C371-72D5-431E-9BE8-0319E4508DD3}"/>
          </ac:picMkLst>
        </pc:picChg>
        <pc:picChg chg="mod">
          <ac:chgData name="bris medrano" userId="90e87d27e36e4ca3" providerId="LiveId" clId="{CEBCDD76-C00F-4F4D-B2FB-12D01AFAA69F}" dt="2021-11-17T21:05:04.608" v="447" actId="1076"/>
          <ac:picMkLst>
            <pc:docMk/>
            <pc:sldMk cId="3967818206" sldId="256"/>
            <ac:picMk id="32" creationId="{814D0729-E4CC-4CD8-B24F-495B93D55331}"/>
          </ac:picMkLst>
        </pc:picChg>
        <pc:picChg chg="mod">
          <ac:chgData name="bris medrano" userId="90e87d27e36e4ca3" providerId="LiveId" clId="{CEBCDD76-C00F-4F4D-B2FB-12D01AFAA69F}" dt="2021-11-17T21:04:58.382" v="445" actId="1076"/>
          <ac:picMkLst>
            <pc:docMk/>
            <pc:sldMk cId="3967818206" sldId="256"/>
            <ac:picMk id="34" creationId="{EDD307F0-3B08-487E-B02B-09751C0006D7}"/>
          </ac:picMkLst>
        </pc:picChg>
        <pc:picChg chg="mod">
          <ac:chgData name="bris medrano" userId="90e87d27e36e4ca3" providerId="LiveId" clId="{CEBCDD76-C00F-4F4D-B2FB-12D01AFAA69F}" dt="2021-11-17T21:12:40.214" v="480" actId="1076"/>
          <ac:picMkLst>
            <pc:docMk/>
            <pc:sldMk cId="3967818206" sldId="256"/>
            <ac:picMk id="36" creationId="{76936135-CE52-45C9-9CEE-A9EC7974E79D}"/>
          </ac:picMkLst>
        </pc:picChg>
        <pc:picChg chg="mod">
          <ac:chgData name="bris medrano" userId="90e87d27e36e4ca3" providerId="LiveId" clId="{CEBCDD76-C00F-4F4D-B2FB-12D01AFAA69F}" dt="2021-11-17T21:04:41.929" v="441" actId="1076"/>
          <ac:picMkLst>
            <pc:docMk/>
            <pc:sldMk cId="3967818206" sldId="256"/>
            <ac:picMk id="38" creationId="{90EB9532-A3A4-4699-999D-B3EEE9D584F3}"/>
          </ac:picMkLst>
        </pc:picChg>
        <pc:picChg chg="mod">
          <ac:chgData name="bris medrano" userId="90e87d27e36e4ca3" providerId="LiveId" clId="{CEBCDD76-C00F-4F4D-B2FB-12D01AFAA69F}" dt="2021-11-17T21:06:04.019" v="459" actId="1076"/>
          <ac:picMkLst>
            <pc:docMk/>
            <pc:sldMk cId="3967818206" sldId="256"/>
            <ac:picMk id="40" creationId="{4A511DF0-26D1-4F11-9EEC-DF3E28303D66}"/>
          </ac:picMkLst>
        </pc:picChg>
        <pc:picChg chg="mod">
          <ac:chgData name="bris medrano" userId="90e87d27e36e4ca3" providerId="LiveId" clId="{CEBCDD76-C00F-4F4D-B2FB-12D01AFAA69F}" dt="2021-11-17T21:04:28.689" v="438" actId="1076"/>
          <ac:picMkLst>
            <pc:docMk/>
            <pc:sldMk cId="3967818206" sldId="256"/>
            <ac:picMk id="44" creationId="{E5F527A1-3CB2-4554-AAB4-6DD48C43C0E9}"/>
          </ac:picMkLst>
        </pc:picChg>
        <pc:picChg chg="mod">
          <ac:chgData name="bris medrano" userId="90e87d27e36e4ca3" providerId="LiveId" clId="{CEBCDD76-C00F-4F4D-B2FB-12D01AFAA69F}" dt="2021-11-17T21:05:16.309" v="449" actId="1076"/>
          <ac:picMkLst>
            <pc:docMk/>
            <pc:sldMk cId="3967818206" sldId="256"/>
            <ac:picMk id="46" creationId="{9380F0C3-B7C4-4A2B-A739-9B2197C7BE67}"/>
          </ac:picMkLst>
        </pc:picChg>
      </pc:sldChg>
      <pc:sldChg chg="addSp modSp mod modTransition modAnim">
        <pc:chgData name="bris medrano" userId="90e87d27e36e4ca3" providerId="LiveId" clId="{CEBCDD76-C00F-4F4D-B2FB-12D01AFAA69F}" dt="2021-11-09T17:54:56.517" v="35"/>
        <pc:sldMkLst>
          <pc:docMk/>
          <pc:sldMk cId="2787792214" sldId="259"/>
        </pc:sldMkLst>
        <pc:spChg chg="add mod">
          <ac:chgData name="bris medrano" userId="90e87d27e36e4ca3" providerId="LiveId" clId="{CEBCDD76-C00F-4F4D-B2FB-12D01AFAA69F}" dt="2021-11-09T17:54:44.182" v="33"/>
          <ac:spMkLst>
            <pc:docMk/>
            <pc:sldMk cId="2787792214" sldId="259"/>
            <ac:spMk id="6" creationId="{E1D9F1A3-8E9C-49FD-BE69-A5C101AB59BD}"/>
          </ac:spMkLst>
        </pc:spChg>
      </pc:sldChg>
      <pc:sldChg chg="addSp delSp modSp mod">
        <pc:chgData name="bris medrano" userId="90e87d27e36e4ca3" providerId="LiveId" clId="{CEBCDD76-C00F-4F4D-B2FB-12D01AFAA69F}" dt="2021-11-17T20:45:18.040" v="225" actId="14100"/>
        <pc:sldMkLst>
          <pc:docMk/>
          <pc:sldMk cId="3618762864" sldId="260"/>
        </pc:sldMkLst>
        <pc:spChg chg="add del mod">
          <ac:chgData name="bris medrano" userId="90e87d27e36e4ca3" providerId="LiveId" clId="{CEBCDD76-C00F-4F4D-B2FB-12D01AFAA69F}" dt="2021-11-17T20:44:30.297" v="217" actId="478"/>
          <ac:spMkLst>
            <pc:docMk/>
            <pc:sldMk cId="3618762864" sldId="260"/>
            <ac:spMk id="2" creationId="{0FACAD7B-3111-442C-B0F6-9FC9EA879E44}"/>
          </ac:spMkLst>
        </pc:spChg>
        <pc:spChg chg="del">
          <ac:chgData name="bris medrano" userId="90e87d27e36e4ca3" providerId="LiveId" clId="{CEBCDD76-C00F-4F4D-B2FB-12D01AFAA69F}" dt="2021-11-09T17:53:21.108" v="7" actId="478"/>
          <ac:spMkLst>
            <pc:docMk/>
            <pc:sldMk cId="3618762864" sldId="260"/>
            <ac:spMk id="5" creationId="{1A8E39EF-5F5F-41A0-BB65-FD8D98E76A78}"/>
          </ac:spMkLst>
        </pc:spChg>
        <pc:spChg chg="add del mod">
          <ac:chgData name="bris medrano" userId="90e87d27e36e4ca3" providerId="LiveId" clId="{CEBCDD76-C00F-4F4D-B2FB-12D01AFAA69F}" dt="2021-11-09T17:52:53.833" v="1" actId="478"/>
          <ac:spMkLst>
            <pc:docMk/>
            <pc:sldMk cId="3618762864" sldId="260"/>
            <ac:spMk id="7" creationId="{F3201371-A781-42FB-812B-C8682705B9A4}"/>
          </ac:spMkLst>
        </pc:spChg>
        <pc:picChg chg="del mod">
          <ac:chgData name="bris medrano" userId="90e87d27e36e4ca3" providerId="LiveId" clId="{CEBCDD76-C00F-4F4D-B2FB-12D01AFAA69F}" dt="2021-11-09T17:53:22.553" v="9" actId="478"/>
          <ac:picMkLst>
            <pc:docMk/>
            <pc:sldMk cId="3618762864" sldId="260"/>
            <ac:picMk id="4" creationId="{9E6AAD97-8DAD-43B8-82D1-588A9798AC9D}"/>
          </ac:picMkLst>
        </pc:picChg>
        <pc:picChg chg="add mod">
          <ac:chgData name="bris medrano" userId="90e87d27e36e4ca3" providerId="LiveId" clId="{CEBCDD76-C00F-4F4D-B2FB-12D01AFAA69F}" dt="2021-11-17T20:45:18.040" v="225" actId="14100"/>
          <ac:picMkLst>
            <pc:docMk/>
            <pc:sldMk cId="3618762864" sldId="260"/>
            <ac:picMk id="4" creationId="{E6E35F7C-E9EC-4262-BD39-0B554F5E572E}"/>
          </ac:picMkLst>
        </pc:picChg>
        <pc:picChg chg="add del mod">
          <ac:chgData name="bris medrano" userId="90e87d27e36e4ca3" providerId="LiveId" clId="{CEBCDD76-C00F-4F4D-B2FB-12D01AFAA69F}" dt="2021-11-17T20:36:31.284" v="213" actId="478"/>
          <ac:picMkLst>
            <pc:docMk/>
            <pc:sldMk cId="3618762864" sldId="260"/>
            <ac:picMk id="8" creationId="{A664FB5C-EC41-448C-B336-9BAA865B0813}"/>
          </ac:picMkLst>
        </pc:picChg>
      </pc:sldChg>
      <pc:sldChg chg="modSp mod modAnim">
        <pc:chgData name="bris medrano" userId="90e87d27e36e4ca3" providerId="LiveId" clId="{CEBCDD76-C00F-4F4D-B2FB-12D01AFAA69F}" dt="2021-11-17T21:17:05.501" v="489"/>
        <pc:sldMkLst>
          <pc:docMk/>
          <pc:sldMk cId="1868598740" sldId="261"/>
        </pc:sldMkLst>
        <pc:spChg chg="mod">
          <ac:chgData name="bris medrano" userId="90e87d27e36e4ca3" providerId="LiveId" clId="{CEBCDD76-C00F-4F4D-B2FB-12D01AFAA69F}" dt="2021-11-17T21:16:33.649" v="485" actId="14100"/>
          <ac:spMkLst>
            <pc:docMk/>
            <pc:sldMk cId="1868598740" sldId="261"/>
            <ac:spMk id="8" creationId="{169B4B23-7560-4774-AB9E-8E2C21D896E3}"/>
          </ac:spMkLst>
        </pc:spChg>
      </pc:sldChg>
      <pc:sldChg chg="addSp delSp modSp new mod delAnim modAnim">
        <pc:chgData name="bris medrano" userId="90e87d27e36e4ca3" providerId="LiveId" clId="{CEBCDD76-C00F-4F4D-B2FB-12D01AFAA69F}" dt="2021-11-17T20:35:20.916" v="212"/>
        <pc:sldMkLst>
          <pc:docMk/>
          <pc:sldMk cId="2009874688" sldId="262"/>
        </pc:sldMkLst>
        <pc:spChg chg="del">
          <ac:chgData name="bris medrano" userId="90e87d27e36e4ca3" providerId="LiveId" clId="{CEBCDD76-C00F-4F4D-B2FB-12D01AFAA69F}" dt="2021-11-11T04:38:53.198" v="37" actId="478"/>
          <ac:spMkLst>
            <pc:docMk/>
            <pc:sldMk cId="2009874688" sldId="262"/>
            <ac:spMk id="2" creationId="{FE8FA0E0-7609-414A-B6C7-553245395558}"/>
          </ac:spMkLst>
        </pc:spChg>
        <pc:spChg chg="del">
          <ac:chgData name="bris medrano" userId="90e87d27e36e4ca3" providerId="LiveId" clId="{CEBCDD76-C00F-4F4D-B2FB-12D01AFAA69F}" dt="2021-11-11T04:38:54.769" v="38" actId="478"/>
          <ac:spMkLst>
            <pc:docMk/>
            <pc:sldMk cId="2009874688" sldId="262"/>
            <ac:spMk id="3" creationId="{D4CD0560-F97A-4665-80B0-CD34460AEA49}"/>
          </ac:spMkLst>
        </pc:spChg>
        <pc:spChg chg="add mod">
          <ac:chgData name="bris medrano" userId="90e87d27e36e4ca3" providerId="LiveId" clId="{CEBCDD76-C00F-4F4D-B2FB-12D01AFAA69F}" dt="2021-11-17T20:18:28.544" v="86" actId="2085"/>
          <ac:spMkLst>
            <pc:docMk/>
            <pc:sldMk cId="2009874688" sldId="262"/>
            <ac:spMk id="14" creationId="{55A0EB26-8B3C-4E12-AA8D-4DF73D3A57AD}"/>
          </ac:spMkLst>
        </pc:spChg>
        <pc:spChg chg="add mod">
          <ac:chgData name="bris medrano" userId="90e87d27e36e4ca3" providerId="LiveId" clId="{CEBCDD76-C00F-4F4D-B2FB-12D01AFAA69F}" dt="2021-11-17T20:18:38.619" v="89" actId="1076"/>
          <ac:spMkLst>
            <pc:docMk/>
            <pc:sldMk cId="2009874688" sldId="262"/>
            <ac:spMk id="15" creationId="{37EDCD65-3D37-4826-B134-1DAB99EFA63B}"/>
          </ac:spMkLst>
        </pc:spChg>
        <pc:spChg chg="add mod">
          <ac:chgData name="bris medrano" userId="90e87d27e36e4ca3" providerId="LiveId" clId="{CEBCDD76-C00F-4F4D-B2FB-12D01AFAA69F}" dt="2021-11-17T20:33:49.131" v="201" actId="1076"/>
          <ac:spMkLst>
            <pc:docMk/>
            <pc:sldMk cId="2009874688" sldId="262"/>
            <ac:spMk id="28" creationId="{D3D33324-5605-455E-BAA6-5CA38FEB2BD7}"/>
          </ac:spMkLst>
        </pc:spChg>
        <pc:spChg chg="add del mod">
          <ac:chgData name="bris medrano" userId="90e87d27e36e4ca3" providerId="LiveId" clId="{CEBCDD76-C00F-4F4D-B2FB-12D01AFAA69F}" dt="2021-11-17T20:20:54.275" v="117" actId="478"/>
          <ac:spMkLst>
            <pc:docMk/>
            <pc:sldMk cId="2009874688" sldId="262"/>
            <ac:spMk id="29" creationId="{2B17DC80-4725-4408-A781-DADB82C654AB}"/>
          </ac:spMkLst>
        </pc:spChg>
        <pc:spChg chg="add mod">
          <ac:chgData name="bris medrano" userId="90e87d27e36e4ca3" providerId="LiveId" clId="{CEBCDD76-C00F-4F4D-B2FB-12D01AFAA69F}" dt="2021-11-17T20:22:19.428" v="130" actId="1076"/>
          <ac:spMkLst>
            <pc:docMk/>
            <pc:sldMk cId="2009874688" sldId="262"/>
            <ac:spMk id="30" creationId="{3497A9DE-D42B-41F1-ABBA-071D355A203D}"/>
          </ac:spMkLst>
        </pc:spChg>
        <pc:picChg chg="add mod modCrop">
          <ac:chgData name="bris medrano" userId="90e87d27e36e4ca3" providerId="LiveId" clId="{CEBCDD76-C00F-4F4D-B2FB-12D01AFAA69F}" dt="2021-11-11T04:39:18.731" v="46" actId="14100"/>
          <ac:picMkLst>
            <pc:docMk/>
            <pc:sldMk cId="2009874688" sldId="262"/>
            <ac:picMk id="5" creationId="{AFD034D0-87DE-4FEF-AC56-638BFC3BF627}"/>
          </ac:picMkLst>
        </pc:picChg>
        <pc:cxnChg chg="add del mod">
          <ac:chgData name="bris medrano" userId="90e87d27e36e4ca3" providerId="LiveId" clId="{CEBCDD76-C00F-4F4D-B2FB-12D01AFAA69F}" dt="2021-11-17T20:11:49.032" v="64" actId="478"/>
          <ac:cxnSpMkLst>
            <pc:docMk/>
            <pc:sldMk cId="2009874688" sldId="262"/>
            <ac:cxnSpMk id="3" creationId="{063818F3-8710-43FB-ADF4-CE2DFE86753B}"/>
          </ac:cxnSpMkLst>
        </pc:cxnChg>
        <pc:cxnChg chg="add del mod">
          <ac:chgData name="bris medrano" userId="90e87d27e36e4ca3" providerId="LiveId" clId="{CEBCDD76-C00F-4F4D-B2FB-12D01AFAA69F}" dt="2021-11-17T20:21:18.442" v="120" actId="478"/>
          <ac:cxnSpMkLst>
            <pc:docMk/>
            <pc:sldMk cId="2009874688" sldId="262"/>
            <ac:cxnSpMk id="6" creationId="{F8FD9A4E-503A-4F08-B752-B1DD29DB5224}"/>
          </ac:cxnSpMkLst>
        </pc:cxnChg>
        <pc:cxnChg chg="add del mod">
          <ac:chgData name="bris medrano" userId="90e87d27e36e4ca3" providerId="LiveId" clId="{CEBCDD76-C00F-4F4D-B2FB-12D01AFAA69F}" dt="2021-11-17T20:18:05.462" v="84" actId="478"/>
          <ac:cxnSpMkLst>
            <pc:docMk/>
            <pc:sldMk cId="2009874688" sldId="262"/>
            <ac:cxnSpMk id="12" creationId="{CF6C9B0F-73B4-47F0-B444-1CB31519E856}"/>
          </ac:cxnSpMkLst>
        </pc:cxnChg>
        <pc:cxnChg chg="add del mod">
          <ac:chgData name="bris medrano" userId="90e87d27e36e4ca3" providerId="LiveId" clId="{CEBCDD76-C00F-4F4D-B2FB-12D01AFAA69F}" dt="2021-11-17T20:21:17.501" v="119" actId="478"/>
          <ac:cxnSpMkLst>
            <pc:docMk/>
            <pc:sldMk cId="2009874688" sldId="262"/>
            <ac:cxnSpMk id="16" creationId="{922A700E-6D6C-4AE7-A297-8F8F7FF82156}"/>
          </ac:cxnSpMkLst>
        </pc:cxnChg>
        <pc:cxnChg chg="add del mod">
          <ac:chgData name="bris medrano" userId="90e87d27e36e4ca3" providerId="LiveId" clId="{CEBCDD76-C00F-4F4D-B2FB-12D01AFAA69F}" dt="2021-11-17T20:21:20.161" v="121" actId="478"/>
          <ac:cxnSpMkLst>
            <pc:docMk/>
            <pc:sldMk cId="2009874688" sldId="262"/>
            <ac:cxnSpMk id="20" creationId="{87FBAA9F-11FD-4158-A806-EAA3F2D2DB52}"/>
          </ac:cxnSpMkLst>
        </pc:cxnChg>
        <pc:cxnChg chg="add del mod">
          <ac:chgData name="bris medrano" userId="90e87d27e36e4ca3" providerId="LiveId" clId="{CEBCDD76-C00F-4F4D-B2FB-12D01AFAA69F}" dt="2021-11-17T20:20:56.509" v="118" actId="478"/>
          <ac:cxnSpMkLst>
            <pc:docMk/>
            <pc:sldMk cId="2009874688" sldId="262"/>
            <ac:cxnSpMk id="26" creationId="{2338AE18-4402-49DE-9D25-BB6AF5C6056F}"/>
          </ac:cxnSpMkLst>
        </pc:cxnChg>
        <pc:cxnChg chg="add del mod">
          <ac:chgData name="bris medrano" userId="90e87d27e36e4ca3" providerId="LiveId" clId="{CEBCDD76-C00F-4F4D-B2FB-12D01AFAA69F}" dt="2021-11-17T20:31:59.856" v="184" actId="478"/>
          <ac:cxnSpMkLst>
            <pc:docMk/>
            <pc:sldMk cId="2009874688" sldId="262"/>
            <ac:cxnSpMk id="32" creationId="{FE583950-76F6-4C22-807D-103E4545192C}"/>
          </ac:cxnSpMkLst>
        </pc:cxnChg>
        <pc:cxnChg chg="add mod">
          <ac:chgData name="bris medrano" userId="90e87d27e36e4ca3" providerId="LiveId" clId="{CEBCDD76-C00F-4F4D-B2FB-12D01AFAA69F}" dt="2021-11-17T20:32:11.395" v="187" actId="14100"/>
          <ac:cxnSpMkLst>
            <pc:docMk/>
            <pc:sldMk cId="2009874688" sldId="262"/>
            <ac:cxnSpMk id="35" creationId="{2658BBFC-CEBC-460F-B090-72B13CF8DD03}"/>
          </ac:cxnSpMkLst>
        </pc:cxnChg>
        <pc:cxnChg chg="add mod">
          <ac:chgData name="bris medrano" userId="90e87d27e36e4ca3" providerId="LiveId" clId="{CEBCDD76-C00F-4F4D-B2FB-12D01AFAA69F}" dt="2021-11-17T20:33:20.375" v="196" actId="14100"/>
          <ac:cxnSpMkLst>
            <pc:docMk/>
            <pc:sldMk cId="2009874688" sldId="262"/>
            <ac:cxnSpMk id="38" creationId="{A54289A3-2471-47C8-B646-95756A2554D6}"/>
          </ac:cxnSpMkLst>
        </pc:cxnChg>
        <pc:cxnChg chg="add mod">
          <ac:chgData name="bris medrano" userId="90e87d27e36e4ca3" providerId="LiveId" clId="{CEBCDD76-C00F-4F4D-B2FB-12D01AFAA69F}" dt="2021-11-17T20:34:42.491" v="210" actId="208"/>
          <ac:cxnSpMkLst>
            <pc:docMk/>
            <pc:sldMk cId="2009874688" sldId="262"/>
            <ac:cxnSpMk id="43" creationId="{C7B16FB8-01A7-48E6-875A-D1F0DEA269AD}"/>
          </ac:cxnSpMkLst>
        </pc:cxnChg>
        <pc:cxnChg chg="add mod">
          <ac:chgData name="bris medrano" userId="90e87d27e36e4ca3" providerId="LiveId" clId="{CEBCDD76-C00F-4F4D-B2FB-12D01AFAA69F}" dt="2021-11-17T20:34:53.801" v="211" actId="14100"/>
          <ac:cxnSpMkLst>
            <pc:docMk/>
            <pc:sldMk cId="2009874688" sldId="262"/>
            <ac:cxnSpMk id="46" creationId="{4C74EC81-2E31-48C4-95CB-12EDBD6C9320}"/>
          </ac:cxnSpMkLst>
        </pc:cxnChg>
      </pc:sldChg>
      <pc:sldChg chg="addSp delSp modSp new mod ord modAnim">
        <pc:chgData name="bris medrano" userId="90e87d27e36e4ca3" providerId="LiveId" clId="{CEBCDD76-C00F-4F4D-B2FB-12D01AFAA69F}" dt="2021-11-17T20:30:39.041" v="176"/>
        <pc:sldMkLst>
          <pc:docMk/>
          <pc:sldMk cId="2241036226" sldId="263"/>
        </pc:sldMkLst>
        <pc:spChg chg="del mod">
          <ac:chgData name="bris medrano" userId="90e87d27e36e4ca3" providerId="LiveId" clId="{CEBCDD76-C00F-4F4D-B2FB-12D01AFAA69F}" dt="2021-11-11T04:39:23.160" v="49" actId="478"/>
          <ac:spMkLst>
            <pc:docMk/>
            <pc:sldMk cId="2241036226" sldId="263"/>
            <ac:spMk id="2" creationId="{0175703B-0D9D-4610-8D0E-B429C8629E88}"/>
          </ac:spMkLst>
        </pc:spChg>
        <pc:spChg chg="del">
          <ac:chgData name="bris medrano" userId="90e87d27e36e4ca3" providerId="LiveId" clId="{CEBCDD76-C00F-4F4D-B2FB-12D01AFAA69F}" dt="2021-11-11T04:39:24.566" v="50" actId="478"/>
          <ac:spMkLst>
            <pc:docMk/>
            <pc:sldMk cId="2241036226" sldId="263"/>
            <ac:spMk id="3" creationId="{31C66C59-8D9A-4462-91D0-0967FCE458A2}"/>
          </ac:spMkLst>
        </pc:spChg>
        <pc:picChg chg="add mod modCrop">
          <ac:chgData name="bris medrano" userId="90e87d27e36e4ca3" providerId="LiveId" clId="{CEBCDD76-C00F-4F4D-B2FB-12D01AFAA69F}" dt="2021-11-17T20:27:34.521" v="157" actId="1076"/>
          <ac:picMkLst>
            <pc:docMk/>
            <pc:sldMk cId="2241036226" sldId="263"/>
            <ac:picMk id="5" creationId="{ED10C480-A7B2-4A23-A01B-23B5AFCB092F}"/>
          </ac:picMkLst>
        </pc:picChg>
        <pc:cxnChg chg="add mod">
          <ac:chgData name="bris medrano" userId="90e87d27e36e4ca3" providerId="LiveId" clId="{CEBCDD76-C00F-4F4D-B2FB-12D01AFAA69F}" dt="2021-11-17T20:26:18.127" v="139" actId="14100"/>
          <ac:cxnSpMkLst>
            <pc:docMk/>
            <pc:sldMk cId="2241036226" sldId="263"/>
            <ac:cxnSpMk id="3" creationId="{4433DFDC-9755-4EB4-9565-43D44CF2E5E1}"/>
          </ac:cxnSpMkLst>
        </pc:cxnChg>
        <pc:cxnChg chg="add mod">
          <ac:chgData name="bris medrano" userId="90e87d27e36e4ca3" providerId="LiveId" clId="{CEBCDD76-C00F-4F4D-B2FB-12D01AFAA69F}" dt="2021-11-17T20:27:06.351" v="147" actId="208"/>
          <ac:cxnSpMkLst>
            <pc:docMk/>
            <pc:sldMk cId="2241036226" sldId="263"/>
            <ac:cxnSpMk id="8" creationId="{098F7998-E125-454E-BEF5-08DA847187D1}"/>
          </ac:cxnSpMkLst>
        </pc:cxnChg>
        <pc:cxnChg chg="add mod">
          <ac:chgData name="bris medrano" userId="90e87d27e36e4ca3" providerId="LiveId" clId="{CEBCDD76-C00F-4F4D-B2FB-12D01AFAA69F}" dt="2021-11-17T20:27:49.096" v="160" actId="14100"/>
          <ac:cxnSpMkLst>
            <pc:docMk/>
            <pc:sldMk cId="2241036226" sldId="263"/>
            <ac:cxnSpMk id="12" creationId="{66287A32-B34F-4449-922A-F0AECBD7BAE9}"/>
          </ac:cxnSpMkLst>
        </pc:cxnChg>
        <pc:cxnChg chg="add mod">
          <ac:chgData name="bris medrano" userId="90e87d27e36e4ca3" providerId="LiveId" clId="{CEBCDD76-C00F-4F4D-B2FB-12D01AFAA69F}" dt="2021-11-17T20:28:22.861" v="169" actId="208"/>
          <ac:cxnSpMkLst>
            <pc:docMk/>
            <pc:sldMk cId="2241036226" sldId="263"/>
            <ac:cxnSpMk id="18" creationId="{E4B86D17-C8E1-4492-8352-0A1971F4C989}"/>
          </ac:cxnSpMkLst>
        </pc:cxnChg>
      </pc:sldChg>
      <pc:sldChg chg="addSp delSp modSp new mod modAnim">
        <pc:chgData name="bris medrano" userId="90e87d27e36e4ca3" providerId="LiveId" clId="{CEBCDD76-C00F-4F4D-B2FB-12D01AFAA69F}" dt="2021-11-17T21:00:15.989" v="419"/>
        <pc:sldMkLst>
          <pc:docMk/>
          <pc:sldMk cId="2667383184" sldId="264"/>
        </pc:sldMkLst>
        <pc:spChg chg="del mod">
          <ac:chgData name="bris medrano" userId="90e87d27e36e4ca3" providerId="LiveId" clId="{CEBCDD76-C00F-4F4D-B2FB-12D01AFAA69F}" dt="2021-11-17T20:45:29.380" v="229" actId="478"/>
          <ac:spMkLst>
            <pc:docMk/>
            <pc:sldMk cId="2667383184" sldId="264"/>
            <ac:spMk id="2" creationId="{37D974C8-43F5-4FEA-9C27-BEB59459294D}"/>
          </ac:spMkLst>
        </pc:spChg>
        <pc:spChg chg="del">
          <ac:chgData name="bris medrano" userId="90e87d27e36e4ca3" providerId="LiveId" clId="{CEBCDD76-C00F-4F4D-B2FB-12D01AFAA69F}" dt="2021-11-17T20:45:28.630" v="227" actId="478"/>
          <ac:spMkLst>
            <pc:docMk/>
            <pc:sldMk cId="2667383184" sldId="264"/>
            <ac:spMk id="3" creationId="{7B0594EF-5105-47C6-B36D-109731156310}"/>
          </ac:spMkLst>
        </pc:spChg>
        <pc:spChg chg="add mod ord">
          <ac:chgData name="bris medrano" userId="90e87d27e36e4ca3" providerId="LiveId" clId="{CEBCDD76-C00F-4F4D-B2FB-12D01AFAA69F}" dt="2021-11-17T20:51:22.543" v="377" actId="1076"/>
          <ac:spMkLst>
            <pc:docMk/>
            <pc:sldMk cId="2667383184" sldId="264"/>
            <ac:spMk id="6" creationId="{FA572C59-E198-44E1-8C6B-F54CD109526E}"/>
          </ac:spMkLst>
        </pc:spChg>
        <pc:spChg chg="add del mod">
          <ac:chgData name="bris medrano" userId="90e87d27e36e4ca3" providerId="LiveId" clId="{CEBCDD76-C00F-4F4D-B2FB-12D01AFAA69F}" dt="2021-11-17T20:48:47.214" v="285" actId="478"/>
          <ac:spMkLst>
            <pc:docMk/>
            <pc:sldMk cId="2667383184" sldId="264"/>
            <ac:spMk id="7" creationId="{8F5D85FA-10E6-4141-8B8E-A5B758410B47}"/>
          </ac:spMkLst>
        </pc:spChg>
        <pc:spChg chg="add mod ord">
          <ac:chgData name="bris medrano" userId="90e87d27e36e4ca3" providerId="LiveId" clId="{CEBCDD76-C00F-4F4D-B2FB-12D01AFAA69F}" dt="2021-11-17T20:53:41.600" v="400" actId="1076"/>
          <ac:spMkLst>
            <pc:docMk/>
            <pc:sldMk cId="2667383184" sldId="264"/>
            <ac:spMk id="8" creationId="{C704AAFC-8E8B-4013-9955-E6E1018840FC}"/>
          </ac:spMkLst>
        </pc:spChg>
        <pc:spChg chg="add mod ord">
          <ac:chgData name="bris medrano" userId="90e87d27e36e4ca3" providerId="LiveId" clId="{CEBCDD76-C00F-4F4D-B2FB-12D01AFAA69F}" dt="2021-11-17T20:52:54.267" v="394" actId="1076"/>
          <ac:spMkLst>
            <pc:docMk/>
            <pc:sldMk cId="2667383184" sldId="264"/>
            <ac:spMk id="9" creationId="{B01F1BEF-F818-46F0-AB57-BB5EF3170C2C}"/>
          </ac:spMkLst>
        </pc:spChg>
        <pc:spChg chg="add mod ord">
          <ac:chgData name="bris medrano" userId="90e87d27e36e4ca3" providerId="LiveId" clId="{CEBCDD76-C00F-4F4D-B2FB-12D01AFAA69F}" dt="2021-11-17T20:52:32.464" v="391" actId="1076"/>
          <ac:spMkLst>
            <pc:docMk/>
            <pc:sldMk cId="2667383184" sldId="264"/>
            <ac:spMk id="10" creationId="{1793B27E-D548-4032-BFFF-285007A4A078}"/>
          </ac:spMkLst>
        </pc:spChg>
        <pc:spChg chg="add mod ord">
          <ac:chgData name="bris medrano" userId="90e87d27e36e4ca3" providerId="LiveId" clId="{CEBCDD76-C00F-4F4D-B2FB-12D01AFAA69F}" dt="2021-11-17T20:53:52.609" v="402" actId="1076"/>
          <ac:spMkLst>
            <pc:docMk/>
            <pc:sldMk cId="2667383184" sldId="264"/>
            <ac:spMk id="11" creationId="{E5A7C1B0-93FB-402E-95F1-5BDCBA82FDEA}"/>
          </ac:spMkLst>
        </pc:spChg>
        <pc:spChg chg="add mod ord">
          <ac:chgData name="bris medrano" userId="90e87d27e36e4ca3" providerId="LiveId" clId="{CEBCDD76-C00F-4F4D-B2FB-12D01AFAA69F}" dt="2021-11-17T20:52:02.420" v="389" actId="1076"/>
          <ac:spMkLst>
            <pc:docMk/>
            <pc:sldMk cId="2667383184" sldId="264"/>
            <ac:spMk id="12" creationId="{A6E1D1C5-3319-4486-9C4B-2E0AE8A2D156}"/>
          </ac:spMkLst>
        </pc:spChg>
        <pc:spChg chg="add mod ord">
          <ac:chgData name="bris medrano" userId="90e87d27e36e4ca3" providerId="LiveId" clId="{CEBCDD76-C00F-4F4D-B2FB-12D01AFAA69F}" dt="2021-11-17T20:57:26.798" v="413" actId="1076"/>
          <ac:spMkLst>
            <pc:docMk/>
            <pc:sldMk cId="2667383184" sldId="264"/>
            <ac:spMk id="13" creationId="{543F8B77-BD11-4308-95C7-996330E1F181}"/>
          </ac:spMkLst>
        </pc:spChg>
        <pc:picChg chg="add mod modCrop">
          <ac:chgData name="bris medrano" userId="90e87d27e36e4ca3" providerId="LiveId" clId="{CEBCDD76-C00F-4F4D-B2FB-12D01AFAA69F}" dt="2021-11-17T20:50:28.281" v="357" actId="1076"/>
          <ac:picMkLst>
            <pc:docMk/>
            <pc:sldMk cId="2667383184" sldId="264"/>
            <ac:picMk id="5" creationId="{EF19A39E-081D-4886-ABA0-99916CBA1D4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6EA15-9D03-47D9-901F-DFF098C79C7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2302B31-1807-4265-95CB-50DFB54BA083}">
      <dgm:prSet phldrT="[Texto]" custT="1"/>
      <dgm:spPr>
        <a:solidFill>
          <a:srgbClr val="FF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MX" sz="1400" dirty="0"/>
            <a:t>Dulces</a:t>
          </a:r>
        </a:p>
      </dgm:t>
    </dgm:pt>
    <dgm:pt modelId="{14661A0E-A4F6-4A44-A200-B75E1F176FBE}" type="parTrans" cxnId="{4D2D9DF3-3EC2-4D3E-88C5-4AB25CE265E0}">
      <dgm:prSet/>
      <dgm:spPr/>
      <dgm:t>
        <a:bodyPr/>
        <a:lstStyle/>
        <a:p>
          <a:endParaRPr lang="es-MX"/>
        </a:p>
      </dgm:t>
    </dgm:pt>
    <dgm:pt modelId="{81899088-8CB9-4813-A0FA-24F58DD80C55}" type="sibTrans" cxnId="{4D2D9DF3-3EC2-4D3E-88C5-4AB25CE265E0}">
      <dgm:prSet/>
      <dgm:spPr/>
      <dgm:t>
        <a:bodyPr/>
        <a:lstStyle/>
        <a:p>
          <a:endParaRPr lang="es-MX"/>
        </a:p>
      </dgm:t>
    </dgm:pt>
    <dgm:pt modelId="{BDE8B7E2-9800-4A98-9276-F62D10401E91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1600" dirty="0"/>
            <a:t>Huevos, carné y pescado</a:t>
          </a:r>
        </a:p>
      </dgm:t>
    </dgm:pt>
    <dgm:pt modelId="{D8C5D2E3-4796-4DF2-B763-7F3E311EE710}" type="parTrans" cxnId="{62BBABEA-54FE-4532-A748-D34244A4357F}">
      <dgm:prSet/>
      <dgm:spPr/>
      <dgm:t>
        <a:bodyPr/>
        <a:lstStyle/>
        <a:p>
          <a:endParaRPr lang="es-MX"/>
        </a:p>
      </dgm:t>
    </dgm:pt>
    <dgm:pt modelId="{B91FF903-5319-46A2-88BC-B37F6D8228F7}" type="sibTrans" cxnId="{62BBABEA-54FE-4532-A748-D34244A4357F}">
      <dgm:prSet/>
      <dgm:spPr/>
      <dgm:t>
        <a:bodyPr/>
        <a:lstStyle/>
        <a:p>
          <a:endParaRPr lang="es-MX"/>
        </a:p>
      </dgm:t>
    </dgm:pt>
    <dgm:pt modelId="{031BABE2-3F24-44BD-B6B6-319E923864DD}">
      <dgm:prSet phldrT="[Texto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600" dirty="0"/>
            <a:t>Fruta y verdura</a:t>
          </a:r>
        </a:p>
      </dgm:t>
    </dgm:pt>
    <dgm:pt modelId="{7C89EA0B-3DE0-4BA9-AAD9-61A31BF684F7}" type="parTrans" cxnId="{14FEE81C-8F94-46FB-A4D0-98D01578A5D8}">
      <dgm:prSet/>
      <dgm:spPr/>
      <dgm:t>
        <a:bodyPr/>
        <a:lstStyle/>
        <a:p>
          <a:endParaRPr lang="es-MX"/>
        </a:p>
      </dgm:t>
    </dgm:pt>
    <dgm:pt modelId="{C8C5B55B-B276-425E-B36D-8B4C2F69F72A}" type="sibTrans" cxnId="{14FEE81C-8F94-46FB-A4D0-98D01578A5D8}">
      <dgm:prSet/>
      <dgm:spPr/>
      <dgm:t>
        <a:bodyPr/>
        <a:lstStyle/>
        <a:p>
          <a:endParaRPr lang="es-MX"/>
        </a:p>
      </dgm:t>
    </dgm:pt>
    <dgm:pt modelId="{373EEFF2-3929-4741-A10C-5B716A94F401}">
      <dgm:prSet custT="1"/>
      <dgm:spPr>
        <a:solidFill>
          <a:srgbClr val="FF7011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MX" sz="1600" dirty="0"/>
            <a:t>pan, lácteos, pasta, arroz y cereales</a:t>
          </a:r>
        </a:p>
      </dgm:t>
    </dgm:pt>
    <dgm:pt modelId="{A740D6BB-89A4-4352-96F4-72133F5E9BC3}" type="parTrans" cxnId="{7C78D523-C354-4C21-9B5E-285DFA964DE0}">
      <dgm:prSet/>
      <dgm:spPr/>
      <dgm:t>
        <a:bodyPr/>
        <a:lstStyle/>
        <a:p>
          <a:endParaRPr lang="es-MX"/>
        </a:p>
      </dgm:t>
    </dgm:pt>
    <dgm:pt modelId="{466E80C8-9DCF-4EA9-B5D4-2C4074A56813}" type="sibTrans" cxnId="{7C78D523-C354-4C21-9B5E-285DFA964DE0}">
      <dgm:prSet/>
      <dgm:spPr/>
      <dgm:t>
        <a:bodyPr/>
        <a:lstStyle/>
        <a:p>
          <a:endParaRPr lang="es-MX"/>
        </a:p>
      </dgm:t>
    </dgm:pt>
    <dgm:pt modelId="{F91858D6-8067-47FB-9A81-AE7412519124}" type="pres">
      <dgm:prSet presAssocID="{8616EA15-9D03-47D9-901F-DFF098C79C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13A126-2507-4E96-95C2-F7FA766CBEF0}" type="pres">
      <dgm:prSet presAssocID="{82302B31-1807-4265-95CB-50DFB54BA083}" presName="Name8" presStyleCnt="0"/>
      <dgm:spPr/>
    </dgm:pt>
    <dgm:pt modelId="{296E2424-E573-41FB-AAD7-933FFF892A14}" type="pres">
      <dgm:prSet presAssocID="{82302B31-1807-4265-95CB-50DFB54BA083}" presName="level" presStyleLbl="node1" presStyleIdx="0" presStyleCnt="4" custLinFactNeighborX="-857" custLinFactNeighborY="7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69E0-252D-4D1E-9D95-55AA179B18F9}" type="pres">
      <dgm:prSet presAssocID="{82302B31-1807-4265-95CB-50DFB54BA0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8CC7C7-D5C1-4FB9-81F2-581552CB3BF0}" type="pres">
      <dgm:prSet presAssocID="{BDE8B7E2-9800-4A98-9276-F62D10401E91}" presName="Name8" presStyleCnt="0"/>
      <dgm:spPr/>
    </dgm:pt>
    <dgm:pt modelId="{B32D2C01-4525-4CEC-8518-37CB440F9605}" type="pres">
      <dgm:prSet presAssocID="{BDE8B7E2-9800-4A98-9276-F62D10401E9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23A3E-B11F-4164-BBFE-43D49AD66FB9}" type="pres">
      <dgm:prSet presAssocID="{BDE8B7E2-9800-4A98-9276-F62D10401E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FC4BF0-2CA6-4DEA-8EAC-992630C2918C}" type="pres">
      <dgm:prSet presAssocID="{031BABE2-3F24-44BD-B6B6-319E923864DD}" presName="Name8" presStyleCnt="0"/>
      <dgm:spPr/>
    </dgm:pt>
    <dgm:pt modelId="{F05775DD-E0CA-45B9-9C48-B8E55E320E70}" type="pres">
      <dgm:prSet presAssocID="{031BABE2-3F24-44BD-B6B6-319E923864DD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8A3D75-4F5F-42CF-8F45-DF9C0FBC2500}" type="pres">
      <dgm:prSet presAssocID="{031BABE2-3F24-44BD-B6B6-319E923864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2D492-FCAD-43A6-AAE1-21AFE4BAAB4B}" type="pres">
      <dgm:prSet presAssocID="{373EEFF2-3929-4741-A10C-5B716A94F401}" presName="Name8" presStyleCnt="0"/>
      <dgm:spPr/>
    </dgm:pt>
    <dgm:pt modelId="{A5E0B4CE-18B2-4DB3-B5D7-C5B5105129F5}" type="pres">
      <dgm:prSet presAssocID="{373EEFF2-3929-4741-A10C-5B716A94F40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D3AD0-4EE5-4975-9763-5D9ED703FE3E}" type="pres">
      <dgm:prSet presAssocID="{373EEFF2-3929-4741-A10C-5B716A94F4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78D523-C354-4C21-9B5E-285DFA964DE0}" srcId="{8616EA15-9D03-47D9-901F-DFF098C79C71}" destId="{373EEFF2-3929-4741-A10C-5B716A94F401}" srcOrd="3" destOrd="0" parTransId="{A740D6BB-89A4-4352-96F4-72133F5E9BC3}" sibTransId="{466E80C8-9DCF-4EA9-B5D4-2C4074A56813}"/>
    <dgm:cxn modelId="{3D06C7B4-2CF0-499E-81FE-17BE134C1E56}" type="presOf" srcId="{031BABE2-3F24-44BD-B6B6-319E923864DD}" destId="{F05775DD-E0CA-45B9-9C48-B8E55E320E70}" srcOrd="0" destOrd="0" presId="urn:microsoft.com/office/officeart/2005/8/layout/pyramid1"/>
    <dgm:cxn modelId="{4D2D9DF3-3EC2-4D3E-88C5-4AB25CE265E0}" srcId="{8616EA15-9D03-47D9-901F-DFF098C79C71}" destId="{82302B31-1807-4265-95CB-50DFB54BA083}" srcOrd="0" destOrd="0" parTransId="{14661A0E-A4F6-4A44-A200-B75E1F176FBE}" sibTransId="{81899088-8CB9-4813-A0FA-24F58DD80C55}"/>
    <dgm:cxn modelId="{CDD21072-8C5D-4095-8D75-2E1972AA80E5}" type="presOf" srcId="{373EEFF2-3929-4741-A10C-5B716A94F401}" destId="{CB5D3AD0-4EE5-4975-9763-5D9ED703FE3E}" srcOrd="1" destOrd="0" presId="urn:microsoft.com/office/officeart/2005/8/layout/pyramid1"/>
    <dgm:cxn modelId="{748652E4-5721-4CA9-AE2C-9A5448F324CD}" type="presOf" srcId="{373EEFF2-3929-4741-A10C-5B716A94F401}" destId="{A5E0B4CE-18B2-4DB3-B5D7-C5B5105129F5}" srcOrd="0" destOrd="0" presId="urn:microsoft.com/office/officeart/2005/8/layout/pyramid1"/>
    <dgm:cxn modelId="{DB30AD23-8934-49AF-B984-17494A4BEFF5}" type="presOf" srcId="{8616EA15-9D03-47D9-901F-DFF098C79C71}" destId="{F91858D6-8067-47FB-9A81-AE7412519124}" srcOrd="0" destOrd="0" presId="urn:microsoft.com/office/officeart/2005/8/layout/pyramid1"/>
    <dgm:cxn modelId="{5200F000-C08D-4B56-A801-D9CB29EAB7FA}" type="presOf" srcId="{031BABE2-3F24-44BD-B6B6-319E923864DD}" destId="{2B8A3D75-4F5F-42CF-8F45-DF9C0FBC2500}" srcOrd="1" destOrd="0" presId="urn:microsoft.com/office/officeart/2005/8/layout/pyramid1"/>
    <dgm:cxn modelId="{62BBABEA-54FE-4532-A748-D34244A4357F}" srcId="{8616EA15-9D03-47D9-901F-DFF098C79C71}" destId="{BDE8B7E2-9800-4A98-9276-F62D10401E91}" srcOrd="1" destOrd="0" parTransId="{D8C5D2E3-4796-4DF2-B763-7F3E311EE710}" sibTransId="{B91FF903-5319-46A2-88BC-B37F6D8228F7}"/>
    <dgm:cxn modelId="{F3A3E4E6-E38F-44EF-94EC-67893528C418}" type="presOf" srcId="{BDE8B7E2-9800-4A98-9276-F62D10401E91}" destId="{B32D2C01-4525-4CEC-8518-37CB440F9605}" srcOrd="0" destOrd="0" presId="urn:microsoft.com/office/officeart/2005/8/layout/pyramid1"/>
    <dgm:cxn modelId="{417321C8-D004-4CEC-99C5-6710CBB572FC}" type="presOf" srcId="{82302B31-1807-4265-95CB-50DFB54BA083}" destId="{503569E0-252D-4D1E-9D95-55AA179B18F9}" srcOrd="1" destOrd="0" presId="urn:microsoft.com/office/officeart/2005/8/layout/pyramid1"/>
    <dgm:cxn modelId="{24EEB8D0-E6C1-4F19-B01D-38A9575F15D7}" type="presOf" srcId="{82302B31-1807-4265-95CB-50DFB54BA083}" destId="{296E2424-E573-41FB-AAD7-933FFF892A14}" srcOrd="0" destOrd="0" presId="urn:microsoft.com/office/officeart/2005/8/layout/pyramid1"/>
    <dgm:cxn modelId="{14FEE81C-8F94-46FB-A4D0-98D01578A5D8}" srcId="{8616EA15-9D03-47D9-901F-DFF098C79C71}" destId="{031BABE2-3F24-44BD-B6B6-319E923864DD}" srcOrd="2" destOrd="0" parTransId="{7C89EA0B-3DE0-4BA9-AAD9-61A31BF684F7}" sibTransId="{C8C5B55B-B276-425E-B36D-8B4C2F69F72A}"/>
    <dgm:cxn modelId="{21D249AA-D15F-4C72-A653-4FBC4E18FE39}" type="presOf" srcId="{BDE8B7E2-9800-4A98-9276-F62D10401E91}" destId="{E0C23A3E-B11F-4164-BBFE-43D49AD66FB9}" srcOrd="1" destOrd="0" presId="urn:microsoft.com/office/officeart/2005/8/layout/pyramid1"/>
    <dgm:cxn modelId="{977F118E-015A-4032-9298-9367CAC3BBA8}" type="presParOf" srcId="{F91858D6-8067-47FB-9A81-AE7412519124}" destId="{6513A126-2507-4E96-95C2-F7FA766CBEF0}" srcOrd="0" destOrd="0" presId="urn:microsoft.com/office/officeart/2005/8/layout/pyramid1"/>
    <dgm:cxn modelId="{EB1B93B7-21FB-4702-B1D2-B6976E30F0EA}" type="presParOf" srcId="{6513A126-2507-4E96-95C2-F7FA766CBEF0}" destId="{296E2424-E573-41FB-AAD7-933FFF892A14}" srcOrd="0" destOrd="0" presId="urn:microsoft.com/office/officeart/2005/8/layout/pyramid1"/>
    <dgm:cxn modelId="{EB87C6F7-60E9-4926-9B60-0892186595C1}" type="presParOf" srcId="{6513A126-2507-4E96-95C2-F7FA766CBEF0}" destId="{503569E0-252D-4D1E-9D95-55AA179B18F9}" srcOrd="1" destOrd="0" presId="urn:microsoft.com/office/officeart/2005/8/layout/pyramid1"/>
    <dgm:cxn modelId="{6812951A-FA99-437D-B167-FDAC563A09E1}" type="presParOf" srcId="{F91858D6-8067-47FB-9A81-AE7412519124}" destId="{548CC7C7-D5C1-4FB9-81F2-581552CB3BF0}" srcOrd="1" destOrd="0" presId="urn:microsoft.com/office/officeart/2005/8/layout/pyramid1"/>
    <dgm:cxn modelId="{5AD637D9-58A8-4604-98D5-11D669B5B681}" type="presParOf" srcId="{548CC7C7-D5C1-4FB9-81F2-581552CB3BF0}" destId="{B32D2C01-4525-4CEC-8518-37CB440F9605}" srcOrd="0" destOrd="0" presId="urn:microsoft.com/office/officeart/2005/8/layout/pyramid1"/>
    <dgm:cxn modelId="{12A340A2-42F8-4850-BE18-C43B5D95BD26}" type="presParOf" srcId="{548CC7C7-D5C1-4FB9-81F2-581552CB3BF0}" destId="{E0C23A3E-B11F-4164-BBFE-43D49AD66FB9}" srcOrd="1" destOrd="0" presId="urn:microsoft.com/office/officeart/2005/8/layout/pyramid1"/>
    <dgm:cxn modelId="{2A39D792-DBC1-4541-9795-2C68506FF273}" type="presParOf" srcId="{F91858D6-8067-47FB-9A81-AE7412519124}" destId="{5DFC4BF0-2CA6-4DEA-8EAC-992630C2918C}" srcOrd="2" destOrd="0" presId="urn:microsoft.com/office/officeart/2005/8/layout/pyramid1"/>
    <dgm:cxn modelId="{3E95193B-C431-4D4A-8755-727ECFB8E3D1}" type="presParOf" srcId="{5DFC4BF0-2CA6-4DEA-8EAC-992630C2918C}" destId="{F05775DD-E0CA-45B9-9C48-B8E55E320E70}" srcOrd="0" destOrd="0" presId="urn:microsoft.com/office/officeart/2005/8/layout/pyramid1"/>
    <dgm:cxn modelId="{FDCE1D9B-EE44-4CF6-91C6-48243FACE5B1}" type="presParOf" srcId="{5DFC4BF0-2CA6-4DEA-8EAC-992630C2918C}" destId="{2B8A3D75-4F5F-42CF-8F45-DF9C0FBC2500}" srcOrd="1" destOrd="0" presId="urn:microsoft.com/office/officeart/2005/8/layout/pyramid1"/>
    <dgm:cxn modelId="{62DD95DC-A21A-4F2E-8293-D6023F31D054}" type="presParOf" srcId="{F91858D6-8067-47FB-9A81-AE7412519124}" destId="{F552D492-FCAD-43A6-AAE1-21AFE4BAAB4B}" srcOrd="3" destOrd="0" presId="urn:microsoft.com/office/officeart/2005/8/layout/pyramid1"/>
    <dgm:cxn modelId="{473B066A-4BB1-4E63-A945-F03ECF188CF3}" type="presParOf" srcId="{F552D492-FCAD-43A6-AAE1-21AFE4BAAB4B}" destId="{A5E0B4CE-18B2-4DB3-B5D7-C5B5105129F5}" srcOrd="0" destOrd="0" presId="urn:microsoft.com/office/officeart/2005/8/layout/pyramid1"/>
    <dgm:cxn modelId="{812516EB-971A-41E4-8206-D3B2186621A6}" type="presParOf" srcId="{F552D492-FCAD-43A6-AAE1-21AFE4BAAB4B}" destId="{CB5D3AD0-4EE5-4975-9763-5D9ED703FE3E}" srcOrd="1" destOrd="0" presId="urn:microsoft.com/office/officeart/2005/8/layout/pyramid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2424-E573-41FB-AAD7-933FFF892A14}">
      <dsp:nvSpPr>
        <dsp:cNvPr id="0" name=""/>
        <dsp:cNvSpPr/>
      </dsp:nvSpPr>
      <dsp:spPr>
        <a:xfrm>
          <a:off x="2748115" y="10940"/>
          <a:ext cx="1842604" cy="1500808"/>
        </a:xfrm>
        <a:prstGeom prst="trapezoid">
          <a:avLst>
            <a:gd name="adj" fmla="val 61387"/>
          </a:avLst>
        </a:prstGeom>
        <a:solidFill>
          <a:srgbClr val="FF00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Dulces</a:t>
          </a:r>
        </a:p>
      </dsp:txBody>
      <dsp:txXfrm>
        <a:off x="2748115" y="10940"/>
        <a:ext cx="1842604" cy="1500808"/>
      </dsp:txXfrm>
    </dsp:sp>
    <dsp:sp modelId="{B32D2C01-4525-4CEC-8518-37CB440F9605}">
      <dsp:nvSpPr>
        <dsp:cNvPr id="0" name=""/>
        <dsp:cNvSpPr/>
      </dsp:nvSpPr>
      <dsp:spPr>
        <a:xfrm>
          <a:off x="1842604" y="1500808"/>
          <a:ext cx="3685209" cy="1500808"/>
        </a:xfrm>
        <a:prstGeom prst="trapezoid">
          <a:avLst>
            <a:gd name="adj" fmla="val 613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Huevos, carné y pescado</a:t>
          </a:r>
        </a:p>
      </dsp:txBody>
      <dsp:txXfrm>
        <a:off x="2487516" y="1500808"/>
        <a:ext cx="2395385" cy="1500808"/>
      </dsp:txXfrm>
    </dsp:sp>
    <dsp:sp modelId="{F05775DD-E0CA-45B9-9C48-B8E55E320E70}">
      <dsp:nvSpPr>
        <dsp:cNvPr id="0" name=""/>
        <dsp:cNvSpPr/>
      </dsp:nvSpPr>
      <dsp:spPr>
        <a:xfrm>
          <a:off x="921302" y="3001617"/>
          <a:ext cx="5527813" cy="1500808"/>
        </a:xfrm>
        <a:prstGeom prst="trapezoid">
          <a:avLst>
            <a:gd name="adj" fmla="val 61387"/>
          </a:avLst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Fruta y verdura</a:t>
          </a:r>
        </a:p>
      </dsp:txBody>
      <dsp:txXfrm>
        <a:off x="1888669" y="3001617"/>
        <a:ext cx="3593078" cy="1500808"/>
      </dsp:txXfrm>
    </dsp:sp>
    <dsp:sp modelId="{A5E0B4CE-18B2-4DB3-B5D7-C5B5105129F5}">
      <dsp:nvSpPr>
        <dsp:cNvPr id="0" name=""/>
        <dsp:cNvSpPr/>
      </dsp:nvSpPr>
      <dsp:spPr>
        <a:xfrm>
          <a:off x="0" y="4502425"/>
          <a:ext cx="7370418" cy="1500808"/>
        </a:xfrm>
        <a:prstGeom prst="trapezoid">
          <a:avLst>
            <a:gd name="adj" fmla="val 61387"/>
          </a:avLst>
        </a:prstGeom>
        <a:solidFill>
          <a:srgbClr val="FF7011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pan, lácteos, pasta, arroz y cereales</a:t>
          </a:r>
        </a:p>
      </dsp:txBody>
      <dsp:txXfrm>
        <a:off x="1289823" y="4502425"/>
        <a:ext cx="4790771" cy="1500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53FF1-CADB-46FD-A570-218C24D97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FC5CE2-5814-4859-BEEC-A6776C476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79C89-F7EB-4AED-83B6-D23BADB5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AA006-C764-4505-BC5E-DB70CCE6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D9FFE-93C2-4290-9800-73CE0051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92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F155B-5947-4903-9DE9-E806D78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2F1465-527F-4B55-BF7F-B5F8C39CF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CE93EC-7677-4D7B-8202-BC7DBF9E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00E21-0175-41F6-87AE-DE825A25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20B0B-2E46-41EF-83B8-33E09929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74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BFD61C-B2F6-4B90-83B7-3BC991671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D86025-77FA-4BBE-A524-5BD4F980C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5C627E-BD5C-46EA-B23D-27E9B9F2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05BABA-C2A7-414C-AF42-0ED80770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B8D22-3CB2-4520-B11C-7A82A6E7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5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487D4-FA3A-4EA3-A8FD-58C47702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E1C327-D290-4DC2-BADC-2C915CEB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ED019-CD0F-43EF-A52E-78032655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3DDF4-BE84-4884-8D79-FF35227A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110F89-EE42-4789-8B61-DA36641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20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78C81-0A9A-4E99-9005-455413FF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914471-F141-4754-91A0-C2A18691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BA9C0-27DF-437B-A828-D9833600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57A6B-6B4F-47A3-8936-755C743D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866E4C-1E2A-4E05-8423-C072627E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00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7CCAD-7BAA-48BA-89F6-9F941772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813350-CAF6-47EE-9D25-9F9678E0F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1E6595-BB39-42A3-9010-2FDB814A6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070FFF-E304-401D-A80B-4843DF5F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EC07E-155E-4449-B3BA-6BA5A688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C8B3AF-72DC-40CD-BC0A-45848E36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945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2524B-12E7-4081-946D-F7EBDADC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93335C-348E-401F-9221-8E90497E9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FE255E-ECB6-4B08-9401-4EF8E58A9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C8F2EB-F425-412F-82D8-49BDB203D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0A33DF-6094-4440-A77E-D24AAFAF1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D22B24-34B3-4EDB-A0CD-7544CEF4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D8DE82-E93A-4415-84C2-F0406486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B40A77-9894-48AC-8213-1DF34F48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347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0930B-E1E8-484F-B505-4A34718F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BF0D90-20E5-4752-B80C-1E96CF83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E05DEA-8CCF-41CB-A19A-4171A781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3F660C-F792-4147-B495-65CCA227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59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C913D8-75B3-4592-B2DD-A528DBB7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9A3BFD-6BE1-4D59-B529-405C4F1A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E234CB-6C43-466B-A40E-19FA7BCA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8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9DD6A-37A0-43B8-B625-D1969765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59C94-4661-4477-8BC5-448D5AAFF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3D8FD7-0D01-4D7B-AEFB-31B8594D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2B789C-40D5-49C8-BA0A-8553D6C9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67D1F0-AEB6-42B1-B6BE-E2EA33E2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5C5A3A-7705-446B-9B86-C2CCB7B8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58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BF0B9-C091-4E9D-9A43-816D39E1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7DB5F8-D0D0-4D38-8528-7200B0BD0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D12F20-C300-4921-879F-23075B668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D2ECE8-E015-4EAD-9493-31292A5A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B0B819-FF4F-4416-8874-FAC48FF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14201E-F668-4EBD-A69F-4456E302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14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E2FC32-955C-4A06-A688-6724E29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6F878-0203-42E4-B84A-C54908B4E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E1F2ED-E531-438A-9E78-133672BF9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E323-E0A5-49B2-B8CF-EAAD31E21223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CEDD95-4122-4362-A7AE-3CB6CCD21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E78507-AFD9-46F6-ACED-D0F5C684E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556B-E0F8-4FA3-B094-B2AB378584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67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" Type="http://schemas.openxmlformats.org/officeDocument/2006/relationships/diagramLayout" Target="../diagrams/layout1.xml"/><Relationship Id="rId21" Type="http://schemas.openxmlformats.org/officeDocument/2006/relationships/image" Target="../media/image15.png"/><Relationship Id="rId34" Type="http://schemas.microsoft.com/office/2007/relationships/hdphoto" Target="../media/hdphoto14.wdp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diagramData" Target="../diagrams/data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24" Type="http://schemas.microsoft.com/office/2007/relationships/hdphoto" Target="../media/hdphoto9.wdp"/><Relationship Id="rId32" Type="http://schemas.microsoft.com/office/2007/relationships/hdphoto" Target="../media/hdphoto13.wdp"/><Relationship Id="rId37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11.wdp"/><Relationship Id="rId36" Type="http://schemas.microsoft.com/office/2007/relationships/hdphoto" Target="../media/hdphoto15.wdp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8.png"/><Relationship Id="rId30" Type="http://schemas.microsoft.com/office/2007/relationships/hdphoto" Target="../media/hdphoto12.wdp"/><Relationship Id="rId35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34101" y="307034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594" algn="ctr">
              <a:lnSpc>
                <a:spcPct val="150000"/>
              </a:lnSpc>
            </a:pPr>
            <a:r>
              <a:rPr lang="es-MX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ESCUELA NORMAL DE EDUCACIÓN PREESCOLAR</a:t>
            </a:r>
            <a:endParaRPr lang="es-MX" sz="1400" dirty="0"/>
          </a:p>
          <a:p>
            <a:pPr algn="ctr"/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CICLO ESCOLAR 2021-2022</a:t>
            </a:r>
            <a:endParaRPr lang="es-MX" sz="1400" dirty="0"/>
          </a:p>
        </p:txBody>
      </p:sp>
      <p:pic>
        <p:nvPicPr>
          <p:cNvPr id="5" name="Imagen 4" descr="Escuela Normal de Educación Preescolar – Desarrollo de competencias  linguistic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63" y="1198730"/>
            <a:ext cx="1885405" cy="15012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526706" y="2793162"/>
            <a:ext cx="1093741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89" algn="ctr">
              <a:lnSpc>
                <a:spcPct val="150000"/>
              </a:lnSpc>
            </a:pPr>
            <a:r>
              <a:rPr lang="es-MX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DOCENTE: </a:t>
            </a: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YIXIE KARELIA LAGUNA MONTAÑEZ. </a:t>
            </a:r>
            <a:endParaRPr lang="es-MX" sz="1400" dirty="0"/>
          </a:p>
          <a:p>
            <a:pPr marL="226689" algn="ctr">
              <a:lnSpc>
                <a:spcPct val="150000"/>
              </a:lnSpc>
            </a:pPr>
            <a:r>
              <a:rPr lang="es-MX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ASIGNATURA: </a:t>
            </a: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EDUCACIÓN FÍSICA Y HÁBITOS SALUDABLES. </a:t>
            </a:r>
          </a:p>
          <a:p>
            <a:pPr marL="226689" algn="ctr">
              <a:lnSpc>
                <a:spcPct val="150000"/>
              </a:lnSpc>
            </a:pPr>
            <a:r>
              <a:rPr lang="es-MX" sz="1400" b="1" dirty="0">
                <a:latin typeface="Times New Roman" panose="02020603050405020304" pitchFamily="18" charset="0"/>
              </a:rPr>
              <a:t>Trabajo</a:t>
            </a:r>
            <a:r>
              <a:rPr lang="es-MX" sz="1400" b="1" dirty="0">
                <a:latin typeface="Times New Roman" panose="02020603050405020304" pitchFamily="18" charset="0"/>
              </a:rPr>
              <a:t>: Material de </a:t>
            </a:r>
            <a:r>
              <a:rPr lang="es-MX" sz="1400" b="1">
                <a:latin typeface="Times New Roman" panose="02020603050405020304" pitchFamily="18" charset="0"/>
              </a:rPr>
              <a:t>la </a:t>
            </a:r>
            <a:r>
              <a:rPr lang="es-MX" sz="1400" b="1" smtClean="0">
                <a:latin typeface="Times New Roman" panose="02020603050405020304" pitchFamily="18" charset="0"/>
              </a:rPr>
              <a:t>segunda semana </a:t>
            </a:r>
            <a:r>
              <a:rPr lang="es-MX" sz="1400" b="1" dirty="0">
                <a:latin typeface="Times New Roman" panose="02020603050405020304" pitchFamily="18" charset="0"/>
              </a:rPr>
              <a:t>de práctica</a:t>
            </a:r>
            <a:endParaRPr lang="es-MX" sz="1400" dirty="0">
              <a:latin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10264" y="4340155"/>
            <a:ext cx="6979563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89"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</a:t>
            </a: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MARIANA GUADALUPE GAONA MONTES. </a:t>
            </a: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#5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89"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4° “B”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82723" y="6092674"/>
            <a:ext cx="10381396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MX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ZARAGOZA.                                                                        </a:t>
            </a:r>
            <a:r>
              <a:rPr lang="es-MX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22/11/202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2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4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0 FONDOS GRATUITOS PARA DISEÑAR TUS MATERIALES EDUCATIVOS – Imagenes  Educativas">
            <a:extLst>
              <a:ext uri="{FF2B5EF4-FFF2-40B4-BE49-F238E27FC236}">
                <a16:creationId xmlns:a16="http://schemas.microsoft.com/office/drawing/2014/main" id="{CFA6B327-547F-4C15-95D8-78EF3355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7475" y="-2667001"/>
            <a:ext cx="68770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FF85CC-453D-4361-8FC9-CA9E4551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941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MX" dirty="0">
                <a:latin typeface="Sandy Kids" pitchFamily="50" charset="0"/>
              </a:rPr>
              <a:t>¿Qué es una pirámide? ¿Has visto una pirámide alimenticia? </a:t>
            </a:r>
          </a:p>
        </p:txBody>
      </p:sp>
      <p:pic>
        <p:nvPicPr>
          <p:cNvPr id="1026" name="Picture 2" descr="La pirámide nutricional: educación en nutrición. ¿Cómo interpretarla?">
            <a:extLst>
              <a:ext uri="{FF2B5EF4-FFF2-40B4-BE49-F238E27FC236}">
                <a16:creationId xmlns:a16="http://schemas.microsoft.com/office/drawing/2014/main" id="{F3A1B33E-9E4A-459D-A4B3-B610E793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69" y="1449802"/>
            <a:ext cx="10396331" cy="51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5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50DBB2-F131-4C20-A7D3-A350D565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513" cy="68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8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C480-A7B2-4A23-A01B-23B5AFCB0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7" t="7387" r="12098"/>
          <a:stretch/>
        </p:blipFill>
        <p:spPr>
          <a:xfrm>
            <a:off x="0" y="1"/>
            <a:ext cx="12191999" cy="6856326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433DFDC-9755-4EB4-9565-43D44CF2E5E1}"/>
              </a:ext>
            </a:extLst>
          </p:cNvPr>
          <p:cNvCxnSpPr>
            <a:cxnSpLocks/>
          </p:cNvCxnSpPr>
          <p:nvPr/>
        </p:nvCxnSpPr>
        <p:spPr>
          <a:xfrm>
            <a:off x="5064369" y="1181686"/>
            <a:ext cx="4656406" cy="400929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98F7998-E125-454E-BEF5-08DA847187D1}"/>
              </a:ext>
            </a:extLst>
          </p:cNvPr>
          <p:cNvCxnSpPr>
            <a:cxnSpLocks/>
          </p:cNvCxnSpPr>
          <p:nvPr/>
        </p:nvCxnSpPr>
        <p:spPr>
          <a:xfrm>
            <a:off x="4628271" y="2982351"/>
            <a:ext cx="4012808" cy="203981"/>
          </a:xfrm>
          <a:prstGeom prst="line">
            <a:avLst/>
          </a:prstGeom>
          <a:ln w="57150">
            <a:solidFill>
              <a:srgbClr val="FF7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6287A32-B34F-4449-922A-F0AECBD7BAE9}"/>
              </a:ext>
            </a:extLst>
          </p:cNvPr>
          <p:cNvCxnSpPr>
            <a:cxnSpLocks/>
          </p:cNvCxnSpPr>
          <p:nvPr/>
        </p:nvCxnSpPr>
        <p:spPr>
          <a:xfrm flipV="1">
            <a:off x="4895557" y="1667022"/>
            <a:ext cx="3024554" cy="241260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4B86D17-C8E1-4492-8352-0A1971F4C989}"/>
              </a:ext>
            </a:extLst>
          </p:cNvPr>
          <p:cNvCxnSpPr>
            <a:cxnSpLocks/>
          </p:cNvCxnSpPr>
          <p:nvPr/>
        </p:nvCxnSpPr>
        <p:spPr>
          <a:xfrm flipV="1">
            <a:off x="4628271" y="4810314"/>
            <a:ext cx="2560320" cy="10699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0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D034D0-87DE-4FEF-AC56-638BFC3BF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46" t="7569" r="12076"/>
          <a:stretch/>
        </p:blipFill>
        <p:spPr>
          <a:xfrm>
            <a:off x="0" y="0"/>
            <a:ext cx="12191999" cy="699975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5A0EB26-8B3C-4E12-AA8D-4DF73D3A57AD}"/>
              </a:ext>
            </a:extLst>
          </p:cNvPr>
          <p:cNvSpPr/>
          <p:nvPr/>
        </p:nvSpPr>
        <p:spPr>
          <a:xfrm>
            <a:off x="8947052" y="1252025"/>
            <a:ext cx="2222696" cy="144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7EDCD65-3D37-4826-B134-1DAB99EFA63B}"/>
              </a:ext>
            </a:extLst>
          </p:cNvPr>
          <p:cNvSpPr/>
          <p:nvPr/>
        </p:nvSpPr>
        <p:spPr>
          <a:xfrm>
            <a:off x="8445304" y="53292"/>
            <a:ext cx="2222696" cy="144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3D33324-5605-455E-BAA6-5CA38FEB2BD7}"/>
              </a:ext>
            </a:extLst>
          </p:cNvPr>
          <p:cNvSpPr/>
          <p:nvPr/>
        </p:nvSpPr>
        <p:spPr>
          <a:xfrm>
            <a:off x="8175673" y="3776350"/>
            <a:ext cx="2761958" cy="176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497A9DE-D42B-41F1-ABBA-071D355A203D}"/>
              </a:ext>
            </a:extLst>
          </p:cNvPr>
          <p:cNvSpPr/>
          <p:nvPr/>
        </p:nvSpPr>
        <p:spPr>
          <a:xfrm>
            <a:off x="6794694" y="2577617"/>
            <a:ext cx="2761958" cy="176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658BBFC-CEBC-460F-B090-72B13CF8DD0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064369" y="1181686"/>
            <a:ext cx="3882683" cy="79482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A54289A3-2471-47C8-B646-95756A2554D6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723227" y="777778"/>
            <a:ext cx="3722077" cy="19232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7B16FB8-01A7-48E6-875A-D1F0DEA269AD}"/>
              </a:ext>
            </a:extLst>
          </p:cNvPr>
          <p:cNvCxnSpPr>
            <a:cxnSpLocks/>
          </p:cNvCxnSpPr>
          <p:nvPr/>
        </p:nvCxnSpPr>
        <p:spPr>
          <a:xfrm>
            <a:off x="4895557" y="4079633"/>
            <a:ext cx="3404381" cy="57892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4C74EC81-2E31-48C4-95CB-12EDBD6C9320}"/>
              </a:ext>
            </a:extLst>
          </p:cNvPr>
          <p:cNvCxnSpPr>
            <a:cxnSpLocks/>
          </p:cNvCxnSpPr>
          <p:nvPr/>
        </p:nvCxnSpPr>
        <p:spPr>
          <a:xfrm flipV="1">
            <a:off x="4292990" y="3478776"/>
            <a:ext cx="3627121" cy="2204035"/>
          </a:xfrm>
          <a:prstGeom prst="line">
            <a:avLst/>
          </a:prstGeom>
          <a:ln w="57150">
            <a:solidFill>
              <a:srgbClr val="FF7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Forma&#10;&#10;Descripción generada automáticamente">
            <a:extLst>
              <a:ext uri="{FF2B5EF4-FFF2-40B4-BE49-F238E27FC236}">
                <a16:creationId xmlns:a16="http://schemas.microsoft.com/office/drawing/2014/main" id="{EF19A39E-081D-4886-ABA0-99916CBA1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4016" r="4792" b="6259"/>
          <a:stretch/>
        </p:blipFill>
        <p:spPr>
          <a:xfrm>
            <a:off x="75699" y="0"/>
            <a:ext cx="12151572" cy="713048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43F8B77-BD11-4308-95C7-996330E1F181}"/>
              </a:ext>
            </a:extLst>
          </p:cNvPr>
          <p:cNvSpPr/>
          <p:nvPr/>
        </p:nvSpPr>
        <p:spPr>
          <a:xfrm>
            <a:off x="9593962" y="762660"/>
            <a:ext cx="2522339" cy="500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572C59-E198-44E1-8C6B-F54CD109526E}"/>
              </a:ext>
            </a:extLst>
          </p:cNvPr>
          <p:cNvSpPr/>
          <p:nvPr/>
        </p:nvSpPr>
        <p:spPr>
          <a:xfrm>
            <a:off x="9593962" y="1209822"/>
            <a:ext cx="1544532" cy="562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Grandview" panose="020B0502040204020203" pitchFamily="34" charset="0"/>
              </a:rPr>
              <a:t>Grasas y dulces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793B27E-D548-4032-BFFF-285007A4A078}"/>
              </a:ext>
            </a:extLst>
          </p:cNvPr>
          <p:cNvSpPr/>
          <p:nvPr/>
        </p:nvSpPr>
        <p:spPr>
          <a:xfrm>
            <a:off x="9659173" y="1983545"/>
            <a:ext cx="1544532" cy="562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Grandview" panose="020B0502040204020203" pitchFamily="34" charset="0"/>
              </a:rPr>
              <a:t>Carnes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01F1BEF-F818-46F0-AB57-BB5EF3170C2C}"/>
              </a:ext>
            </a:extLst>
          </p:cNvPr>
          <p:cNvSpPr/>
          <p:nvPr/>
        </p:nvSpPr>
        <p:spPr>
          <a:xfrm>
            <a:off x="9659173" y="2821489"/>
            <a:ext cx="1544532" cy="562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Grandview" panose="020B0502040204020203" pitchFamily="34" charset="0"/>
              </a:rPr>
              <a:t>Verduras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704AAFC-8E8B-4013-9955-E6E1018840FC}"/>
              </a:ext>
            </a:extLst>
          </p:cNvPr>
          <p:cNvSpPr/>
          <p:nvPr/>
        </p:nvSpPr>
        <p:spPr>
          <a:xfrm>
            <a:off x="9659173" y="3660072"/>
            <a:ext cx="1544532" cy="562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  <a:latin typeface="Grandview" panose="020B0502040204020203" pitchFamily="34" charset="0"/>
              </a:rPr>
              <a:t>Cereales, pastas y pan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A7C1B0-93FB-402E-95F1-5BDCBA82FDEA}"/>
              </a:ext>
            </a:extLst>
          </p:cNvPr>
          <p:cNvSpPr/>
          <p:nvPr/>
        </p:nvSpPr>
        <p:spPr>
          <a:xfrm>
            <a:off x="9659173" y="4429821"/>
            <a:ext cx="1544532" cy="562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Grandview" panose="020B0502040204020203" pitchFamily="34" charset="0"/>
              </a:rPr>
              <a:t>Lácteos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E1D1C5-3319-4486-9C4B-2E0AE8A2D156}"/>
              </a:ext>
            </a:extLst>
          </p:cNvPr>
          <p:cNvSpPr/>
          <p:nvPr/>
        </p:nvSpPr>
        <p:spPr>
          <a:xfrm>
            <a:off x="8541043" y="5655213"/>
            <a:ext cx="1544532" cy="562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Grandview" panose="020B0502040204020203" pitchFamily="34" charset="0"/>
              </a:rPr>
              <a:t>Frutas </a:t>
            </a:r>
          </a:p>
        </p:txBody>
      </p:sp>
    </p:spTree>
    <p:extLst>
      <p:ext uri="{BB962C8B-B14F-4D97-AF65-F5344CB8AC3E}">
        <p14:creationId xmlns:p14="http://schemas.microsoft.com/office/powerpoint/2010/main" val="26673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15 -0.01018 L -0.06315 -0.00995 C -0.07435 -0.00278 -0.08516 0.00602 -0.09648 0.01227 C -0.10404 0.01644 -0.11224 0.01736 -0.12005 0.02037 C -0.12253 0.0213 -0.12474 0.02361 -0.12721 0.02454 C -0.14102 0.02963 -0.15469 0.03495 -0.16862 0.03889 C -0.17852 0.04167 -0.18841 0.04329 -0.19831 0.04491 C -0.20807 0.04676 -0.23151 0.05023 -0.24323 0.05116 C -0.25299 0.05208 -0.26289 0.05255 -0.27279 0.05324 C -0.29284 0.05764 -0.27448 0.05394 -0.3095 0.05718 C -0.33659 0.05972 -0.31575 0.05926 -0.33776 0.05926 L -0.33776 0.05949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9 0.00625 L -0.06289 0.00648 C -0.0694 0.01227 -0.07578 0.01806 -0.08203 0.02454 C -0.0918 0.03496 -0.10078 0.04722 -0.11055 0.05741 C -0.11458 0.06158 -0.11823 0.06667 -0.12253 0.06968 C -0.13724 0.07986 -0.1431 0.07662 -0.1582 0.08403 C -0.16471 0.08727 -0.17096 0.09213 -0.17721 0.0963 C -0.19089 0.10579 -0.1931 0.10741 -0.20456 0.11898 C -0.20964 0.12408 -0.20807 0.12408 -0.21406 0.13125 C -0.21823 0.13611 -0.22122 0.13889 -0.22591 0.14144 C -0.22761 0.14236 -0.22917 0.14283 -0.23073 0.14352 C -0.23307 0.14491 -0.23555 0.14676 -0.23789 0.14769 C -0.23802 0.14769 -0.25117 0.15209 -0.25456 0.15394 C -0.25534 0.1544 -0.25612 0.15533 -0.25677 0.15602 L -0.25677 0.15625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6 -0.00717 L -0.05716 -0.00694 C -0.05833 -0.00578 -0.05925 -0.0037 -0.06029 -0.00254 C -0.06849 0.00788 -0.07669 0.01389 -0.08477 0.02778 C -0.09531 0.04561 -0.10547 0.07176 -0.11576 0.0926 C -0.12292 0.10672 -0.12995 0.11968 -0.13724 0.13264 C -0.13789 0.1338 -0.13867 0.13357 -0.13932 0.13496 C -0.16003 0.17871 -0.15078 0.17084 -0.16107 0.17755 C -0.16784 0.19584 -0.17461 0.21644 -0.18151 0.23264 C -0.18386 0.23797 -0.18333 0.24306 -0.18386 0.23264 L -0.178 0.20996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5 -0.01273 L -0.06055 -0.01273 C -0.08789 0.02546 -0.11393 0.0669 -0.14258 0.10208 C -0.16328 0.12731 -0.18802 0.1412 -0.20833 0.16759 C -0.22292 0.1868 -0.22813 0.19213 -0.23945 0.21088 C -0.24232 0.21528 -0.24479 0.22037 -0.24753 0.22523 C -0.2513 0.23148 -0.25586 0.23634 -0.25912 0.24352 C -0.26706 0.2618 -0.2737 0.28194 -0.28099 0.30092 C -0.28555 0.31273 -0.29167 0.32292 -0.29492 0.33588 C -0.29596 0.34074 -0.29649 0.34606 -0.29831 0.35023 C -0.29935 0.35278 -0.30143 0.35301 -0.303 0.3544 C -0.30378 0.35648 -0.30417 0.35903 -0.30521 0.36042 C -0.30625 0.3618 -0.30781 0.36111 -0.30872 0.3625 C -0.30977 0.36412 -0.31042 0.36643 -0.31107 0.36875 C -0.31159 0.3706 -0.31211 0.375 -0.31211 0.375 L -0.31211 0.375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19 0.00856 L -0.06419 0.00856 C -0.11107 0.00509 -0.1582 0.00717 -0.20495 -0.00186 C -0.34206 -0.02848 -0.43242 -0.07431 -0.56602 -0.15162 C -0.60938 -0.17662 -0.65065 -0.21227 -0.69401 -0.23774 C -0.70703 -0.24514 -0.72096 -0.24607 -0.73451 -0.25 C -0.74401 -0.25278 -0.74362 -0.2463 -0.74362 -0.25394 L -0.74362 -0.25394 L -0.74362 -0.2539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82 0.0125 L -0.05182 0.0125 C -0.35234 -0.01852 -0.11276 0.02245 -0.40377 -0.07176 C -0.44127 -0.0838 -0.47942 -0.08634 -0.51692 -0.09838 C -0.53919 -0.10556 -0.56081 -0.11875 -0.58268 -0.12917 C -0.59505 -0.13519 -0.61966 -0.14769 -0.61966 -0.14769 C -0.62265 -0.15185 -0.62565 -0.15602 -0.62877 -0.15995 C -0.63294 -0.16505 -0.63737 -0.16945 -0.64153 -0.17431 C -0.64427 -0.17755 -0.64687 -0.18125 -0.64961 -0.18449 C -0.65117 -0.18866 -0.6526 -0.19282 -0.65416 -0.19699 C -0.66419 -0.22245 -0.65247 -0.1912 -0.66002 -0.21134 C -0.66041 -0.21528 -0.66002 -0.21991 -0.6612 -0.22361 C -0.66536 -0.23657 -0.66458 -0.2169 -0.66458 -0.22963 L -0.66458 -0.22963 " pathEditMode="relative" ptsTypes="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D8C2B7E-9917-44DD-8CD5-30BC75D33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105105"/>
              </p:ext>
            </p:extLst>
          </p:nvPr>
        </p:nvGraphicFramePr>
        <p:xfrm>
          <a:off x="344557" y="689114"/>
          <a:ext cx="7370418" cy="600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E59CF553-F0E2-4FA7-B0AD-37B2BCAB3918}"/>
              </a:ext>
            </a:extLst>
          </p:cNvPr>
          <p:cNvSpPr/>
          <p:nvPr/>
        </p:nvSpPr>
        <p:spPr>
          <a:xfrm rot="10800000">
            <a:off x="2935371" y="1717350"/>
            <a:ext cx="149499" cy="48243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3AAC25-2E83-411B-A380-7989E19E99AD}"/>
              </a:ext>
            </a:extLst>
          </p:cNvPr>
          <p:cNvSpPr txBox="1"/>
          <p:nvPr/>
        </p:nvSpPr>
        <p:spPr>
          <a:xfrm>
            <a:off x="1837395" y="1741707"/>
            <a:ext cx="149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Ocasional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E96FFFA0-EFDF-4C59-A746-C9B5A75AF980}"/>
              </a:ext>
            </a:extLst>
          </p:cNvPr>
          <p:cNvSpPr/>
          <p:nvPr/>
        </p:nvSpPr>
        <p:spPr>
          <a:xfrm>
            <a:off x="5827885" y="2302132"/>
            <a:ext cx="149499" cy="48243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52EEB9A-F9C2-4348-AD04-9BE99755D54C}"/>
              </a:ext>
            </a:extLst>
          </p:cNvPr>
          <p:cNvSpPr txBox="1"/>
          <p:nvPr/>
        </p:nvSpPr>
        <p:spPr>
          <a:xfrm>
            <a:off x="5050517" y="2174015"/>
            <a:ext cx="92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Diario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0935688-8FAA-47F5-87D0-306493D174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1040" y="527032"/>
            <a:ext cx="2504127" cy="13368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18710F4-93B3-46BD-9193-002DAB37A1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5652" y="404026"/>
            <a:ext cx="1351233" cy="110994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9A4756A-2114-455E-ADC2-1246201852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4661" y="859753"/>
            <a:ext cx="1606304" cy="137504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01CBEBB-B5FA-4F57-AFC5-B51B7EE605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8904" y="1582646"/>
            <a:ext cx="1710262" cy="110170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D4BDE06-5406-4A2C-BE78-7DF4D6DC8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88" b="89756" l="9607" r="89956">
                        <a14:foregroundMark x1="29694" y1="77073" x2="29694" y2="77073"/>
                        <a14:foregroundMark x1="26638" y1="74634" x2="26201" y2="69756"/>
                        <a14:foregroundMark x1="25764" y1="64878" x2="25764" y2="64878"/>
                        <a14:foregroundMark x1="40611" y1="44390" x2="40611" y2="44390"/>
                        <a14:foregroundMark x1="40611" y1="44390" x2="40611" y2="44390"/>
                        <a14:foregroundMark x1="43231" y1="40000" x2="44105" y2="35610"/>
                        <a14:foregroundMark x1="58952" y1="488" x2="58079" y2="48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03533">
            <a:off x="7786662" y="2677333"/>
            <a:ext cx="1351821" cy="135719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4CB5319-32C4-4B7E-BF1C-7FCDAE979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9691" y="4544042"/>
            <a:ext cx="1610732" cy="120093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197C371-72D5-431E-9BE8-0319E4508D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8243" y="2584756"/>
            <a:ext cx="1913080" cy="98467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14D0729-E4CC-4CD8-B24F-495B93D5533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4810" y="3729301"/>
            <a:ext cx="2346013" cy="12009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DD307F0-3B08-487E-B02B-09751C0006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6241" y="4388125"/>
            <a:ext cx="1586361" cy="130569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6936135-CE52-45C9-9CEE-A9EC7974E79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0632523" y="1275396"/>
            <a:ext cx="955929" cy="177529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0EB9532-A3A4-4699-999D-B3EEE9D584F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9294" y="5618084"/>
            <a:ext cx="1746420" cy="1272119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A511DF0-26D1-4F11-9EEC-DF3E28303D6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0299" y="2063812"/>
            <a:ext cx="1154924" cy="1247319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6D45DE9-B62E-4B45-B31E-49706766144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>
                        <a14:foregroundMark x1="52857" y1="51724" x2="52857" y2="51724"/>
                        <a14:foregroundMark x1="52857" y1="51724" x2="55714" y2="55172"/>
                        <a14:foregroundMark x1="52857" y1="56897" x2="52857" y2="56897"/>
                        <a14:foregroundMark x1="37143" y1="50000" x2="37143" y2="50000"/>
                        <a14:foregroundMark x1="38571" y1="74138" x2="44286" y2="74138"/>
                        <a14:foregroundMark x1="45714" y1="62069" x2="45714" y2="62069"/>
                        <a14:foregroundMark x1="45714" y1="62069" x2="45714" y2="62069"/>
                        <a14:foregroundMark x1="50000" y1="50000" x2="50000" y2="50000"/>
                        <a14:foregroundMark x1="45714" y1="50000" x2="40000" y2="50000"/>
                        <a14:foregroundMark x1="38571" y1="50000" x2="38571" y2="50000"/>
                        <a14:foregroundMark x1="48571" y1="50000" x2="44286" y2="55172"/>
                        <a14:foregroundMark x1="50000" y1="55172" x2="50000" y2="55172"/>
                        <a14:foregroundMark x1="52857" y1="55172" x2="52857" y2="55172"/>
                        <a14:foregroundMark x1="52857" y1="51724" x2="52857" y2="51724"/>
                        <a14:foregroundMark x1="52857" y1="51724" x2="52857" y2="51724"/>
                        <a14:foregroundMark x1="65714" y1="29310" x2="65714" y2="29310"/>
                        <a14:foregroundMark x1="64286" y1="39655" x2="64286" y2="396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04" y="4045900"/>
            <a:ext cx="951832" cy="788661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5F527A1-3CB2-4554-AAB4-6DD48C43C0E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9804" b="86275" l="2632" r="94737">
                        <a14:foregroundMark x1="63158" y1="52941" x2="34211" y2="74510"/>
                        <a14:foregroundMark x1="55263" y1="64706" x2="55263" y2="64706"/>
                        <a14:foregroundMark x1="57895" y1="39216" x2="57895" y2="39216"/>
                        <a14:foregroundMark x1="63158" y1="39216" x2="63158" y2="39216"/>
                        <a14:foregroundMark x1="68421" y1="45098" x2="68421" y2="45098"/>
                        <a14:foregroundMark x1="73684" y1="41176" x2="73684" y2="41176"/>
                        <a14:foregroundMark x1="73684" y1="39216" x2="73684" y2="39216"/>
                        <a14:foregroundMark x1="73684" y1="33333" x2="73684" y2="33333"/>
                        <a14:foregroundMark x1="57895" y1="27451" x2="57895" y2="27451"/>
                        <a14:foregroundMark x1="55263" y1="27451" x2="55263" y2="27451"/>
                        <a14:foregroundMark x1="55263" y1="27451" x2="55263" y2="27451"/>
                        <a14:foregroundMark x1="55263" y1="27451" x2="55263" y2="27451"/>
                        <a14:foregroundMark x1="94737" y1="37255" x2="94737" y2="37255"/>
                        <a14:foregroundMark x1="94737" y1="39216" x2="94737" y2="39216"/>
                        <a14:foregroundMark x1="94737" y1="39216" x2="94737" y2="39216"/>
                        <a14:foregroundMark x1="92105" y1="39216" x2="92105" y2="39216"/>
                        <a14:foregroundMark x1="92105" y1="37255" x2="92105" y2="37255"/>
                        <a14:foregroundMark x1="81579" y1="25490" x2="81579" y2="25490"/>
                        <a14:foregroundMark x1="63158" y1="23529" x2="63158" y2="23529"/>
                        <a14:foregroundMark x1="55263" y1="23529" x2="55263" y2="23529"/>
                        <a14:foregroundMark x1="47368" y1="72549" x2="47368" y2="72549"/>
                        <a14:foregroundMark x1="39474" y1="72549" x2="39474" y2="72549"/>
                        <a14:foregroundMark x1="39474" y1="72549" x2="39474" y2="72549"/>
                        <a14:foregroundMark x1="26316" y1="68627" x2="26316" y2="68627"/>
                        <a14:foregroundMark x1="21053" y1="78431" x2="18421" y2="86275"/>
                        <a14:foregroundMark x1="18421" y1="88235" x2="55263" y2="86275"/>
                        <a14:foregroundMark x1="63158" y1="74510" x2="50000" y2="72549"/>
                        <a14:foregroundMark x1="34211" y1="66667" x2="21053" y2="66667"/>
                        <a14:foregroundMark x1="18421" y1="64706" x2="18421" y2="64706"/>
                        <a14:foregroundMark x1="26316" y1="78431" x2="26316" y2="78431"/>
                        <a14:foregroundMark x1="28947" y1="80392" x2="44737" y2="82353"/>
                        <a14:foregroundMark x1="50000" y1="82353" x2="50000" y2="82353"/>
                        <a14:foregroundMark x1="65789" y1="80392" x2="65789" y2="80392"/>
                        <a14:foregroundMark x1="73684" y1="80392" x2="73684" y2="80392"/>
                        <a14:foregroundMark x1="76316" y1="80392" x2="76316" y2="80392"/>
                        <a14:foregroundMark x1="81579" y1="66667" x2="86842" y2="45098"/>
                        <a14:foregroundMark x1="86842" y1="41176" x2="86842" y2="41176"/>
                        <a14:foregroundMark x1="86842" y1="41176" x2="86842" y2="41176"/>
                        <a14:foregroundMark x1="65789" y1="41176" x2="65789" y2="41176"/>
                        <a14:foregroundMark x1="57895" y1="41176" x2="57895" y2="41176"/>
                        <a14:foregroundMark x1="44737" y1="45098" x2="44737" y2="45098"/>
                        <a14:foregroundMark x1="39474" y1="52941" x2="39474" y2="52941"/>
                        <a14:foregroundMark x1="39474" y1="58824" x2="39474" y2="58824"/>
                        <a14:foregroundMark x1="36842" y1="47059" x2="36842" y2="47059"/>
                        <a14:foregroundMark x1="21053" y1="41176" x2="10526" y2="39216"/>
                        <a14:foregroundMark x1="2632" y1="39216" x2="2632" y2="39216"/>
                        <a14:foregroundMark x1="2632" y1="47059" x2="10526" y2="54902"/>
                        <a14:foregroundMark x1="10526" y1="54902" x2="15789" y2="64706"/>
                        <a14:foregroundMark x1="21053" y1="45098" x2="21053" y2="45098"/>
                        <a14:foregroundMark x1="21053" y1="39216" x2="21053" y2="39216"/>
                        <a14:foregroundMark x1="26316" y1="39216" x2="44737" y2="33333"/>
                        <a14:foregroundMark x1="50000" y1="31373" x2="50000" y2="31373"/>
                        <a14:foregroundMark x1="55263" y1="31373" x2="55263" y2="31373"/>
                        <a14:foregroundMark x1="21053" y1="27451" x2="21053" y2="27451"/>
                        <a14:foregroundMark x1="18421" y1="27451" x2="18421" y2="27451"/>
                        <a14:foregroundMark x1="18421" y1="27451" x2="39474" y2="27451"/>
                        <a14:foregroundMark x1="44737" y1="27451" x2="44737" y2="27451"/>
                        <a14:foregroundMark x1="50000" y1="27451" x2="50000" y2="27451"/>
                        <a14:foregroundMark x1="50000" y1="27451" x2="50000" y2="27451"/>
                        <a14:foregroundMark x1="39474" y1="17647" x2="39474" y2="17647"/>
                        <a14:foregroundMark x1="34211" y1="17647" x2="34211" y2="17647"/>
                        <a14:foregroundMark x1="21053" y1="23529" x2="21053" y2="23529"/>
                        <a14:foregroundMark x1="73684" y1="27451" x2="73684" y2="27451"/>
                        <a14:foregroundMark x1="73684" y1="27451" x2="73684" y2="27451"/>
                        <a14:foregroundMark x1="73684" y1="23529" x2="57895" y2="15686"/>
                        <a14:foregroundMark x1="57895" y1="15686" x2="57895" y2="15686"/>
                        <a14:foregroundMark x1="73684" y1="33333" x2="15789" y2="54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1153" y="5566063"/>
            <a:ext cx="1642120" cy="1272303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380F0C3-B7C4-4A2B-A739-9B2197C7BE6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38596" y1="66071" x2="38596" y2="66071"/>
                        <a14:foregroundMark x1="38596" y1="66071" x2="38596" y2="66071"/>
                        <a14:foregroundMark x1="24561" y1="73214" x2="26316" y2="73214"/>
                        <a14:foregroundMark x1="26316" y1="73214" x2="26316" y2="73214"/>
                        <a14:foregroundMark x1="29825" y1="76786" x2="29825" y2="76786"/>
                        <a14:foregroundMark x1="29825" y1="76786" x2="29825" y2="76786"/>
                        <a14:foregroundMark x1="29825" y1="76786" x2="29825" y2="76786"/>
                        <a14:foregroundMark x1="31579" y1="76786" x2="31579" y2="76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2446" y="3481448"/>
            <a:ext cx="1763817" cy="1250162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5CF97281-C40B-4F39-A966-2AF2A509CBF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254388" y="45256"/>
            <a:ext cx="6937612" cy="654797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342A3E4E-B831-4FED-8298-1DA9514203ED}"/>
              </a:ext>
            </a:extLst>
          </p:cNvPr>
          <p:cNvSpPr txBox="1"/>
          <p:nvPr/>
        </p:nvSpPr>
        <p:spPr>
          <a:xfrm>
            <a:off x="344557" y="308995"/>
            <a:ext cx="359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Pirámide Alimenticia</a:t>
            </a:r>
          </a:p>
        </p:txBody>
      </p:sp>
    </p:spTree>
    <p:extLst>
      <p:ext uri="{BB962C8B-B14F-4D97-AF65-F5344CB8AC3E}">
        <p14:creationId xmlns:p14="http://schemas.microsoft.com/office/powerpoint/2010/main" val="39678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-0.0956 C 0.0724 -0.13032 0.00508 -0.10879 -0.02643 -0.09398 C -0.05794 -0.07916 -0.11667 -0.0419 -0.11667 -0.00694 C -0.11667 0.02778 0.05234 0.03009 0.08255 0.03009 C 0.11198 0.03009 -0.26315 0.14352 -0.26315 0.108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972 C 0.02226 0.00139 0.05872 -0.05925 0.08112 -0.04837 C 0.09492 -0.04097 0.10403 0.06667 0.11601 0.07338 C 0.12799 0.07987 0.13932 -0.00115 0.15338 -0.00856 C 0.17539 -0.01944 -0.35196 0.11621 -0.32969 0.1051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C -0.00026 -0.03518 0.19049 -0.04884 0.18932 -0.03634 C 0.18802 -0.02361 -0.00716 0.05903 -0.00742 0.07547 C -0.00755 0.09167 0.15273 0.06181 0.18776 0.06181 C 0.22174 0.06181 -0.55599 0.40116 -0.55599 0.36621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-1.11111E-6 L 0.11302 -1.11111E-6 C 0.17448 -1.11111E-6 0.25 0.07593 0.25 0.13773 C 0.25 0.18357 -0.45677 0.33472 -0.45677 0.38102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1574 C 0.04349 -0.01574 -0.10599 -0.02477 -0.10716 0.01181 C -0.10833 0.04861 -0.00547 0.14838 -0.00547 0.20463 C -0.00547 0.2463 -0.66679 -0.19792 -0.66679 -0.1560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8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13164 4.81481E-6 C 0.19063 4.81481E-6 0.04519 -0.01204 0.04519 0.04143 C 0.04519 0.08125 -0.52161 -0.40973 -0.52161 -0.36968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17708 C -0.00156 -0.17708 0.08177 0.04398 0.12161 0.04398 C 0.17513 0.04398 0.19726 -0.1081 0.19726 -0.05208 C 0.19726 -0.01065 -0.32383 -0.40231 -0.32383 -0.36065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04282 C -0.06979 0.02893 -0.20417 -0.01806 -0.17878 -0.03125 C -0.16302 -0.04051 -0.08711 0.01088 -0.05247 0.00833 C -0.01758 0.00625 0.01367 -0.0544 0.02943 -0.04537 C 0.05482 -0.03195 -0.52786 0.27708 -0.50247 0.2912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C 0.04167 -1.11111E-6 0.04154 0.02222 0.06667 0.04375 C 0.09167 0.06505 0.15039 0.07245 0.15039 0.12847 C 0.15039 0.17014 -0.21784 0.4132 -0.21784 0.4548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2.22222E-6 L -0.02761 0.07037 C -0.03542 0.08541 -0.05365 0.12245 -0.03985 0.13102 C -0.02617 0.13912 0.04713 0.10463 0.05495 0.11944 C 0.06653 0.14328 -0.4918 0.37963 -0.48021 0.4037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4.44444E-6 L 0.06667 -0.04075 C 0.08086 -0.04977 0.00573 -0.08635 0.00625 -0.07246 C 0.00664 -0.05834 0.0556 0.03425 0.06953 0.04328 C 0.09193 0.05671 -0.66341 -0.09954 -0.64114 -0.08612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5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1042 C -0.01693 0.01481 -0.03073 0.04004 -0.04453 0.06504 C -0.05391 0.08102 0.05807 -0.02107 0.07304 -0.01829 C 0.08789 -0.01644 0.03528 0.0625 0.04453 0.07847 C 0.05833 0.10347 -0.61289 -0.16574 -0.59883 -0.14028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4166 -3.7037E-6 -0.00248 -0.15162 0.00742 -0.14097 C 0.01732 -0.13055 0.05859 0.00695 0.05859 0.06297 C 0.05859 0.10463 -0.29128 0.11135 -0.29128 0.15348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1366 L -0.17187 -0.01366 C -0.16406 -0.01366 -0.15572 -0.02732 -0.14817 -0.02963 C -0.14231 -0.02963 -0.13229 -0.01667 -0.12721 -0.01667 C -0.12083 -0.01667 -0.11406 -0.0206 -0.10182 -0.0206 C -0.09895 -0.07222 -0.09635 -0.12384 -0.09348 -0.17546 C -0.09023 -0.1132 -0.0871 -0.05093 -0.08398 0.01157 L -0.07265 -0.01366 L -0.06328 -0.0206 L -0.04062 -0.01435 C -0.0302 -0.01736 -0.02187 -0.03033 -0.01145 -0.03542 C -0.00755 -0.03658 0.00092 -0.03773 0.00652 -0.03542 C 0.01198 -0.03357 0.01693 -0.01945 0.01875 -0.01875 C 0.02162 -0.01435 0.02813 -0.01875 0.03178 -0.01667 L 0.0379 -0.01366 L -0.73203 -0.01158 " pathEditMode="relative" rAng="0" ptsTypes="AAAAAAAAAAAAAAAA"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69 C -0.00026 0.03426 0.05559 -0.08541 0.08893 -0.09375 C 0.12291 -0.10208 0.18815 -0.05555 0.20208 -0.05046 C 0.21614 -0.04514 0.14049 -0.0625 0.17265 -0.0625 C 0.20416 -0.0625 -0.44922 0.16945 -0.44922 0.20486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 FONDOS GRATUITOS PARA DISEÑAR TUS MATERIALES EDUCATIVOS – Imagenes  Educativas">
            <a:extLst>
              <a:ext uri="{FF2B5EF4-FFF2-40B4-BE49-F238E27FC236}">
                <a16:creationId xmlns:a16="http://schemas.microsoft.com/office/drawing/2014/main" id="{503073D4-E003-4EFB-A299-13DAA77E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9318" y="-2667000"/>
            <a:ext cx="68770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uaderno de actividades de la alimentación: Aprendemos los alimentos  saludables y no saludables. -Orientacion Andujar">
            <a:extLst>
              <a:ext uri="{FF2B5EF4-FFF2-40B4-BE49-F238E27FC236}">
                <a16:creationId xmlns:a16="http://schemas.microsoft.com/office/drawing/2014/main" id="{8EF1CED5-31AC-49C1-B99B-66895021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" y="1079948"/>
            <a:ext cx="9107553" cy="51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CC53B9-1978-4A04-9B71-6D44C9D2613B}"/>
              </a:ext>
            </a:extLst>
          </p:cNvPr>
          <p:cNvSpPr txBox="1"/>
          <p:nvPr/>
        </p:nvSpPr>
        <p:spPr>
          <a:xfrm>
            <a:off x="3299791" y="248951"/>
            <a:ext cx="55924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Sandy Kids" pitchFamily="50" charset="0"/>
              </a:rPr>
              <a:t>COLOQUEMOS LOS COLORES </a:t>
            </a:r>
          </a:p>
        </p:txBody>
      </p:sp>
      <p:sp>
        <p:nvSpPr>
          <p:cNvPr id="8" name="Trapecio 7">
            <a:extLst>
              <a:ext uri="{FF2B5EF4-FFF2-40B4-BE49-F238E27FC236}">
                <a16:creationId xmlns:a16="http://schemas.microsoft.com/office/drawing/2014/main" id="{169B4B23-7560-4774-AB9E-8E2C21D896E3}"/>
              </a:ext>
            </a:extLst>
          </p:cNvPr>
          <p:cNvSpPr/>
          <p:nvPr/>
        </p:nvSpPr>
        <p:spPr>
          <a:xfrm>
            <a:off x="6798979" y="5778051"/>
            <a:ext cx="5491784" cy="926237"/>
          </a:xfrm>
          <a:custGeom>
            <a:avLst/>
            <a:gdLst>
              <a:gd name="connsiteX0" fmla="*/ 0 w 5377896"/>
              <a:gd name="connsiteY0" fmla="*/ 950267 h 950267"/>
              <a:gd name="connsiteX1" fmla="*/ 608694 w 5377896"/>
              <a:gd name="connsiteY1" fmla="*/ 0 h 950267"/>
              <a:gd name="connsiteX2" fmla="*/ 4769202 w 5377896"/>
              <a:gd name="connsiteY2" fmla="*/ 0 h 950267"/>
              <a:gd name="connsiteX3" fmla="*/ 5377896 w 5377896"/>
              <a:gd name="connsiteY3" fmla="*/ 950267 h 950267"/>
              <a:gd name="connsiteX4" fmla="*/ 0 w 5377896"/>
              <a:gd name="connsiteY4" fmla="*/ 950267 h 950267"/>
              <a:gd name="connsiteX0" fmla="*/ 0 w 5377896"/>
              <a:gd name="connsiteY0" fmla="*/ 950267 h 950267"/>
              <a:gd name="connsiteX1" fmla="*/ 608694 w 5377896"/>
              <a:gd name="connsiteY1" fmla="*/ 0 h 950267"/>
              <a:gd name="connsiteX2" fmla="*/ 4954733 w 5377896"/>
              <a:gd name="connsiteY2" fmla="*/ 26505 h 950267"/>
              <a:gd name="connsiteX3" fmla="*/ 5377896 w 5377896"/>
              <a:gd name="connsiteY3" fmla="*/ 950267 h 950267"/>
              <a:gd name="connsiteX4" fmla="*/ 0 w 5377896"/>
              <a:gd name="connsiteY4" fmla="*/ 950267 h 950267"/>
              <a:gd name="connsiteX0" fmla="*/ 0 w 5497166"/>
              <a:gd name="connsiteY0" fmla="*/ 950267 h 950267"/>
              <a:gd name="connsiteX1" fmla="*/ 608694 w 5497166"/>
              <a:gd name="connsiteY1" fmla="*/ 0 h 950267"/>
              <a:gd name="connsiteX2" fmla="*/ 4954733 w 5497166"/>
              <a:gd name="connsiteY2" fmla="*/ 26505 h 950267"/>
              <a:gd name="connsiteX3" fmla="*/ 5497166 w 5497166"/>
              <a:gd name="connsiteY3" fmla="*/ 897259 h 950267"/>
              <a:gd name="connsiteX4" fmla="*/ 0 w 5497166"/>
              <a:gd name="connsiteY4" fmla="*/ 950267 h 950267"/>
              <a:gd name="connsiteX0" fmla="*/ 0 w 5661095"/>
              <a:gd name="connsiteY0" fmla="*/ 950267 h 950267"/>
              <a:gd name="connsiteX1" fmla="*/ 608694 w 5661095"/>
              <a:gd name="connsiteY1" fmla="*/ 0 h 950267"/>
              <a:gd name="connsiteX2" fmla="*/ 4954733 w 5661095"/>
              <a:gd name="connsiteY2" fmla="*/ 26505 h 950267"/>
              <a:gd name="connsiteX3" fmla="*/ 5661095 w 5661095"/>
              <a:gd name="connsiteY3" fmla="*/ 923658 h 950267"/>
              <a:gd name="connsiteX4" fmla="*/ 0 w 5661095"/>
              <a:gd name="connsiteY4" fmla="*/ 950267 h 95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1095" h="950267">
                <a:moveTo>
                  <a:pt x="0" y="950267"/>
                </a:moveTo>
                <a:lnTo>
                  <a:pt x="608694" y="0"/>
                </a:lnTo>
                <a:lnTo>
                  <a:pt x="4954733" y="26505"/>
                </a:lnTo>
                <a:lnTo>
                  <a:pt x="5661095" y="923658"/>
                </a:lnTo>
                <a:lnTo>
                  <a:pt x="0" y="950267"/>
                </a:lnTo>
                <a:close/>
              </a:path>
            </a:pathLst>
          </a:custGeom>
          <a:solidFill>
            <a:srgbClr val="FF7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rapecio 7">
            <a:extLst>
              <a:ext uri="{FF2B5EF4-FFF2-40B4-BE49-F238E27FC236}">
                <a16:creationId xmlns:a16="http://schemas.microsoft.com/office/drawing/2014/main" id="{4029BBE9-62D6-417B-9021-0B0A597EDE86}"/>
              </a:ext>
            </a:extLst>
          </p:cNvPr>
          <p:cNvSpPr/>
          <p:nvPr/>
        </p:nvSpPr>
        <p:spPr>
          <a:xfrm>
            <a:off x="8055253" y="4504876"/>
            <a:ext cx="4120184" cy="883984"/>
          </a:xfrm>
          <a:custGeom>
            <a:avLst/>
            <a:gdLst>
              <a:gd name="connsiteX0" fmla="*/ 0 w 5377896"/>
              <a:gd name="connsiteY0" fmla="*/ 950267 h 950267"/>
              <a:gd name="connsiteX1" fmla="*/ 608694 w 5377896"/>
              <a:gd name="connsiteY1" fmla="*/ 0 h 950267"/>
              <a:gd name="connsiteX2" fmla="*/ 4769202 w 5377896"/>
              <a:gd name="connsiteY2" fmla="*/ 0 h 950267"/>
              <a:gd name="connsiteX3" fmla="*/ 5377896 w 5377896"/>
              <a:gd name="connsiteY3" fmla="*/ 950267 h 950267"/>
              <a:gd name="connsiteX4" fmla="*/ 0 w 5377896"/>
              <a:gd name="connsiteY4" fmla="*/ 950267 h 950267"/>
              <a:gd name="connsiteX0" fmla="*/ 0 w 5377896"/>
              <a:gd name="connsiteY0" fmla="*/ 950267 h 950267"/>
              <a:gd name="connsiteX1" fmla="*/ 608694 w 5377896"/>
              <a:gd name="connsiteY1" fmla="*/ 0 h 950267"/>
              <a:gd name="connsiteX2" fmla="*/ 4954733 w 5377896"/>
              <a:gd name="connsiteY2" fmla="*/ 26505 h 950267"/>
              <a:gd name="connsiteX3" fmla="*/ 5377896 w 5377896"/>
              <a:gd name="connsiteY3" fmla="*/ 950267 h 950267"/>
              <a:gd name="connsiteX4" fmla="*/ 0 w 5377896"/>
              <a:gd name="connsiteY4" fmla="*/ 950267 h 950267"/>
              <a:gd name="connsiteX0" fmla="*/ 0 w 5497166"/>
              <a:gd name="connsiteY0" fmla="*/ 950267 h 950267"/>
              <a:gd name="connsiteX1" fmla="*/ 608694 w 5497166"/>
              <a:gd name="connsiteY1" fmla="*/ 0 h 950267"/>
              <a:gd name="connsiteX2" fmla="*/ 4954733 w 5497166"/>
              <a:gd name="connsiteY2" fmla="*/ 26505 h 950267"/>
              <a:gd name="connsiteX3" fmla="*/ 5497166 w 5497166"/>
              <a:gd name="connsiteY3" fmla="*/ 897259 h 950267"/>
              <a:gd name="connsiteX4" fmla="*/ 0 w 5497166"/>
              <a:gd name="connsiteY4" fmla="*/ 950267 h 950267"/>
              <a:gd name="connsiteX0" fmla="*/ 0 w 5747119"/>
              <a:gd name="connsiteY0" fmla="*/ 897258 h 897259"/>
              <a:gd name="connsiteX1" fmla="*/ 858647 w 5747119"/>
              <a:gd name="connsiteY1" fmla="*/ 0 h 897259"/>
              <a:gd name="connsiteX2" fmla="*/ 5204686 w 5747119"/>
              <a:gd name="connsiteY2" fmla="*/ 26505 h 897259"/>
              <a:gd name="connsiteX3" fmla="*/ 5747119 w 5747119"/>
              <a:gd name="connsiteY3" fmla="*/ 897259 h 897259"/>
              <a:gd name="connsiteX4" fmla="*/ 0 w 5747119"/>
              <a:gd name="connsiteY4" fmla="*/ 897258 h 897259"/>
              <a:gd name="connsiteX0" fmla="*/ 0 w 5977845"/>
              <a:gd name="connsiteY0" fmla="*/ 897258 h 897259"/>
              <a:gd name="connsiteX1" fmla="*/ 858647 w 5977845"/>
              <a:gd name="connsiteY1" fmla="*/ 0 h 897259"/>
              <a:gd name="connsiteX2" fmla="*/ 5204686 w 5977845"/>
              <a:gd name="connsiteY2" fmla="*/ 26505 h 897259"/>
              <a:gd name="connsiteX3" fmla="*/ 5977845 w 5977845"/>
              <a:gd name="connsiteY3" fmla="*/ 897259 h 897259"/>
              <a:gd name="connsiteX4" fmla="*/ 0 w 5977845"/>
              <a:gd name="connsiteY4" fmla="*/ 897258 h 897259"/>
              <a:gd name="connsiteX0" fmla="*/ 0 w 5977845"/>
              <a:gd name="connsiteY0" fmla="*/ 897258 h 897259"/>
              <a:gd name="connsiteX1" fmla="*/ 858647 w 5977845"/>
              <a:gd name="connsiteY1" fmla="*/ 0 h 897259"/>
              <a:gd name="connsiteX2" fmla="*/ 5070096 w 5977845"/>
              <a:gd name="connsiteY2" fmla="*/ 13253 h 897259"/>
              <a:gd name="connsiteX3" fmla="*/ 5977845 w 5977845"/>
              <a:gd name="connsiteY3" fmla="*/ 897259 h 897259"/>
              <a:gd name="connsiteX4" fmla="*/ 0 w 5977845"/>
              <a:gd name="connsiteY4" fmla="*/ 897258 h 89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7845" h="897259">
                <a:moveTo>
                  <a:pt x="0" y="897258"/>
                </a:moveTo>
                <a:lnTo>
                  <a:pt x="858647" y="0"/>
                </a:lnTo>
                <a:lnTo>
                  <a:pt x="5070096" y="13253"/>
                </a:lnTo>
                <a:lnTo>
                  <a:pt x="5977845" y="897259"/>
                </a:lnTo>
                <a:lnTo>
                  <a:pt x="0" y="89725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13" name="Trapecio 7">
            <a:extLst>
              <a:ext uri="{FF2B5EF4-FFF2-40B4-BE49-F238E27FC236}">
                <a16:creationId xmlns:a16="http://schemas.microsoft.com/office/drawing/2014/main" id="{5FC31577-8D6F-4267-8D80-2F2A95C6D30F}"/>
              </a:ext>
            </a:extLst>
          </p:cNvPr>
          <p:cNvSpPr/>
          <p:nvPr/>
        </p:nvSpPr>
        <p:spPr>
          <a:xfrm>
            <a:off x="9455428" y="751563"/>
            <a:ext cx="2720009" cy="879859"/>
          </a:xfrm>
          <a:custGeom>
            <a:avLst/>
            <a:gdLst>
              <a:gd name="connsiteX0" fmla="*/ 0 w 5377896"/>
              <a:gd name="connsiteY0" fmla="*/ 950267 h 950267"/>
              <a:gd name="connsiteX1" fmla="*/ 608694 w 5377896"/>
              <a:gd name="connsiteY1" fmla="*/ 0 h 950267"/>
              <a:gd name="connsiteX2" fmla="*/ 4769202 w 5377896"/>
              <a:gd name="connsiteY2" fmla="*/ 0 h 950267"/>
              <a:gd name="connsiteX3" fmla="*/ 5377896 w 5377896"/>
              <a:gd name="connsiteY3" fmla="*/ 950267 h 950267"/>
              <a:gd name="connsiteX4" fmla="*/ 0 w 5377896"/>
              <a:gd name="connsiteY4" fmla="*/ 950267 h 950267"/>
              <a:gd name="connsiteX0" fmla="*/ 0 w 5377896"/>
              <a:gd name="connsiteY0" fmla="*/ 950267 h 950267"/>
              <a:gd name="connsiteX1" fmla="*/ 608694 w 5377896"/>
              <a:gd name="connsiteY1" fmla="*/ 0 h 950267"/>
              <a:gd name="connsiteX2" fmla="*/ 4954733 w 5377896"/>
              <a:gd name="connsiteY2" fmla="*/ 26505 h 950267"/>
              <a:gd name="connsiteX3" fmla="*/ 5377896 w 5377896"/>
              <a:gd name="connsiteY3" fmla="*/ 950267 h 950267"/>
              <a:gd name="connsiteX4" fmla="*/ 0 w 5377896"/>
              <a:gd name="connsiteY4" fmla="*/ 950267 h 950267"/>
              <a:gd name="connsiteX0" fmla="*/ 0 w 5497166"/>
              <a:gd name="connsiteY0" fmla="*/ 950267 h 950267"/>
              <a:gd name="connsiteX1" fmla="*/ 608694 w 5497166"/>
              <a:gd name="connsiteY1" fmla="*/ 0 h 950267"/>
              <a:gd name="connsiteX2" fmla="*/ 4954733 w 5497166"/>
              <a:gd name="connsiteY2" fmla="*/ 26505 h 950267"/>
              <a:gd name="connsiteX3" fmla="*/ 5497166 w 5497166"/>
              <a:gd name="connsiteY3" fmla="*/ 897259 h 950267"/>
              <a:gd name="connsiteX4" fmla="*/ 0 w 5497166"/>
              <a:gd name="connsiteY4" fmla="*/ 950267 h 950267"/>
              <a:gd name="connsiteX0" fmla="*/ 0 w 5747119"/>
              <a:gd name="connsiteY0" fmla="*/ 897258 h 897259"/>
              <a:gd name="connsiteX1" fmla="*/ 858647 w 5747119"/>
              <a:gd name="connsiteY1" fmla="*/ 0 h 897259"/>
              <a:gd name="connsiteX2" fmla="*/ 5204686 w 5747119"/>
              <a:gd name="connsiteY2" fmla="*/ 26505 h 897259"/>
              <a:gd name="connsiteX3" fmla="*/ 5747119 w 5747119"/>
              <a:gd name="connsiteY3" fmla="*/ 897259 h 897259"/>
              <a:gd name="connsiteX4" fmla="*/ 0 w 5747119"/>
              <a:gd name="connsiteY4" fmla="*/ 897258 h 897259"/>
              <a:gd name="connsiteX0" fmla="*/ 0 w 5977845"/>
              <a:gd name="connsiteY0" fmla="*/ 897258 h 897259"/>
              <a:gd name="connsiteX1" fmla="*/ 858647 w 5977845"/>
              <a:gd name="connsiteY1" fmla="*/ 0 h 897259"/>
              <a:gd name="connsiteX2" fmla="*/ 5204686 w 5977845"/>
              <a:gd name="connsiteY2" fmla="*/ 26505 h 897259"/>
              <a:gd name="connsiteX3" fmla="*/ 5977845 w 5977845"/>
              <a:gd name="connsiteY3" fmla="*/ 897259 h 897259"/>
              <a:gd name="connsiteX4" fmla="*/ 0 w 5977845"/>
              <a:gd name="connsiteY4" fmla="*/ 897258 h 897259"/>
              <a:gd name="connsiteX0" fmla="*/ 0 w 5977845"/>
              <a:gd name="connsiteY0" fmla="*/ 897258 h 897259"/>
              <a:gd name="connsiteX1" fmla="*/ 858647 w 5977845"/>
              <a:gd name="connsiteY1" fmla="*/ 0 h 897259"/>
              <a:gd name="connsiteX2" fmla="*/ 5070096 w 5977845"/>
              <a:gd name="connsiteY2" fmla="*/ 13253 h 897259"/>
              <a:gd name="connsiteX3" fmla="*/ 5977845 w 5977845"/>
              <a:gd name="connsiteY3" fmla="*/ 897259 h 897259"/>
              <a:gd name="connsiteX4" fmla="*/ 0 w 5977845"/>
              <a:gd name="connsiteY4" fmla="*/ 897258 h 897259"/>
              <a:gd name="connsiteX0" fmla="*/ 0 w 5977845"/>
              <a:gd name="connsiteY0" fmla="*/ 884005 h 884006"/>
              <a:gd name="connsiteX1" fmla="*/ 1052262 w 5977845"/>
              <a:gd name="connsiteY1" fmla="*/ 53320 h 884006"/>
              <a:gd name="connsiteX2" fmla="*/ 5070096 w 5977845"/>
              <a:gd name="connsiteY2" fmla="*/ 0 h 884006"/>
              <a:gd name="connsiteX3" fmla="*/ 5977845 w 5977845"/>
              <a:gd name="connsiteY3" fmla="*/ 884006 h 884006"/>
              <a:gd name="connsiteX4" fmla="*/ 0 w 5977845"/>
              <a:gd name="connsiteY4" fmla="*/ 884005 h 884006"/>
              <a:gd name="connsiteX0" fmla="*/ 0 w 6171459"/>
              <a:gd name="connsiteY0" fmla="*/ 857376 h 884006"/>
              <a:gd name="connsiteX1" fmla="*/ 1245876 w 6171459"/>
              <a:gd name="connsiteY1" fmla="*/ 53320 h 884006"/>
              <a:gd name="connsiteX2" fmla="*/ 5263710 w 6171459"/>
              <a:gd name="connsiteY2" fmla="*/ 0 h 884006"/>
              <a:gd name="connsiteX3" fmla="*/ 6171459 w 6171459"/>
              <a:gd name="connsiteY3" fmla="*/ 884006 h 884006"/>
              <a:gd name="connsiteX4" fmla="*/ 0 w 6171459"/>
              <a:gd name="connsiteY4" fmla="*/ 857376 h 884006"/>
              <a:gd name="connsiteX0" fmla="*/ 0 w 6623227"/>
              <a:gd name="connsiteY0" fmla="*/ 857376 h 884006"/>
              <a:gd name="connsiteX1" fmla="*/ 1245876 w 6623227"/>
              <a:gd name="connsiteY1" fmla="*/ 53320 h 884006"/>
              <a:gd name="connsiteX2" fmla="*/ 5263710 w 6623227"/>
              <a:gd name="connsiteY2" fmla="*/ 0 h 884006"/>
              <a:gd name="connsiteX3" fmla="*/ 6623227 w 6623227"/>
              <a:gd name="connsiteY3" fmla="*/ 884006 h 884006"/>
              <a:gd name="connsiteX4" fmla="*/ 0 w 6623227"/>
              <a:gd name="connsiteY4" fmla="*/ 857376 h 884006"/>
              <a:gd name="connsiteX0" fmla="*/ 0 w 6623227"/>
              <a:gd name="connsiteY0" fmla="*/ 857376 h 884006"/>
              <a:gd name="connsiteX1" fmla="*/ 1245876 w 6623227"/>
              <a:gd name="connsiteY1" fmla="*/ 13376 h 884006"/>
              <a:gd name="connsiteX2" fmla="*/ 5263710 w 6623227"/>
              <a:gd name="connsiteY2" fmla="*/ 0 h 884006"/>
              <a:gd name="connsiteX3" fmla="*/ 6623227 w 6623227"/>
              <a:gd name="connsiteY3" fmla="*/ 884006 h 884006"/>
              <a:gd name="connsiteX4" fmla="*/ 0 w 6623227"/>
              <a:gd name="connsiteY4" fmla="*/ 857376 h 88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227" h="884006">
                <a:moveTo>
                  <a:pt x="0" y="857376"/>
                </a:moveTo>
                <a:lnTo>
                  <a:pt x="1245876" y="13376"/>
                </a:lnTo>
                <a:lnTo>
                  <a:pt x="5263710" y="0"/>
                </a:lnTo>
                <a:lnTo>
                  <a:pt x="6623227" y="884006"/>
                </a:lnTo>
                <a:lnTo>
                  <a:pt x="0" y="857376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D190B060-EE91-47AF-A535-662238CF1D9B}"/>
              </a:ext>
            </a:extLst>
          </p:cNvPr>
          <p:cNvSpPr/>
          <p:nvPr/>
        </p:nvSpPr>
        <p:spPr>
          <a:xfrm>
            <a:off x="9544871" y="2273918"/>
            <a:ext cx="1581979" cy="10098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85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695 L 3.54167E-6 0.00718 C -0.03503 0.00417 -0.03347 0.00417 -0.08672 -0.00185 C -0.09388 -0.00254 -0.10091 -0.0037 -0.10808 -0.00486 L -0.12045 -0.00625 C -0.13021 -0.00578 -0.13972 -0.00578 -0.14961 -0.00486 C -0.15547 -0.00393 -0.16159 -0.00278 -0.16758 -0.00185 L -0.18894 0.00116 L -0.21355 0.00834 C -0.24245 0.0176 -0.21888 0.01158 -0.24271 0.01713 C -0.24571 0.01852 -0.25925 0.02547 -0.26185 0.02593 C -0.26953 0.02755 -0.27761 0.02847 -0.28542 0.02894 L -0.36289 0.03334 C -0.36641 0.03403 -0.36953 0.03496 -0.37318 0.03496 C -0.37578 0.03472 -0.37826 0.03241 -0.38086 0.03195 C -0.38646 0.03056 -0.39219 0.0301 -0.39766 0.02894 C -0.39883 0.02778 -0.4 0.02685 -0.40105 0.02593 C -0.40248 0.025 -0.4043 0.02431 -0.4056 0.02315 C -0.4069 0.02199 -0.40782 0.01991 -0.40899 0.01875 C -0.41042 0.01713 -0.41211 0.01597 -0.41355 0.01435 C -0.4224 0.00371 -0.41654 0.00695 -0.42474 0.00417 C -0.43243 -0.00278 -0.42891 -0.00069 -0.4349 -0.00324 C -0.44011 -0.01018 -0.43334 -0.00231 -0.44154 -0.00764 C -0.44245 -0.00833 -0.44297 -0.00972 -0.44375 -0.01065 C -0.45118 -0.01852 -0.44636 -0.01227 -0.44935 -0.01643 L -0.47279 -0.02639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2 0.00463 L -0.05742 0.00486 C -0.07005 0.00926 -0.08255 0.01412 -0.09453 0.02014 C -0.10052 0.02292 -0.10612 0.02708 -0.11198 0.02986 C -0.11484 0.03171 -0.11771 0.03287 -0.1207 0.03449 C -0.13268 0.04722 -0.12096 0.03426 -0.14115 0.06042 C -0.14648 0.06736 -0.15156 0.07477 -0.15742 0.08079 C -0.18854 0.11204 -0.16133 0.08519 -0.20287 0.12431 C -0.21315 0.13357 -0.2151 0.13611 -0.22448 0.1456 C -0.22773 0.14908 -0.2306 0.15324 -0.23425 0.15579 C -0.25326 0.16991 -0.24583 0.16389 -0.27109 0.18611 C -0.27591 0.19074 -0.28021 0.19537 -0.28516 0.19931 C -0.31302 0.22037 -0.28932 0.20116 -0.31016 0.22083 C -0.32461 0.23495 -0.32162 0.22963 -0.33503 0.2456 C -0.33841 0.25 -0.34141 0.25417 -0.34479 0.25857 C -0.35365 0.26991 -0.34714 0.25857 -0.35339 0.27014 C -0.36198 0.26158 -0.37253 0.25139 -0.38255 0.24861 L -0.39349 0.2456 C -0.39518 0.24607 -0.39857 0.24445 -0.39883 0.24699 C -0.40052 0.26158 -0.39609 0.26134 -0.39232 0.27014 C -0.39076 0.27384 -0.38958 0.27824 -0.38802 0.28195 C -0.38659 0.28519 -0.38516 0.2882 -0.38359 0.29167 C -0.38294 0.29514 -0.38242 0.29861 -0.38151 0.30208 C -0.37852 0.31296 -0.37865 0.31204 -0.37513 0.31945 C -0.37669 0.3338 -0.37383 0.32986 -0.38685 0.3338 C -0.39805 0.3375 -0.40912 0.34283 -0.42044 0.34421 C -0.43711 0.34583 -0.42995 0.34468 -0.44219 0.34745 C -0.45039 0.3463 -0.45885 0.34653 -0.46706 0.34537 C -0.49076 0.34213 -0.45469 0.34213 -0.48112 0.3412 C -0.4901 0.34051 -0.49922 0.3412 -0.50781 0.3412 L -0.50781 0.34144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6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08 0.02847 L -0.08008 0.0287 C -0.10508 0.0243 -0.07526 0.02963 -0.1181 0.02014 C -0.12162 0.01944 -0.12513 0.01921 -0.12891 0.01828 L -0.15365 0.01319 C -0.15808 0.00949 -0.1625 0.00601 -0.16667 0.00185 C -0.17005 -0.00186 -0.17279 -0.00649 -0.17656 -0.00973 C -0.18164 -0.01459 -0.18906 -0.01736 -0.19479 -0.01968 C -0.19805 -0.01598 -0.20235 -0.01366 -0.20443 -0.00811 C -0.20795 0.00139 -0.20847 0.01296 -0.21094 0.02338 C -0.21302 0.0324 -0.21563 0.0412 -0.21836 0.04976 C -0.21966 0.05393 -0.22084 0.05833 -0.22292 0.06157 C -0.22552 0.06597 -0.23581 0.06643 -0.23802 0.06713 C -0.24271 0.06342 -0.24779 0.06134 -0.25196 0.05671 C -0.2599 0.04791 -0.26641 0.03356 -0.27253 0.02152 C -0.27357 0.01736 -0.27422 0.0125 -0.27578 0.00833 C -0.27917 -0.00116 -0.28685 -0.01482 -0.29076 -0.02662 C -0.29297 -0.03311 -0.29597 -0.03936 -0.29727 -0.04653 C -0.29883 -0.05533 -0.29961 -0.05973 -0.30143 -0.06806 C -0.30209 -0.07061 -0.30235 -0.07408 -0.30365 -0.07639 C -0.31003 -0.08704 -0.31081 -0.08611 -0.31784 -0.0875 C -0.32045 -0.08704 -0.32292 -0.08611 -0.32539 -0.08473 C -0.35339 -0.0713 -0.30821 -0.08264 -0.39232 -0.07801 C -0.39531 -0.07732 -0.40248 -0.07477 -0.40521 -0.07477 C -0.41211 -0.07477 -0.41901 -0.07593 -0.42565 -0.07639 C -0.43099 -0.07848 -0.43347 -0.07963 -0.43972 -0.07963 C -0.44232 -0.07963 -0.44753 -0.07755 -0.45039 -0.07639 L -0.45352 -0.07801 L -0.45352 -0.07778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2 0.01783 L -0.12982 0.01852 C -0.14453 0.01598 -0.15911 0.01528 -0.17357 0.0125 C -0.18229 0.01111 -0.18828 0.00741 -0.19609 0.00371 C -0.19687 0.00255 -0.19791 0.00162 -0.19843 -3.7037E-6 C -0.20182 -0.00879 -0.19752 -0.02731 -0.19713 -0.03171 C -0.19752 -0.03726 -0.19674 -0.04305 -0.19843 -0.04768 C -0.20052 -0.05439 -0.20455 -0.05879 -0.20768 -0.06389 C -0.21067 -0.06875 -0.22031 -0.08333 -0.22409 -0.08703 C -0.22552 -0.08819 -0.22734 -0.08819 -0.22903 -0.08889 C -0.23776 -0.07801 -0.24166 -0.07384 -0.25013 -0.05694 C -0.25403 -0.04861 -0.26211 -0.01967 -0.27122 -0.00902 C -0.27304 -0.00671 -0.275 -0.00486 -0.27721 -0.00347 C -0.28099 -0.00115 -0.28515 -3.7037E-6 -0.28893 0.00186 C -0.29375 0.00093 -0.29857 0.00116 -0.30312 -0.00162 C -0.31289 -0.0074 -0.31927 -0.01828 -0.32526 -0.03032 C -0.34049 -0.05926 -0.34205 -0.06342 -0.35234 -0.08703 C -0.35547 -0.09421 -0.35937 -0.10069 -0.36198 -0.10833 C -0.36302 -0.1118 -0.36393 -0.11574 -0.36549 -0.11898 C -0.36705 -0.12222 -0.37096 -0.12777 -0.37357 -0.12986 C -0.37474 -0.13032 -0.37617 -0.13101 -0.37721 -0.13148 C -0.3806 -0.12152 -0.3845 -0.11157 -0.38776 -0.10139 C -0.38958 -0.0949 -0.38802 -0.08402 -0.39258 -0.08171 C -0.39583 -0.07986 -0.3957 -0.0912 -0.39713 -0.09583 C -0.39804 -0.10301 -0.39883 -0.11018 -0.39961 -0.11736 C -0.40013 -0.12245 -0.39883 -0.12893 -0.40065 -0.13333 C -0.4082 -0.15115 -0.40768 -0.13101 -0.40768 -0.13842 L -0.40768 -0.13819 " pathEditMode="relative" rAng="0" ptsTypes="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0 FONDOS GRATUITOS PARA DISEÑAR TUS MATERIALES EDUCATIVOS – Imagenes  Educativas">
            <a:extLst>
              <a:ext uri="{FF2B5EF4-FFF2-40B4-BE49-F238E27FC236}">
                <a16:creationId xmlns:a16="http://schemas.microsoft.com/office/drawing/2014/main" id="{ACAE1AD3-8487-438B-A220-8768D51A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7475" y="-2667001"/>
            <a:ext cx="68770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6BAFF0-3234-4730-8249-FA6861A9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108" y="312116"/>
            <a:ext cx="6675783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7200" dirty="0">
                <a:latin typeface="Sandy Kids" pitchFamily="50" charset="0"/>
              </a:rPr>
              <a:t>Juguemos a ser chef</a:t>
            </a:r>
          </a:p>
        </p:txBody>
      </p:sp>
      <p:pic>
        <p:nvPicPr>
          <p:cNvPr id="2050" name="Picture 2" descr="110 ideas de Chef en 2021 | dibujos, disenos de unas, niños chef">
            <a:extLst>
              <a:ext uri="{FF2B5EF4-FFF2-40B4-BE49-F238E27FC236}">
                <a16:creationId xmlns:a16="http://schemas.microsoft.com/office/drawing/2014/main" id="{2B1F160B-EB1E-42BB-9F94-06E24DEF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4" y="1637679"/>
            <a:ext cx="2770034" cy="48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en dibujitos">
            <a:extLst>
              <a:ext uri="{FF2B5EF4-FFF2-40B4-BE49-F238E27FC236}">
                <a16:creationId xmlns:a16="http://schemas.microsoft.com/office/drawing/2014/main" id="{F925C486-D76C-4637-A7AA-1F11642B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99" y="1097031"/>
            <a:ext cx="32732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2412E28-B6B0-4C02-8413-93468815AA7A}"/>
              </a:ext>
            </a:extLst>
          </p:cNvPr>
          <p:cNvSpPr txBox="1"/>
          <p:nvPr/>
        </p:nvSpPr>
        <p:spPr>
          <a:xfrm>
            <a:off x="3339548" y="2557670"/>
            <a:ext cx="44129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ELABORAREMOS LA RECETA</a:t>
            </a:r>
          </a:p>
        </p:txBody>
      </p:sp>
      <p:sp>
        <p:nvSpPr>
          <p:cNvPr id="6" name="Flecha: a la derecha 5">
            <a:hlinkClick r:id="rId5" action="ppaction://hlinksldjump"/>
            <a:extLst>
              <a:ext uri="{FF2B5EF4-FFF2-40B4-BE49-F238E27FC236}">
                <a16:creationId xmlns:a16="http://schemas.microsoft.com/office/drawing/2014/main" id="{E1D9F1A3-8E9C-49FD-BE69-A5C101AB59BD}"/>
              </a:ext>
            </a:extLst>
          </p:cNvPr>
          <p:cNvSpPr/>
          <p:nvPr/>
        </p:nvSpPr>
        <p:spPr>
          <a:xfrm>
            <a:off x="4308078" y="4039635"/>
            <a:ext cx="2475914" cy="1505243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chemeClr val="tx1"/>
                </a:solidFill>
                <a:latin typeface="Sandy Kids" pitchFamily="50" charset="0"/>
              </a:rPr>
              <a:t>Receta</a:t>
            </a:r>
          </a:p>
        </p:txBody>
      </p:sp>
    </p:spTree>
    <p:extLst>
      <p:ext uri="{BB962C8B-B14F-4D97-AF65-F5344CB8AC3E}">
        <p14:creationId xmlns:p14="http://schemas.microsoft.com/office/powerpoint/2010/main" val="278779221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111</Words>
  <Application>Microsoft Office PowerPoint</Application>
  <PresentationFormat>Panorámica</PresentationFormat>
  <Paragraphs>26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Grandview</vt:lpstr>
      <vt:lpstr>Sandy Kids</vt:lpstr>
      <vt:lpstr>Times New Roman</vt:lpstr>
      <vt:lpstr>Tema de Office</vt:lpstr>
      <vt:lpstr>Presentación de PowerPoint</vt:lpstr>
      <vt:lpstr>¿Qué es una pirámide? ¿Has visto una pirámide alimenticia?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Juguemos a ser chef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Joel Franco</dc:creator>
  <cp:lastModifiedBy>HP</cp:lastModifiedBy>
  <cp:revision>5</cp:revision>
  <dcterms:created xsi:type="dcterms:W3CDTF">2021-11-09T08:32:58Z</dcterms:created>
  <dcterms:modified xsi:type="dcterms:W3CDTF">2021-11-23T01:57:44Z</dcterms:modified>
</cp:coreProperties>
</file>