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5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8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8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90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52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2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5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7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0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8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9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62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9.jpeg" /><Relationship Id="rId4" Type="http://schemas.openxmlformats.org/officeDocument/2006/relationships/image" Target="../media/image8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429DF3F-503F-5C43-AE98-027045AB9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004" y="801565"/>
            <a:ext cx="11349837" cy="1036578"/>
          </a:xfrm>
        </p:spPr>
        <p:txBody>
          <a:bodyPr>
            <a:noAutofit/>
          </a:bodyPr>
          <a:lstStyle/>
          <a:p>
            <a:pPr algn="ctr"/>
            <a:r>
              <a:rPr lang="es-US" sz="6600" b="1"/>
              <a:t>Exploración  y comprensión del mundo natural y social.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245834F-AFEA-034F-80E5-D60394DABC9E}"/>
              </a:ext>
            </a:extLst>
          </p:cNvPr>
          <p:cNvSpPr txBox="1"/>
          <p:nvPr/>
        </p:nvSpPr>
        <p:spPr>
          <a:xfrm>
            <a:off x="1281297" y="5619740"/>
            <a:ext cx="3369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4400"/>
              <a:t>Materiales 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2C479EF6-85ED-6145-BF49-63F972686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550" y="3861955"/>
            <a:ext cx="2764484" cy="276448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939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2DA19-C093-D44B-900C-5294C7A3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748" y="612712"/>
            <a:ext cx="10571998" cy="9704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US" sz="2800"/>
              <a:t>Hoja de trabajo.</a:t>
            </a:r>
            <a:br>
              <a:rPr lang="es-US" sz="2800"/>
            </a:br>
            <a:r>
              <a:rPr lang="es-US" sz="2800"/>
              <a:t>Tabla</a:t>
            </a:r>
            <a:br>
              <a:rPr lang="es-US" sz="2800"/>
            </a:br>
            <a:r>
              <a:rPr lang="es-US" sz="2800"/>
              <a:t>Canción 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B21C4CE4-DB33-EB4F-9434-E5BA6D997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92" y="2270596"/>
            <a:ext cx="3308760" cy="3513151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28DDBEC0-AC9F-8649-8A97-DE8A6AA36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506" y="2270596"/>
            <a:ext cx="2483584" cy="3982934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EF578682-67D8-BB42-A5EC-BED48E559C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444" y="2497124"/>
            <a:ext cx="3324876" cy="35298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40C9A1-2529-044D-8D64-798CBB202C2A}"/>
              </a:ext>
            </a:extLst>
          </p:cNvPr>
          <p:cNvSpPr txBox="1"/>
          <p:nvPr/>
        </p:nvSpPr>
        <p:spPr>
          <a:xfrm>
            <a:off x="316427" y="6068864"/>
            <a:ext cx="474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/>
              <a:t>https://youtu.be/3WZFa1a4BKo</a:t>
            </a:r>
          </a:p>
        </p:txBody>
      </p:sp>
    </p:spTree>
    <p:extLst>
      <p:ext uri="{BB962C8B-B14F-4D97-AF65-F5344CB8AC3E}">
        <p14:creationId xmlns:p14="http://schemas.microsoft.com/office/powerpoint/2010/main" val="148887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56E3-5B23-E048-AB0E-FE16B27C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993" y="694590"/>
            <a:ext cx="10571998" cy="97045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US" sz="2400"/>
              <a:t>Plato del bien comer</a:t>
            </a:r>
            <a:br>
              <a:rPr lang="es-US" sz="2400"/>
            </a:br>
            <a:r>
              <a:rPr lang="es-US" sz="2400"/>
              <a:t>Alimentos </a:t>
            </a:r>
            <a:br>
              <a:rPr lang="es-US" sz="2400"/>
            </a:br>
            <a:r>
              <a:rPr lang="es-US" sz="2400"/>
              <a:t>Semáforo </a:t>
            </a:r>
            <a:br>
              <a:rPr lang="es-US" sz="2400"/>
            </a:br>
            <a:r>
              <a:rPr lang="es-US" sz="2400"/>
              <a:t>Cuento de la comida chatarra 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2DE1640F-0286-2D4D-BD77-EE3C66472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24" y="2691117"/>
            <a:ext cx="3404671" cy="3472293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BB1A562D-5D1A-5A4C-A45B-67C1104112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820" y="2204905"/>
            <a:ext cx="2947823" cy="3958505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E7649C34-630C-6E4D-BE4B-FB81EB2132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70271" y="1108861"/>
            <a:ext cx="1651976" cy="4239463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0B76BBF1-FCD0-4D47-8BF7-1EA10FBF4B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88" y="4314690"/>
            <a:ext cx="4284403" cy="184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9C032-D7F2-BE43-A675-20704ADA9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880143"/>
            <a:ext cx="10571998" cy="970450"/>
          </a:xfrm>
        </p:spPr>
        <p:txBody>
          <a:bodyPr/>
          <a:lstStyle/>
          <a:p>
            <a:r>
              <a:rPr lang="es-US"/>
              <a:t>Nutriplato </a:t>
            </a:r>
            <a:br>
              <a:rPr lang="es-US"/>
            </a:br>
            <a:r>
              <a:rPr lang="es-US"/>
              <a:t>Memorama </a:t>
            </a:r>
            <a:br>
              <a:rPr lang="es-US"/>
            </a:br>
            <a:r>
              <a:rPr lang="es-US"/>
              <a:t>Cuento 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08DA0412-75F8-5D4A-B296-3E6DF7BC0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5" y="2906981"/>
            <a:ext cx="3479995" cy="3503831"/>
          </a:xfr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CE7C8741-5317-EA49-B97E-6084E07B86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835" y="2290511"/>
            <a:ext cx="2920093" cy="4120301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EAE95EF7-8F1E-1E48-8BFC-A816B4BBC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79" y="2178398"/>
            <a:ext cx="3185403" cy="412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72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Citable</vt:lpstr>
      <vt:lpstr>Presentación de PowerPoint</vt:lpstr>
      <vt:lpstr>Hoja de trabajo. Tabla Canción </vt:lpstr>
      <vt:lpstr>Plato del bien comer Alimentos  Semáforo  Cuento de la comida chatarra </vt:lpstr>
      <vt:lpstr>Nutriplato  Memorama  Cuento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JAQUELIN RAMIREZ OREJON</dc:creator>
  <cp:lastModifiedBy>DANIELA JAQUELIN RAMIREZ OREJON</cp:lastModifiedBy>
  <cp:revision>1</cp:revision>
  <dcterms:created xsi:type="dcterms:W3CDTF">2021-11-23T04:22:02Z</dcterms:created>
  <dcterms:modified xsi:type="dcterms:W3CDTF">2021-11-23T04:54:45Z</dcterms:modified>
</cp:coreProperties>
</file>