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492A9-0679-4D29-A747-A8B510E50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388E8D-B37D-4D57-9187-93A443762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21ADA7-A216-4E79-AB1E-8C21C01F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1AADF5-74A1-422F-B088-434FCF17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21866C-6224-4636-9F41-36276E27F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6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F570A0-585F-4F13-B80F-5C4E475C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5EE972-BF94-4CCE-B4E9-594B3C5D8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EA6C76-9D19-49FD-9A47-2F64A5EAB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1D6594-A5D0-4251-9BCB-47470847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7E99F-5735-49ED-A9D5-FE5E192A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9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28A584-BDFC-48FB-BCC4-DB8B96FB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2597BB-6FBB-4B98-BF74-9EFA8983B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98DB3-989C-40D8-BC6A-C7F42F1FB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CC9402-E11B-4697-B07E-CBB338FFB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5D2B66-8292-453D-9F7D-69B82212B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3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0BC17-B140-4B65-BB27-B0464B58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A31113-E92D-4D4A-A261-2C995AAA7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ACF57-BD89-439B-9FC2-277CDC448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CF87A4-9320-421F-89D1-76247463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B590DE-3B54-4BA8-808E-4EA1B5626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5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7DB46-7805-4204-9C7D-D0995BC55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1982A4-6CF2-412D-B670-203A4D938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16C4EE-2918-444C-846F-8A6271E3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9823D8-8A0E-4067-A252-0B2CA43DB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1D9F57-E8A8-46BF-8148-B2DE2944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FF44E-993F-4236-8B59-002FF34FD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6F3B74-3041-4D77-A6AD-ABF2331A6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1D92D0-CD7A-44B2-A2B6-D7012D062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C5DF2A-B268-4A3A-A553-EC430941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3E3CFC-0D3A-411C-BA75-8AA45498C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F3FB9A-99C2-4217-A9C6-B6E6992A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3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1DC65-DAD1-440B-A178-0BEDEFAC7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BB4FF8-685D-42AA-B921-B9E57D61C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0303EE-C4D5-4164-84C7-C8ECE6A50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A7FD60-DB04-4BE4-8140-53F4ED7F9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A3938F-BD2D-47F0-BE06-03BEDEDDAC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C67204-D6E7-444C-9449-6A42960C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7CBD2C-8C3B-4B9D-B6DB-78B99A88B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9DD6DC-472C-4F0B-8574-A6A5B7B5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9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FD5A4-314C-4DFE-ADD4-9A84D2504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4102F9-7088-45D2-974E-B4FEAD0C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9737D7-CFE2-4A4E-80B7-8B0B688A6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9498DB-EC53-4343-A170-F8214C887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8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3747A9-01ED-47A7-9C6E-74C3311D9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100193-5C13-4717-A117-E0FF3E54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B86F9D-01D1-445F-A2BA-1EC444EF7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2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8B598-AB85-4E9E-8CDD-9224EFD0A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64017E-D9EC-4577-ADB3-6870A8C95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6EFE87-1E37-46A2-B59F-B49C538CE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61E148-6EA3-452C-A904-113D2949D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45F8D4-1E6E-4D6E-8D39-47342C00D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E334C0-C0A2-41FF-B2B1-C968112B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0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CC34F-35B2-496E-AE8C-2E4E56677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7D57CB-C395-4128-B2D9-9837850F82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E23312-7106-4BED-A05F-DA202B832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33C694-2CEF-4F14-BE9B-CC842F279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19D29C-3577-4D8D-BDE9-55B6B169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667756-293E-40EF-A9EA-39F95566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0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D8A91A-036E-4B51-8BF2-A0D30E341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73AB95-2413-44BF-B655-C9C6AE9FF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17BAED-25D9-4A45-AAAC-521D58FA6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D2254-39A6-4E34-94BC-9F13FEB2A109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52A0BB-8E16-4E93-AF0E-BE66E67B6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DD718D-1B2F-4EB3-B702-A5E426200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3F0C4-BE45-4A0F-A6E0-94A22D60C5B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2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4B92CAC-FE37-4383-939E-3C4B46DB1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13" y="1673"/>
            <a:ext cx="11502888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00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 Dominguez Flores</dc:creator>
  <cp:lastModifiedBy>Fam Dominguez Flores</cp:lastModifiedBy>
  <cp:revision>1</cp:revision>
  <dcterms:created xsi:type="dcterms:W3CDTF">2021-11-24T16:18:03Z</dcterms:created>
  <dcterms:modified xsi:type="dcterms:W3CDTF">2021-11-24T16:18:10Z</dcterms:modified>
</cp:coreProperties>
</file>